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2.xml" ContentType="application/vnd.ms-office.chartstyle+xml"/>
  <Override PartName="/ppt/charts/colors2.xml" ContentType="application/vnd.ms-office.chartcolorstyle+xml"/>
  <Override PartName="/ppt/charts/chart8.xml" ContentType="application/vnd.openxmlformats-officedocument.drawingml.chart+xml"/>
  <Override PartName="/ppt/charts/style3.xml" ContentType="application/vnd.ms-office.chartstyle+xml"/>
  <Override PartName="/ppt/charts/colors3.xml" ContentType="application/vnd.ms-office.chartcolorstyle+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charts/chart10.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9" r:id="rId1"/>
  </p:sldMasterIdLst>
  <p:notesMasterIdLst>
    <p:notesMasterId r:id="rId88"/>
  </p:notesMasterIdLst>
  <p:sldIdLst>
    <p:sldId id="2533" r:id="rId2"/>
    <p:sldId id="2444" r:id="rId3"/>
    <p:sldId id="2430" r:id="rId4"/>
    <p:sldId id="2434" r:id="rId5"/>
    <p:sldId id="2435" r:id="rId6"/>
    <p:sldId id="2442" r:id="rId7"/>
    <p:sldId id="2523" r:id="rId8"/>
    <p:sldId id="2498" r:id="rId9"/>
    <p:sldId id="2460" r:id="rId10"/>
    <p:sldId id="2499" r:id="rId11"/>
    <p:sldId id="2461" r:id="rId12"/>
    <p:sldId id="2503" r:id="rId13"/>
    <p:sldId id="2510" r:id="rId14"/>
    <p:sldId id="2467" r:id="rId15"/>
    <p:sldId id="2505" r:id="rId16"/>
    <p:sldId id="2508" r:id="rId17"/>
    <p:sldId id="2509" r:id="rId18"/>
    <p:sldId id="2506" r:id="rId19"/>
    <p:sldId id="2477" r:id="rId20"/>
    <p:sldId id="2489" r:id="rId21"/>
    <p:sldId id="2479" r:id="rId22"/>
    <p:sldId id="2480" r:id="rId23"/>
    <p:sldId id="2481" r:id="rId24"/>
    <p:sldId id="2482" r:id="rId25"/>
    <p:sldId id="2491" r:id="rId26"/>
    <p:sldId id="2390" r:id="rId27"/>
    <p:sldId id="2468" r:id="rId28"/>
    <p:sldId id="2502" r:id="rId29"/>
    <p:sldId id="2500" r:id="rId30"/>
    <p:sldId id="2501" r:id="rId31"/>
    <p:sldId id="2469" r:id="rId32"/>
    <p:sldId id="2470" r:id="rId33"/>
    <p:sldId id="2487" r:id="rId34"/>
    <p:sldId id="2471" r:id="rId35"/>
    <p:sldId id="2472" r:id="rId36"/>
    <p:sldId id="2520" r:id="rId37"/>
    <p:sldId id="2521" r:id="rId38"/>
    <p:sldId id="2522" r:id="rId39"/>
    <p:sldId id="2473" r:id="rId40"/>
    <p:sldId id="2518" r:id="rId41"/>
    <p:sldId id="2519" r:id="rId42"/>
    <p:sldId id="2445" r:id="rId43"/>
    <p:sldId id="2446" r:id="rId44"/>
    <p:sldId id="2447" r:id="rId45"/>
    <p:sldId id="2452" r:id="rId46"/>
    <p:sldId id="2448" r:id="rId47"/>
    <p:sldId id="2449" r:id="rId48"/>
    <p:sldId id="2450" r:id="rId49"/>
    <p:sldId id="2451" r:id="rId50"/>
    <p:sldId id="2453" r:id="rId51"/>
    <p:sldId id="2456" r:id="rId52"/>
    <p:sldId id="2455" r:id="rId53"/>
    <p:sldId id="2454" r:id="rId54"/>
    <p:sldId id="2457" r:id="rId55"/>
    <p:sldId id="2458" r:id="rId56"/>
    <p:sldId id="2459" r:id="rId57"/>
    <p:sldId id="2440" r:id="rId58"/>
    <p:sldId id="2512" r:id="rId59"/>
    <p:sldId id="2513" r:id="rId60"/>
    <p:sldId id="2514" r:id="rId61"/>
    <p:sldId id="2515" r:id="rId62"/>
    <p:sldId id="2516" r:id="rId63"/>
    <p:sldId id="2517" r:id="rId64"/>
    <p:sldId id="2439" r:id="rId65"/>
    <p:sldId id="2492" r:id="rId66"/>
    <p:sldId id="2524" r:id="rId67"/>
    <p:sldId id="2525" r:id="rId68"/>
    <p:sldId id="2493" r:id="rId69"/>
    <p:sldId id="2494" r:id="rId70"/>
    <p:sldId id="2497" r:id="rId71"/>
    <p:sldId id="2495" r:id="rId72"/>
    <p:sldId id="2511" r:id="rId73"/>
    <p:sldId id="2409" r:id="rId74"/>
    <p:sldId id="2410" r:id="rId75"/>
    <p:sldId id="2411" r:id="rId76"/>
    <p:sldId id="2534" r:id="rId77"/>
    <p:sldId id="2528" r:id="rId78"/>
    <p:sldId id="2530" r:id="rId79"/>
    <p:sldId id="2531" r:id="rId80"/>
    <p:sldId id="2532" r:id="rId81"/>
    <p:sldId id="2526" r:id="rId82"/>
    <p:sldId id="2295" r:id="rId83"/>
    <p:sldId id="2296" r:id="rId84"/>
    <p:sldId id="2297" r:id="rId85"/>
    <p:sldId id="2298" r:id="rId86"/>
    <p:sldId id="2299" r:id="rId87"/>
  </p:sldIdLst>
  <p:sldSz cx="1828800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6" userDrawn="1">
          <p15:clr>
            <a:srgbClr val="A4A3A4"/>
          </p15:clr>
        </p15:guide>
        <p15:guide id="2" orient="horz" pos="8160" userDrawn="1">
          <p15:clr>
            <a:srgbClr val="A4A3A4"/>
          </p15:clr>
        </p15:guide>
        <p15:guide id="3" pos="10693" userDrawn="1">
          <p15:clr>
            <a:srgbClr val="A4A3A4"/>
          </p15:clr>
        </p15:guide>
        <p15:guide id="5" pos="827" userDrawn="1">
          <p15:clr>
            <a:srgbClr val="A4A3A4"/>
          </p15:clr>
        </p15:guide>
        <p15:guide id="6" pos="5760" userDrawn="1">
          <p15:clr>
            <a:srgbClr val="A4A3A4"/>
          </p15:clr>
        </p15:guide>
        <p15:guide id="7" orient="horz" pos="43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BDB1"/>
    <a:srgbClr val="FF3736"/>
    <a:srgbClr val="FA401B"/>
    <a:srgbClr val="D12A29"/>
    <a:srgbClr val="FFC737"/>
    <a:srgbClr val="FF5F90"/>
    <a:srgbClr val="293039"/>
    <a:srgbClr val="041B31"/>
    <a:srgbClr val="39BDF9"/>
    <a:srgbClr val="4949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48" autoAdjust="0"/>
    <p:restoredTop sz="99409" autoAdjust="0"/>
  </p:normalViewPr>
  <p:slideViewPr>
    <p:cSldViewPr snapToGrid="0" snapToObjects="1">
      <p:cViewPr>
        <p:scale>
          <a:sx n="57" d="100"/>
          <a:sy n="57" d="100"/>
        </p:scale>
        <p:origin x="1632" y="344"/>
      </p:cViewPr>
      <p:guideLst>
        <p:guide orient="horz" pos="456"/>
        <p:guide orient="horz" pos="8160"/>
        <p:guide pos="10693"/>
        <p:guide pos="827"/>
        <p:guide pos="5760"/>
        <p:guide orient="horz" pos="4320"/>
      </p:guideLst>
    </p:cSldViewPr>
  </p:slideViewPr>
  <p:notesTextViewPr>
    <p:cViewPr>
      <p:scale>
        <a:sx n="100" d="100"/>
        <a:sy n="100" d="100"/>
      </p:scale>
      <p:origin x="0" y="0"/>
    </p:cViewPr>
  </p:notesTextViewPr>
  <p:sorterViewPr>
    <p:cViewPr>
      <p:scale>
        <a:sx n="49" d="100"/>
        <a:sy n="49"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viewProps" Target="viewProps.xml"/><Relationship Id="rId91" Type="http://schemas.openxmlformats.org/officeDocument/2006/relationships/theme" Target="theme/theme1.xml"/><Relationship Id="rId9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notesMaster" Target="notesMasters/notesMaster1.xml"/><Relationship Id="rId8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Category 1</c:v>
                </c:pt>
                <c:pt idx="1">
                  <c:v>Category 2</c:v>
                </c:pt>
                <c:pt idx="2">
                  <c:v>Category 3</c:v>
                </c:pt>
                <c:pt idx="3">
                  <c:v>Category 4</c:v>
                </c:pt>
                <c:pt idx="4">
                  <c:v>Category 5</c:v>
                </c:pt>
              </c:strCache>
            </c:strRef>
          </c:cat>
          <c:val>
            <c:numRef>
              <c:f>Sheet1!$B$2:$B$6</c:f>
              <c:numCache>
                <c:formatCode>General</c:formatCode>
                <c:ptCount val="5"/>
                <c:pt idx="0">
                  <c:v>2.0</c:v>
                </c:pt>
                <c:pt idx="1">
                  <c:v>3.0</c:v>
                </c:pt>
                <c:pt idx="2">
                  <c:v>4.0</c:v>
                </c:pt>
                <c:pt idx="3">
                  <c:v>5.0</c:v>
                </c:pt>
                <c:pt idx="4">
                  <c:v>6.0</c:v>
                </c:pt>
              </c:numCache>
            </c:numRef>
          </c:val>
        </c:ser>
        <c:dLbls>
          <c:showLegendKey val="0"/>
          <c:showVal val="0"/>
          <c:showCatName val="0"/>
          <c:showSerName val="0"/>
          <c:showPercent val="0"/>
          <c:showBubbleSize val="0"/>
        </c:dLbls>
        <c:gapWidth val="121"/>
        <c:overlap val="-27"/>
        <c:axId val="1840382448"/>
        <c:axId val="1840942000"/>
      </c:barChart>
      <c:catAx>
        <c:axId val="1840382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bg1"/>
                </a:solidFill>
                <a:latin typeface="Lato" charset="0"/>
                <a:ea typeface="Lato" charset="0"/>
                <a:cs typeface="Lato" charset="0"/>
              </a:defRPr>
            </a:pPr>
            <a:endParaRPr lang="en-US"/>
          </a:p>
        </c:txPr>
        <c:crossAx val="1840942000"/>
        <c:crosses val="autoZero"/>
        <c:auto val="1"/>
        <c:lblAlgn val="ctr"/>
        <c:lblOffset val="100"/>
        <c:noMultiLvlLbl val="0"/>
      </c:catAx>
      <c:valAx>
        <c:axId val="1840942000"/>
        <c:scaling>
          <c:orientation val="minMax"/>
        </c:scaling>
        <c:delete val="0"/>
        <c:axPos val="l"/>
        <c:numFmt formatCode="General" sourceLinked="1"/>
        <c:majorTickMark val="none"/>
        <c:minorTickMark val="none"/>
        <c:tickLblPos val="nextTo"/>
        <c:spPr>
          <a:noFill/>
          <a:ln>
            <a:noFill/>
          </a:ln>
          <a:effectLst/>
        </c:spPr>
        <c:txPr>
          <a:bodyPr rot="0" spcFirstLastPara="1" vertOverflow="ellipsis" wrap="square" anchor="b" anchorCtr="0"/>
          <a:lstStyle/>
          <a:p>
            <a:pPr>
              <a:defRPr sz="2000" b="1" i="0" u="none" strike="noStrike" kern="1200" baseline="0">
                <a:solidFill>
                  <a:schemeClr val="bg1"/>
                </a:solidFill>
                <a:latin typeface="Lato" charset="0"/>
                <a:ea typeface="Lato" charset="0"/>
                <a:cs typeface="Lato" charset="0"/>
              </a:defRPr>
            </a:pPr>
            <a:endParaRPr lang="en-US"/>
          </a:p>
        </c:txPr>
        <c:crossAx val="184038244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Lato" charset="0"/>
          <a:ea typeface="Lato" charset="0"/>
          <a:cs typeface="Lato" charset="0"/>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75.0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4</c:v>
                </c:pt>
              </c:strCache>
            </c:strRef>
          </c:cat>
          <c:val>
            <c:numRef>
              <c:f>Sheet1!$B$2</c:f>
              <c:numCache>
                <c:formatCode>0%</c:formatCode>
                <c:ptCount val="1"/>
                <c:pt idx="0">
                  <c:v>0.34</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4</c:v>
                </c:pt>
              </c:strCache>
            </c:strRef>
          </c:cat>
          <c:val>
            <c:numRef>
              <c:f>Sheet1!$C$2</c:f>
              <c:numCache>
                <c:formatCode>0%</c:formatCode>
                <c:ptCount val="1"/>
                <c:pt idx="0">
                  <c:v>0.58</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4</c:v>
                </c:pt>
              </c:strCache>
            </c:strRef>
          </c:cat>
          <c:val>
            <c:numRef>
              <c:f>Sheet1!$D$2</c:f>
              <c:numCache>
                <c:formatCode>0%</c:formatCode>
                <c:ptCount val="1"/>
                <c:pt idx="0">
                  <c:v>0.89</c:v>
                </c:pt>
              </c:numCache>
            </c:numRef>
          </c:val>
        </c:ser>
        <c:dLbls>
          <c:showLegendKey val="0"/>
          <c:showVal val="0"/>
          <c:showCatName val="0"/>
          <c:showSerName val="0"/>
          <c:showPercent val="0"/>
          <c:showBubbleSize val="0"/>
        </c:dLbls>
        <c:gapWidth val="69"/>
        <c:overlap val="-25"/>
        <c:axId val="1908551504"/>
        <c:axId val="1908554896"/>
      </c:barChart>
      <c:catAx>
        <c:axId val="1908551504"/>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a:latin typeface="Lato" charset="0"/>
                <a:ea typeface="Lato" charset="0"/>
                <a:cs typeface="Lato" charset="0"/>
              </a:defRPr>
            </a:pPr>
            <a:endParaRPr lang="en-US"/>
          </a:p>
        </c:txPr>
        <c:crossAx val="1908554896"/>
        <c:crosses val="autoZero"/>
        <c:auto val="1"/>
        <c:lblAlgn val="ctr"/>
        <c:lblOffset val="100"/>
        <c:noMultiLvlLbl val="0"/>
      </c:catAx>
      <c:valAx>
        <c:axId val="1908554896"/>
        <c:scaling>
          <c:orientation val="minMax"/>
        </c:scaling>
        <c:delete val="1"/>
        <c:axPos val="l"/>
        <c:numFmt formatCode="0%" sourceLinked="1"/>
        <c:majorTickMark val="in"/>
        <c:minorTickMark val="none"/>
        <c:tickLblPos val="nextTo"/>
        <c:crossAx val="1908551504"/>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1</c:v>
                </c:pt>
              </c:strCache>
            </c:strRef>
          </c:cat>
          <c:val>
            <c:numRef>
              <c:f>Sheet1!$B$2</c:f>
              <c:numCache>
                <c:formatCode>0%</c:formatCode>
                <c:ptCount val="1"/>
                <c:pt idx="0">
                  <c:v>0.43</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1</c:v>
                </c:pt>
              </c:strCache>
            </c:strRef>
          </c:cat>
          <c:val>
            <c:numRef>
              <c:f>Sheet1!$C$2</c:f>
              <c:numCache>
                <c:formatCode>0%</c:formatCode>
                <c:ptCount val="1"/>
                <c:pt idx="0">
                  <c:v>0.67</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1</c:v>
                </c:pt>
              </c:strCache>
            </c:strRef>
          </c:cat>
          <c:val>
            <c:numRef>
              <c:f>Sheet1!$D$2</c:f>
              <c:numCache>
                <c:formatCode>0%</c:formatCode>
                <c:ptCount val="1"/>
                <c:pt idx="0">
                  <c:v>0.36</c:v>
                </c:pt>
              </c:numCache>
            </c:numRef>
          </c:val>
        </c:ser>
        <c:dLbls>
          <c:showLegendKey val="0"/>
          <c:showVal val="0"/>
          <c:showCatName val="0"/>
          <c:showSerName val="0"/>
          <c:showPercent val="0"/>
          <c:showBubbleSize val="0"/>
        </c:dLbls>
        <c:gapWidth val="69"/>
        <c:overlap val="-25"/>
        <c:axId val="1844528608"/>
        <c:axId val="1844532000"/>
      </c:barChart>
      <c:catAx>
        <c:axId val="1844528608"/>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a:latin typeface="Lato" charset="0"/>
                <a:ea typeface="Lato" charset="0"/>
                <a:cs typeface="Lato" charset="0"/>
              </a:defRPr>
            </a:pPr>
            <a:endParaRPr lang="en-US"/>
          </a:p>
        </c:txPr>
        <c:crossAx val="1844532000"/>
        <c:crosses val="autoZero"/>
        <c:auto val="1"/>
        <c:lblAlgn val="ctr"/>
        <c:lblOffset val="100"/>
        <c:noMultiLvlLbl val="0"/>
      </c:catAx>
      <c:valAx>
        <c:axId val="1844532000"/>
        <c:scaling>
          <c:orientation val="minMax"/>
        </c:scaling>
        <c:delete val="1"/>
        <c:axPos val="l"/>
        <c:numFmt formatCode="0%" sourceLinked="1"/>
        <c:majorTickMark val="in"/>
        <c:minorTickMark val="none"/>
        <c:tickLblPos val="nextTo"/>
        <c:crossAx val="1844528608"/>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2</c:v>
                </c:pt>
              </c:strCache>
            </c:strRef>
          </c:cat>
          <c:val>
            <c:numRef>
              <c:f>Sheet1!$B$2</c:f>
              <c:numCache>
                <c:formatCode>0%</c:formatCode>
                <c:ptCount val="1"/>
                <c:pt idx="0">
                  <c:v>0.78</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2</c:v>
                </c:pt>
              </c:strCache>
            </c:strRef>
          </c:cat>
          <c:val>
            <c:numRef>
              <c:f>Sheet1!$C$2</c:f>
              <c:numCache>
                <c:formatCode>0%</c:formatCode>
                <c:ptCount val="1"/>
                <c:pt idx="0">
                  <c:v>0.34</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2</c:v>
                </c:pt>
              </c:strCache>
            </c:strRef>
          </c:cat>
          <c:val>
            <c:numRef>
              <c:f>Sheet1!$D$2</c:f>
              <c:numCache>
                <c:formatCode>0%</c:formatCode>
                <c:ptCount val="1"/>
                <c:pt idx="0">
                  <c:v>0.48</c:v>
                </c:pt>
              </c:numCache>
            </c:numRef>
          </c:val>
        </c:ser>
        <c:dLbls>
          <c:showLegendKey val="0"/>
          <c:showVal val="0"/>
          <c:showCatName val="0"/>
          <c:showSerName val="0"/>
          <c:showPercent val="0"/>
          <c:showBubbleSize val="0"/>
        </c:dLbls>
        <c:gapWidth val="69"/>
        <c:overlap val="-25"/>
        <c:axId val="1845328800"/>
        <c:axId val="1840341136"/>
      </c:barChart>
      <c:catAx>
        <c:axId val="1845328800"/>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a:latin typeface="Lato" charset="0"/>
                <a:ea typeface="Lato" charset="0"/>
                <a:cs typeface="Lato" charset="0"/>
              </a:defRPr>
            </a:pPr>
            <a:endParaRPr lang="en-US"/>
          </a:p>
        </c:txPr>
        <c:crossAx val="1840341136"/>
        <c:crosses val="autoZero"/>
        <c:auto val="1"/>
        <c:lblAlgn val="ctr"/>
        <c:lblOffset val="100"/>
        <c:noMultiLvlLbl val="0"/>
      </c:catAx>
      <c:valAx>
        <c:axId val="1840341136"/>
        <c:scaling>
          <c:orientation val="minMax"/>
        </c:scaling>
        <c:delete val="1"/>
        <c:axPos val="l"/>
        <c:numFmt formatCode="0%" sourceLinked="1"/>
        <c:majorTickMark val="in"/>
        <c:minorTickMark val="none"/>
        <c:tickLblPos val="nextTo"/>
        <c:crossAx val="1845328800"/>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3</c:v>
                </c:pt>
              </c:strCache>
            </c:strRef>
          </c:cat>
          <c:val>
            <c:numRef>
              <c:f>Sheet1!$B$2</c:f>
              <c:numCache>
                <c:formatCode>0%</c:formatCode>
                <c:ptCount val="1"/>
                <c:pt idx="0">
                  <c:v>0.45</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3</c:v>
                </c:pt>
              </c:strCache>
            </c:strRef>
          </c:cat>
          <c:val>
            <c:numRef>
              <c:f>Sheet1!$C$2</c:f>
              <c:numCache>
                <c:formatCode>0%</c:formatCode>
                <c:ptCount val="1"/>
                <c:pt idx="0">
                  <c:v>0.58</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3</c:v>
                </c:pt>
              </c:strCache>
            </c:strRef>
          </c:cat>
          <c:val>
            <c:numRef>
              <c:f>Sheet1!$D$2</c:f>
              <c:numCache>
                <c:formatCode>0%</c:formatCode>
                <c:ptCount val="1"/>
                <c:pt idx="0">
                  <c:v>0.48</c:v>
                </c:pt>
              </c:numCache>
            </c:numRef>
          </c:val>
        </c:ser>
        <c:dLbls>
          <c:showLegendKey val="0"/>
          <c:showVal val="0"/>
          <c:showCatName val="0"/>
          <c:showSerName val="0"/>
          <c:showPercent val="0"/>
          <c:showBubbleSize val="0"/>
        </c:dLbls>
        <c:gapWidth val="69"/>
        <c:overlap val="-25"/>
        <c:axId val="1845071504"/>
        <c:axId val="1845074896"/>
      </c:barChart>
      <c:catAx>
        <c:axId val="1845071504"/>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a:latin typeface="Lato" charset="0"/>
                <a:ea typeface="Lato" charset="0"/>
                <a:cs typeface="Lato" charset="0"/>
              </a:defRPr>
            </a:pPr>
            <a:endParaRPr lang="en-US"/>
          </a:p>
        </c:txPr>
        <c:crossAx val="1845074896"/>
        <c:crosses val="autoZero"/>
        <c:auto val="1"/>
        <c:lblAlgn val="ctr"/>
        <c:lblOffset val="100"/>
        <c:noMultiLvlLbl val="0"/>
      </c:catAx>
      <c:valAx>
        <c:axId val="1845074896"/>
        <c:scaling>
          <c:orientation val="minMax"/>
        </c:scaling>
        <c:delete val="1"/>
        <c:axPos val="l"/>
        <c:numFmt formatCode="0%" sourceLinked="1"/>
        <c:majorTickMark val="in"/>
        <c:minorTickMark val="none"/>
        <c:tickLblPos val="nextTo"/>
        <c:crossAx val="1845071504"/>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Sales</c:v>
                </c:pt>
              </c:strCache>
            </c:strRef>
          </c:tx>
          <c:invertIfNegative val="0"/>
          <c:dLbls>
            <c:spPr>
              <a:noFill/>
              <a:ln>
                <a:noFill/>
              </a:ln>
              <a:effectLst/>
            </c:spPr>
            <c:txPr>
              <a:bodyPr/>
              <a:lstStyle/>
              <a:p>
                <a:pPr>
                  <a:defRPr>
                    <a:solidFill>
                      <a:schemeClr val="tx1"/>
                    </a:solidFill>
                    <a:latin typeface="Roboto Regular"/>
                    <a:cs typeface="Roboto Regula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Brazil</c:v>
                </c:pt>
                <c:pt idx="1">
                  <c:v>China</c:v>
                </c:pt>
                <c:pt idx="2">
                  <c:v>Australia</c:v>
                </c:pt>
                <c:pt idx="3">
                  <c:v>Canada</c:v>
                </c:pt>
                <c:pt idx="4">
                  <c:v>United States</c:v>
                </c:pt>
              </c:strCache>
            </c:strRef>
          </c:cat>
          <c:val>
            <c:numRef>
              <c:f>Sheet1!$B$2:$B$6</c:f>
              <c:numCache>
                <c:formatCode>General</c:formatCode>
                <c:ptCount val="5"/>
                <c:pt idx="0">
                  <c:v>3.6</c:v>
                </c:pt>
                <c:pt idx="1">
                  <c:v>2.9</c:v>
                </c:pt>
                <c:pt idx="2">
                  <c:v>3.0</c:v>
                </c:pt>
                <c:pt idx="3">
                  <c:v>3.0</c:v>
                </c:pt>
                <c:pt idx="4">
                  <c:v>4.1</c:v>
                </c:pt>
              </c:numCache>
            </c:numRef>
          </c:val>
        </c:ser>
        <c:ser>
          <c:idx val="1"/>
          <c:order val="1"/>
          <c:tx>
            <c:strRef>
              <c:f>Sheet1!$C$1</c:f>
              <c:strCache>
                <c:ptCount val="1"/>
                <c:pt idx="0">
                  <c:v>Sales2</c:v>
                </c:pt>
              </c:strCache>
            </c:strRef>
          </c:tx>
          <c:spPr>
            <a:solidFill>
              <a:schemeClr val="tx2"/>
            </a:solidFill>
            <a:ln>
              <a:noFill/>
            </a:ln>
            <a:effectLst/>
          </c:spPr>
          <c:invertIfNegative val="0"/>
          <c:cat>
            <c:strRef>
              <c:f>Sheet1!$A$2:$A$6</c:f>
              <c:strCache>
                <c:ptCount val="5"/>
                <c:pt idx="0">
                  <c:v>Brazil</c:v>
                </c:pt>
                <c:pt idx="1">
                  <c:v>China</c:v>
                </c:pt>
                <c:pt idx="2">
                  <c:v>Australia</c:v>
                </c:pt>
                <c:pt idx="3">
                  <c:v>Canada</c:v>
                </c:pt>
                <c:pt idx="4">
                  <c:v>United States</c:v>
                </c:pt>
              </c:strCache>
            </c:strRef>
          </c:cat>
          <c:val>
            <c:numRef>
              <c:f>Sheet1!$C$2:$C$6</c:f>
              <c:numCache>
                <c:formatCode>General</c:formatCode>
                <c:ptCount val="5"/>
                <c:pt idx="0">
                  <c:v>2.9</c:v>
                </c:pt>
                <c:pt idx="1">
                  <c:v>3.9</c:v>
                </c:pt>
                <c:pt idx="2">
                  <c:v>2.0</c:v>
                </c:pt>
                <c:pt idx="3">
                  <c:v>4.0</c:v>
                </c:pt>
                <c:pt idx="4">
                  <c:v>3.3</c:v>
                </c:pt>
              </c:numCache>
            </c:numRef>
          </c:val>
        </c:ser>
        <c:ser>
          <c:idx val="3"/>
          <c:order val="2"/>
          <c:tx>
            <c:strRef>
              <c:f>Sheet1!$E$1</c:f>
              <c:strCache>
                <c:ptCount val="1"/>
                <c:pt idx="0">
                  <c:v>Sales4</c:v>
                </c:pt>
              </c:strCache>
            </c:strRef>
          </c:tx>
          <c:spPr>
            <a:solidFill>
              <a:schemeClr val="accent4"/>
            </a:solidFill>
            <a:ln>
              <a:noFill/>
            </a:ln>
            <a:effectLst/>
          </c:spPr>
          <c:invertIfNegative val="0"/>
          <c:cat>
            <c:strRef>
              <c:f>Sheet1!$A$2:$A$6</c:f>
              <c:strCache>
                <c:ptCount val="5"/>
                <c:pt idx="0">
                  <c:v>Brazil</c:v>
                </c:pt>
                <c:pt idx="1">
                  <c:v>China</c:v>
                </c:pt>
                <c:pt idx="2">
                  <c:v>Australia</c:v>
                </c:pt>
                <c:pt idx="3">
                  <c:v>Canada</c:v>
                </c:pt>
                <c:pt idx="4">
                  <c:v>United States</c:v>
                </c:pt>
              </c:strCache>
            </c:strRef>
          </c:cat>
          <c:val>
            <c:numRef>
              <c:f>Sheet1!$E$2:$E$6</c:f>
              <c:numCache>
                <c:formatCode>General</c:formatCode>
                <c:ptCount val="5"/>
                <c:pt idx="0">
                  <c:v>3.4</c:v>
                </c:pt>
                <c:pt idx="1">
                  <c:v>3.0</c:v>
                </c:pt>
                <c:pt idx="2">
                  <c:v>1.9</c:v>
                </c:pt>
                <c:pt idx="3">
                  <c:v>2.1</c:v>
                </c:pt>
                <c:pt idx="4">
                  <c:v>3.8</c:v>
                </c:pt>
              </c:numCache>
            </c:numRef>
          </c:val>
        </c:ser>
        <c:dLbls>
          <c:showLegendKey val="0"/>
          <c:showVal val="0"/>
          <c:showCatName val="0"/>
          <c:showSerName val="0"/>
          <c:showPercent val="0"/>
          <c:showBubbleSize val="0"/>
        </c:dLbls>
        <c:gapWidth val="126"/>
        <c:axId val="1895169936"/>
        <c:axId val="1895142336"/>
      </c:barChart>
      <c:catAx>
        <c:axId val="1895169936"/>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solidFill>
                  <a:schemeClr val="tx1"/>
                </a:solidFill>
                <a:latin typeface="Roboto Regular"/>
                <a:cs typeface="Roboto Regular"/>
              </a:defRPr>
            </a:pPr>
            <a:endParaRPr lang="en-US"/>
          </a:p>
        </c:txPr>
        <c:crossAx val="1895142336"/>
        <c:crosses val="autoZero"/>
        <c:auto val="1"/>
        <c:lblAlgn val="ctr"/>
        <c:lblOffset val="90"/>
        <c:noMultiLvlLbl val="0"/>
      </c:catAx>
      <c:valAx>
        <c:axId val="18951423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solidFill>
                  <a:schemeClr val="tx1"/>
                </a:solidFill>
                <a:latin typeface="Roboto Regular"/>
                <a:cs typeface="Roboto Regular"/>
              </a:defRPr>
            </a:pPr>
            <a:endParaRPr lang="en-US"/>
          </a:p>
        </c:txPr>
        <c:crossAx val="1895169936"/>
        <c:crosses val="max"/>
        <c:crossBetween val="between"/>
        <c:majorUnit val="1.0"/>
      </c:valAx>
      <c:spPr>
        <a:noFill/>
        <a:ln>
          <a:noFill/>
        </a:ln>
        <a:effectLst/>
      </c:spPr>
    </c:plotArea>
    <c:plotVisOnly val="1"/>
    <c:dispBlanksAs val="gap"/>
    <c:showDLblsOverMax val="0"/>
  </c:chart>
  <c:spPr>
    <a:noFill/>
    <a:ln>
      <a:noFill/>
    </a:ln>
    <a:effectLst/>
  </c:spPr>
  <c:txPr>
    <a:bodyPr/>
    <a:lstStyle/>
    <a:p>
      <a:pPr>
        <a:defRPr sz="2000">
          <a:solidFill>
            <a:schemeClr val="tx1">
              <a:lumMod val="50000"/>
              <a:lumOff val="50000"/>
            </a:schemeClr>
          </a:solidFill>
          <a:latin typeface="Lato Regular"/>
          <a:cs typeface="Lato Regula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75.0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50.0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75.0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Source Sans Pro Light"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Source Sans Pro Light" charset="0"/>
              </a:defRPr>
            </a:lvl1pPr>
          </a:lstStyle>
          <a:p>
            <a:fld id="{EFC10EE1-B198-C942-8235-326C972CBB30}" type="datetimeFigureOut">
              <a:rPr lang="en-US" smtClean="0"/>
              <a:pPr/>
              <a:t>6/6/16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Source Sans Pro Light"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Source Sans Pro Light" charset="0"/>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b="0" i="0" kern="1200">
        <a:solidFill>
          <a:schemeClr val="tx1"/>
        </a:solidFill>
        <a:latin typeface="Source Sans Pro Light" charset="0"/>
        <a:ea typeface="+mn-ea"/>
        <a:cs typeface="+mn-cs"/>
      </a:defRPr>
    </a:lvl1pPr>
    <a:lvl2pPr marL="914217" algn="l" defTabSz="914217" rtl="0" eaLnBrk="1" latinLnBrk="0" hangingPunct="1">
      <a:defRPr sz="2400" b="0" i="0" kern="1200">
        <a:solidFill>
          <a:schemeClr val="tx1"/>
        </a:solidFill>
        <a:latin typeface="Source Sans Pro Light" charset="0"/>
        <a:ea typeface="+mn-ea"/>
        <a:cs typeface="+mn-cs"/>
      </a:defRPr>
    </a:lvl2pPr>
    <a:lvl3pPr marL="1828434" algn="l" defTabSz="914217" rtl="0" eaLnBrk="1" latinLnBrk="0" hangingPunct="1">
      <a:defRPr sz="2400" b="0" i="0" kern="1200">
        <a:solidFill>
          <a:schemeClr val="tx1"/>
        </a:solidFill>
        <a:latin typeface="Source Sans Pro Light" charset="0"/>
        <a:ea typeface="+mn-ea"/>
        <a:cs typeface="+mn-cs"/>
      </a:defRPr>
    </a:lvl3pPr>
    <a:lvl4pPr marL="2742651" algn="l" defTabSz="914217" rtl="0" eaLnBrk="1" latinLnBrk="0" hangingPunct="1">
      <a:defRPr sz="2400" b="0" i="0" kern="1200">
        <a:solidFill>
          <a:schemeClr val="tx1"/>
        </a:solidFill>
        <a:latin typeface="Source Sans Pro Light" charset="0"/>
        <a:ea typeface="+mn-ea"/>
        <a:cs typeface="+mn-cs"/>
      </a:defRPr>
    </a:lvl4pPr>
    <a:lvl5pPr marL="3656868" algn="l" defTabSz="914217" rtl="0" eaLnBrk="1" latinLnBrk="0" hangingPunct="1">
      <a:defRPr sz="2400" b="0" i="0" kern="1200">
        <a:solidFill>
          <a:schemeClr val="tx1"/>
        </a:solidFill>
        <a:latin typeface="Source Sans Pro Light" charset="0"/>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228600" indent="-228600">
              <a:buAutoNum type="arabicParenR"/>
            </a:pPr>
            <a:r>
              <a:rPr lang="en-US" sz="1200" dirty="0" smtClean="0"/>
              <a:t>Delete pictures</a:t>
            </a:r>
          </a:p>
          <a:p>
            <a:pPr marL="228600" indent="-228600">
              <a:buAutoNum type="arabicParenR"/>
            </a:pPr>
            <a:r>
              <a:rPr lang="en-US" sz="1200" dirty="0" smtClean="0"/>
              <a:t>Drag</a:t>
            </a:r>
            <a:r>
              <a:rPr lang="en-US" sz="1200" baseline="0" dirty="0" smtClean="0"/>
              <a:t> and Drop your images</a:t>
            </a:r>
          </a:p>
        </p:txBody>
      </p:sp>
      <p:sp>
        <p:nvSpPr>
          <p:cNvPr id="4" name="Slide Number Placeholder 3"/>
          <p:cNvSpPr>
            <a:spLocks noGrp="1"/>
          </p:cNvSpPr>
          <p:nvPr>
            <p:ph type="sldNum" sz="quarter" idx="10"/>
          </p:nvPr>
        </p:nvSpPr>
        <p:spPr/>
        <p:txBody>
          <a:bodyPr/>
          <a:lstStyle/>
          <a:p>
            <a:fld id="{C94E8D62-D41F-6042-BCDF-79D228EFA10F}" type="slidenum">
              <a:rPr lang="en-US" smtClean="0"/>
              <a:pPr/>
              <a:t>26</a:t>
            </a:fld>
            <a:endParaRPr lang="en-US" dirty="0"/>
          </a:p>
        </p:txBody>
      </p:sp>
    </p:spTree>
    <p:extLst>
      <p:ext uri="{BB962C8B-B14F-4D97-AF65-F5344CB8AC3E}">
        <p14:creationId xmlns:p14="http://schemas.microsoft.com/office/powerpoint/2010/main" val="1217652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74</a:t>
            </a:fld>
            <a:endParaRPr lang="en-US" dirty="0"/>
          </a:p>
        </p:txBody>
      </p:sp>
    </p:spTree>
    <p:extLst>
      <p:ext uri="{BB962C8B-B14F-4D97-AF65-F5344CB8AC3E}">
        <p14:creationId xmlns:p14="http://schemas.microsoft.com/office/powerpoint/2010/main" val="20095917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75</a:t>
            </a:fld>
            <a:endParaRPr lang="en-US" dirty="0"/>
          </a:p>
        </p:txBody>
      </p:sp>
    </p:spTree>
    <p:extLst>
      <p:ext uri="{BB962C8B-B14F-4D97-AF65-F5344CB8AC3E}">
        <p14:creationId xmlns:p14="http://schemas.microsoft.com/office/powerpoint/2010/main" val="1859194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81</a:t>
            </a:fld>
            <a:endParaRPr lang="en-US" dirty="0"/>
          </a:p>
        </p:txBody>
      </p:sp>
    </p:spTree>
    <p:extLst>
      <p:ext uri="{BB962C8B-B14F-4D97-AF65-F5344CB8AC3E}">
        <p14:creationId xmlns:p14="http://schemas.microsoft.com/office/powerpoint/2010/main" val="455050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charset="-128"/>
            </a:endParaRPr>
          </a:p>
        </p:txBody>
      </p:sp>
      <p:sp>
        <p:nvSpPr>
          <p:cNvPr id="81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128"/>
              </a:defRPr>
            </a:lvl1pPr>
            <a:lvl2pPr marL="742950" indent="-285750" eaLnBrk="0" hangingPunct="0">
              <a:defRPr sz="2400">
                <a:solidFill>
                  <a:schemeClr val="tx1"/>
                </a:solidFill>
                <a:latin typeface="Calibri" charset="0"/>
                <a:ea typeface="ＭＳ Ｐゴシック" charset="-128"/>
              </a:defRPr>
            </a:lvl2pPr>
            <a:lvl3pPr marL="1143000" indent="-228600" eaLnBrk="0" hangingPunct="0">
              <a:defRPr sz="2400">
                <a:solidFill>
                  <a:schemeClr val="tx1"/>
                </a:solidFill>
                <a:latin typeface="Calibri" charset="0"/>
                <a:ea typeface="ＭＳ Ｐゴシック" charset="-128"/>
              </a:defRPr>
            </a:lvl3pPr>
            <a:lvl4pPr marL="1600200" indent="-228600" eaLnBrk="0" hangingPunct="0">
              <a:defRPr sz="2400">
                <a:solidFill>
                  <a:schemeClr val="tx1"/>
                </a:solidFill>
                <a:latin typeface="Calibri" charset="0"/>
                <a:ea typeface="ＭＳ Ｐゴシック" charset="-128"/>
              </a:defRPr>
            </a:lvl4pPr>
            <a:lvl5pPr marL="2057400" indent="-228600" eaLnBrk="0" hangingPunct="0">
              <a:defRPr sz="2400">
                <a:solidFill>
                  <a:schemeClr val="tx1"/>
                </a:solidFill>
                <a:latin typeface="Calibri" charset="0"/>
                <a:ea typeface="ＭＳ Ｐゴシック" charset="-128"/>
              </a:defRPr>
            </a:lvl5pPr>
            <a:lvl6pPr marL="2514600" indent="-228600" defTabSz="1217613" eaLnBrk="0" fontAlgn="base" hangingPunct="0">
              <a:spcBef>
                <a:spcPct val="0"/>
              </a:spcBef>
              <a:spcAft>
                <a:spcPct val="0"/>
              </a:spcAft>
              <a:defRPr sz="2400">
                <a:solidFill>
                  <a:schemeClr val="tx1"/>
                </a:solidFill>
                <a:latin typeface="Calibri" charset="0"/>
                <a:ea typeface="ＭＳ Ｐゴシック" charset="-128"/>
              </a:defRPr>
            </a:lvl6pPr>
            <a:lvl7pPr marL="2971800" indent="-228600" defTabSz="1217613" eaLnBrk="0" fontAlgn="base" hangingPunct="0">
              <a:spcBef>
                <a:spcPct val="0"/>
              </a:spcBef>
              <a:spcAft>
                <a:spcPct val="0"/>
              </a:spcAft>
              <a:defRPr sz="2400">
                <a:solidFill>
                  <a:schemeClr val="tx1"/>
                </a:solidFill>
                <a:latin typeface="Calibri" charset="0"/>
                <a:ea typeface="ＭＳ Ｐゴシック" charset="-128"/>
              </a:defRPr>
            </a:lvl7pPr>
            <a:lvl8pPr marL="3429000" indent="-228600" defTabSz="1217613" eaLnBrk="0" fontAlgn="base" hangingPunct="0">
              <a:spcBef>
                <a:spcPct val="0"/>
              </a:spcBef>
              <a:spcAft>
                <a:spcPct val="0"/>
              </a:spcAft>
              <a:defRPr sz="2400">
                <a:solidFill>
                  <a:schemeClr val="tx1"/>
                </a:solidFill>
                <a:latin typeface="Calibri" charset="0"/>
                <a:ea typeface="ＭＳ Ｐゴシック" charset="-128"/>
              </a:defRPr>
            </a:lvl8pPr>
            <a:lvl9pPr marL="3886200" indent="-228600" defTabSz="1217613" eaLnBrk="0" fontAlgn="base" hangingPunct="0">
              <a:spcBef>
                <a:spcPct val="0"/>
              </a:spcBef>
              <a:spcAft>
                <a:spcPct val="0"/>
              </a:spcAft>
              <a:defRPr sz="2400">
                <a:solidFill>
                  <a:schemeClr val="tx1"/>
                </a:solidFill>
                <a:latin typeface="Calibri" charset="0"/>
                <a:ea typeface="ＭＳ Ｐゴシック" charset="-128"/>
              </a:defRPr>
            </a:lvl9pPr>
          </a:lstStyle>
          <a:p>
            <a:pPr eaLnBrk="1" hangingPunct="1"/>
            <a:fld id="{6DA333B3-07BD-E745-85DC-1E7984B6EEEB}" type="slidenum">
              <a:rPr lang="en-US" altLang="en-US" sz="1200">
                <a:latin typeface="Source Sans Pro Regular" charset="0"/>
              </a:rPr>
              <a:pPr eaLnBrk="1" hangingPunct="1"/>
              <a:t>86</a:t>
            </a:fld>
            <a:endParaRPr lang="en-US" altLang="en-US" sz="1200">
              <a:latin typeface="Source Sans Pro Regular" charset="0"/>
            </a:endParaRPr>
          </a:p>
        </p:txBody>
      </p:sp>
    </p:spTree>
    <p:extLst>
      <p:ext uri="{BB962C8B-B14F-4D97-AF65-F5344CB8AC3E}">
        <p14:creationId xmlns:p14="http://schemas.microsoft.com/office/powerpoint/2010/main" val="1196110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Text Box 1"/>
          <p:cNvSpPr txBox="1">
            <a:spLocks noGrp="1" noRot="1" noChangeAspect="1" noChangeArrowheads="1"/>
          </p:cNvSpPr>
          <p:nvPr>
            <p:ph type="sldImg"/>
          </p:nvPr>
        </p:nvSpPr>
        <p:spPr bwMode="auto">
          <a:xfrm>
            <a:off x="-14227175" y="-11796713"/>
            <a:ext cx="16652875" cy="12488863"/>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14338" name="Text Box 2"/>
          <p:cNvSpPr txBox="1">
            <a:spLocks noGrp="1" noChangeArrowheads="1"/>
          </p:cNvSpPr>
          <p:nvPr>
            <p:ph type="body" idx="1"/>
          </p:nvPr>
        </p:nvSpPr>
        <p:spPr bwMode="auto">
          <a:xfrm>
            <a:off x="685800" y="4343400"/>
            <a:ext cx="5481638" cy="4110038"/>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extLst>
      <p:ext uri="{BB962C8B-B14F-4D97-AF65-F5344CB8AC3E}">
        <p14:creationId xmlns:p14="http://schemas.microsoft.com/office/powerpoint/2010/main" val="1394292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46</a:t>
            </a:fld>
            <a:endParaRPr lang="en-US" dirty="0"/>
          </a:p>
        </p:txBody>
      </p:sp>
    </p:spTree>
    <p:extLst>
      <p:ext uri="{BB962C8B-B14F-4D97-AF65-F5344CB8AC3E}">
        <p14:creationId xmlns:p14="http://schemas.microsoft.com/office/powerpoint/2010/main" val="837019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47</a:t>
            </a:fld>
            <a:endParaRPr lang="en-US" dirty="0"/>
          </a:p>
        </p:txBody>
      </p:sp>
    </p:spTree>
    <p:extLst>
      <p:ext uri="{BB962C8B-B14F-4D97-AF65-F5344CB8AC3E}">
        <p14:creationId xmlns:p14="http://schemas.microsoft.com/office/powerpoint/2010/main" val="2063396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48</a:t>
            </a:fld>
            <a:endParaRPr lang="en-US" dirty="0"/>
          </a:p>
        </p:txBody>
      </p:sp>
    </p:spTree>
    <p:extLst>
      <p:ext uri="{BB962C8B-B14F-4D97-AF65-F5344CB8AC3E}">
        <p14:creationId xmlns:p14="http://schemas.microsoft.com/office/powerpoint/2010/main" val="1370248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7946-F38A-442D-8B4B-7C33473CC735}" type="slidenum">
              <a:rPr lang="en-US" smtClean="0"/>
              <a:t>52</a:t>
            </a:fld>
            <a:endParaRPr lang="en-US" dirty="0"/>
          </a:p>
        </p:txBody>
      </p:sp>
    </p:spTree>
    <p:extLst>
      <p:ext uri="{BB962C8B-B14F-4D97-AF65-F5344CB8AC3E}">
        <p14:creationId xmlns:p14="http://schemas.microsoft.com/office/powerpoint/2010/main" val="416805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7946-F38A-442D-8B4B-7C33473CC735}" type="slidenum">
              <a:rPr lang="en-US" smtClean="0"/>
              <a:t>53</a:t>
            </a:fld>
            <a:endParaRPr lang="en-US" dirty="0"/>
          </a:p>
        </p:txBody>
      </p:sp>
    </p:spTree>
    <p:extLst>
      <p:ext uri="{BB962C8B-B14F-4D97-AF65-F5344CB8AC3E}">
        <p14:creationId xmlns:p14="http://schemas.microsoft.com/office/powerpoint/2010/main" val="105862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7946-F38A-442D-8B4B-7C33473CC735}" type="slidenum">
              <a:rPr lang="en-US" smtClean="0"/>
              <a:t>54</a:t>
            </a:fld>
            <a:endParaRPr lang="en-US" dirty="0"/>
          </a:p>
        </p:txBody>
      </p:sp>
    </p:spTree>
    <p:extLst>
      <p:ext uri="{BB962C8B-B14F-4D97-AF65-F5344CB8AC3E}">
        <p14:creationId xmlns:p14="http://schemas.microsoft.com/office/powerpoint/2010/main" val="903224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73</a:t>
            </a:fld>
            <a:endParaRPr lang="en-US" dirty="0"/>
          </a:p>
        </p:txBody>
      </p:sp>
    </p:spTree>
    <p:extLst>
      <p:ext uri="{BB962C8B-B14F-4D97-AF65-F5344CB8AC3E}">
        <p14:creationId xmlns:p14="http://schemas.microsoft.com/office/powerpoint/2010/main" val="1068971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6/6/16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7576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2" name="Picture Placeholder 2"/>
          <p:cNvSpPr>
            <a:spLocks noGrp="1"/>
          </p:cNvSpPr>
          <p:nvPr>
            <p:ph type="pic" sz="quarter" idx="14"/>
          </p:nvPr>
        </p:nvSpPr>
        <p:spPr>
          <a:xfrm>
            <a:off x="9173761" y="6858000"/>
            <a:ext cx="9144000" cy="6858000"/>
          </a:xfrm>
        </p:spPr>
        <p:txBody>
          <a:bodyPr>
            <a:normAutofit/>
          </a:bodyPr>
          <a:lstStyle>
            <a:lvl1pPr marL="0" indent="0">
              <a:buNone/>
              <a:defRPr sz="2999"/>
            </a:lvl1pPr>
          </a:lstStyle>
          <a:p>
            <a:endParaRPr lang="en-US"/>
          </a:p>
        </p:txBody>
      </p:sp>
      <p:sp>
        <p:nvSpPr>
          <p:cNvPr id="13" name="Picture Placeholder 2"/>
          <p:cNvSpPr>
            <a:spLocks noGrp="1"/>
          </p:cNvSpPr>
          <p:nvPr>
            <p:ph type="pic" sz="quarter" idx="13"/>
          </p:nvPr>
        </p:nvSpPr>
        <p:spPr>
          <a:xfrm>
            <a:off x="0" y="0"/>
            <a:ext cx="9144000" cy="6858000"/>
          </a:xfrm>
        </p:spPr>
        <p:txBody>
          <a:bodyPr>
            <a:normAutofit/>
          </a:bodyPr>
          <a:lstStyle>
            <a:lvl1pPr marL="0" indent="0">
              <a:buNone/>
              <a:defRPr sz="2999"/>
            </a:lvl1pPr>
          </a:lstStyle>
          <a:p>
            <a:endParaRPr lang="en-US"/>
          </a:p>
        </p:txBody>
      </p:sp>
    </p:spTree>
    <p:extLst>
      <p:ext uri="{BB962C8B-B14F-4D97-AF65-F5344CB8AC3E}">
        <p14:creationId xmlns:p14="http://schemas.microsoft.com/office/powerpoint/2010/main" val="896331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1013345" y="0"/>
            <a:ext cx="7274656" cy="13716000"/>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529301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Meet our Team">
    <p:spTree>
      <p:nvGrpSpPr>
        <p:cNvPr id="1" name=""/>
        <p:cNvGrpSpPr/>
        <p:nvPr/>
      </p:nvGrpSpPr>
      <p:grpSpPr>
        <a:xfrm>
          <a:off x="0" y="0"/>
          <a:ext cx="0" cy="0"/>
          <a:chOff x="0" y="0"/>
          <a:chExt cx="0" cy="0"/>
        </a:xfrm>
      </p:grpSpPr>
      <p:sp>
        <p:nvSpPr>
          <p:cNvPr id="12" name="Picture Placeholder 13"/>
          <p:cNvSpPr>
            <a:spLocks noGrp="1"/>
          </p:cNvSpPr>
          <p:nvPr>
            <p:ph type="pic" sz="quarter" idx="13"/>
          </p:nvPr>
        </p:nvSpPr>
        <p:spPr>
          <a:xfrm>
            <a:off x="2706850" y="4218162"/>
            <a:ext cx="2702756" cy="2706624"/>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13" name="Picture Placeholder 13"/>
          <p:cNvSpPr>
            <a:spLocks noGrp="1"/>
          </p:cNvSpPr>
          <p:nvPr>
            <p:ph type="pic" sz="quarter" idx="14"/>
          </p:nvPr>
        </p:nvSpPr>
        <p:spPr>
          <a:xfrm>
            <a:off x="9643554" y="4218162"/>
            <a:ext cx="2702756" cy="2706624"/>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14" name="Picture Placeholder 13"/>
          <p:cNvSpPr>
            <a:spLocks noGrp="1"/>
          </p:cNvSpPr>
          <p:nvPr>
            <p:ph type="pic" sz="quarter" idx="15"/>
          </p:nvPr>
        </p:nvSpPr>
        <p:spPr>
          <a:xfrm>
            <a:off x="2706850" y="7686715"/>
            <a:ext cx="2702756" cy="2706624"/>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
        <p:nvSpPr>
          <p:cNvPr id="15" name="Picture Placeholder 13"/>
          <p:cNvSpPr>
            <a:spLocks noGrp="1"/>
          </p:cNvSpPr>
          <p:nvPr>
            <p:ph type="pic" sz="quarter" idx="16"/>
          </p:nvPr>
        </p:nvSpPr>
        <p:spPr>
          <a:xfrm>
            <a:off x="9643554" y="7686715"/>
            <a:ext cx="2702756" cy="2706624"/>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539490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Meet CEO">
    <p:spTree>
      <p:nvGrpSpPr>
        <p:cNvPr id="1" name=""/>
        <p:cNvGrpSpPr/>
        <p:nvPr/>
      </p:nvGrpSpPr>
      <p:grpSpPr>
        <a:xfrm>
          <a:off x="0" y="0"/>
          <a:ext cx="0" cy="0"/>
          <a:chOff x="0" y="0"/>
          <a:chExt cx="0" cy="0"/>
        </a:xfrm>
      </p:grpSpPr>
      <p:sp>
        <p:nvSpPr>
          <p:cNvPr id="7" name="Picture Placeholder 13"/>
          <p:cNvSpPr>
            <a:spLocks noGrp="1"/>
          </p:cNvSpPr>
          <p:nvPr>
            <p:ph type="pic" sz="quarter" idx="13"/>
          </p:nvPr>
        </p:nvSpPr>
        <p:spPr>
          <a:xfrm>
            <a:off x="1867214" y="3767155"/>
            <a:ext cx="2702756" cy="2706624"/>
          </a:xfrm>
          <a:prstGeom prst="ellipse">
            <a:avLst/>
          </a:prstGeo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537161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Big Background with image">
    <p:spTree>
      <p:nvGrpSpPr>
        <p:cNvPr id="1" name=""/>
        <p:cNvGrpSpPr/>
        <p:nvPr/>
      </p:nvGrpSpPr>
      <p:grpSpPr>
        <a:xfrm>
          <a:off x="0" y="0"/>
          <a:ext cx="0" cy="0"/>
          <a:chOff x="0" y="0"/>
          <a:chExt cx="0" cy="0"/>
        </a:xfrm>
      </p:grpSpPr>
      <p:sp>
        <p:nvSpPr>
          <p:cNvPr id="4" name="Picture Placeholder 13"/>
          <p:cNvSpPr>
            <a:spLocks noGrp="1"/>
          </p:cNvSpPr>
          <p:nvPr>
            <p:ph type="pic" sz="quarter" idx="22"/>
          </p:nvPr>
        </p:nvSpPr>
        <p:spPr>
          <a:xfrm>
            <a:off x="0" y="2"/>
            <a:ext cx="18288000" cy="7628020"/>
          </a:xfrm>
          <a:effectLst/>
        </p:spPr>
        <p:txBody>
          <a:bodyPr>
            <a:normAutofit/>
          </a:bodyPr>
          <a:lstStyle>
            <a:lvl1pPr marL="0" indent="0">
              <a:buNone/>
              <a:defRPr sz="210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5239784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General Slide">
    <p:spTree>
      <p:nvGrpSpPr>
        <p:cNvPr id="1" name=""/>
        <p:cNvGrpSpPr/>
        <p:nvPr/>
      </p:nvGrpSpPr>
      <p:grpSpPr>
        <a:xfrm>
          <a:off x="0" y="0"/>
          <a:ext cx="0" cy="0"/>
          <a:chOff x="0" y="0"/>
          <a:chExt cx="0" cy="0"/>
        </a:xfrm>
      </p:grpSpPr>
      <p:sp>
        <p:nvSpPr>
          <p:cNvPr id="4" name="Picture Placeholder 13"/>
          <p:cNvSpPr>
            <a:spLocks noGrp="1"/>
          </p:cNvSpPr>
          <p:nvPr>
            <p:ph type="pic" sz="quarter" idx="22"/>
          </p:nvPr>
        </p:nvSpPr>
        <p:spPr>
          <a:xfrm>
            <a:off x="0" y="0"/>
            <a:ext cx="6173808" cy="13716000"/>
          </a:xfrm>
          <a:effectLst/>
        </p:spPr>
        <p:txBody>
          <a:bodyPr>
            <a:normAutofit/>
          </a:bodyPr>
          <a:lstStyle>
            <a:lvl1pPr marL="0" indent="0">
              <a:buNone/>
              <a:defRPr sz="210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8228564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Master-Placeholder">
    <p:spTree>
      <p:nvGrpSpPr>
        <p:cNvPr id="1" name=""/>
        <p:cNvGrpSpPr/>
        <p:nvPr/>
      </p:nvGrpSpPr>
      <p:grpSpPr>
        <a:xfrm>
          <a:off x="0" y="0"/>
          <a:ext cx="0" cy="0"/>
          <a:chOff x="0" y="0"/>
          <a:chExt cx="0" cy="0"/>
        </a:xfrm>
      </p:grpSpPr>
      <p:sp>
        <p:nvSpPr>
          <p:cNvPr id="31" name="Picture Placeholder 4"/>
          <p:cNvSpPr>
            <a:spLocks noGrp="1"/>
          </p:cNvSpPr>
          <p:nvPr>
            <p:ph type="pic" sz="quarter" idx="10"/>
          </p:nvPr>
        </p:nvSpPr>
        <p:spPr>
          <a:xfrm>
            <a:off x="1232513" y="4090730"/>
            <a:ext cx="3778513" cy="2462149"/>
          </a:xfrm>
          <a:solidFill>
            <a:schemeClr val="bg1">
              <a:lumMod val="95000"/>
            </a:schemeClr>
          </a:solidFill>
        </p:spPr>
        <p:txBody>
          <a:bodyPr>
            <a:normAutofit/>
          </a:bodyPr>
          <a:lstStyle>
            <a:lvl1pPr>
              <a:defRPr sz="1800"/>
            </a:lvl1pPr>
          </a:lstStyle>
          <a:p>
            <a:endParaRPr lang="en-US"/>
          </a:p>
        </p:txBody>
      </p:sp>
      <p:sp>
        <p:nvSpPr>
          <p:cNvPr id="32" name="Picture Placeholder 4"/>
          <p:cNvSpPr>
            <a:spLocks noGrp="1"/>
          </p:cNvSpPr>
          <p:nvPr>
            <p:ph type="pic" sz="quarter" idx="11"/>
          </p:nvPr>
        </p:nvSpPr>
        <p:spPr>
          <a:xfrm>
            <a:off x="5407771" y="4090730"/>
            <a:ext cx="3778513" cy="2462149"/>
          </a:xfrm>
          <a:solidFill>
            <a:schemeClr val="bg1">
              <a:lumMod val="95000"/>
            </a:schemeClr>
          </a:solidFill>
        </p:spPr>
        <p:txBody>
          <a:bodyPr>
            <a:normAutofit/>
          </a:bodyPr>
          <a:lstStyle>
            <a:lvl1pPr>
              <a:defRPr sz="1800"/>
            </a:lvl1pPr>
          </a:lstStyle>
          <a:p>
            <a:endParaRPr lang="en-US"/>
          </a:p>
        </p:txBody>
      </p:sp>
      <p:sp>
        <p:nvSpPr>
          <p:cNvPr id="33" name="Picture Placeholder 4"/>
          <p:cNvSpPr>
            <a:spLocks noGrp="1"/>
          </p:cNvSpPr>
          <p:nvPr>
            <p:ph type="pic" sz="quarter" idx="12"/>
          </p:nvPr>
        </p:nvSpPr>
        <p:spPr>
          <a:xfrm>
            <a:off x="9583028" y="4090730"/>
            <a:ext cx="3778513" cy="2462149"/>
          </a:xfrm>
          <a:solidFill>
            <a:schemeClr val="bg1">
              <a:lumMod val="95000"/>
            </a:schemeClr>
          </a:solidFill>
        </p:spPr>
        <p:txBody>
          <a:bodyPr>
            <a:normAutofit/>
          </a:bodyPr>
          <a:lstStyle>
            <a:lvl1pPr>
              <a:defRPr sz="1800"/>
            </a:lvl1pPr>
          </a:lstStyle>
          <a:p>
            <a:endParaRPr lang="en-US"/>
          </a:p>
        </p:txBody>
      </p:sp>
      <p:sp>
        <p:nvSpPr>
          <p:cNvPr id="34" name="Picture Placeholder 4"/>
          <p:cNvSpPr>
            <a:spLocks noGrp="1"/>
          </p:cNvSpPr>
          <p:nvPr>
            <p:ph type="pic" sz="quarter" idx="13"/>
          </p:nvPr>
        </p:nvSpPr>
        <p:spPr>
          <a:xfrm>
            <a:off x="13758285" y="4090730"/>
            <a:ext cx="3778513" cy="2462149"/>
          </a:xfrm>
          <a:solidFill>
            <a:schemeClr val="bg1">
              <a:lumMod val="95000"/>
            </a:schemeClr>
          </a:solidFill>
        </p:spPr>
        <p:txBody>
          <a:bodyPr>
            <a:normAutofit/>
          </a:bodyPr>
          <a:lstStyle>
            <a:lvl1pPr>
              <a:defRPr sz="1800"/>
            </a:lvl1pPr>
          </a:lstStyle>
          <a:p>
            <a:endParaRPr lang="en-US"/>
          </a:p>
        </p:txBody>
      </p:sp>
      <p:sp>
        <p:nvSpPr>
          <p:cNvPr id="14" name="Picture Placeholder 4"/>
          <p:cNvSpPr>
            <a:spLocks noGrp="1"/>
          </p:cNvSpPr>
          <p:nvPr>
            <p:ph type="pic" sz="quarter" idx="22"/>
          </p:nvPr>
        </p:nvSpPr>
        <p:spPr>
          <a:xfrm>
            <a:off x="1232513" y="6956533"/>
            <a:ext cx="3778513" cy="2462149"/>
          </a:xfrm>
          <a:solidFill>
            <a:schemeClr val="bg1">
              <a:lumMod val="95000"/>
            </a:schemeClr>
          </a:solidFill>
        </p:spPr>
        <p:txBody>
          <a:bodyPr>
            <a:normAutofit/>
          </a:bodyPr>
          <a:lstStyle>
            <a:lvl1pPr>
              <a:defRPr sz="1800"/>
            </a:lvl1pPr>
          </a:lstStyle>
          <a:p>
            <a:endParaRPr lang="en-US"/>
          </a:p>
        </p:txBody>
      </p:sp>
      <p:sp>
        <p:nvSpPr>
          <p:cNvPr id="15" name="Picture Placeholder 4"/>
          <p:cNvSpPr>
            <a:spLocks noGrp="1"/>
          </p:cNvSpPr>
          <p:nvPr>
            <p:ph type="pic" sz="quarter" idx="23"/>
          </p:nvPr>
        </p:nvSpPr>
        <p:spPr>
          <a:xfrm>
            <a:off x="5407771" y="6956533"/>
            <a:ext cx="3778513" cy="2462149"/>
          </a:xfrm>
          <a:solidFill>
            <a:schemeClr val="bg1">
              <a:lumMod val="95000"/>
            </a:schemeClr>
          </a:solidFill>
        </p:spPr>
        <p:txBody>
          <a:bodyPr>
            <a:normAutofit/>
          </a:bodyPr>
          <a:lstStyle>
            <a:lvl1pPr>
              <a:defRPr sz="1800"/>
            </a:lvl1pPr>
          </a:lstStyle>
          <a:p>
            <a:endParaRPr lang="en-US"/>
          </a:p>
        </p:txBody>
      </p:sp>
      <p:sp>
        <p:nvSpPr>
          <p:cNvPr id="16" name="Picture Placeholder 4"/>
          <p:cNvSpPr>
            <a:spLocks noGrp="1"/>
          </p:cNvSpPr>
          <p:nvPr>
            <p:ph type="pic" sz="quarter" idx="24"/>
          </p:nvPr>
        </p:nvSpPr>
        <p:spPr>
          <a:xfrm>
            <a:off x="9583028" y="6956533"/>
            <a:ext cx="3778513" cy="2462149"/>
          </a:xfrm>
          <a:solidFill>
            <a:schemeClr val="bg1">
              <a:lumMod val="95000"/>
            </a:schemeClr>
          </a:solidFill>
        </p:spPr>
        <p:txBody>
          <a:bodyPr>
            <a:normAutofit/>
          </a:bodyPr>
          <a:lstStyle>
            <a:lvl1pPr>
              <a:defRPr sz="1800"/>
            </a:lvl1pPr>
          </a:lstStyle>
          <a:p>
            <a:endParaRPr lang="en-US"/>
          </a:p>
        </p:txBody>
      </p:sp>
      <p:sp>
        <p:nvSpPr>
          <p:cNvPr id="17" name="Picture Placeholder 4"/>
          <p:cNvSpPr>
            <a:spLocks noGrp="1"/>
          </p:cNvSpPr>
          <p:nvPr>
            <p:ph type="pic" sz="quarter" idx="25"/>
          </p:nvPr>
        </p:nvSpPr>
        <p:spPr>
          <a:xfrm>
            <a:off x="13758285" y="6956533"/>
            <a:ext cx="3778513" cy="2462149"/>
          </a:xfrm>
          <a:solidFill>
            <a:schemeClr val="bg1">
              <a:lumMod val="95000"/>
            </a:schemeClr>
          </a:solidFill>
        </p:spPr>
        <p:txBody>
          <a:bodyPr>
            <a:normAutofit/>
          </a:bodyPr>
          <a:lstStyle>
            <a:lvl1pPr>
              <a:defRPr sz="1800"/>
            </a:lvl1pPr>
          </a:lstStyle>
          <a:p>
            <a:endParaRPr lang="en-US"/>
          </a:p>
        </p:txBody>
      </p:sp>
      <p:sp>
        <p:nvSpPr>
          <p:cNvPr id="18" name="Picture Placeholder 4"/>
          <p:cNvSpPr>
            <a:spLocks noGrp="1"/>
          </p:cNvSpPr>
          <p:nvPr>
            <p:ph type="pic" sz="quarter" idx="26"/>
          </p:nvPr>
        </p:nvSpPr>
        <p:spPr>
          <a:xfrm>
            <a:off x="1232513" y="9777657"/>
            <a:ext cx="3778513" cy="2462149"/>
          </a:xfrm>
          <a:solidFill>
            <a:schemeClr val="bg1">
              <a:lumMod val="95000"/>
            </a:schemeClr>
          </a:solidFill>
        </p:spPr>
        <p:txBody>
          <a:bodyPr>
            <a:normAutofit/>
          </a:bodyPr>
          <a:lstStyle>
            <a:lvl1pPr>
              <a:defRPr sz="1800"/>
            </a:lvl1pPr>
          </a:lstStyle>
          <a:p>
            <a:endParaRPr lang="en-US"/>
          </a:p>
        </p:txBody>
      </p:sp>
      <p:sp>
        <p:nvSpPr>
          <p:cNvPr id="19" name="Picture Placeholder 4"/>
          <p:cNvSpPr>
            <a:spLocks noGrp="1"/>
          </p:cNvSpPr>
          <p:nvPr>
            <p:ph type="pic" sz="quarter" idx="27"/>
          </p:nvPr>
        </p:nvSpPr>
        <p:spPr>
          <a:xfrm>
            <a:off x="5407771" y="9777657"/>
            <a:ext cx="3778513" cy="2462149"/>
          </a:xfrm>
          <a:solidFill>
            <a:schemeClr val="bg1">
              <a:lumMod val="95000"/>
            </a:schemeClr>
          </a:solidFill>
        </p:spPr>
        <p:txBody>
          <a:bodyPr>
            <a:normAutofit/>
          </a:bodyPr>
          <a:lstStyle>
            <a:lvl1pPr>
              <a:defRPr sz="1800"/>
            </a:lvl1pPr>
          </a:lstStyle>
          <a:p>
            <a:endParaRPr lang="en-US"/>
          </a:p>
        </p:txBody>
      </p:sp>
      <p:sp>
        <p:nvSpPr>
          <p:cNvPr id="20" name="Picture Placeholder 4"/>
          <p:cNvSpPr>
            <a:spLocks noGrp="1"/>
          </p:cNvSpPr>
          <p:nvPr>
            <p:ph type="pic" sz="quarter" idx="28"/>
          </p:nvPr>
        </p:nvSpPr>
        <p:spPr>
          <a:xfrm>
            <a:off x="9583028" y="9777657"/>
            <a:ext cx="3778513" cy="2462149"/>
          </a:xfrm>
          <a:solidFill>
            <a:schemeClr val="bg1">
              <a:lumMod val="95000"/>
            </a:schemeClr>
          </a:solidFill>
        </p:spPr>
        <p:txBody>
          <a:bodyPr>
            <a:normAutofit/>
          </a:bodyPr>
          <a:lstStyle>
            <a:lvl1pPr>
              <a:defRPr sz="1800"/>
            </a:lvl1pPr>
          </a:lstStyle>
          <a:p>
            <a:endParaRPr lang="en-US"/>
          </a:p>
        </p:txBody>
      </p:sp>
      <p:sp>
        <p:nvSpPr>
          <p:cNvPr id="21" name="Picture Placeholder 4"/>
          <p:cNvSpPr>
            <a:spLocks noGrp="1"/>
          </p:cNvSpPr>
          <p:nvPr>
            <p:ph type="pic" sz="quarter" idx="29"/>
          </p:nvPr>
        </p:nvSpPr>
        <p:spPr>
          <a:xfrm>
            <a:off x="13758285" y="9777657"/>
            <a:ext cx="3778513" cy="2462149"/>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1363154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ig Image Placeholder">
    <p:spTree>
      <p:nvGrpSpPr>
        <p:cNvPr id="1" name=""/>
        <p:cNvGrpSpPr/>
        <p:nvPr/>
      </p:nvGrpSpPr>
      <p:grpSpPr>
        <a:xfrm>
          <a:off x="0" y="0"/>
          <a:ext cx="0" cy="0"/>
          <a:chOff x="0" y="0"/>
          <a:chExt cx="0" cy="0"/>
        </a:xfrm>
      </p:grpSpPr>
      <p:sp>
        <p:nvSpPr>
          <p:cNvPr id="17" name="Picture Placeholder 13"/>
          <p:cNvSpPr>
            <a:spLocks noGrp="1" noChangeAspect="1"/>
          </p:cNvSpPr>
          <p:nvPr>
            <p:ph type="pic" sz="quarter" idx="13"/>
          </p:nvPr>
        </p:nvSpPr>
        <p:spPr>
          <a:xfrm>
            <a:off x="-2382" y="1"/>
            <a:ext cx="18288001" cy="8271785"/>
          </a:xfrm>
          <a:effectLst/>
        </p:spPr>
        <p:txBody>
          <a:bodyPr>
            <a:normAutofit/>
          </a:bodyPr>
          <a:lstStyle>
            <a:lvl1pPr marL="0" indent="0">
              <a:buNone/>
              <a:defRPr sz="315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188740455"/>
      </p:ext>
    </p:extLst>
  </p:cSld>
  <p:clrMapOvr>
    <a:masterClrMapping/>
  </p:clrMapOvr>
  <mc:AlternateContent xmlns:mc="http://schemas.openxmlformats.org/markup-compatibility/2006" xmlns:p14="http://schemas.microsoft.com/office/powerpoint/2010/main">
    <mc:Choice Requires="p14">
      <p:transition spd="slow" p14:dur="1500" advClick="0" advTm="3000">
        <p14:reveal/>
      </p:transition>
    </mc:Choice>
    <mc:Fallback xmlns="">
      <p:transition xmlns:p14="http://schemas.microsoft.com/office/powerpoint/2010/main" spd="slow" advClick="0" advTm="300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7_General Slide">
    <p:spTree>
      <p:nvGrpSpPr>
        <p:cNvPr id="1" name=""/>
        <p:cNvGrpSpPr/>
        <p:nvPr/>
      </p:nvGrpSpPr>
      <p:grpSpPr>
        <a:xfrm>
          <a:off x="0" y="0"/>
          <a:ext cx="0" cy="0"/>
          <a:chOff x="0" y="0"/>
          <a:chExt cx="0" cy="0"/>
        </a:xfrm>
      </p:grpSpPr>
      <p:sp>
        <p:nvSpPr>
          <p:cNvPr id="13" name="Picture Placeholder 13"/>
          <p:cNvSpPr>
            <a:spLocks noGrp="1"/>
          </p:cNvSpPr>
          <p:nvPr>
            <p:ph type="pic" sz="quarter" idx="50"/>
          </p:nvPr>
        </p:nvSpPr>
        <p:spPr>
          <a:xfrm>
            <a:off x="13855051" y="9119937"/>
            <a:ext cx="4432949" cy="4596064"/>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4" name="Picture Placeholder 13"/>
          <p:cNvSpPr>
            <a:spLocks noGrp="1"/>
          </p:cNvSpPr>
          <p:nvPr>
            <p:ph type="pic" sz="quarter" idx="51"/>
          </p:nvPr>
        </p:nvSpPr>
        <p:spPr>
          <a:xfrm>
            <a:off x="9235616" y="9119937"/>
            <a:ext cx="4432949" cy="4596064"/>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5" name="Picture Placeholder 13"/>
          <p:cNvSpPr>
            <a:spLocks noGrp="1"/>
          </p:cNvSpPr>
          <p:nvPr>
            <p:ph type="pic" sz="quarter" idx="52"/>
          </p:nvPr>
        </p:nvSpPr>
        <p:spPr>
          <a:xfrm>
            <a:off x="4619435" y="9119937"/>
            <a:ext cx="4432949" cy="4596064"/>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6" name="Picture Placeholder 13"/>
          <p:cNvSpPr>
            <a:spLocks noGrp="1"/>
          </p:cNvSpPr>
          <p:nvPr>
            <p:ph type="pic" sz="quarter" idx="53"/>
          </p:nvPr>
        </p:nvSpPr>
        <p:spPr>
          <a:xfrm>
            <a:off x="0" y="9119937"/>
            <a:ext cx="4432949" cy="4596064"/>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6" name="Picture Placeholder 13"/>
          <p:cNvSpPr>
            <a:spLocks noGrp="1"/>
          </p:cNvSpPr>
          <p:nvPr>
            <p:ph type="pic" sz="quarter" idx="54"/>
          </p:nvPr>
        </p:nvSpPr>
        <p:spPr>
          <a:xfrm>
            <a:off x="13855051" y="-1"/>
            <a:ext cx="4432949" cy="4596063"/>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7" name="Picture Placeholder 13"/>
          <p:cNvSpPr>
            <a:spLocks noGrp="1"/>
          </p:cNvSpPr>
          <p:nvPr>
            <p:ph type="pic" sz="quarter" idx="55"/>
          </p:nvPr>
        </p:nvSpPr>
        <p:spPr>
          <a:xfrm>
            <a:off x="9235616" y="-1"/>
            <a:ext cx="4432949" cy="4596063"/>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8" name="Picture Placeholder 13"/>
          <p:cNvSpPr>
            <a:spLocks noGrp="1"/>
          </p:cNvSpPr>
          <p:nvPr>
            <p:ph type="pic" sz="quarter" idx="56"/>
          </p:nvPr>
        </p:nvSpPr>
        <p:spPr>
          <a:xfrm>
            <a:off x="4619435" y="-1"/>
            <a:ext cx="4432949" cy="4596063"/>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9" name="Picture Placeholder 13"/>
          <p:cNvSpPr>
            <a:spLocks noGrp="1"/>
          </p:cNvSpPr>
          <p:nvPr>
            <p:ph type="pic" sz="quarter" idx="57"/>
          </p:nvPr>
        </p:nvSpPr>
        <p:spPr>
          <a:xfrm>
            <a:off x="0" y="-1"/>
            <a:ext cx="4432949" cy="4596063"/>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1204591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Placeholder Slide">
    <p:spTree>
      <p:nvGrpSpPr>
        <p:cNvPr id="1" name=""/>
        <p:cNvGrpSpPr/>
        <p:nvPr/>
      </p:nvGrpSpPr>
      <p:grpSpPr>
        <a:xfrm>
          <a:off x="0" y="0"/>
          <a:ext cx="0" cy="0"/>
          <a:chOff x="0" y="0"/>
          <a:chExt cx="0" cy="0"/>
        </a:xfrm>
      </p:grpSpPr>
      <p:sp>
        <p:nvSpPr>
          <p:cNvPr id="12" name="Picture Placeholder 8"/>
          <p:cNvSpPr>
            <a:spLocks noGrp="1"/>
          </p:cNvSpPr>
          <p:nvPr>
            <p:ph type="pic" sz="quarter" idx="10"/>
          </p:nvPr>
        </p:nvSpPr>
        <p:spPr>
          <a:xfrm>
            <a:off x="0" y="8181474"/>
            <a:ext cx="5924361" cy="5534526"/>
          </a:xfrm>
          <a:prstGeom prst="rect">
            <a:avLst/>
          </a:prstGeom>
          <a:solidFill>
            <a:schemeClr val="bg1">
              <a:lumMod val="95000"/>
            </a:schemeClr>
          </a:solidFill>
        </p:spPr>
        <p:txBody>
          <a:bodyPr>
            <a:normAutofit/>
          </a:bodyPr>
          <a:lstStyle>
            <a:lvl1pPr>
              <a:defRPr sz="2101"/>
            </a:lvl1pPr>
          </a:lstStyle>
          <a:p>
            <a:endParaRPr lang="en-US"/>
          </a:p>
        </p:txBody>
      </p:sp>
      <p:sp>
        <p:nvSpPr>
          <p:cNvPr id="13" name="Picture Placeholder 8"/>
          <p:cNvSpPr>
            <a:spLocks noGrp="1"/>
          </p:cNvSpPr>
          <p:nvPr>
            <p:ph type="pic" sz="quarter" idx="11"/>
          </p:nvPr>
        </p:nvSpPr>
        <p:spPr>
          <a:xfrm>
            <a:off x="6178869" y="8181474"/>
            <a:ext cx="5924453" cy="5534526"/>
          </a:xfrm>
          <a:prstGeom prst="rect">
            <a:avLst/>
          </a:prstGeom>
          <a:solidFill>
            <a:schemeClr val="bg1">
              <a:lumMod val="95000"/>
            </a:schemeClr>
          </a:solidFill>
        </p:spPr>
        <p:txBody>
          <a:bodyPr>
            <a:normAutofit/>
          </a:bodyPr>
          <a:lstStyle>
            <a:lvl1pPr>
              <a:defRPr sz="2101"/>
            </a:lvl1pPr>
          </a:lstStyle>
          <a:p>
            <a:endParaRPr lang="en-US" dirty="0"/>
          </a:p>
        </p:txBody>
      </p:sp>
      <p:sp>
        <p:nvSpPr>
          <p:cNvPr id="14" name="Picture Placeholder 8"/>
          <p:cNvSpPr>
            <a:spLocks noGrp="1"/>
          </p:cNvSpPr>
          <p:nvPr>
            <p:ph type="pic" sz="quarter" idx="12"/>
          </p:nvPr>
        </p:nvSpPr>
        <p:spPr>
          <a:xfrm>
            <a:off x="12357830" y="8181474"/>
            <a:ext cx="5930171" cy="5534526"/>
          </a:xfrm>
          <a:prstGeom prst="rect">
            <a:avLst/>
          </a:prstGeo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2727326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ig Background with image">
    <p:spTree>
      <p:nvGrpSpPr>
        <p:cNvPr id="1" name=""/>
        <p:cNvGrpSpPr/>
        <p:nvPr/>
      </p:nvGrpSpPr>
      <p:grpSpPr>
        <a:xfrm>
          <a:off x="0" y="0"/>
          <a:ext cx="0" cy="0"/>
          <a:chOff x="0" y="0"/>
          <a:chExt cx="0" cy="0"/>
        </a:xfrm>
      </p:grpSpPr>
      <p:sp>
        <p:nvSpPr>
          <p:cNvPr id="7" name="Picture Placeholder 13"/>
          <p:cNvSpPr>
            <a:spLocks noGrp="1"/>
          </p:cNvSpPr>
          <p:nvPr>
            <p:ph type="pic" sz="quarter" idx="22"/>
          </p:nvPr>
        </p:nvSpPr>
        <p:spPr>
          <a:xfrm>
            <a:off x="0" y="0"/>
            <a:ext cx="18288000" cy="13716000"/>
          </a:xfrm>
          <a:effectLst/>
        </p:spPr>
        <p:txBody>
          <a:bodyPr>
            <a:normAutofit/>
          </a:bodyPr>
          <a:lstStyle>
            <a:lvl1pPr marL="0" indent="0">
              <a:buNone/>
              <a:defRPr sz="210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98580614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Placeholder Slide">
    <p:spTree>
      <p:nvGrpSpPr>
        <p:cNvPr id="1" name=""/>
        <p:cNvGrpSpPr/>
        <p:nvPr/>
      </p:nvGrpSpPr>
      <p:grpSpPr>
        <a:xfrm>
          <a:off x="0" y="0"/>
          <a:ext cx="0" cy="0"/>
          <a:chOff x="0" y="0"/>
          <a:chExt cx="0" cy="0"/>
        </a:xfrm>
      </p:grpSpPr>
      <p:sp>
        <p:nvSpPr>
          <p:cNvPr id="12" name="Picture Placeholder 8"/>
          <p:cNvSpPr>
            <a:spLocks noGrp="1"/>
          </p:cNvSpPr>
          <p:nvPr>
            <p:ph type="pic" sz="quarter" idx="10"/>
          </p:nvPr>
        </p:nvSpPr>
        <p:spPr>
          <a:xfrm>
            <a:off x="2812360" y="3280937"/>
            <a:ext cx="4984373" cy="5598368"/>
          </a:xfrm>
          <a:prstGeom prst="rect">
            <a:avLst/>
          </a:prstGeom>
          <a:solidFill>
            <a:schemeClr val="bg1">
              <a:lumMod val="95000"/>
            </a:schemeClr>
          </a:solidFill>
        </p:spPr>
        <p:txBody>
          <a:bodyPr>
            <a:normAutofit/>
          </a:bodyPr>
          <a:lstStyle>
            <a:lvl1pPr>
              <a:defRPr sz="2101"/>
            </a:lvl1pPr>
          </a:lstStyle>
          <a:p>
            <a:endParaRPr lang="en-US"/>
          </a:p>
        </p:txBody>
      </p:sp>
      <p:sp>
        <p:nvSpPr>
          <p:cNvPr id="14" name="Picture Placeholder 8"/>
          <p:cNvSpPr>
            <a:spLocks noGrp="1"/>
          </p:cNvSpPr>
          <p:nvPr>
            <p:ph type="pic" sz="quarter" idx="12"/>
          </p:nvPr>
        </p:nvSpPr>
        <p:spPr>
          <a:xfrm>
            <a:off x="10561871" y="3280937"/>
            <a:ext cx="4989261" cy="5598368"/>
          </a:xfrm>
          <a:prstGeom prst="rect">
            <a:avLst/>
          </a:prstGeo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087797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4_General Slide">
    <p:spTree>
      <p:nvGrpSpPr>
        <p:cNvPr id="1" name=""/>
        <p:cNvGrpSpPr/>
        <p:nvPr/>
      </p:nvGrpSpPr>
      <p:grpSpPr>
        <a:xfrm>
          <a:off x="0" y="0"/>
          <a:ext cx="0" cy="0"/>
          <a:chOff x="0" y="0"/>
          <a:chExt cx="0" cy="0"/>
        </a:xfrm>
      </p:grpSpPr>
      <p:sp>
        <p:nvSpPr>
          <p:cNvPr id="15" name="Picture Placeholder 13"/>
          <p:cNvSpPr>
            <a:spLocks noGrp="1"/>
          </p:cNvSpPr>
          <p:nvPr>
            <p:ph type="pic" sz="quarter" idx="57"/>
          </p:nvPr>
        </p:nvSpPr>
        <p:spPr>
          <a:xfrm>
            <a:off x="15225525" y="7595765"/>
            <a:ext cx="3062475"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6" name="Picture Placeholder 13"/>
          <p:cNvSpPr>
            <a:spLocks noGrp="1"/>
          </p:cNvSpPr>
          <p:nvPr>
            <p:ph type="pic" sz="quarter" idx="58"/>
          </p:nvPr>
        </p:nvSpPr>
        <p:spPr>
          <a:xfrm>
            <a:off x="12179781" y="7595765"/>
            <a:ext cx="3045744"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7" name="Picture Placeholder 13"/>
          <p:cNvSpPr>
            <a:spLocks noGrp="1"/>
          </p:cNvSpPr>
          <p:nvPr>
            <p:ph type="pic" sz="quarter" idx="59"/>
          </p:nvPr>
        </p:nvSpPr>
        <p:spPr>
          <a:xfrm>
            <a:off x="3038981" y="7595765"/>
            <a:ext cx="3045744"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8" name="Picture Placeholder 13"/>
          <p:cNvSpPr>
            <a:spLocks noGrp="1"/>
          </p:cNvSpPr>
          <p:nvPr>
            <p:ph type="pic" sz="quarter" idx="60"/>
          </p:nvPr>
        </p:nvSpPr>
        <p:spPr>
          <a:xfrm>
            <a:off x="-6763" y="7595765"/>
            <a:ext cx="3045744"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9" name="Picture Placeholder 13"/>
          <p:cNvSpPr>
            <a:spLocks noGrp="1"/>
          </p:cNvSpPr>
          <p:nvPr>
            <p:ph type="pic" sz="quarter" idx="61"/>
          </p:nvPr>
        </p:nvSpPr>
        <p:spPr>
          <a:xfrm>
            <a:off x="9130470" y="7595765"/>
            <a:ext cx="3045744"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20" name="Picture Placeholder 13"/>
          <p:cNvSpPr>
            <a:spLocks noGrp="1"/>
          </p:cNvSpPr>
          <p:nvPr>
            <p:ph type="pic" sz="quarter" idx="62"/>
          </p:nvPr>
        </p:nvSpPr>
        <p:spPr>
          <a:xfrm>
            <a:off x="6084726" y="7595765"/>
            <a:ext cx="3045744"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8" name="Picture Placeholder 13"/>
          <p:cNvSpPr>
            <a:spLocks noGrp="1"/>
          </p:cNvSpPr>
          <p:nvPr>
            <p:ph type="pic" sz="quarter" idx="63"/>
          </p:nvPr>
        </p:nvSpPr>
        <p:spPr>
          <a:xfrm>
            <a:off x="15225525" y="10641510"/>
            <a:ext cx="3062475"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9" name="Picture Placeholder 13"/>
          <p:cNvSpPr>
            <a:spLocks noGrp="1"/>
          </p:cNvSpPr>
          <p:nvPr>
            <p:ph type="pic" sz="quarter" idx="64"/>
          </p:nvPr>
        </p:nvSpPr>
        <p:spPr>
          <a:xfrm>
            <a:off x="12179781" y="10641510"/>
            <a:ext cx="3045744"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0" name="Picture Placeholder 13"/>
          <p:cNvSpPr>
            <a:spLocks noGrp="1"/>
          </p:cNvSpPr>
          <p:nvPr>
            <p:ph type="pic" sz="quarter" idx="65"/>
          </p:nvPr>
        </p:nvSpPr>
        <p:spPr>
          <a:xfrm>
            <a:off x="3038981" y="10641510"/>
            <a:ext cx="3045744"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1" name="Picture Placeholder 13"/>
          <p:cNvSpPr>
            <a:spLocks noGrp="1"/>
          </p:cNvSpPr>
          <p:nvPr>
            <p:ph type="pic" sz="quarter" idx="66"/>
          </p:nvPr>
        </p:nvSpPr>
        <p:spPr>
          <a:xfrm>
            <a:off x="-6763" y="10641510"/>
            <a:ext cx="3045744"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2" name="Picture Placeholder 13"/>
          <p:cNvSpPr>
            <a:spLocks noGrp="1"/>
          </p:cNvSpPr>
          <p:nvPr>
            <p:ph type="pic" sz="quarter" idx="67"/>
          </p:nvPr>
        </p:nvSpPr>
        <p:spPr>
          <a:xfrm>
            <a:off x="9130470" y="10641510"/>
            <a:ext cx="3045744"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3" name="Picture Placeholder 13"/>
          <p:cNvSpPr>
            <a:spLocks noGrp="1"/>
          </p:cNvSpPr>
          <p:nvPr>
            <p:ph type="pic" sz="quarter" idx="68"/>
          </p:nvPr>
        </p:nvSpPr>
        <p:spPr>
          <a:xfrm>
            <a:off x="6084726" y="10641510"/>
            <a:ext cx="3045744" cy="3045745"/>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0919763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What we do">
    <p:spTree>
      <p:nvGrpSpPr>
        <p:cNvPr id="1" name=""/>
        <p:cNvGrpSpPr/>
        <p:nvPr/>
      </p:nvGrpSpPr>
      <p:grpSpPr>
        <a:xfrm>
          <a:off x="0" y="0"/>
          <a:ext cx="0" cy="0"/>
          <a:chOff x="0" y="0"/>
          <a:chExt cx="0" cy="0"/>
        </a:xfrm>
      </p:grpSpPr>
      <p:sp>
        <p:nvSpPr>
          <p:cNvPr id="6" name="Picture Placeholder 13"/>
          <p:cNvSpPr>
            <a:spLocks noGrp="1"/>
          </p:cNvSpPr>
          <p:nvPr>
            <p:ph type="pic" sz="quarter" idx="51"/>
          </p:nvPr>
        </p:nvSpPr>
        <p:spPr>
          <a:xfrm>
            <a:off x="1961232" y="6665495"/>
            <a:ext cx="4627322" cy="3922293"/>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7" name="Picture Placeholder 13"/>
          <p:cNvSpPr>
            <a:spLocks noGrp="1"/>
          </p:cNvSpPr>
          <p:nvPr>
            <p:ph type="pic" sz="quarter" idx="53"/>
          </p:nvPr>
        </p:nvSpPr>
        <p:spPr>
          <a:xfrm>
            <a:off x="6826206" y="6665495"/>
            <a:ext cx="4627322" cy="3922293"/>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8" name="Picture Placeholder 13"/>
          <p:cNvSpPr>
            <a:spLocks noGrp="1"/>
          </p:cNvSpPr>
          <p:nvPr>
            <p:ph type="pic" sz="quarter" idx="54"/>
          </p:nvPr>
        </p:nvSpPr>
        <p:spPr>
          <a:xfrm>
            <a:off x="11739305" y="6665495"/>
            <a:ext cx="4627322" cy="3922293"/>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4519058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Recent work">
    <p:spTree>
      <p:nvGrpSpPr>
        <p:cNvPr id="1" name=""/>
        <p:cNvGrpSpPr/>
        <p:nvPr/>
      </p:nvGrpSpPr>
      <p:grpSpPr>
        <a:xfrm>
          <a:off x="0" y="0"/>
          <a:ext cx="0" cy="0"/>
          <a:chOff x="0" y="0"/>
          <a:chExt cx="0" cy="0"/>
        </a:xfrm>
      </p:grpSpPr>
      <p:sp>
        <p:nvSpPr>
          <p:cNvPr id="10" name="Picture Placeholder 13"/>
          <p:cNvSpPr>
            <a:spLocks noGrp="1"/>
          </p:cNvSpPr>
          <p:nvPr>
            <p:ph type="pic" sz="quarter" idx="52"/>
          </p:nvPr>
        </p:nvSpPr>
        <p:spPr>
          <a:xfrm>
            <a:off x="7395184" y="3874168"/>
            <a:ext cx="3547012" cy="5197643"/>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1" name="Picture Placeholder 13"/>
          <p:cNvSpPr>
            <a:spLocks noGrp="1"/>
          </p:cNvSpPr>
          <p:nvPr>
            <p:ph type="pic" sz="quarter" idx="50"/>
          </p:nvPr>
        </p:nvSpPr>
        <p:spPr>
          <a:xfrm>
            <a:off x="12297420" y="3874168"/>
            <a:ext cx="3547012" cy="5197643"/>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
        <p:nvSpPr>
          <p:cNvPr id="12" name="Picture Placeholder 13"/>
          <p:cNvSpPr>
            <a:spLocks noGrp="1"/>
          </p:cNvSpPr>
          <p:nvPr>
            <p:ph type="pic" sz="quarter" idx="51"/>
          </p:nvPr>
        </p:nvSpPr>
        <p:spPr>
          <a:xfrm>
            <a:off x="2492947" y="3874168"/>
            <a:ext cx="3547012" cy="5197643"/>
          </a:xfrm>
          <a:prstGeom prst="rect">
            <a:avLst/>
          </a:prstGeom>
          <a:effectLst/>
        </p:spPr>
        <p:txBody>
          <a:bodyPr>
            <a:normAutofit/>
          </a:bodyPr>
          <a:lstStyle>
            <a:lvl1pPr marL="0" indent="0">
              <a:buNone/>
              <a:defRPr sz="195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6795123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6_Placeholder">
    <p:spTree>
      <p:nvGrpSpPr>
        <p:cNvPr id="1" name=""/>
        <p:cNvGrpSpPr/>
        <p:nvPr/>
      </p:nvGrpSpPr>
      <p:grpSpPr>
        <a:xfrm>
          <a:off x="0" y="0"/>
          <a:ext cx="0" cy="0"/>
          <a:chOff x="0" y="0"/>
          <a:chExt cx="0" cy="0"/>
        </a:xfrm>
      </p:grpSpPr>
      <p:sp>
        <p:nvSpPr>
          <p:cNvPr id="13" name="Picture Placeholder 2"/>
          <p:cNvSpPr>
            <a:spLocks noGrp="1"/>
          </p:cNvSpPr>
          <p:nvPr>
            <p:ph type="pic" sz="quarter" idx="14"/>
          </p:nvPr>
        </p:nvSpPr>
        <p:spPr>
          <a:xfrm>
            <a:off x="12108984" y="2502568"/>
            <a:ext cx="4966644" cy="8446169"/>
          </a:xfrm>
          <a:prstGeom prst="rect">
            <a:avLst/>
          </a:prstGeom>
          <a:solidFill>
            <a:schemeClr val="bg1">
              <a:lumMod val="95000"/>
            </a:schemeClr>
          </a:solidFill>
        </p:spPr>
        <p:txBody>
          <a:bodyPr>
            <a:normAutofit/>
          </a:bodyPr>
          <a:lstStyle>
            <a:lvl1pPr>
              <a:defRPr sz="2101"/>
            </a:lvl1pPr>
          </a:lstStyle>
          <a:p>
            <a:endParaRPr lang="en-US"/>
          </a:p>
        </p:txBody>
      </p:sp>
      <p:sp>
        <p:nvSpPr>
          <p:cNvPr id="14" name="Picture Placeholder 2"/>
          <p:cNvSpPr>
            <a:spLocks noGrp="1"/>
          </p:cNvSpPr>
          <p:nvPr>
            <p:ph type="pic" sz="quarter" idx="15"/>
          </p:nvPr>
        </p:nvSpPr>
        <p:spPr>
          <a:xfrm>
            <a:off x="6717843" y="2502568"/>
            <a:ext cx="4966644" cy="3530243"/>
          </a:xfrm>
          <a:prstGeom prst="rect">
            <a:avLst/>
          </a:prstGeom>
          <a:solidFill>
            <a:schemeClr val="bg1">
              <a:lumMod val="95000"/>
            </a:schemeClr>
          </a:solidFill>
        </p:spPr>
        <p:txBody>
          <a:bodyPr>
            <a:normAutofit/>
          </a:bodyPr>
          <a:lstStyle>
            <a:lvl1pPr>
              <a:defRPr sz="2101"/>
            </a:lvl1pPr>
          </a:lstStyle>
          <a:p>
            <a:endParaRPr lang="en-US"/>
          </a:p>
        </p:txBody>
      </p:sp>
      <p:sp>
        <p:nvSpPr>
          <p:cNvPr id="15" name="Picture Placeholder 2"/>
          <p:cNvSpPr>
            <a:spLocks noGrp="1"/>
          </p:cNvSpPr>
          <p:nvPr>
            <p:ph type="pic" sz="quarter" idx="16"/>
          </p:nvPr>
        </p:nvSpPr>
        <p:spPr>
          <a:xfrm>
            <a:off x="6781167" y="6622057"/>
            <a:ext cx="4903320" cy="4326680"/>
          </a:xfrm>
          <a:prstGeom prst="rect">
            <a:avLst/>
          </a:prstGeom>
          <a:solidFill>
            <a:schemeClr val="bg1">
              <a:lumMod val="95000"/>
            </a:schemeClr>
          </a:solidFill>
        </p:spPr>
        <p:txBody>
          <a:bodyPr>
            <a:normAutofit/>
          </a:bodyPr>
          <a:lstStyle>
            <a:lvl1pPr>
              <a:defRPr sz="2101"/>
            </a:lvl1pPr>
          </a:lstStyle>
          <a:p>
            <a:endParaRPr lang="en-US"/>
          </a:p>
        </p:txBody>
      </p:sp>
      <p:sp>
        <p:nvSpPr>
          <p:cNvPr id="5" name="Picture Placeholder 2"/>
          <p:cNvSpPr>
            <a:spLocks noGrp="1"/>
          </p:cNvSpPr>
          <p:nvPr>
            <p:ph type="pic" sz="quarter" idx="17"/>
          </p:nvPr>
        </p:nvSpPr>
        <p:spPr>
          <a:xfrm>
            <a:off x="1326702" y="2502568"/>
            <a:ext cx="4966644" cy="8446169"/>
          </a:xfrm>
          <a:prstGeom prst="rect">
            <a:avLst/>
          </a:prstGeo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0396153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Desktop">
    <p:spTree>
      <p:nvGrpSpPr>
        <p:cNvPr id="1" name=""/>
        <p:cNvGrpSpPr/>
        <p:nvPr/>
      </p:nvGrpSpPr>
      <p:grpSpPr>
        <a:xfrm>
          <a:off x="0" y="0"/>
          <a:ext cx="0" cy="0"/>
          <a:chOff x="0" y="0"/>
          <a:chExt cx="0" cy="0"/>
        </a:xfrm>
      </p:grpSpPr>
      <p:sp>
        <p:nvSpPr>
          <p:cNvPr id="5" name="Picture Placeholder 13"/>
          <p:cNvSpPr>
            <a:spLocks noGrp="1"/>
          </p:cNvSpPr>
          <p:nvPr>
            <p:ph type="pic" sz="quarter" idx="23"/>
          </p:nvPr>
        </p:nvSpPr>
        <p:spPr>
          <a:xfrm>
            <a:off x="2769863" y="5245768"/>
            <a:ext cx="4802033" cy="2839453"/>
          </a:xfrm>
          <a:effectLst/>
        </p:spPr>
        <p:txBody>
          <a:bodyPr>
            <a:normAutofit/>
          </a:bodyPr>
          <a:lstStyle>
            <a:lvl1pPr marL="0" indent="0">
              <a:buNone/>
              <a:defRPr sz="210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8879665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Laptop_Mockup">
    <p:spTree>
      <p:nvGrpSpPr>
        <p:cNvPr id="1" name=""/>
        <p:cNvGrpSpPr/>
        <p:nvPr/>
      </p:nvGrpSpPr>
      <p:grpSpPr>
        <a:xfrm>
          <a:off x="0" y="0"/>
          <a:ext cx="0" cy="0"/>
          <a:chOff x="0" y="0"/>
          <a:chExt cx="0" cy="0"/>
        </a:xfrm>
      </p:grpSpPr>
      <p:sp>
        <p:nvSpPr>
          <p:cNvPr id="6" name="Picture Placeholder 2"/>
          <p:cNvSpPr>
            <a:spLocks noGrp="1"/>
          </p:cNvSpPr>
          <p:nvPr>
            <p:ph type="pic" sz="quarter" idx="26"/>
          </p:nvPr>
        </p:nvSpPr>
        <p:spPr>
          <a:xfrm>
            <a:off x="10029099" y="5245768"/>
            <a:ext cx="6276705" cy="3946357"/>
          </a:xfrm>
        </p:spPr>
        <p:txBody>
          <a:bodyPr anchor="t">
            <a:normAutofit/>
          </a:bodyPr>
          <a:lstStyle>
            <a:lvl1pPr marL="0" indent="0" algn="ctr">
              <a:buNone/>
              <a:defRPr sz="1650">
                <a:latin typeface="Lato" charset="0"/>
                <a:ea typeface="Lato" charset="0"/>
                <a:cs typeface="Lato" charset="0"/>
              </a:defRPr>
            </a:lvl1pPr>
          </a:lstStyle>
          <a:p>
            <a:endParaRPr lang="id-ID" dirty="0"/>
          </a:p>
        </p:txBody>
      </p:sp>
    </p:spTree>
    <p:extLst>
      <p:ext uri="{BB962C8B-B14F-4D97-AF65-F5344CB8AC3E}">
        <p14:creationId xmlns:p14="http://schemas.microsoft.com/office/powerpoint/2010/main" val="1189875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7_Title Slide">
    <p:spTree>
      <p:nvGrpSpPr>
        <p:cNvPr id="1" name=""/>
        <p:cNvGrpSpPr/>
        <p:nvPr/>
      </p:nvGrpSpPr>
      <p:grpSpPr>
        <a:xfrm>
          <a:off x="0" y="0"/>
          <a:ext cx="0" cy="0"/>
          <a:chOff x="0" y="0"/>
          <a:chExt cx="0" cy="0"/>
        </a:xfrm>
      </p:grpSpPr>
      <p:sp>
        <p:nvSpPr>
          <p:cNvPr id="69" name="Picture Placeholder 2"/>
          <p:cNvSpPr>
            <a:spLocks noGrp="1" noChangeAspect="1"/>
          </p:cNvSpPr>
          <p:nvPr>
            <p:ph type="pic" sz="quarter" idx="25"/>
          </p:nvPr>
        </p:nvSpPr>
        <p:spPr>
          <a:xfrm>
            <a:off x="6787609" y="4309708"/>
            <a:ext cx="4590964" cy="2553462"/>
          </a:xfrm>
        </p:spPr>
        <p:txBody>
          <a:bodyPr anchor="t">
            <a:normAutofit/>
          </a:bodyPr>
          <a:lstStyle>
            <a:lvl1pPr marL="0" indent="0" algn="ctr">
              <a:buNone/>
              <a:defRPr sz="1650">
                <a:latin typeface="Lato" charset="0"/>
                <a:ea typeface="Lato" charset="0"/>
                <a:cs typeface="Lato" charset="0"/>
              </a:defRPr>
            </a:lvl1pPr>
          </a:lstStyle>
          <a:p>
            <a:endParaRPr lang="id-ID" dirty="0"/>
          </a:p>
        </p:txBody>
      </p:sp>
      <p:sp>
        <p:nvSpPr>
          <p:cNvPr id="70" name="Picture Placeholder 2"/>
          <p:cNvSpPr>
            <a:spLocks noGrp="1" noChangeAspect="1"/>
          </p:cNvSpPr>
          <p:nvPr>
            <p:ph type="pic" sz="quarter" idx="26"/>
          </p:nvPr>
        </p:nvSpPr>
        <p:spPr>
          <a:xfrm>
            <a:off x="10285383" y="6784925"/>
            <a:ext cx="643255" cy="1102209"/>
          </a:xfrm>
        </p:spPr>
        <p:txBody>
          <a:bodyPr anchor="t">
            <a:normAutofit/>
          </a:bodyPr>
          <a:lstStyle>
            <a:lvl1pPr marL="0" indent="0" algn="ctr">
              <a:buNone/>
              <a:defRPr sz="750">
                <a:latin typeface="Lato" charset="0"/>
                <a:ea typeface="Lato" charset="0"/>
                <a:cs typeface="Lato" charset="0"/>
              </a:defRPr>
            </a:lvl1pPr>
          </a:lstStyle>
          <a:p>
            <a:endParaRPr lang="id-ID" dirty="0"/>
          </a:p>
        </p:txBody>
      </p:sp>
      <p:sp>
        <p:nvSpPr>
          <p:cNvPr id="71" name="Picture Placeholder 2"/>
          <p:cNvSpPr>
            <a:spLocks noGrp="1" noChangeAspect="1"/>
          </p:cNvSpPr>
          <p:nvPr>
            <p:ph type="pic" sz="quarter" idx="27"/>
          </p:nvPr>
        </p:nvSpPr>
        <p:spPr>
          <a:xfrm>
            <a:off x="5081927" y="6040586"/>
            <a:ext cx="2936034" cy="1846548"/>
          </a:xfrm>
        </p:spPr>
        <p:txBody>
          <a:bodyPr anchor="t">
            <a:normAutofit/>
          </a:bodyPr>
          <a:lstStyle>
            <a:lvl1pPr marL="0" indent="0" algn="ctr">
              <a:buNone/>
              <a:defRPr sz="1650">
                <a:latin typeface="Lato" charset="0"/>
                <a:ea typeface="Lato" charset="0"/>
                <a:cs typeface="Lato" charset="0"/>
              </a:defRPr>
            </a:lvl1pPr>
          </a:lstStyle>
          <a:p>
            <a:endParaRPr lang="id-ID" dirty="0"/>
          </a:p>
        </p:txBody>
      </p:sp>
      <p:sp>
        <p:nvSpPr>
          <p:cNvPr id="72" name="Picture Placeholder 2"/>
          <p:cNvSpPr>
            <a:spLocks noGrp="1" noChangeAspect="1"/>
          </p:cNvSpPr>
          <p:nvPr>
            <p:ph type="pic" sz="quarter" idx="28"/>
          </p:nvPr>
        </p:nvSpPr>
        <p:spPr>
          <a:xfrm>
            <a:off x="11172111" y="5944235"/>
            <a:ext cx="1452842" cy="1951866"/>
          </a:xfrm>
        </p:spPr>
        <p:txBody>
          <a:bodyPr anchor="t">
            <a:normAutofit/>
          </a:bodyPr>
          <a:lstStyle>
            <a:lvl1pPr marL="0" indent="0" algn="ctr">
              <a:buNone/>
              <a:defRPr sz="1650">
                <a:latin typeface="Lato" charset="0"/>
                <a:ea typeface="Lato" charset="0"/>
                <a:cs typeface="Lato" charset="0"/>
              </a:defRPr>
            </a:lvl1pPr>
          </a:lstStyle>
          <a:p>
            <a:endParaRPr lang="id-ID" dirty="0"/>
          </a:p>
        </p:txBody>
      </p:sp>
    </p:spTree>
    <p:extLst>
      <p:ext uri="{BB962C8B-B14F-4D97-AF65-F5344CB8AC3E}">
        <p14:creationId xmlns:p14="http://schemas.microsoft.com/office/powerpoint/2010/main" val="871807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Mobile_devices">
    <p:spTree>
      <p:nvGrpSpPr>
        <p:cNvPr id="1" name=""/>
        <p:cNvGrpSpPr/>
        <p:nvPr/>
      </p:nvGrpSpPr>
      <p:grpSpPr>
        <a:xfrm>
          <a:off x="0" y="0"/>
          <a:ext cx="0" cy="0"/>
          <a:chOff x="0" y="0"/>
          <a:chExt cx="0" cy="0"/>
        </a:xfrm>
      </p:grpSpPr>
      <p:sp>
        <p:nvSpPr>
          <p:cNvPr id="10" name="Picture Placeholder 2"/>
          <p:cNvSpPr>
            <a:spLocks noGrp="1" noChangeAspect="1"/>
          </p:cNvSpPr>
          <p:nvPr>
            <p:ph type="pic" sz="quarter" idx="25"/>
          </p:nvPr>
        </p:nvSpPr>
        <p:spPr>
          <a:xfrm>
            <a:off x="8020000" y="4523874"/>
            <a:ext cx="2258470" cy="3994484"/>
          </a:xfrm>
        </p:spPr>
        <p:txBody>
          <a:bodyPr anchor="t">
            <a:normAutofit/>
          </a:bodyPr>
          <a:lstStyle>
            <a:lvl1pPr marL="0" indent="0" algn="ctr">
              <a:buNone/>
              <a:defRPr sz="1650">
                <a:latin typeface="Lato" charset="0"/>
                <a:ea typeface="Lato" charset="0"/>
                <a:cs typeface="Lato" charset="0"/>
              </a:defRPr>
            </a:lvl1pPr>
          </a:lstStyle>
          <a:p>
            <a:endParaRPr lang="id-ID" dirty="0"/>
          </a:p>
        </p:txBody>
      </p:sp>
      <p:sp>
        <p:nvSpPr>
          <p:cNvPr id="11" name="Picture Placeholder 2"/>
          <p:cNvSpPr>
            <a:spLocks noGrp="1" noChangeAspect="1"/>
          </p:cNvSpPr>
          <p:nvPr>
            <p:ph type="pic" sz="quarter" idx="26"/>
          </p:nvPr>
        </p:nvSpPr>
        <p:spPr>
          <a:xfrm>
            <a:off x="12789745" y="4523874"/>
            <a:ext cx="2258470" cy="3994484"/>
          </a:xfrm>
        </p:spPr>
        <p:txBody>
          <a:bodyPr anchor="t">
            <a:normAutofit/>
          </a:bodyPr>
          <a:lstStyle>
            <a:lvl1pPr marL="0" indent="0" algn="ctr">
              <a:buNone/>
              <a:defRPr sz="1650">
                <a:latin typeface="Lato" charset="0"/>
                <a:ea typeface="Lato" charset="0"/>
                <a:cs typeface="Lato" charset="0"/>
              </a:defRPr>
            </a:lvl1pPr>
          </a:lstStyle>
          <a:p>
            <a:endParaRPr lang="id-ID" dirty="0"/>
          </a:p>
        </p:txBody>
      </p:sp>
      <p:sp>
        <p:nvSpPr>
          <p:cNvPr id="12" name="Picture Placeholder 2"/>
          <p:cNvSpPr>
            <a:spLocks noGrp="1" noChangeAspect="1"/>
          </p:cNvSpPr>
          <p:nvPr>
            <p:ph type="pic" sz="quarter" idx="27"/>
          </p:nvPr>
        </p:nvSpPr>
        <p:spPr>
          <a:xfrm>
            <a:off x="3229360" y="4523874"/>
            <a:ext cx="2258470" cy="3994484"/>
          </a:xfrm>
        </p:spPr>
        <p:txBody>
          <a:bodyPr anchor="t">
            <a:normAutofit/>
          </a:bodyPr>
          <a:lstStyle>
            <a:lvl1pPr marL="0" indent="0" algn="ctr">
              <a:buNone/>
              <a:defRPr sz="1650">
                <a:latin typeface="Lato" charset="0"/>
                <a:ea typeface="Lato" charset="0"/>
                <a:cs typeface="Lato" charset="0"/>
              </a:defRPr>
            </a:lvl1pPr>
          </a:lstStyle>
          <a:p>
            <a:endParaRPr lang="id-ID" dirty="0"/>
          </a:p>
        </p:txBody>
      </p:sp>
    </p:spTree>
    <p:extLst>
      <p:ext uri="{BB962C8B-B14F-4D97-AF65-F5344CB8AC3E}">
        <p14:creationId xmlns:p14="http://schemas.microsoft.com/office/powerpoint/2010/main" val="190569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Mobile_devices">
    <p:spTree>
      <p:nvGrpSpPr>
        <p:cNvPr id="1" name=""/>
        <p:cNvGrpSpPr/>
        <p:nvPr/>
      </p:nvGrpSpPr>
      <p:grpSpPr>
        <a:xfrm>
          <a:off x="0" y="0"/>
          <a:ext cx="0" cy="0"/>
          <a:chOff x="0" y="0"/>
          <a:chExt cx="0" cy="0"/>
        </a:xfrm>
      </p:grpSpPr>
      <p:sp>
        <p:nvSpPr>
          <p:cNvPr id="7" name="Picture Placeholder 2"/>
          <p:cNvSpPr>
            <a:spLocks noGrp="1" noChangeAspect="1"/>
          </p:cNvSpPr>
          <p:nvPr>
            <p:ph type="pic" sz="quarter" idx="26"/>
          </p:nvPr>
        </p:nvSpPr>
        <p:spPr>
          <a:xfrm>
            <a:off x="9445373" y="4764504"/>
            <a:ext cx="2569484" cy="4547937"/>
          </a:xfrm>
        </p:spPr>
        <p:txBody>
          <a:bodyPr anchor="t">
            <a:normAutofit/>
          </a:bodyPr>
          <a:lstStyle>
            <a:lvl1pPr marL="0" indent="0" algn="ctr">
              <a:buNone/>
              <a:defRPr sz="1650">
                <a:latin typeface="Lato" charset="0"/>
                <a:ea typeface="Lato" charset="0"/>
                <a:cs typeface="Lato" charset="0"/>
              </a:defRPr>
            </a:lvl1pPr>
          </a:lstStyle>
          <a:p>
            <a:endParaRPr lang="id-ID" dirty="0"/>
          </a:p>
        </p:txBody>
      </p:sp>
      <p:sp>
        <p:nvSpPr>
          <p:cNvPr id="8" name="Picture Placeholder 2"/>
          <p:cNvSpPr>
            <a:spLocks noGrp="1" noChangeAspect="1"/>
          </p:cNvSpPr>
          <p:nvPr>
            <p:ph type="pic" sz="quarter" idx="27"/>
          </p:nvPr>
        </p:nvSpPr>
        <p:spPr>
          <a:xfrm>
            <a:off x="6247851" y="4764504"/>
            <a:ext cx="2569484" cy="4547937"/>
          </a:xfrm>
        </p:spPr>
        <p:txBody>
          <a:bodyPr anchor="t">
            <a:normAutofit/>
          </a:bodyPr>
          <a:lstStyle>
            <a:lvl1pPr marL="0" indent="0" algn="ctr">
              <a:buNone/>
              <a:defRPr sz="1650">
                <a:latin typeface="Lato" charset="0"/>
                <a:ea typeface="Lato" charset="0"/>
                <a:cs typeface="Lato" charset="0"/>
              </a:defRPr>
            </a:lvl1pPr>
          </a:lstStyle>
          <a:p>
            <a:endParaRPr lang="id-ID" dirty="0"/>
          </a:p>
        </p:txBody>
      </p:sp>
    </p:spTree>
    <p:extLst>
      <p:ext uri="{BB962C8B-B14F-4D97-AF65-F5344CB8AC3E}">
        <p14:creationId xmlns:p14="http://schemas.microsoft.com/office/powerpoint/2010/main" val="1001821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Big Background with image">
    <p:spTree>
      <p:nvGrpSpPr>
        <p:cNvPr id="1" name=""/>
        <p:cNvGrpSpPr/>
        <p:nvPr/>
      </p:nvGrpSpPr>
      <p:grpSpPr>
        <a:xfrm>
          <a:off x="0" y="0"/>
          <a:ext cx="0" cy="0"/>
          <a:chOff x="0" y="0"/>
          <a:chExt cx="0" cy="0"/>
        </a:xfrm>
      </p:grpSpPr>
      <p:sp>
        <p:nvSpPr>
          <p:cNvPr id="4" name="Picture Placeholder 13"/>
          <p:cNvSpPr>
            <a:spLocks noGrp="1"/>
          </p:cNvSpPr>
          <p:nvPr>
            <p:ph type="pic" sz="quarter" idx="22"/>
          </p:nvPr>
        </p:nvSpPr>
        <p:spPr>
          <a:xfrm>
            <a:off x="0" y="7850460"/>
            <a:ext cx="18288000" cy="5865541"/>
          </a:xfrm>
          <a:effectLst/>
        </p:spPr>
        <p:txBody>
          <a:bodyPr>
            <a:normAutofit/>
          </a:bodyPr>
          <a:lstStyle>
            <a:lvl1pPr marL="0" indent="0">
              <a:buNone/>
              <a:defRPr sz="210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40057140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iPad_Mockup">
    <p:spTree>
      <p:nvGrpSpPr>
        <p:cNvPr id="1" name=""/>
        <p:cNvGrpSpPr/>
        <p:nvPr/>
      </p:nvGrpSpPr>
      <p:grpSpPr>
        <a:xfrm>
          <a:off x="0" y="0"/>
          <a:ext cx="0" cy="0"/>
          <a:chOff x="0" y="0"/>
          <a:chExt cx="0" cy="0"/>
        </a:xfrm>
      </p:grpSpPr>
      <p:sp>
        <p:nvSpPr>
          <p:cNvPr id="7" name="Picture Placeholder 12"/>
          <p:cNvSpPr>
            <a:spLocks noGrp="1"/>
          </p:cNvSpPr>
          <p:nvPr>
            <p:ph type="pic" sz="quarter" idx="14"/>
          </p:nvPr>
        </p:nvSpPr>
        <p:spPr>
          <a:xfrm>
            <a:off x="2055363" y="4644189"/>
            <a:ext cx="4202101" cy="5606716"/>
          </a:xfrm>
          <a:prstGeom prst="rect">
            <a:avLst/>
          </a:prstGeom>
        </p:spPr>
        <p:txBody>
          <a:bodyPr>
            <a:normAutofit/>
          </a:bodyPr>
          <a:lstStyle>
            <a:lvl1pPr>
              <a:defRPr sz="2101"/>
            </a:lvl1pPr>
          </a:lstStyle>
          <a:p>
            <a:endParaRPr lang="en-US" dirty="0"/>
          </a:p>
        </p:txBody>
      </p:sp>
    </p:spTree>
    <p:extLst>
      <p:ext uri="{BB962C8B-B14F-4D97-AF65-F5344CB8AC3E}">
        <p14:creationId xmlns:p14="http://schemas.microsoft.com/office/powerpoint/2010/main" val="134614127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255008"/>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ntact us">
    <p:spTree>
      <p:nvGrpSpPr>
        <p:cNvPr id="1" name=""/>
        <p:cNvGrpSpPr/>
        <p:nvPr/>
      </p:nvGrpSpPr>
      <p:grpSpPr>
        <a:xfrm>
          <a:off x="0" y="0"/>
          <a:ext cx="0" cy="0"/>
          <a:chOff x="0" y="0"/>
          <a:chExt cx="0" cy="0"/>
        </a:xfrm>
      </p:grpSpPr>
      <p:sp>
        <p:nvSpPr>
          <p:cNvPr id="5" name="Picture Placeholder 13"/>
          <p:cNvSpPr>
            <a:spLocks noGrp="1"/>
          </p:cNvSpPr>
          <p:nvPr>
            <p:ph type="pic" sz="quarter" idx="22"/>
          </p:nvPr>
        </p:nvSpPr>
        <p:spPr>
          <a:xfrm>
            <a:off x="0" y="0"/>
            <a:ext cx="18288000" cy="7243011"/>
          </a:xfrm>
          <a:effectLst/>
        </p:spPr>
        <p:txBody>
          <a:bodyPr>
            <a:normAutofit/>
          </a:bodyPr>
          <a:lstStyle>
            <a:lvl1pPr marL="0" indent="0">
              <a:buNone/>
              <a:defRPr sz="2101">
                <a:ln>
                  <a:noFill/>
                </a:ln>
                <a:solidFill>
                  <a:schemeClr val="bg1">
                    <a:lumMod val="85000"/>
                  </a:schemeClr>
                </a:solidFill>
              </a:defRPr>
            </a:lvl1pPr>
          </a:lstStyle>
          <a:p>
            <a:endParaRPr lang="en-US" dirty="0"/>
          </a:p>
        </p:txBody>
      </p:sp>
      <p:sp>
        <p:nvSpPr>
          <p:cNvPr id="2" name="Rectangle 1"/>
          <p:cNvSpPr/>
          <p:nvPr userDrawn="1"/>
        </p:nvSpPr>
        <p:spPr>
          <a:xfrm>
            <a:off x="1037333" y="12712391"/>
            <a:ext cx="16446757" cy="646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 name="Picture Placeholder 13"/>
          <p:cNvSpPr>
            <a:spLocks noGrp="1"/>
          </p:cNvSpPr>
          <p:nvPr>
            <p:ph type="pic" sz="quarter" idx="23"/>
          </p:nvPr>
        </p:nvSpPr>
        <p:spPr>
          <a:xfrm>
            <a:off x="10791615" y="8391611"/>
            <a:ext cx="5805722" cy="3925230"/>
          </a:xfrm>
          <a:effectLst/>
        </p:spPr>
        <p:txBody>
          <a:bodyPr>
            <a:normAutofit/>
          </a:bodyPr>
          <a:lstStyle>
            <a:lvl1pPr marL="0" indent="0">
              <a:buNone/>
              <a:defRPr sz="210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79000090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541629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1"/>
            <a:ext cx="7962252" cy="13715999"/>
          </a:xfrm>
          <a:solidFill>
            <a:schemeClr val="bg1">
              <a:lumMod val="95000"/>
            </a:schemeClr>
          </a:solidFill>
        </p:spPr>
        <p:txBody>
          <a:bodyPr>
            <a:normAutofit/>
          </a:bodyPr>
          <a:lstStyle>
            <a:lvl1pPr>
              <a:defRPr sz="1800"/>
            </a:lvl1pPr>
          </a:lstStyle>
          <a:p>
            <a:endParaRPr lang="en-US"/>
          </a:p>
        </p:txBody>
      </p:sp>
    </p:spTree>
    <p:extLst>
      <p:ext uri="{BB962C8B-B14F-4D97-AF65-F5344CB8AC3E}">
        <p14:creationId xmlns:p14="http://schemas.microsoft.com/office/powerpoint/2010/main" val="5936027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9" name="Picture Placeholder 8"/>
          <p:cNvSpPr>
            <a:spLocks noGrp="1" noChangeAspect="1"/>
          </p:cNvSpPr>
          <p:nvPr>
            <p:ph type="pic" sz="quarter" idx="10"/>
          </p:nvPr>
        </p:nvSpPr>
        <p:spPr>
          <a:xfrm>
            <a:off x="0" y="4644179"/>
            <a:ext cx="18288000" cy="4258784"/>
          </a:xfrm>
        </p:spPr>
        <p:txBody>
          <a:bodyPr>
            <a:normAutofit/>
          </a:bodyPr>
          <a:lstStyle>
            <a:lvl1pPr marL="0" indent="0">
              <a:buNone/>
              <a:defRPr sz="3151">
                <a:solidFill>
                  <a:schemeClr val="bg1">
                    <a:lumMod val="75000"/>
                  </a:schemeClr>
                </a:solidFill>
              </a:defRPr>
            </a:lvl1pPr>
          </a:lstStyle>
          <a:p>
            <a:endParaRPr lang="en-US" dirty="0"/>
          </a:p>
        </p:txBody>
      </p:sp>
    </p:spTree>
    <p:extLst>
      <p:ext uri="{BB962C8B-B14F-4D97-AF65-F5344CB8AC3E}">
        <p14:creationId xmlns:p14="http://schemas.microsoft.com/office/powerpoint/2010/main" val="1620483987"/>
      </p:ext>
    </p:extLst>
  </p:cSld>
  <p:clrMapOvr>
    <a:masterClrMapping/>
  </p:clrMapOvr>
  <mc:AlternateContent xmlns:mc="http://schemas.openxmlformats.org/markup-compatibility/2006" xmlns:p14="http://schemas.microsoft.com/office/powerpoint/2010/main">
    <mc:Choice Requires="p14">
      <p:transition spd="slow" p14:dur="1500" advClick="0" advTm="3000">
        <p14:reveal/>
      </p:transition>
    </mc:Choice>
    <mc:Fallback xmlns="">
      <p:transition xmlns:p14="http://schemas.microsoft.com/office/powerpoint/2010/main" spd="slow" advClick="0" advTm="3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75825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xmlns:p14="http://schemas.microsoft.com/office/powerpoint/2010/main" spd="slow" advClick="0" advTm="300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5" name="Picture Placeholder 13"/>
          <p:cNvSpPr>
            <a:spLocks noGrp="1"/>
          </p:cNvSpPr>
          <p:nvPr>
            <p:ph type="pic" sz="quarter" idx="22"/>
          </p:nvPr>
        </p:nvSpPr>
        <p:spPr>
          <a:xfrm>
            <a:off x="0" y="4457075"/>
            <a:ext cx="18288000" cy="5203399"/>
          </a:xfrm>
          <a:effectLst/>
        </p:spPr>
        <p:txBody>
          <a:bodyPr>
            <a:normAutofit/>
          </a:bodyPr>
          <a:lstStyle>
            <a:lvl1pPr marL="0" indent="0">
              <a:buNone/>
              <a:defRPr sz="210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79757405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ompetitor">
    <p:spTree>
      <p:nvGrpSpPr>
        <p:cNvPr id="1" name=""/>
        <p:cNvGrpSpPr/>
        <p:nvPr/>
      </p:nvGrpSpPr>
      <p:grpSpPr>
        <a:xfrm>
          <a:off x="0" y="0"/>
          <a:ext cx="0" cy="0"/>
          <a:chOff x="0" y="0"/>
          <a:chExt cx="0" cy="0"/>
        </a:xfrm>
      </p:grpSpPr>
      <p:sp>
        <p:nvSpPr>
          <p:cNvPr id="11" name="Picture Placeholder 13"/>
          <p:cNvSpPr>
            <a:spLocks noGrp="1"/>
          </p:cNvSpPr>
          <p:nvPr>
            <p:ph type="pic" sz="quarter" idx="22"/>
          </p:nvPr>
        </p:nvSpPr>
        <p:spPr>
          <a:xfrm>
            <a:off x="7613300" y="4036741"/>
            <a:ext cx="3078538" cy="4460490"/>
          </a:xfr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endParaRPr lang="en-US" dirty="0"/>
          </a:p>
        </p:txBody>
      </p:sp>
      <p:sp>
        <p:nvSpPr>
          <p:cNvPr id="12" name="Picture Placeholder 13"/>
          <p:cNvSpPr>
            <a:spLocks noGrp="1"/>
          </p:cNvSpPr>
          <p:nvPr>
            <p:ph type="pic" sz="quarter" idx="23"/>
          </p:nvPr>
        </p:nvSpPr>
        <p:spPr>
          <a:xfrm>
            <a:off x="12835370" y="4036741"/>
            <a:ext cx="3078538" cy="4460490"/>
          </a:xfr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endParaRPr lang="en-US" dirty="0"/>
          </a:p>
        </p:txBody>
      </p:sp>
      <p:sp>
        <p:nvSpPr>
          <p:cNvPr id="13" name="Picture Placeholder 13"/>
          <p:cNvSpPr>
            <a:spLocks noGrp="1"/>
          </p:cNvSpPr>
          <p:nvPr>
            <p:ph type="pic" sz="quarter" idx="24"/>
          </p:nvPr>
        </p:nvSpPr>
        <p:spPr>
          <a:xfrm>
            <a:off x="2390413" y="4036741"/>
            <a:ext cx="3078538" cy="4460490"/>
          </a:xfrm>
          <a:solidFill>
            <a:schemeClr val="bg1">
              <a:lumMod val="95000"/>
            </a:schemeClr>
          </a:solidFill>
          <a:effectLst/>
        </p:spPr>
        <p:txBody>
          <a:bodyPr>
            <a:normAutofit/>
          </a:bodyPr>
          <a:lstStyle>
            <a:lvl1pPr marL="0" indent="0">
              <a:buNone/>
              <a:defRPr sz="2101">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234133776"/>
      </p:ext>
    </p:extLst>
  </p:cSld>
  <p:clrMapOvr>
    <a:masterClrMapping/>
  </p:clrMapOvr>
  <p:transition/>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730253"/>
            <a:ext cx="15773400" cy="265112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7300" y="3651250"/>
            <a:ext cx="15773400" cy="87026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7300" y="12712703"/>
            <a:ext cx="41148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C764DE79-268F-4C1A-8933-263129D2AF90}" type="datetimeFigureOut">
              <a:rPr lang="en-US" smtClean="0"/>
              <a:pPr/>
              <a:t>6/6/16</a:t>
            </a:fld>
            <a:endParaRPr lang="en-US" dirty="0"/>
          </a:p>
        </p:txBody>
      </p:sp>
      <p:sp>
        <p:nvSpPr>
          <p:cNvPr id="5" name="Footer Placeholder 4"/>
          <p:cNvSpPr>
            <a:spLocks noGrp="1"/>
          </p:cNvSpPr>
          <p:nvPr>
            <p:ph type="ftr" sz="quarter" idx="3"/>
          </p:nvPr>
        </p:nvSpPr>
        <p:spPr>
          <a:xfrm>
            <a:off x="6057900" y="12712703"/>
            <a:ext cx="61722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2915900" y="12712703"/>
            <a:ext cx="41148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48F63A3B-78C7-47BE-AE5E-E10140E04643}" type="slidenum">
              <a:rPr lang="en-US" smtClean="0"/>
              <a:pPr/>
              <a:t>‹#›</a:t>
            </a:fld>
            <a:endParaRPr lang="en-US" dirty="0"/>
          </a:p>
        </p:txBody>
      </p:sp>
      <p:sp>
        <p:nvSpPr>
          <p:cNvPr id="7" name="Rectangle 6"/>
          <p:cNvSpPr/>
          <p:nvPr userDrawn="1"/>
        </p:nvSpPr>
        <p:spPr>
          <a:xfrm>
            <a:off x="16963776" y="707950"/>
            <a:ext cx="587239" cy="4838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 name="Rectangle 1"/>
          <p:cNvSpPr>
            <a:spLocks/>
          </p:cNvSpPr>
          <p:nvPr userDrawn="1"/>
        </p:nvSpPr>
        <p:spPr bwMode="auto">
          <a:xfrm>
            <a:off x="14242422" y="12895200"/>
            <a:ext cx="2838470"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r"/>
            <a:r>
              <a:rPr lang="en-US" sz="1800" b="1" spc="113" dirty="0" smtClean="0">
                <a:solidFill>
                  <a:schemeClr val="bg1">
                    <a:lumMod val="85000"/>
                  </a:schemeClr>
                </a:solidFill>
                <a:latin typeface="Source Sans Pro"/>
                <a:ea typeface="ＭＳ Ｐゴシック" charset="0"/>
                <a:cs typeface="Source Sans Pro"/>
                <a:sym typeface="Bebas Neue" charset="0"/>
              </a:rPr>
              <a:t>WWW.YOURDOMAIN.COM</a:t>
            </a:r>
            <a:endParaRPr lang="en-US" sz="1800" b="0" i="0" spc="113" dirty="0">
              <a:solidFill>
                <a:schemeClr val="bg1">
                  <a:lumMod val="85000"/>
                </a:schemeClr>
              </a:solidFill>
              <a:latin typeface="Source Sans Pro Light" charset="0"/>
              <a:ea typeface="Source Sans Pro Light" charset="0"/>
              <a:cs typeface="Source Sans Pro Light" charset="0"/>
              <a:sym typeface="Bebas Neue" charset="0"/>
            </a:endParaRPr>
          </a:p>
        </p:txBody>
      </p:sp>
      <p:sp>
        <p:nvSpPr>
          <p:cNvPr id="9" name="Rectangle 8"/>
          <p:cNvSpPr>
            <a:spLocks/>
          </p:cNvSpPr>
          <p:nvPr userDrawn="1"/>
        </p:nvSpPr>
        <p:spPr bwMode="auto">
          <a:xfrm>
            <a:off x="1274031" y="12895200"/>
            <a:ext cx="168873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l"/>
            <a:r>
              <a:rPr lang="en-US" sz="1800" b="1" spc="113" smtClean="0">
                <a:solidFill>
                  <a:schemeClr val="accent1"/>
                </a:solidFill>
                <a:latin typeface="Source Sans Pro"/>
                <a:ea typeface="ＭＳ Ｐゴシック" charset="0"/>
                <a:cs typeface="Source Sans Pro"/>
                <a:sym typeface="Bebas Neue" charset="0"/>
              </a:rPr>
              <a:t>INVESTOR PRO</a:t>
            </a:r>
            <a:endParaRPr lang="en-US" sz="1800" b="0" i="0" spc="113" dirty="0">
              <a:solidFill>
                <a:schemeClr val="accent1"/>
              </a:solidFill>
              <a:latin typeface="Source Sans Pro Light" charset="0"/>
              <a:ea typeface="Source Sans Pro Light" charset="0"/>
              <a:cs typeface="Source Sans Pro Light" charset="0"/>
              <a:sym typeface="Bebas Neue" charset="0"/>
            </a:endParaRPr>
          </a:p>
        </p:txBody>
      </p:sp>
      <p:sp>
        <p:nvSpPr>
          <p:cNvPr id="10" name="Rectangle 9"/>
          <p:cNvSpPr/>
          <p:nvPr userDrawn="1"/>
        </p:nvSpPr>
        <p:spPr>
          <a:xfrm>
            <a:off x="16963776" y="1187292"/>
            <a:ext cx="587239" cy="17794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1" name="TextBox 10"/>
          <p:cNvSpPr txBox="1"/>
          <p:nvPr userDrawn="1"/>
        </p:nvSpPr>
        <p:spPr>
          <a:xfrm>
            <a:off x="16984229" y="799388"/>
            <a:ext cx="508419" cy="392423"/>
          </a:xfrm>
          <a:prstGeom prst="rect">
            <a:avLst/>
          </a:prstGeom>
          <a:noFill/>
        </p:spPr>
        <p:txBody>
          <a:bodyPr wrap="square" lIns="137168" tIns="68584" rIns="137168" bIns="68584" rtlCol="0">
            <a:spAutoFit/>
          </a:bodyPr>
          <a:lstStyle/>
          <a:p>
            <a:pPr algn="ctr"/>
            <a:fld id="{260E2A6B-A809-4840-BF14-8648BC0BDF87}" type="slidenum">
              <a:rPr lang="id-ID" sz="1650" b="0" i="0" smtClean="0">
                <a:solidFill>
                  <a:schemeClr val="bg1"/>
                </a:solidFill>
                <a:latin typeface="Source Sans Pro Light" charset="0"/>
                <a:ea typeface="Source Sans Pro Light" charset="0"/>
                <a:cs typeface="Source Sans Pro Light" charset="0"/>
              </a:rPr>
              <a:pPr algn="ctr"/>
              <a:t>‹#›</a:t>
            </a:fld>
            <a:endParaRPr lang="id-ID" sz="1650" b="0" i="0" dirty="0">
              <a:solidFill>
                <a:schemeClr val="bg1"/>
              </a:solidFill>
              <a:latin typeface="Source Sans Pro Light" charset="0"/>
              <a:ea typeface="Source Sans Pro Light" charset="0"/>
              <a:cs typeface="Source Sans Pro Light" charset="0"/>
            </a:endParaRPr>
          </a:p>
        </p:txBody>
      </p:sp>
    </p:spTree>
    <p:extLst>
      <p:ext uri="{BB962C8B-B14F-4D97-AF65-F5344CB8AC3E}">
        <p14:creationId xmlns:p14="http://schemas.microsoft.com/office/powerpoint/2010/main" val="1146597410"/>
      </p:ext>
    </p:extLst>
  </p:cSld>
  <p:clrMap bg1="lt1" tx1="dk1" bg2="lt2" tx2="dk2" accent1="accent1" accent2="accent2" accent3="accent3" accent4="accent4" accent5="accent5" accent6="accent6" hlink="hlink" folHlink="folHlink"/>
  <p:sldLayoutIdLst>
    <p:sldLayoutId id="2147484066" r:id="rId1"/>
    <p:sldLayoutId id="2147484071" r:id="rId2"/>
    <p:sldLayoutId id="2147484072" r:id="rId3"/>
    <p:sldLayoutId id="2147484073" r:id="rId4"/>
    <p:sldLayoutId id="2147484074" r:id="rId5"/>
    <p:sldLayoutId id="2147484075" r:id="rId6"/>
    <p:sldLayoutId id="2147484076" r:id="rId7"/>
    <p:sldLayoutId id="2147484077" r:id="rId8"/>
    <p:sldLayoutId id="2147484078" r:id="rId9"/>
    <p:sldLayoutId id="2147484079" r:id="rId10"/>
    <p:sldLayoutId id="2147484080" r:id="rId11"/>
    <p:sldLayoutId id="2147484081" r:id="rId12"/>
    <p:sldLayoutId id="2147484082" r:id="rId13"/>
    <p:sldLayoutId id="2147484083" r:id="rId14"/>
    <p:sldLayoutId id="2147484084" r:id="rId15"/>
    <p:sldLayoutId id="2147484085" r:id="rId16"/>
    <p:sldLayoutId id="2147484086" r:id="rId17"/>
    <p:sldLayoutId id="2147484087" r:id="rId18"/>
    <p:sldLayoutId id="2147484088" r:id="rId19"/>
    <p:sldLayoutId id="2147484089" r:id="rId20"/>
    <p:sldLayoutId id="2147484090" r:id="rId21"/>
    <p:sldLayoutId id="2147484091" r:id="rId22"/>
    <p:sldLayoutId id="2147484092" r:id="rId23"/>
    <p:sldLayoutId id="2147484093" r:id="rId24"/>
    <p:sldLayoutId id="2147484094" r:id="rId25"/>
    <p:sldLayoutId id="2147484095" r:id="rId26"/>
    <p:sldLayoutId id="2147484096" r:id="rId27"/>
    <p:sldLayoutId id="2147484097" r:id="rId28"/>
    <p:sldLayoutId id="2147484098" r:id="rId29"/>
    <p:sldLayoutId id="2147484099" r:id="rId30"/>
    <p:sldLayoutId id="2147484100" r:id="rId31"/>
    <p:sldLayoutId id="2147484101" r:id="rId32"/>
  </p:sldLayoutIdLst>
  <p:hf hdr="0" ftr="0" dt="0"/>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chart" Target="../charts/chart4.xml"/><Relationship Id="rId5" Type="http://schemas.openxmlformats.org/officeDocument/2006/relationships/chart" Target="../charts/chart5.xml"/><Relationship Id="rId1" Type="http://schemas.openxmlformats.org/officeDocument/2006/relationships/slideLayout" Target="../slideLayouts/slideLayout4.xml"/><Relationship Id="rId2"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hart" Target="../charts/char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chart" Target="../charts/chart8.xml"/><Relationship Id="rId4" Type="http://schemas.openxmlformats.org/officeDocument/2006/relationships/chart" Target="../charts/chart9.xml"/><Relationship Id="rId5" Type="http://schemas.openxmlformats.org/officeDocument/2006/relationships/chart" Target="../charts/chart10.xml"/><Relationship Id="rId1" Type="http://schemas.openxmlformats.org/officeDocument/2006/relationships/slideLayout" Target="../slideLayouts/slideLayout4.xml"/><Relationship Id="rId2" Type="http://schemas.openxmlformats.org/officeDocument/2006/relationships/chart" Target="../charts/char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7825" y="-21771"/>
            <a:ext cx="18295825" cy="13759542"/>
          </a:xfrm>
          <a:prstGeom prst="rect">
            <a:avLst/>
          </a:prstGeom>
          <a:gradFill>
            <a:gsLst>
              <a:gs pos="11000">
                <a:schemeClr val="accent1">
                  <a:alpha val="82000"/>
                </a:schemeClr>
              </a:gs>
              <a:gs pos="88000">
                <a:srgbClr val="293039">
                  <a:alpha val="8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nvGrpSpPr>
          <p:cNvPr id="7" name="Group 6"/>
          <p:cNvGrpSpPr/>
          <p:nvPr/>
        </p:nvGrpSpPr>
        <p:grpSpPr>
          <a:xfrm>
            <a:off x="5347558" y="5253432"/>
            <a:ext cx="7625550" cy="3168306"/>
            <a:chOff x="7128220" y="4958614"/>
            <a:chExt cx="10164751" cy="4223308"/>
          </a:xfrm>
        </p:grpSpPr>
        <p:sp>
          <p:nvSpPr>
            <p:cNvPr id="5" name="TextBox 4"/>
            <p:cNvSpPr txBox="1"/>
            <p:nvPr/>
          </p:nvSpPr>
          <p:spPr>
            <a:xfrm>
              <a:off x="7128220" y="4958614"/>
              <a:ext cx="10164751" cy="2088917"/>
            </a:xfrm>
            <a:prstGeom prst="rect">
              <a:avLst/>
            </a:prstGeom>
            <a:noFill/>
          </p:spPr>
          <p:txBody>
            <a:bodyPr wrap="none" rtlCol="0">
              <a:spAutoFit/>
            </a:bodyPr>
            <a:lstStyle/>
            <a:p>
              <a:pPr algn="ctr">
                <a:lnSpc>
                  <a:spcPts val="11463"/>
                </a:lnSpc>
              </a:pPr>
              <a:r>
                <a:rPr lang="en-US" sz="10803" b="1" spc="225" dirty="0">
                  <a:solidFill>
                    <a:schemeClr val="bg1"/>
                  </a:solidFill>
                  <a:latin typeface="Lato Heavy" charset="0"/>
                  <a:ea typeface="Lato Heavy" charset="0"/>
                  <a:cs typeface="Lato Heavy" charset="0"/>
                </a:rPr>
                <a:t>INVESTOR </a:t>
              </a:r>
            </a:p>
          </p:txBody>
        </p:sp>
        <p:sp>
          <p:nvSpPr>
            <p:cNvPr id="25" name="TextBox 24"/>
            <p:cNvSpPr txBox="1"/>
            <p:nvPr/>
          </p:nvSpPr>
          <p:spPr>
            <a:xfrm>
              <a:off x="10298606" y="6651517"/>
              <a:ext cx="3823982" cy="2088917"/>
            </a:xfrm>
            <a:prstGeom prst="rect">
              <a:avLst/>
            </a:prstGeom>
            <a:noFill/>
          </p:spPr>
          <p:txBody>
            <a:bodyPr wrap="none" rtlCol="0">
              <a:spAutoFit/>
            </a:bodyPr>
            <a:lstStyle/>
            <a:p>
              <a:pPr algn="ctr">
                <a:lnSpc>
                  <a:spcPts val="11463"/>
                </a:lnSpc>
              </a:pPr>
              <a:r>
                <a:rPr lang="en-US" sz="9753" b="1" spc="225" dirty="0">
                  <a:solidFill>
                    <a:schemeClr val="bg1"/>
                  </a:solidFill>
                  <a:latin typeface="Lato Heavy" charset="0"/>
                  <a:ea typeface="Lato Heavy" charset="0"/>
                  <a:cs typeface="Lato Heavy" charset="0"/>
                </a:rPr>
                <a:t>PRO</a:t>
              </a:r>
            </a:p>
          </p:txBody>
        </p:sp>
        <p:sp>
          <p:nvSpPr>
            <p:cNvPr id="26" name="TextBox 25"/>
            <p:cNvSpPr txBox="1"/>
            <p:nvPr/>
          </p:nvSpPr>
          <p:spPr>
            <a:xfrm>
              <a:off x="7980442" y="8703283"/>
              <a:ext cx="8475411" cy="478639"/>
            </a:xfrm>
            <a:prstGeom prst="rect">
              <a:avLst/>
            </a:prstGeom>
            <a:noFill/>
          </p:spPr>
          <p:txBody>
            <a:bodyPr wrap="none" lIns="0" tIns="0" rIns="0" bIns="0" rtlCol="0">
              <a:spAutoFit/>
            </a:bodyPr>
            <a:lstStyle/>
            <a:p>
              <a:pPr algn="ctr">
                <a:lnSpc>
                  <a:spcPts val="2800"/>
                </a:lnSpc>
                <a:spcAft>
                  <a:spcPts val="2400"/>
                </a:spcAft>
              </a:pPr>
              <a:r>
                <a:rPr lang="en-US" sz="1800" b="1" spc="450" dirty="0">
                  <a:solidFill>
                    <a:schemeClr val="bg1"/>
                  </a:solidFill>
                  <a:latin typeface="Lato" charset="0"/>
                  <a:ea typeface="Lato" charset="0"/>
                  <a:cs typeface="Lato" charset="0"/>
                </a:rPr>
                <a:t>POWERPOINT PRESENTATION TEMPLATE</a:t>
              </a:r>
            </a:p>
          </p:txBody>
        </p:sp>
      </p:grpSp>
      <p:sp>
        <p:nvSpPr>
          <p:cNvPr id="2" name="Picture Placeholder 1"/>
          <p:cNvSpPr>
            <a:spLocks noGrp="1"/>
          </p:cNvSpPr>
          <p:nvPr>
            <p:ph type="pic" sz="quarter" idx="22"/>
          </p:nvPr>
        </p:nvSpPr>
        <p:spPr/>
      </p:sp>
    </p:spTree>
    <p:extLst>
      <p:ext uri="{BB962C8B-B14F-4D97-AF65-F5344CB8AC3E}">
        <p14:creationId xmlns:p14="http://schemas.microsoft.com/office/powerpoint/2010/main" val="799886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18288001" cy="13716000"/>
          </a:xfrm>
          <a:prstGeom prst="rect">
            <a:avLst/>
          </a:prstGeom>
          <a:gradFill>
            <a:gsLst>
              <a:gs pos="0">
                <a:srgbClr val="293039"/>
              </a:gs>
              <a:gs pos="100000">
                <a:srgbClr val="374A6A">
                  <a:lumMod val="35000"/>
                  <a:alpha val="69000"/>
                </a:srgb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sp>
        <p:nvSpPr>
          <p:cNvPr id="6" name="TextBox 5"/>
          <p:cNvSpPr txBox="1"/>
          <p:nvPr/>
        </p:nvSpPr>
        <p:spPr>
          <a:xfrm>
            <a:off x="2446312" y="5129642"/>
            <a:ext cx="13428837" cy="3901709"/>
          </a:xfrm>
          <a:prstGeom prst="rect">
            <a:avLst/>
          </a:prstGeom>
          <a:noFill/>
        </p:spPr>
        <p:txBody>
          <a:bodyPr wrap="square" rtlCol="0">
            <a:spAutoFit/>
          </a:bodyPr>
          <a:lstStyle/>
          <a:p>
            <a:pPr algn="ctr"/>
            <a:r>
              <a:rPr lang="en-US" sz="4951" b="1" dirty="0">
                <a:solidFill>
                  <a:schemeClr val="bg1"/>
                </a:solidFill>
                <a:latin typeface="Lato Black" charset="0"/>
                <a:ea typeface="Lato Black" charset="0"/>
                <a:cs typeface="Lato Black" charset="0"/>
              </a:rPr>
              <a:t> "Success seems to be connected with action. Successful people keep moving. They make mistakes, but they don't quit.”</a:t>
            </a:r>
          </a:p>
          <a:p>
            <a:pPr algn="ctr"/>
            <a:endParaRPr lang="en-US" sz="4951" b="1" dirty="0">
              <a:solidFill>
                <a:schemeClr val="bg1"/>
              </a:solidFill>
              <a:latin typeface="Lato Black" charset="0"/>
              <a:ea typeface="Lato Black" charset="0"/>
              <a:cs typeface="Lato Black" charset="0"/>
            </a:endParaRPr>
          </a:p>
          <a:p>
            <a:pPr algn="ctr"/>
            <a:r>
              <a:rPr lang="en-US" sz="4951" dirty="0">
                <a:solidFill>
                  <a:schemeClr val="bg1"/>
                </a:solidFill>
                <a:latin typeface="Lato Light" charset="0"/>
                <a:ea typeface="Lato Light" charset="0"/>
                <a:cs typeface="Lato Light" charset="0"/>
              </a:rPr>
              <a:t>—Conrad Hilton</a:t>
            </a:r>
            <a:endParaRPr lang="en-US" sz="5401" dirty="0">
              <a:solidFill>
                <a:schemeClr val="bg1"/>
              </a:solidFill>
              <a:latin typeface="Lato Light" charset="0"/>
              <a:ea typeface="Lato Light" charset="0"/>
              <a:cs typeface="Lato Light" charset="0"/>
            </a:endParaRPr>
          </a:p>
        </p:txBody>
      </p:sp>
      <p:sp>
        <p:nvSpPr>
          <p:cNvPr id="3" name="Picture Placeholder 2"/>
          <p:cNvSpPr>
            <a:spLocks noGrp="1"/>
          </p:cNvSpPr>
          <p:nvPr>
            <p:ph type="pic" sz="quarter" idx="22"/>
          </p:nvPr>
        </p:nvSpPr>
        <p:spPr/>
      </p:sp>
    </p:spTree>
    <p:extLst>
      <p:ext uri="{BB962C8B-B14F-4D97-AF65-F5344CB8AC3E}">
        <p14:creationId xmlns:p14="http://schemas.microsoft.com/office/powerpoint/2010/main" val="11209134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p:cNvSpPr/>
          <p:nvPr/>
        </p:nvSpPr>
        <p:spPr>
          <a:xfrm>
            <a:off x="10403063" y="5062966"/>
            <a:ext cx="1160325" cy="1160627"/>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68583" tIns="34291" rIns="68583" bIns="34291" rtlCol="0" anchor="ctr"/>
          <a:lstStyle/>
          <a:p>
            <a:pPr algn="ctr"/>
            <a:endParaRPr lang="en-US" sz="2701" dirty="0"/>
          </a:p>
        </p:txBody>
      </p:sp>
      <p:sp>
        <p:nvSpPr>
          <p:cNvPr id="6" name="Freeform 1"/>
          <p:cNvSpPr>
            <a:spLocks noChangeArrowheads="1"/>
          </p:cNvSpPr>
          <p:nvPr/>
        </p:nvSpPr>
        <p:spPr bwMode="auto">
          <a:xfrm rot="5400000">
            <a:off x="13826484" y="4289671"/>
            <a:ext cx="2064982" cy="2425989"/>
          </a:xfrm>
          <a:custGeom>
            <a:avLst/>
            <a:gdLst>
              <a:gd name="T0" fmla="*/ 1782 w 2658"/>
              <a:gd name="T1" fmla="*/ 0 h 2470"/>
              <a:gd name="T2" fmla="*/ 1782 w 2658"/>
              <a:gd name="T3" fmla="*/ 0 h 2470"/>
              <a:gd name="T4" fmla="*/ 1782 w 2658"/>
              <a:gd name="T5" fmla="*/ 438 h 2470"/>
              <a:gd name="T6" fmla="*/ 1469 w 2658"/>
              <a:gd name="T7" fmla="*/ 438 h 2470"/>
              <a:gd name="T8" fmla="*/ 375 w 2658"/>
              <a:gd name="T9" fmla="*/ 1219 h 2470"/>
              <a:gd name="T10" fmla="*/ 1469 w 2658"/>
              <a:gd name="T11" fmla="*/ 2032 h 2470"/>
              <a:gd name="T12" fmla="*/ 2188 w 2658"/>
              <a:gd name="T13" fmla="*/ 2032 h 2470"/>
              <a:gd name="T14" fmla="*/ 2188 w 2658"/>
              <a:gd name="T15" fmla="*/ 2469 h 2470"/>
              <a:gd name="T16" fmla="*/ 2657 w 2658"/>
              <a:gd name="T17" fmla="*/ 2469 h 2470"/>
              <a:gd name="T18" fmla="*/ 1500 w 2658"/>
              <a:gd name="T19" fmla="*/ 2469 h 2470"/>
              <a:gd name="T20" fmla="*/ 0 w 2658"/>
              <a:gd name="T21" fmla="*/ 1219 h 2470"/>
              <a:gd name="T22" fmla="*/ 1469 w 2658"/>
              <a:gd name="T23" fmla="*/ 0 h 2470"/>
              <a:gd name="T24" fmla="*/ 1782 w 2658"/>
              <a:gd name="T25" fmla="*/ 0 h 2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58" h="2470">
                <a:moveTo>
                  <a:pt x="1782" y="0"/>
                </a:moveTo>
                <a:lnTo>
                  <a:pt x="1782" y="0"/>
                </a:lnTo>
                <a:cubicBezTo>
                  <a:pt x="1782" y="438"/>
                  <a:pt x="1782" y="438"/>
                  <a:pt x="1782" y="438"/>
                </a:cubicBezTo>
                <a:cubicBezTo>
                  <a:pt x="1469" y="438"/>
                  <a:pt x="1469" y="438"/>
                  <a:pt x="1469" y="438"/>
                </a:cubicBezTo>
                <a:cubicBezTo>
                  <a:pt x="688" y="438"/>
                  <a:pt x="375" y="781"/>
                  <a:pt x="375" y="1219"/>
                </a:cubicBezTo>
                <a:cubicBezTo>
                  <a:pt x="375" y="1719"/>
                  <a:pt x="719" y="2032"/>
                  <a:pt x="1469" y="2032"/>
                </a:cubicBezTo>
                <a:cubicBezTo>
                  <a:pt x="2188" y="2032"/>
                  <a:pt x="2188" y="2032"/>
                  <a:pt x="2188" y="2032"/>
                </a:cubicBezTo>
                <a:cubicBezTo>
                  <a:pt x="2188" y="2469"/>
                  <a:pt x="2188" y="2469"/>
                  <a:pt x="2188" y="2469"/>
                </a:cubicBezTo>
                <a:cubicBezTo>
                  <a:pt x="2657" y="2469"/>
                  <a:pt x="2657" y="2469"/>
                  <a:pt x="2657" y="2469"/>
                </a:cubicBezTo>
                <a:cubicBezTo>
                  <a:pt x="1500" y="2469"/>
                  <a:pt x="1500" y="2469"/>
                  <a:pt x="1500" y="2469"/>
                </a:cubicBezTo>
                <a:cubicBezTo>
                  <a:pt x="438" y="2469"/>
                  <a:pt x="0" y="1938"/>
                  <a:pt x="0" y="1219"/>
                </a:cubicBezTo>
                <a:cubicBezTo>
                  <a:pt x="0" y="532"/>
                  <a:pt x="407" y="0"/>
                  <a:pt x="1469" y="0"/>
                </a:cubicBezTo>
                <a:lnTo>
                  <a:pt x="1782" y="0"/>
                </a:lnTo>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82886" tIns="91443" rIns="182886" bIns="91443" anchor="ctr"/>
          <a:lstStyle/>
          <a:p>
            <a:endParaRPr lang="en-US" sz="2701" dirty="0"/>
          </a:p>
        </p:txBody>
      </p:sp>
      <p:sp>
        <p:nvSpPr>
          <p:cNvPr id="7" name="Freeform 2"/>
          <p:cNvSpPr>
            <a:spLocks noChangeArrowheads="1"/>
          </p:cNvSpPr>
          <p:nvPr/>
        </p:nvSpPr>
        <p:spPr bwMode="auto">
          <a:xfrm rot="5400000">
            <a:off x="12048811" y="5790142"/>
            <a:ext cx="1698559" cy="2395665"/>
          </a:xfrm>
          <a:custGeom>
            <a:avLst/>
            <a:gdLst>
              <a:gd name="T0" fmla="*/ 750 w 2187"/>
              <a:gd name="T1" fmla="*/ 0 h 2438"/>
              <a:gd name="T2" fmla="*/ 750 w 2187"/>
              <a:gd name="T3" fmla="*/ 0 h 2438"/>
              <a:gd name="T4" fmla="*/ 2186 w 2187"/>
              <a:gd name="T5" fmla="*/ 1187 h 2438"/>
              <a:gd name="T6" fmla="*/ 719 w 2187"/>
              <a:gd name="T7" fmla="*/ 2437 h 2438"/>
              <a:gd name="T8" fmla="*/ 0 w 2187"/>
              <a:gd name="T9" fmla="*/ 2437 h 2438"/>
              <a:gd name="T10" fmla="*/ 469 w 2187"/>
              <a:gd name="T11" fmla="*/ 2437 h 2438"/>
              <a:gd name="T12" fmla="*/ 469 w 2187"/>
              <a:gd name="T13" fmla="*/ 2031 h 2438"/>
              <a:gd name="T14" fmla="*/ 750 w 2187"/>
              <a:gd name="T15" fmla="*/ 2031 h 2438"/>
              <a:gd name="T16" fmla="*/ 1843 w 2187"/>
              <a:gd name="T17" fmla="*/ 1218 h 2438"/>
              <a:gd name="T18" fmla="*/ 750 w 2187"/>
              <a:gd name="T19" fmla="*/ 437 h 2438"/>
              <a:gd name="T20" fmla="*/ 469 w 2187"/>
              <a:gd name="T21" fmla="*/ 437 h 2438"/>
              <a:gd name="T22" fmla="*/ 0 w 2187"/>
              <a:gd name="T23" fmla="*/ 437 h 2438"/>
              <a:gd name="T24" fmla="*/ 0 w 2187"/>
              <a:gd name="T25" fmla="*/ 0 h 2438"/>
              <a:gd name="T26" fmla="*/ 750 w 2187"/>
              <a:gd name="T27" fmla="*/ 0 h 2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87" h="2438">
                <a:moveTo>
                  <a:pt x="750" y="0"/>
                </a:moveTo>
                <a:lnTo>
                  <a:pt x="750" y="0"/>
                </a:lnTo>
                <a:cubicBezTo>
                  <a:pt x="1780" y="0"/>
                  <a:pt x="2186" y="500"/>
                  <a:pt x="2186" y="1187"/>
                </a:cubicBezTo>
                <a:cubicBezTo>
                  <a:pt x="2186" y="1906"/>
                  <a:pt x="1749" y="2437"/>
                  <a:pt x="719" y="2437"/>
                </a:cubicBezTo>
                <a:cubicBezTo>
                  <a:pt x="0" y="2437"/>
                  <a:pt x="0" y="2437"/>
                  <a:pt x="0" y="2437"/>
                </a:cubicBezTo>
                <a:cubicBezTo>
                  <a:pt x="469" y="2437"/>
                  <a:pt x="469" y="2437"/>
                  <a:pt x="469" y="2437"/>
                </a:cubicBezTo>
                <a:cubicBezTo>
                  <a:pt x="469" y="2031"/>
                  <a:pt x="469" y="2031"/>
                  <a:pt x="469" y="2031"/>
                </a:cubicBezTo>
                <a:cubicBezTo>
                  <a:pt x="750" y="2031"/>
                  <a:pt x="750" y="2031"/>
                  <a:pt x="750" y="2031"/>
                </a:cubicBezTo>
                <a:cubicBezTo>
                  <a:pt x="1499" y="2031"/>
                  <a:pt x="1843" y="1687"/>
                  <a:pt x="1843" y="1218"/>
                </a:cubicBezTo>
                <a:cubicBezTo>
                  <a:pt x="1843" y="750"/>
                  <a:pt x="1499" y="437"/>
                  <a:pt x="750" y="437"/>
                </a:cubicBezTo>
                <a:cubicBezTo>
                  <a:pt x="469" y="437"/>
                  <a:pt x="469" y="437"/>
                  <a:pt x="469" y="437"/>
                </a:cubicBezTo>
                <a:cubicBezTo>
                  <a:pt x="0" y="437"/>
                  <a:pt x="0" y="437"/>
                  <a:pt x="0" y="437"/>
                </a:cubicBezTo>
                <a:cubicBezTo>
                  <a:pt x="0" y="0"/>
                  <a:pt x="0" y="0"/>
                  <a:pt x="0" y="0"/>
                </a:cubicBezTo>
                <a:lnTo>
                  <a:pt x="750" y="0"/>
                </a:lnTo>
              </a:path>
            </a:pathLst>
          </a:custGeom>
          <a:solidFill>
            <a:schemeClr val="accent5"/>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82886" tIns="91443" rIns="182886" bIns="91443" anchor="ctr"/>
          <a:lstStyle/>
          <a:p>
            <a:endParaRPr lang="en-US" sz="2701" dirty="0"/>
          </a:p>
        </p:txBody>
      </p:sp>
      <p:sp>
        <p:nvSpPr>
          <p:cNvPr id="8" name="Freeform 3"/>
          <p:cNvSpPr>
            <a:spLocks noChangeArrowheads="1"/>
          </p:cNvSpPr>
          <p:nvPr/>
        </p:nvSpPr>
        <p:spPr bwMode="auto">
          <a:xfrm rot="5400000">
            <a:off x="9529465" y="4627132"/>
            <a:ext cx="2743034" cy="2395663"/>
          </a:xfrm>
          <a:custGeom>
            <a:avLst/>
            <a:gdLst>
              <a:gd name="T0" fmla="*/ 2657 w 3532"/>
              <a:gd name="T1" fmla="*/ 0 h 2437"/>
              <a:gd name="T2" fmla="*/ 2657 w 3532"/>
              <a:gd name="T3" fmla="*/ 0 h 2437"/>
              <a:gd name="T4" fmla="*/ 2657 w 3532"/>
              <a:gd name="T5" fmla="*/ 406 h 2437"/>
              <a:gd name="T6" fmla="*/ 2188 w 3532"/>
              <a:gd name="T7" fmla="*/ 406 h 2437"/>
              <a:gd name="T8" fmla="*/ 1469 w 3532"/>
              <a:gd name="T9" fmla="*/ 406 h 2437"/>
              <a:gd name="T10" fmla="*/ 375 w 3532"/>
              <a:gd name="T11" fmla="*/ 1187 h 2437"/>
              <a:gd name="T12" fmla="*/ 1469 w 3532"/>
              <a:gd name="T13" fmla="*/ 2000 h 2437"/>
              <a:gd name="T14" fmla="*/ 1750 w 3532"/>
              <a:gd name="T15" fmla="*/ 2000 h 2437"/>
              <a:gd name="T16" fmla="*/ 1750 w 3532"/>
              <a:gd name="T17" fmla="*/ 2436 h 2437"/>
              <a:gd name="T18" fmla="*/ 3531 w 3532"/>
              <a:gd name="T19" fmla="*/ 2436 h 2437"/>
              <a:gd name="T20" fmla="*/ 1500 w 3532"/>
              <a:gd name="T21" fmla="*/ 2436 h 2437"/>
              <a:gd name="T22" fmla="*/ 0 w 3532"/>
              <a:gd name="T23" fmla="*/ 1187 h 2437"/>
              <a:gd name="T24" fmla="*/ 1469 w 3532"/>
              <a:gd name="T25" fmla="*/ 0 h 2437"/>
              <a:gd name="T26" fmla="*/ 2657 w 3532"/>
              <a:gd name="T27" fmla="*/ 0 h 2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32" h="2437">
                <a:moveTo>
                  <a:pt x="2657" y="0"/>
                </a:moveTo>
                <a:lnTo>
                  <a:pt x="2657" y="0"/>
                </a:lnTo>
                <a:cubicBezTo>
                  <a:pt x="2657" y="406"/>
                  <a:pt x="2657" y="406"/>
                  <a:pt x="2657" y="406"/>
                </a:cubicBezTo>
                <a:cubicBezTo>
                  <a:pt x="2188" y="406"/>
                  <a:pt x="2188" y="406"/>
                  <a:pt x="2188" y="406"/>
                </a:cubicBezTo>
                <a:cubicBezTo>
                  <a:pt x="1469" y="406"/>
                  <a:pt x="1469" y="406"/>
                  <a:pt x="1469" y="406"/>
                </a:cubicBezTo>
                <a:cubicBezTo>
                  <a:pt x="688" y="406"/>
                  <a:pt x="375" y="750"/>
                  <a:pt x="375" y="1187"/>
                </a:cubicBezTo>
                <a:cubicBezTo>
                  <a:pt x="375" y="1687"/>
                  <a:pt x="719" y="2000"/>
                  <a:pt x="1469" y="2000"/>
                </a:cubicBezTo>
                <a:cubicBezTo>
                  <a:pt x="1750" y="2000"/>
                  <a:pt x="1750" y="2000"/>
                  <a:pt x="1750" y="2000"/>
                </a:cubicBezTo>
                <a:cubicBezTo>
                  <a:pt x="1750" y="2436"/>
                  <a:pt x="1750" y="2436"/>
                  <a:pt x="1750" y="2436"/>
                </a:cubicBezTo>
                <a:cubicBezTo>
                  <a:pt x="3531" y="2436"/>
                  <a:pt x="3531" y="2436"/>
                  <a:pt x="3531" y="2436"/>
                </a:cubicBezTo>
                <a:cubicBezTo>
                  <a:pt x="1500" y="2436"/>
                  <a:pt x="1500" y="2436"/>
                  <a:pt x="1500" y="2436"/>
                </a:cubicBezTo>
                <a:cubicBezTo>
                  <a:pt x="438" y="2436"/>
                  <a:pt x="0" y="1906"/>
                  <a:pt x="0" y="1187"/>
                </a:cubicBezTo>
                <a:cubicBezTo>
                  <a:pt x="0" y="500"/>
                  <a:pt x="407" y="0"/>
                  <a:pt x="1469" y="0"/>
                </a:cubicBezTo>
                <a:lnTo>
                  <a:pt x="2657" y="0"/>
                </a:lnTo>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82886" tIns="91443" rIns="182886" bIns="91443" anchor="ctr"/>
          <a:lstStyle/>
          <a:p>
            <a:endParaRPr lang="en-US" sz="2701" dirty="0"/>
          </a:p>
        </p:txBody>
      </p:sp>
      <p:sp>
        <p:nvSpPr>
          <p:cNvPr id="9" name="Freeform 4"/>
          <p:cNvSpPr>
            <a:spLocks noChangeArrowheads="1"/>
          </p:cNvSpPr>
          <p:nvPr/>
        </p:nvSpPr>
        <p:spPr bwMode="auto">
          <a:xfrm rot="5400000">
            <a:off x="7559502" y="5942784"/>
            <a:ext cx="2719064" cy="2425989"/>
          </a:xfrm>
          <a:custGeom>
            <a:avLst/>
            <a:gdLst>
              <a:gd name="T0" fmla="*/ 2062 w 3500"/>
              <a:gd name="T1" fmla="*/ 0 h 2469"/>
              <a:gd name="T2" fmla="*/ 2062 w 3500"/>
              <a:gd name="T3" fmla="*/ 0 h 2469"/>
              <a:gd name="T4" fmla="*/ 3499 w 3500"/>
              <a:gd name="T5" fmla="*/ 1186 h 2469"/>
              <a:gd name="T6" fmla="*/ 2031 w 3500"/>
              <a:gd name="T7" fmla="*/ 2468 h 2469"/>
              <a:gd name="T8" fmla="*/ 0 w 3500"/>
              <a:gd name="T9" fmla="*/ 2468 h 2469"/>
              <a:gd name="T10" fmla="*/ 1781 w 3500"/>
              <a:gd name="T11" fmla="*/ 2468 h 2469"/>
              <a:gd name="T12" fmla="*/ 1781 w 3500"/>
              <a:gd name="T13" fmla="*/ 2030 h 2469"/>
              <a:gd name="T14" fmla="*/ 2062 w 3500"/>
              <a:gd name="T15" fmla="*/ 2030 h 2469"/>
              <a:gd name="T16" fmla="*/ 3156 w 3500"/>
              <a:gd name="T17" fmla="*/ 1218 h 2469"/>
              <a:gd name="T18" fmla="*/ 2062 w 3500"/>
              <a:gd name="T19" fmla="*/ 436 h 2469"/>
              <a:gd name="T20" fmla="*/ 1781 w 3500"/>
              <a:gd name="T21" fmla="*/ 436 h 2469"/>
              <a:gd name="T22" fmla="*/ 0 w 3500"/>
              <a:gd name="T23" fmla="*/ 436 h 2469"/>
              <a:gd name="T24" fmla="*/ 0 w 3500"/>
              <a:gd name="T25" fmla="*/ 0 h 2469"/>
              <a:gd name="T26" fmla="*/ 2062 w 3500"/>
              <a:gd name="T27" fmla="*/ 0 h 2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00" h="2469">
                <a:moveTo>
                  <a:pt x="2062" y="0"/>
                </a:moveTo>
                <a:lnTo>
                  <a:pt x="2062" y="0"/>
                </a:lnTo>
                <a:cubicBezTo>
                  <a:pt x="3093" y="0"/>
                  <a:pt x="3499" y="530"/>
                  <a:pt x="3499" y="1186"/>
                </a:cubicBezTo>
                <a:cubicBezTo>
                  <a:pt x="3499" y="1905"/>
                  <a:pt x="3062" y="2468"/>
                  <a:pt x="2031" y="2468"/>
                </a:cubicBezTo>
                <a:cubicBezTo>
                  <a:pt x="0" y="2468"/>
                  <a:pt x="0" y="2468"/>
                  <a:pt x="0" y="2468"/>
                </a:cubicBezTo>
                <a:cubicBezTo>
                  <a:pt x="1781" y="2468"/>
                  <a:pt x="1781" y="2468"/>
                  <a:pt x="1781" y="2468"/>
                </a:cubicBezTo>
                <a:cubicBezTo>
                  <a:pt x="1781" y="2030"/>
                  <a:pt x="1781" y="2030"/>
                  <a:pt x="1781" y="2030"/>
                </a:cubicBezTo>
                <a:cubicBezTo>
                  <a:pt x="2062" y="2030"/>
                  <a:pt x="2062" y="2030"/>
                  <a:pt x="2062" y="2030"/>
                </a:cubicBezTo>
                <a:cubicBezTo>
                  <a:pt x="2812" y="2030"/>
                  <a:pt x="3156" y="1718"/>
                  <a:pt x="3156" y="1218"/>
                </a:cubicBezTo>
                <a:cubicBezTo>
                  <a:pt x="3156" y="780"/>
                  <a:pt x="2812" y="436"/>
                  <a:pt x="2062" y="436"/>
                </a:cubicBezTo>
                <a:cubicBezTo>
                  <a:pt x="1781" y="436"/>
                  <a:pt x="1781" y="436"/>
                  <a:pt x="1781" y="436"/>
                </a:cubicBezTo>
                <a:cubicBezTo>
                  <a:pt x="0" y="436"/>
                  <a:pt x="0" y="436"/>
                  <a:pt x="0" y="436"/>
                </a:cubicBezTo>
                <a:cubicBezTo>
                  <a:pt x="0" y="0"/>
                  <a:pt x="0" y="0"/>
                  <a:pt x="0" y="0"/>
                </a:cubicBezTo>
                <a:lnTo>
                  <a:pt x="2062" y="0"/>
                </a:lnTo>
              </a:path>
            </a:pathLst>
          </a:custGeom>
          <a:solidFill>
            <a:schemeClr val="accent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82886" tIns="91443" rIns="182886" bIns="91443" anchor="ctr"/>
          <a:lstStyle/>
          <a:p>
            <a:endParaRPr lang="en-US" sz="2701" dirty="0"/>
          </a:p>
        </p:txBody>
      </p:sp>
      <p:sp>
        <p:nvSpPr>
          <p:cNvPr id="10" name="Freeform 5"/>
          <p:cNvSpPr>
            <a:spLocks noChangeArrowheads="1"/>
          </p:cNvSpPr>
          <p:nvPr/>
        </p:nvSpPr>
        <p:spPr bwMode="auto">
          <a:xfrm rot="5400000">
            <a:off x="5102067" y="5161895"/>
            <a:ext cx="3712174" cy="2395663"/>
          </a:xfrm>
          <a:custGeom>
            <a:avLst/>
            <a:gdLst>
              <a:gd name="T0" fmla="*/ 1750 w 4782"/>
              <a:gd name="T1" fmla="*/ 2438 h 2439"/>
              <a:gd name="T2" fmla="*/ 1750 w 4782"/>
              <a:gd name="T3" fmla="*/ 2438 h 2439"/>
              <a:gd name="T4" fmla="*/ 1750 w 4782"/>
              <a:gd name="T5" fmla="*/ 2000 h 2439"/>
              <a:gd name="T6" fmla="*/ 1469 w 4782"/>
              <a:gd name="T7" fmla="*/ 2000 h 2439"/>
              <a:gd name="T8" fmla="*/ 375 w 4782"/>
              <a:gd name="T9" fmla="*/ 1188 h 2439"/>
              <a:gd name="T10" fmla="*/ 1469 w 4782"/>
              <a:gd name="T11" fmla="*/ 438 h 2439"/>
              <a:gd name="T12" fmla="*/ 1750 w 4782"/>
              <a:gd name="T13" fmla="*/ 438 h 2439"/>
              <a:gd name="T14" fmla="*/ 3531 w 4782"/>
              <a:gd name="T15" fmla="*/ 438 h 2439"/>
              <a:gd name="T16" fmla="*/ 3531 w 4782"/>
              <a:gd name="T17" fmla="*/ 0 h 2439"/>
              <a:gd name="T18" fmla="*/ 1469 w 4782"/>
              <a:gd name="T19" fmla="*/ 0 h 2439"/>
              <a:gd name="T20" fmla="*/ 0 w 4782"/>
              <a:gd name="T21" fmla="*/ 1188 h 2439"/>
              <a:gd name="T22" fmla="*/ 1500 w 4782"/>
              <a:gd name="T23" fmla="*/ 2438 h 2439"/>
              <a:gd name="T24" fmla="*/ 4781 w 4782"/>
              <a:gd name="T25" fmla="*/ 2438 h 2439"/>
              <a:gd name="T26" fmla="*/ 1750 w 4782"/>
              <a:gd name="T27" fmla="*/ 2438 h 2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82" h="2439">
                <a:moveTo>
                  <a:pt x="1750" y="2438"/>
                </a:moveTo>
                <a:lnTo>
                  <a:pt x="1750" y="2438"/>
                </a:lnTo>
                <a:cubicBezTo>
                  <a:pt x="1750" y="2000"/>
                  <a:pt x="1750" y="2000"/>
                  <a:pt x="1750" y="2000"/>
                </a:cubicBezTo>
                <a:cubicBezTo>
                  <a:pt x="1469" y="2000"/>
                  <a:pt x="1469" y="2000"/>
                  <a:pt x="1469" y="2000"/>
                </a:cubicBezTo>
                <a:cubicBezTo>
                  <a:pt x="719" y="2000"/>
                  <a:pt x="375" y="1688"/>
                  <a:pt x="375" y="1188"/>
                </a:cubicBezTo>
                <a:cubicBezTo>
                  <a:pt x="375" y="750"/>
                  <a:pt x="688" y="438"/>
                  <a:pt x="1469" y="438"/>
                </a:cubicBezTo>
                <a:cubicBezTo>
                  <a:pt x="1750" y="438"/>
                  <a:pt x="1750" y="438"/>
                  <a:pt x="1750" y="438"/>
                </a:cubicBezTo>
                <a:cubicBezTo>
                  <a:pt x="3531" y="438"/>
                  <a:pt x="3531" y="438"/>
                  <a:pt x="3531" y="438"/>
                </a:cubicBezTo>
                <a:cubicBezTo>
                  <a:pt x="3531" y="0"/>
                  <a:pt x="3531" y="0"/>
                  <a:pt x="3531" y="0"/>
                </a:cubicBezTo>
                <a:cubicBezTo>
                  <a:pt x="1469" y="0"/>
                  <a:pt x="1469" y="0"/>
                  <a:pt x="1469" y="0"/>
                </a:cubicBezTo>
                <a:cubicBezTo>
                  <a:pt x="407" y="0"/>
                  <a:pt x="0" y="500"/>
                  <a:pt x="0" y="1188"/>
                </a:cubicBezTo>
                <a:cubicBezTo>
                  <a:pt x="0" y="1906"/>
                  <a:pt x="438" y="2438"/>
                  <a:pt x="1500" y="2438"/>
                </a:cubicBezTo>
                <a:cubicBezTo>
                  <a:pt x="4781" y="2438"/>
                  <a:pt x="4781" y="2438"/>
                  <a:pt x="4781" y="2438"/>
                </a:cubicBezTo>
                <a:lnTo>
                  <a:pt x="1750" y="2438"/>
                </a:lnTo>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82886" tIns="91443" rIns="182886" bIns="91443" anchor="ctr"/>
          <a:lstStyle/>
          <a:p>
            <a:endParaRPr lang="en-US" sz="2701" dirty="0"/>
          </a:p>
        </p:txBody>
      </p:sp>
      <p:sp>
        <p:nvSpPr>
          <p:cNvPr id="11" name="Freeform 6"/>
          <p:cNvSpPr>
            <a:spLocks noChangeArrowheads="1"/>
          </p:cNvSpPr>
          <p:nvPr/>
        </p:nvSpPr>
        <p:spPr bwMode="auto">
          <a:xfrm rot="5400000">
            <a:off x="2444685" y="5759572"/>
            <a:ext cx="5071705" cy="2425989"/>
          </a:xfrm>
          <a:custGeom>
            <a:avLst/>
            <a:gdLst>
              <a:gd name="T0" fmla="*/ 5062 w 6532"/>
              <a:gd name="T1" fmla="*/ 0 h 2470"/>
              <a:gd name="T2" fmla="*/ 5062 w 6532"/>
              <a:gd name="T3" fmla="*/ 0 h 2470"/>
              <a:gd name="T4" fmla="*/ 6531 w 6532"/>
              <a:gd name="T5" fmla="*/ 1219 h 2470"/>
              <a:gd name="T6" fmla="*/ 5062 w 6532"/>
              <a:gd name="T7" fmla="*/ 2469 h 2470"/>
              <a:gd name="T8" fmla="*/ 0 w 6532"/>
              <a:gd name="T9" fmla="*/ 2469 h 2470"/>
              <a:gd name="T10" fmla="*/ 0 w 6532"/>
              <a:gd name="T11" fmla="*/ 2031 h 2470"/>
              <a:gd name="T12" fmla="*/ 5062 w 6532"/>
              <a:gd name="T13" fmla="*/ 2031 h 2470"/>
              <a:gd name="T14" fmla="*/ 6156 w 6532"/>
              <a:gd name="T15" fmla="*/ 1219 h 2470"/>
              <a:gd name="T16" fmla="*/ 5062 w 6532"/>
              <a:gd name="T17" fmla="*/ 438 h 2470"/>
              <a:gd name="T18" fmla="*/ 4781 w 6532"/>
              <a:gd name="T19" fmla="*/ 438 h 2470"/>
              <a:gd name="T20" fmla="*/ 1750 w 6532"/>
              <a:gd name="T21" fmla="*/ 438 h 2470"/>
              <a:gd name="T22" fmla="*/ 1750 w 6532"/>
              <a:gd name="T23" fmla="*/ 0 h 2470"/>
              <a:gd name="T24" fmla="*/ 5062 w 6532"/>
              <a:gd name="T25" fmla="*/ 0 h 2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2" h="2470">
                <a:moveTo>
                  <a:pt x="5062" y="0"/>
                </a:moveTo>
                <a:lnTo>
                  <a:pt x="5062" y="0"/>
                </a:lnTo>
                <a:cubicBezTo>
                  <a:pt x="6124" y="0"/>
                  <a:pt x="6531" y="531"/>
                  <a:pt x="6531" y="1219"/>
                </a:cubicBezTo>
                <a:cubicBezTo>
                  <a:pt x="6531" y="1937"/>
                  <a:pt x="6093" y="2469"/>
                  <a:pt x="5062" y="2469"/>
                </a:cubicBezTo>
                <a:cubicBezTo>
                  <a:pt x="0" y="2469"/>
                  <a:pt x="0" y="2469"/>
                  <a:pt x="0" y="2469"/>
                </a:cubicBezTo>
                <a:cubicBezTo>
                  <a:pt x="0" y="2031"/>
                  <a:pt x="0" y="2031"/>
                  <a:pt x="0" y="2031"/>
                </a:cubicBezTo>
                <a:cubicBezTo>
                  <a:pt x="5062" y="2031"/>
                  <a:pt x="5062" y="2031"/>
                  <a:pt x="5062" y="2031"/>
                </a:cubicBezTo>
                <a:cubicBezTo>
                  <a:pt x="5843" y="2031"/>
                  <a:pt x="6156" y="1719"/>
                  <a:pt x="6156" y="1219"/>
                </a:cubicBezTo>
                <a:cubicBezTo>
                  <a:pt x="6156" y="781"/>
                  <a:pt x="5843" y="438"/>
                  <a:pt x="5062" y="438"/>
                </a:cubicBezTo>
                <a:cubicBezTo>
                  <a:pt x="4781" y="438"/>
                  <a:pt x="4781" y="438"/>
                  <a:pt x="4781" y="438"/>
                </a:cubicBezTo>
                <a:cubicBezTo>
                  <a:pt x="1750" y="438"/>
                  <a:pt x="1750" y="438"/>
                  <a:pt x="1750" y="438"/>
                </a:cubicBezTo>
                <a:cubicBezTo>
                  <a:pt x="1750" y="0"/>
                  <a:pt x="1750" y="0"/>
                  <a:pt x="1750" y="0"/>
                </a:cubicBezTo>
                <a:lnTo>
                  <a:pt x="5062" y="0"/>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82886" tIns="91443" rIns="182886" bIns="91443" anchor="ctr"/>
          <a:lstStyle/>
          <a:p>
            <a:endParaRPr lang="en-US" sz="2701" dirty="0"/>
          </a:p>
        </p:txBody>
      </p:sp>
      <p:sp>
        <p:nvSpPr>
          <p:cNvPr id="13" name="Oval 12"/>
          <p:cNvSpPr/>
          <p:nvPr/>
        </p:nvSpPr>
        <p:spPr>
          <a:xfrm>
            <a:off x="4462315" y="7752923"/>
            <a:ext cx="1160325" cy="1160627"/>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37138" tIns="68568" rIns="137138" bIns="68568" rtlCol="0" anchor="ctr"/>
          <a:lstStyle/>
          <a:p>
            <a:pPr algn="ctr"/>
            <a:endParaRPr lang="en-US" sz="2701" dirty="0"/>
          </a:p>
        </p:txBody>
      </p:sp>
      <p:sp>
        <p:nvSpPr>
          <p:cNvPr id="16" name="Oval 15"/>
          <p:cNvSpPr/>
          <p:nvPr/>
        </p:nvSpPr>
        <p:spPr>
          <a:xfrm>
            <a:off x="6445263" y="5062966"/>
            <a:ext cx="1160325" cy="1160627"/>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37138" tIns="68568" rIns="137138" bIns="68568" rtlCol="0" anchor="ctr"/>
          <a:lstStyle/>
          <a:p>
            <a:pPr algn="ctr"/>
            <a:endParaRPr lang="en-US" sz="2701" dirty="0"/>
          </a:p>
        </p:txBody>
      </p:sp>
      <p:sp>
        <p:nvSpPr>
          <p:cNvPr id="19" name="Oval 18"/>
          <p:cNvSpPr/>
          <p:nvPr/>
        </p:nvSpPr>
        <p:spPr>
          <a:xfrm>
            <a:off x="8426171" y="6873913"/>
            <a:ext cx="1160325" cy="1160627"/>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37138" tIns="68568" rIns="137138" bIns="68568" rtlCol="0" anchor="ctr"/>
          <a:lstStyle/>
          <a:p>
            <a:pPr algn="ctr"/>
            <a:endParaRPr lang="en-US" sz="2701" dirty="0"/>
          </a:p>
        </p:txBody>
      </p:sp>
      <p:sp>
        <p:nvSpPr>
          <p:cNvPr id="25" name="Oval 24"/>
          <p:cNvSpPr/>
          <p:nvPr/>
        </p:nvSpPr>
        <p:spPr>
          <a:xfrm>
            <a:off x="14368966" y="5062966"/>
            <a:ext cx="1160325" cy="1160627"/>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137138" tIns="68568" rIns="137138" bIns="68568" rtlCol="0" anchor="ctr"/>
          <a:lstStyle/>
          <a:p>
            <a:pPr algn="ctr"/>
            <a:endParaRPr lang="en-US" sz="2701" dirty="0"/>
          </a:p>
        </p:txBody>
      </p:sp>
      <p:sp>
        <p:nvSpPr>
          <p:cNvPr id="28" name="Oval 27"/>
          <p:cNvSpPr/>
          <p:nvPr/>
        </p:nvSpPr>
        <p:spPr>
          <a:xfrm>
            <a:off x="12416003" y="6209470"/>
            <a:ext cx="1160325" cy="1160627"/>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37138" tIns="68568" rIns="137138" bIns="68568" rtlCol="0" anchor="ctr"/>
          <a:lstStyle/>
          <a:p>
            <a:pPr algn="ctr"/>
            <a:endParaRPr lang="en-US" sz="2701" dirty="0"/>
          </a:p>
        </p:txBody>
      </p:sp>
      <p:sp>
        <p:nvSpPr>
          <p:cNvPr id="31" name="Oval 30"/>
          <p:cNvSpPr/>
          <p:nvPr/>
        </p:nvSpPr>
        <p:spPr>
          <a:xfrm>
            <a:off x="2460298" y="4483764"/>
            <a:ext cx="1160325" cy="1160627"/>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37138" tIns="68568" rIns="137138" bIns="68568" rtlCol="0" anchor="ctr"/>
          <a:lstStyle/>
          <a:p>
            <a:pPr algn="ctr"/>
            <a:endParaRPr lang="en-US" sz="2701" dirty="0"/>
          </a:p>
        </p:txBody>
      </p:sp>
      <p:sp>
        <p:nvSpPr>
          <p:cNvPr id="33" name="TextBox 32"/>
          <p:cNvSpPr txBox="1"/>
          <p:nvPr/>
        </p:nvSpPr>
        <p:spPr>
          <a:xfrm>
            <a:off x="4633424" y="6855099"/>
            <a:ext cx="818105" cy="415462"/>
          </a:xfrm>
          <a:prstGeom prst="rect">
            <a:avLst/>
          </a:prstGeom>
          <a:noFill/>
        </p:spPr>
        <p:txBody>
          <a:bodyPr vert="horz" wrap="none" lIns="182846" tIns="91422" rIns="182846" bIns="91422" rtlCol="0">
            <a:spAutoFit/>
          </a:bodyPr>
          <a:lstStyle/>
          <a:p>
            <a:pPr algn="ctr"/>
            <a:r>
              <a:rPr lang="en-US" sz="1500" b="1" dirty="0">
                <a:latin typeface="Lato" charset="0"/>
                <a:ea typeface="Lato" charset="0"/>
                <a:cs typeface="Lato" charset="0"/>
              </a:rPr>
              <a:t>2000</a:t>
            </a:r>
          </a:p>
        </p:txBody>
      </p:sp>
      <p:sp>
        <p:nvSpPr>
          <p:cNvPr id="34" name="TextBox 33"/>
          <p:cNvSpPr txBox="1"/>
          <p:nvPr/>
        </p:nvSpPr>
        <p:spPr>
          <a:xfrm>
            <a:off x="4339833" y="7143657"/>
            <a:ext cx="1335874" cy="461628"/>
          </a:xfrm>
          <a:prstGeom prst="rect">
            <a:avLst/>
          </a:prstGeom>
          <a:noFill/>
        </p:spPr>
        <p:txBody>
          <a:bodyPr vert="horz" wrap="none" lIns="182846" tIns="91422" rIns="182846" bIns="91422" rtlCol="0">
            <a:spAutoFit/>
          </a:bodyPr>
          <a:lstStyle/>
          <a:p>
            <a:pPr algn="ctr"/>
            <a:r>
              <a:rPr lang="en-US" sz="1800" b="1" dirty="0">
                <a:solidFill>
                  <a:schemeClr val="tx2"/>
                </a:solidFill>
                <a:latin typeface="Lato" charset="0"/>
                <a:ea typeface="Lato" charset="0"/>
                <a:cs typeface="Lato" charset="0"/>
              </a:rPr>
              <a:t>Compose</a:t>
            </a:r>
          </a:p>
        </p:txBody>
      </p:sp>
      <p:sp>
        <p:nvSpPr>
          <p:cNvPr id="35" name="TextBox 34"/>
          <p:cNvSpPr txBox="1"/>
          <p:nvPr/>
        </p:nvSpPr>
        <p:spPr>
          <a:xfrm>
            <a:off x="8487452" y="6324336"/>
            <a:ext cx="1023288" cy="461628"/>
          </a:xfrm>
          <a:prstGeom prst="rect">
            <a:avLst/>
          </a:prstGeom>
          <a:noFill/>
        </p:spPr>
        <p:txBody>
          <a:bodyPr vert="horz" wrap="none" lIns="182846" tIns="91422" rIns="182846" bIns="91422" rtlCol="0">
            <a:spAutoFit/>
          </a:bodyPr>
          <a:lstStyle/>
          <a:p>
            <a:pPr algn="ctr"/>
            <a:r>
              <a:rPr lang="en-US" sz="1800" b="1" dirty="0">
                <a:solidFill>
                  <a:schemeClr val="tx2"/>
                </a:solidFill>
                <a:latin typeface="Lato" charset="0"/>
                <a:ea typeface="Lato" charset="0"/>
                <a:cs typeface="Lato" charset="0"/>
              </a:rPr>
              <a:t>E-mail</a:t>
            </a:r>
          </a:p>
        </p:txBody>
      </p:sp>
      <p:sp>
        <p:nvSpPr>
          <p:cNvPr id="36" name="TextBox 35"/>
          <p:cNvSpPr txBox="1"/>
          <p:nvPr/>
        </p:nvSpPr>
        <p:spPr>
          <a:xfrm>
            <a:off x="6332163" y="6324336"/>
            <a:ext cx="1374347" cy="461628"/>
          </a:xfrm>
          <a:prstGeom prst="rect">
            <a:avLst/>
          </a:prstGeom>
          <a:noFill/>
        </p:spPr>
        <p:txBody>
          <a:bodyPr vert="horz" wrap="none" lIns="182846" tIns="91422" rIns="182846" bIns="91422" rtlCol="0">
            <a:spAutoFit/>
          </a:bodyPr>
          <a:lstStyle/>
          <a:p>
            <a:pPr algn="ctr"/>
            <a:r>
              <a:rPr lang="en-US" sz="1800" b="1" dirty="0">
                <a:solidFill>
                  <a:schemeClr val="tx2"/>
                </a:solidFill>
                <a:latin typeface="Lato" charset="0"/>
                <a:ea typeface="Lato" charset="0"/>
                <a:cs typeface="Lato" charset="0"/>
              </a:rPr>
              <a:t>Messages</a:t>
            </a:r>
          </a:p>
        </p:txBody>
      </p:sp>
      <p:sp>
        <p:nvSpPr>
          <p:cNvPr id="37" name="TextBox 36"/>
          <p:cNvSpPr txBox="1"/>
          <p:nvPr/>
        </p:nvSpPr>
        <p:spPr>
          <a:xfrm>
            <a:off x="10503247" y="6320360"/>
            <a:ext cx="981611" cy="461628"/>
          </a:xfrm>
          <a:prstGeom prst="rect">
            <a:avLst/>
          </a:prstGeom>
          <a:noFill/>
        </p:spPr>
        <p:txBody>
          <a:bodyPr vert="horz" wrap="none" lIns="182846" tIns="91422" rIns="182846" bIns="91422" rtlCol="0">
            <a:spAutoFit/>
          </a:bodyPr>
          <a:lstStyle/>
          <a:p>
            <a:pPr algn="ctr"/>
            <a:r>
              <a:rPr lang="en-US" sz="1800" b="1" dirty="0">
                <a:solidFill>
                  <a:schemeClr val="tx2"/>
                </a:solidFill>
                <a:latin typeface="Lato" charset="0"/>
                <a:ea typeface="Lato" charset="0"/>
                <a:cs typeface="Lato" charset="0"/>
              </a:rPr>
              <a:t>Cloud</a:t>
            </a:r>
          </a:p>
        </p:txBody>
      </p:sp>
      <p:sp>
        <p:nvSpPr>
          <p:cNvPr id="38" name="TextBox 37"/>
          <p:cNvSpPr txBox="1"/>
          <p:nvPr/>
        </p:nvSpPr>
        <p:spPr>
          <a:xfrm>
            <a:off x="12363657" y="5618885"/>
            <a:ext cx="1177306" cy="461628"/>
          </a:xfrm>
          <a:prstGeom prst="rect">
            <a:avLst/>
          </a:prstGeom>
          <a:noFill/>
        </p:spPr>
        <p:txBody>
          <a:bodyPr vert="horz" wrap="none" lIns="182846" tIns="91422" rIns="182846" bIns="91422" rtlCol="0">
            <a:spAutoFit/>
          </a:bodyPr>
          <a:lstStyle/>
          <a:p>
            <a:pPr algn="ctr"/>
            <a:r>
              <a:rPr lang="en-US" sz="1800" b="1" dirty="0">
                <a:solidFill>
                  <a:schemeClr val="tx2"/>
                </a:solidFill>
                <a:latin typeface="Lato" charset="0"/>
                <a:ea typeface="Lato" charset="0"/>
                <a:cs typeface="Lato" charset="0"/>
              </a:rPr>
              <a:t>Layouts</a:t>
            </a:r>
          </a:p>
        </p:txBody>
      </p:sp>
      <p:sp>
        <p:nvSpPr>
          <p:cNvPr id="39" name="TextBox 38"/>
          <p:cNvSpPr txBox="1"/>
          <p:nvPr/>
        </p:nvSpPr>
        <p:spPr>
          <a:xfrm>
            <a:off x="14524846" y="6387702"/>
            <a:ext cx="848562" cy="461628"/>
          </a:xfrm>
          <a:prstGeom prst="rect">
            <a:avLst/>
          </a:prstGeom>
          <a:noFill/>
        </p:spPr>
        <p:txBody>
          <a:bodyPr vert="horz" wrap="none" lIns="182846" tIns="91422" rIns="182846" bIns="91422" rtlCol="0">
            <a:spAutoFit/>
          </a:bodyPr>
          <a:lstStyle/>
          <a:p>
            <a:pPr algn="ctr"/>
            <a:r>
              <a:rPr lang="en-US" sz="1800" b="1" dirty="0">
                <a:solidFill>
                  <a:schemeClr val="tx2"/>
                </a:solidFill>
                <a:latin typeface="Lato" charset="0"/>
                <a:ea typeface="Lato" charset="0"/>
                <a:cs typeface="Lato" charset="0"/>
              </a:rPr>
              <a:t>END</a:t>
            </a:r>
          </a:p>
        </p:txBody>
      </p:sp>
      <p:sp>
        <p:nvSpPr>
          <p:cNvPr id="66" name="Rectangle 65"/>
          <p:cNvSpPr>
            <a:spLocks/>
          </p:cNvSpPr>
          <p:nvPr/>
        </p:nvSpPr>
        <p:spPr bwMode="auto">
          <a:xfrm>
            <a:off x="3795457" y="2098153"/>
            <a:ext cx="10741082"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Our Company Along The Last Years</a:t>
            </a:r>
          </a:p>
        </p:txBody>
      </p:sp>
      <p:grpSp>
        <p:nvGrpSpPr>
          <p:cNvPr id="71" name="Group 70"/>
          <p:cNvGrpSpPr/>
          <p:nvPr/>
        </p:nvGrpSpPr>
        <p:grpSpPr>
          <a:xfrm>
            <a:off x="8650228" y="3051653"/>
            <a:ext cx="1021006" cy="167312"/>
            <a:chOff x="11262732" y="1672683"/>
            <a:chExt cx="1360987" cy="223024"/>
          </a:xfrm>
        </p:grpSpPr>
        <p:sp>
          <p:nvSpPr>
            <p:cNvPr id="72" name="Oval 7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3" name="Oval 7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4" name="Oval 7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5" name="Oval 7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77" name="Shape 2525"/>
          <p:cNvSpPr/>
          <p:nvPr/>
        </p:nvSpPr>
        <p:spPr>
          <a:xfrm>
            <a:off x="2773737" y="4796244"/>
            <a:ext cx="533444" cy="533444"/>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79" name="Shape 2550"/>
          <p:cNvSpPr/>
          <p:nvPr/>
        </p:nvSpPr>
        <p:spPr>
          <a:xfrm>
            <a:off x="4781166" y="8071926"/>
            <a:ext cx="522621" cy="522621"/>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81" name="Shape 2553"/>
          <p:cNvSpPr/>
          <p:nvPr/>
        </p:nvSpPr>
        <p:spPr>
          <a:xfrm>
            <a:off x="6710546" y="5318459"/>
            <a:ext cx="660933" cy="600851"/>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82" name="Shape 2836"/>
          <p:cNvSpPr/>
          <p:nvPr/>
        </p:nvSpPr>
        <p:spPr>
          <a:xfrm>
            <a:off x="8722976" y="7225797"/>
            <a:ext cx="600285" cy="436572"/>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83" name="Shape 2847"/>
          <p:cNvSpPr/>
          <p:nvPr/>
        </p:nvSpPr>
        <p:spPr>
          <a:xfrm>
            <a:off x="10677178" y="5338938"/>
            <a:ext cx="600285" cy="600279"/>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84" name="Shape 2783"/>
          <p:cNvSpPr/>
          <p:nvPr/>
        </p:nvSpPr>
        <p:spPr>
          <a:xfrm>
            <a:off x="12703511" y="6494775"/>
            <a:ext cx="634599" cy="548066"/>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85" name="Shape 2787"/>
          <p:cNvSpPr/>
          <p:nvPr/>
        </p:nvSpPr>
        <p:spPr>
          <a:xfrm>
            <a:off x="14632024" y="5301569"/>
            <a:ext cx="634206" cy="63463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86" name="TextBox 85"/>
          <p:cNvSpPr txBox="1"/>
          <p:nvPr/>
        </p:nvSpPr>
        <p:spPr>
          <a:xfrm>
            <a:off x="1414565" y="10077039"/>
            <a:ext cx="15502846" cy="769441"/>
          </a:xfrm>
          <a:prstGeom prst="rect">
            <a:avLst/>
          </a:prstGeom>
          <a:noFill/>
        </p:spPr>
        <p:txBody>
          <a:bodyPr wrap="square" lIns="0" tIns="0" rIns="0" bIns="0" rtlCol="0">
            <a:spAutoFit/>
          </a:bodyPr>
          <a:lstStyle/>
          <a:p>
            <a:pPr algn="just">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a:t>
            </a:r>
          </a:p>
        </p:txBody>
      </p:sp>
      <p:sp>
        <p:nvSpPr>
          <p:cNvPr id="40" name="TextBox 39"/>
          <p:cNvSpPr txBox="1"/>
          <p:nvPr/>
        </p:nvSpPr>
        <p:spPr>
          <a:xfrm>
            <a:off x="2535860" y="5706106"/>
            <a:ext cx="992832" cy="461628"/>
          </a:xfrm>
          <a:prstGeom prst="rect">
            <a:avLst/>
          </a:prstGeom>
          <a:noFill/>
        </p:spPr>
        <p:txBody>
          <a:bodyPr vert="horz" wrap="none" lIns="182846" tIns="91422" rIns="182846" bIns="91422" rtlCol="0">
            <a:spAutoFit/>
          </a:bodyPr>
          <a:lstStyle/>
          <a:p>
            <a:pPr algn="ctr"/>
            <a:r>
              <a:rPr lang="en-US" sz="1800" b="1" dirty="0">
                <a:solidFill>
                  <a:schemeClr val="tx2"/>
                </a:solidFill>
                <a:latin typeface="Lato" charset="0"/>
                <a:ea typeface="Lato" charset="0"/>
                <a:cs typeface="Lato" charset="0"/>
              </a:rPr>
              <a:t>Home</a:t>
            </a:r>
          </a:p>
        </p:txBody>
      </p:sp>
      <p:sp>
        <p:nvSpPr>
          <p:cNvPr id="41" name="TextBox 40"/>
          <p:cNvSpPr txBox="1"/>
          <p:nvPr/>
        </p:nvSpPr>
        <p:spPr>
          <a:xfrm>
            <a:off x="6588897" y="6678368"/>
            <a:ext cx="818105" cy="415462"/>
          </a:xfrm>
          <a:prstGeom prst="rect">
            <a:avLst/>
          </a:prstGeom>
          <a:noFill/>
        </p:spPr>
        <p:txBody>
          <a:bodyPr vert="horz" wrap="none" lIns="182846" tIns="91422" rIns="182846" bIns="91422" rtlCol="0">
            <a:spAutoFit/>
          </a:bodyPr>
          <a:lstStyle/>
          <a:p>
            <a:pPr algn="ctr"/>
            <a:r>
              <a:rPr lang="en-US" sz="1500" b="1" dirty="0">
                <a:latin typeface="Lato" charset="0"/>
                <a:ea typeface="Lato" charset="0"/>
                <a:cs typeface="Lato" charset="0"/>
              </a:rPr>
              <a:t>2003</a:t>
            </a:r>
          </a:p>
        </p:txBody>
      </p:sp>
      <p:sp>
        <p:nvSpPr>
          <p:cNvPr id="42" name="TextBox 41"/>
          <p:cNvSpPr txBox="1"/>
          <p:nvPr/>
        </p:nvSpPr>
        <p:spPr>
          <a:xfrm>
            <a:off x="8612382" y="6011484"/>
            <a:ext cx="818105" cy="415462"/>
          </a:xfrm>
          <a:prstGeom prst="rect">
            <a:avLst/>
          </a:prstGeom>
          <a:noFill/>
        </p:spPr>
        <p:txBody>
          <a:bodyPr vert="horz" wrap="none" lIns="182846" tIns="91422" rIns="182846" bIns="91422" rtlCol="0">
            <a:spAutoFit/>
          </a:bodyPr>
          <a:lstStyle/>
          <a:p>
            <a:pPr algn="ctr"/>
            <a:r>
              <a:rPr lang="en-US" sz="1500" b="1" dirty="0">
                <a:latin typeface="Lato" charset="0"/>
                <a:ea typeface="Lato" charset="0"/>
                <a:cs typeface="Lato" charset="0"/>
              </a:rPr>
              <a:t>2005</a:t>
            </a:r>
          </a:p>
        </p:txBody>
      </p:sp>
      <p:sp>
        <p:nvSpPr>
          <p:cNvPr id="43" name="TextBox 42"/>
          <p:cNvSpPr txBox="1"/>
          <p:nvPr/>
        </p:nvSpPr>
        <p:spPr>
          <a:xfrm>
            <a:off x="10602505" y="6641641"/>
            <a:ext cx="818105" cy="415462"/>
          </a:xfrm>
          <a:prstGeom prst="rect">
            <a:avLst/>
          </a:prstGeom>
          <a:noFill/>
        </p:spPr>
        <p:txBody>
          <a:bodyPr vert="horz" wrap="none" lIns="182846" tIns="91422" rIns="182846" bIns="91422" rtlCol="0">
            <a:spAutoFit/>
          </a:bodyPr>
          <a:lstStyle/>
          <a:p>
            <a:pPr algn="ctr"/>
            <a:r>
              <a:rPr lang="en-US" sz="1500" b="1" dirty="0">
                <a:latin typeface="Lato" charset="0"/>
                <a:ea typeface="Lato" charset="0"/>
                <a:cs typeface="Lato" charset="0"/>
              </a:rPr>
              <a:t>2010</a:t>
            </a:r>
          </a:p>
        </p:txBody>
      </p:sp>
      <p:sp>
        <p:nvSpPr>
          <p:cNvPr id="44" name="TextBox 43"/>
          <p:cNvSpPr txBox="1"/>
          <p:nvPr/>
        </p:nvSpPr>
        <p:spPr>
          <a:xfrm>
            <a:off x="12587112" y="5338938"/>
            <a:ext cx="818105" cy="415462"/>
          </a:xfrm>
          <a:prstGeom prst="rect">
            <a:avLst/>
          </a:prstGeom>
          <a:noFill/>
        </p:spPr>
        <p:txBody>
          <a:bodyPr vert="horz" wrap="none" lIns="182846" tIns="91422" rIns="182846" bIns="91422" rtlCol="0">
            <a:spAutoFit/>
          </a:bodyPr>
          <a:lstStyle/>
          <a:p>
            <a:pPr algn="ctr"/>
            <a:r>
              <a:rPr lang="en-US" sz="1500" b="1" dirty="0">
                <a:latin typeface="Lato" charset="0"/>
                <a:ea typeface="Lato" charset="0"/>
                <a:cs typeface="Lato" charset="0"/>
              </a:rPr>
              <a:t>2012</a:t>
            </a:r>
          </a:p>
        </p:txBody>
      </p:sp>
      <p:sp>
        <p:nvSpPr>
          <p:cNvPr id="45" name="TextBox 44"/>
          <p:cNvSpPr txBox="1"/>
          <p:nvPr/>
        </p:nvSpPr>
        <p:spPr>
          <a:xfrm>
            <a:off x="14540075" y="6740256"/>
            <a:ext cx="818105" cy="415462"/>
          </a:xfrm>
          <a:prstGeom prst="rect">
            <a:avLst/>
          </a:prstGeom>
          <a:noFill/>
        </p:spPr>
        <p:txBody>
          <a:bodyPr vert="horz" wrap="none" lIns="182846" tIns="91422" rIns="182846" bIns="91422" rtlCol="0">
            <a:spAutoFit/>
          </a:bodyPr>
          <a:lstStyle/>
          <a:p>
            <a:pPr algn="ctr"/>
            <a:r>
              <a:rPr lang="en-US" sz="1500" b="1" dirty="0">
                <a:latin typeface="Lato" charset="0"/>
                <a:ea typeface="Lato" charset="0"/>
                <a:cs typeface="Lato" charset="0"/>
              </a:rPr>
              <a:t>2017</a:t>
            </a:r>
          </a:p>
        </p:txBody>
      </p:sp>
      <p:sp>
        <p:nvSpPr>
          <p:cNvPr id="46" name="TextBox 45"/>
          <p:cNvSpPr txBox="1"/>
          <p:nvPr/>
        </p:nvSpPr>
        <p:spPr>
          <a:xfrm>
            <a:off x="2623224" y="6005691"/>
            <a:ext cx="818105" cy="415462"/>
          </a:xfrm>
          <a:prstGeom prst="rect">
            <a:avLst/>
          </a:prstGeom>
          <a:noFill/>
        </p:spPr>
        <p:txBody>
          <a:bodyPr vert="horz" wrap="none" lIns="182846" tIns="91422" rIns="182846" bIns="91422" rtlCol="0">
            <a:spAutoFit/>
          </a:bodyPr>
          <a:lstStyle/>
          <a:p>
            <a:pPr algn="ctr"/>
            <a:r>
              <a:rPr lang="en-US" sz="1500" b="1" dirty="0">
                <a:latin typeface="Lato" charset="0"/>
                <a:ea typeface="Lato" charset="0"/>
                <a:cs typeface="Lato" charset="0"/>
              </a:rPr>
              <a:t>1990</a:t>
            </a:r>
          </a:p>
        </p:txBody>
      </p:sp>
    </p:spTree>
    <p:extLst>
      <p:ext uri="{BB962C8B-B14F-4D97-AF65-F5344CB8AC3E}">
        <p14:creationId xmlns:p14="http://schemas.microsoft.com/office/powerpoint/2010/main" val="17213715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1" y="0"/>
            <a:ext cx="11226626" cy="13716000"/>
          </a:xfrm>
          <a:prstGeom prst="rect">
            <a:avLst/>
          </a:prstGeom>
          <a:gradFill>
            <a:gsLst>
              <a:gs pos="0">
                <a:srgbClr val="293039">
                  <a:alpha val="88000"/>
                </a:srgbClr>
              </a:gs>
              <a:gs pos="100000">
                <a:srgbClr val="041B31">
                  <a:alpha val="74000"/>
                </a:srgb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spcCol="0" rtlCol="0" anchor="ctr"/>
          <a:lstStyle/>
          <a:p>
            <a:pPr algn="ctr"/>
            <a:endParaRPr lang="en-US" sz="2701" dirty="0">
              <a:latin typeface="Lato Light" charset="0"/>
              <a:cs typeface="Lato Light" charset="0"/>
            </a:endParaRPr>
          </a:p>
        </p:txBody>
      </p:sp>
      <p:graphicFrame>
        <p:nvGraphicFramePr>
          <p:cNvPr id="2" name="Chart 1"/>
          <p:cNvGraphicFramePr/>
          <p:nvPr>
            <p:extLst>
              <p:ext uri="{D42A27DB-BD31-4B8C-83A1-F6EECF244321}">
                <p14:modId xmlns:p14="http://schemas.microsoft.com/office/powerpoint/2010/main" val="1249143213"/>
              </p:ext>
            </p:extLst>
          </p:nvPr>
        </p:nvGraphicFramePr>
        <p:xfrm>
          <a:off x="1302125" y="4333270"/>
          <a:ext cx="8910344" cy="4708150"/>
        </p:xfrm>
        <a:graphic>
          <a:graphicData uri="http://schemas.openxmlformats.org/drawingml/2006/chart">
            <c:chart xmlns:c="http://schemas.openxmlformats.org/drawingml/2006/chart" xmlns:r="http://schemas.openxmlformats.org/officeDocument/2006/relationships" r:id="rId2"/>
          </a:graphicData>
        </a:graphic>
      </p:graphicFrame>
      <p:sp>
        <p:nvSpPr>
          <p:cNvPr id="4" name="Arc 3"/>
          <p:cNvSpPr/>
          <p:nvPr/>
        </p:nvSpPr>
        <p:spPr>
          <a:xfrm rot="3615137">
            <a:off x="4954250" y="941325"/>
            <a:ext cx="3366166" cy="7377061"/>
          </a:xfrm>
          <a:prstGeom prst="arc">
            <a:avLst>
              <a:gd name="adj1" fmla="val 18137714"/>
              <a:gd name="adj2" fmla="val 4891433"/>
            </a:avLst>
          </a:prstGeom>
          <a:ln w="177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701"/>
          </a:p>
        </p:txBody>
      </p:sp>
      <p:sp>
        <p:nvSpPr>
          <p:cNvPr id="25" name="TextBox 24"/>
          <p:cNvSpPr txBox="1"/>
          <p:nvPr/>
        </p:nvSpPr>
        <p:spPr>
          <a:xfrm>
            <a:off x="1262218" y="2512575"/>
            <a:ext cx="5150321" cy="923458"/>
          </a:xfrm>
          <a:prstGeom prst="rect">
            <a:avLst/>
          </a:prstGeom>
          <a:noFill/>
        </p:spPr>
        <p:txBody>
          <a:bodyPr wrap="none" rtlCol="0">
            <a:spAutoFit/>
          </a:bodyPr>
          <a:lstStyle/>
          <a:p>
            <a:r>
              <a:rPr lang="en-US" sz="5401" b="1" dirty="0">
                <a:solidFill>
                  <a:schemeClr val="bg1"/>
                </a:solidFill>
                <a:latin typeface="Lato Black" charset="0"/>
                <a:ea typeface="Lato Black" charset="0"/>
                <a:cs typeface="Lato Black" charset="0"/>
              </a:rPr>
              <a:t>Our Investment</a:t>
            </a:r>
          </a:p>
        </p:txBody>
      </p:sp>
      <p:sp>
        <p:nvSpPr>
          <p:cNvPr id="26" name="TextBox 25"/>
          <p:cNvSpPr txBox="1"/>
          <p:nvPr/>
        </p:nvSpPr>
        <p:spPr>
          <a:xfrm>
            <a:off x="1352317" y="9516576"/>
            <a:ext cx="9054481" cy="1246495"/>
          </a:xfrm>
          <a:prstGeom prst="rect">
            <a:avLst/>
          </a:prstGeom>
          <a:noFill/>
        </p:spPr>
        <p:txBody>
          <a:bodyPr wrap="square" rtlCol="0">
            <a:spAutoFit/>
          </a:bodyPr>
          <a:lstStyle/>
          <a:p>
            <a:pPr algn="just">
              <a:lnSpc>
                <a:spcPts val="3031"/>
              </a:lnSpc>
            </a:pPr>
            <a:r>
              <a:rPr lang="en-US" sz="1800" dirty="0">
                <a:solidFill>
                  <a:schemeClr val="bg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a:t>
            </a:r>
          </a:p>
        </p:txBody>
      </p:sp>
      <p:sp>
        <p:nvSpPr>
          <p:cNvPr id="5" name="Picture Placeholder 4"/>
          <p:cNvSpPr>
            <a:spLocks noGrp="1"/>
          </p:cNvSpPr>
          <p:nvPr>
            <p:ph type="pic" sz="quarter" idx="22"/>
          </p:nvPr>
        </p:nvSpPr>
        <p:spPr/>
      </p:sp>
    </p:spTree>
    <p:extLst>
      <p:ext uri="{BB962C8B-B14F-4D97-AF65-F5344CB8AC3E}">
        <p14:creationId xmlns:p14="http://schemas.microsoft.com/office/powerpoint/2010/main" val="7808506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0" y="4457075"/>
            <a:ext cx="18288000" cy="5203399"/>
          </a:xfrm>
          <a:prstGeom prst="rect">
            <a:avLst/>
          </a:prstGeom>
          <a:solidFill>
            <a:schemeClr val="tx2">
              <a:lumMod val="50000"/>
              <a:alpha val="81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72306" tIns="72306" rIns="72306" bIns="72306" numCol="1" spcCol="2539" anchor="ctr" anchorCtr="0">
            <a:noAutofit/>
          </a:bodyPr>
          <a:lstStyle/>
          <a:p>
            <a:pPr algn="ctr" defTabSz="1422459">
              <a:lnSpc>
                <a:spcPct val="90000"/>
              </a:lnSpc>
              <a:spcBef>
                <a:spcPct val="0"/>
              </a:spcBef>
              <a:spcAft>
                <a:spcPct val="35000"/>
              </a:spcAft>
            </a:pPr>
            <a:endParaRPr lang="en-US" sz="2401" dirty="0">
              <a:solidFill>
                <a:srgbClr val="FFFFFF"/>
              </a:solidFill>
              <a:latin typeface="Lato" charset="0"/>
              <a:ea typeface="Lato" charset="0"/>
              <a:cs typeface="Lato" charset="0"/>
            </a:endParaRPr>
          </a:p>
        </p:txBody>
      </p:sp>
      <p:sp>
        <p:nvSpPr>
          <p:cNvPr id="7" name="Picture Placeholder 6"/>
          <p:cNvSpPr>
            <a:spLocks noGrp="1"/>
          </p:cNvSpPr>
          <p:nvPr>
            <p:ph type="pic" sz="quarter" idx="22"/>
          </p:nvPr>
        </p:nvSpPr>
        <p:spPr/>
      </p:sp>
      <p:sp>
        <p:nvSpPr>
          <p:cNvPr id="10" name="Rectangle 9"/>
          <p:cNvSpPr>
            <a:spLocks/>
          </p:cNvSpPr>
          <p:nvPr/>
        </p:nvSpPr>
        <p:spPr bwMode="auto">
          <a:xfrm>
            <a:off x="6782320" y="2098153"/>
            <a:ext cx="4767332"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Business Model</a:t>
            </a:r>
          </a:p>
        </p:txBody>
      </p:sp>
      <p:grpSp>
        <p:nvGrpSpPr>
          <p:cNvPr id="11" name="Group 10"/>
          <p:cNvGrpSpPr/>
          <p:nvPr/>
        </p:nvGrpSpPr>
        <p:grpSpPr>
          <a:xfrm>
            <a:off x="8650228" y="3051653"/>
            <a:ext cx="1021006" cy="167312"/>
            <a:chOff x="11262732" y="1672683"/>
            <a:chExt cx="1360987" cy="223024"/>
          </a:xfrm>
        </p:grpSpPr>
        <p:sp>
          <p:nvSpPr>
            <p:cNvPr id="12" name="Oval 1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3" name="Oval 1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Oval 1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5" name="Oval 1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18" name="TextBox 17"/>
          <p:cNvSpPr txBox="1"/>
          <p:nvPr/>
        </p:nvSpPr>
        <p:spPr>
          <a:xfrm>
            <a:off x="2877049" y="7140900"/>
            <a:ext cx="100187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Support</a:t>
            </a:r>
          </a:p>
        </p:txBody>
      </p:sp>
      <p:sp>
        <p:nvSpPr>
          <p:cNvPr id="19" name="TextBox 18"/>
          <p:cNvSpPr txBox="1"/>
          <p:nvPr/>
        </p:nvSpPr>
        <p:spPr>
          <a:xfrm>
            <a:off x="1866028" y="7602051"/>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20" name="TextBox 19"/>
          <p:cNvSpPr txBox="1"/>
          <p:nvPr/>
        </p:nvSpPr>
        <p:spPr>
          <a:xfrm>
            <a:off x="6690473" y="7140900"/>
            <a:ext cx="107670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Location</a:t>
            </a:r>
          </a:p>
        </p:txBody>
      </p:sp>
      <p:sp>
        <p:nvSpPr>
          <p:cNvPr id="21" name="TextBox 20"/>
          <p:cNvSpPr txBox="1"/>
          <p:nvPr/>
        </p:nvSpPr>
        <p:spPr>
          <a:xfrm>
            <a:off x="5716865" y="7602051"/>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22" name="TextBox 21"/>
          <p:cNvSpPr txBox="1"/>
          <p:nvPr/>
        </p:nvSpPr>
        <p:spPr>
          <a:xfrm>
            <a:off x="10482542" y="7140900"/>
            <a:ext cx="1194238"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E-Mailing</a:t>
            </a:r>
          </a:p>
        </p:txBody>
      </p:sp>
      <p:sp>
        <p:nvSpPr>
          <p:cNvPr id="23" name="TextBox 22"/>
          <p:cNvSpPr txBox="1"/>
          <p:nvPr/>
        </p:nvSpPr>
        <p:spPr>
          <a:xfrm>
            <a:off x="9567701" y="7602051"/>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24" name="TextBox 23"/>
          <p:cNvSpPr txBox="1"/>
          <p:nvPr/>
        </p:nvSpPr>
        <p:spPr>
          <a:xfrm>
            <a:off x="14206582" y="7140900"/>
            <a:ext cx="1447832"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Advertising</a:t>
            </a:r>
          </a:p>
        </p:txBody>
      </p:sp>
      <p:sp>
        <p:nvSpPr>
          <p:cNvPr id="25" name="TextBox 24"/>
          <p:cNvSpPr txBox="1"/>
          <p:nvPr/>
        </p:nvSpPr>
        <p:spPr>
          <a:xfrm>
            <a:off x="13418537" y="7602051"/>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26" name="Shape 2547"/>
          <p:cNvSpPr/>
          <p:nvPr/>
        </p:nvSpPr>
        <p:spPr>
          <a:xfrm>
            <a:off x="2873933" y="5033503"/>
            <a:ext cx="955275" cy="95527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27" name="Shape 2587"/>
          <p:cNvSpPr/>
          <p:nvPr/>
        </p:nvSpPr>
        <p:spPr>
          <a:xfrm>
            <a:off x="10602021" y="5038880"/>
            <a:ext cx="955275" cy="95527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28" name="Shape 2688"/>
          <p:cNvSpPr/>
          <p:nvPr/>
        </p:nvSpPr>
        <p:spPr>
          <a:xfrm>
            <a:off x="14452857" y="5022150"/>
            <a:ext cx="955275" cy="955275"/>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30" name="Shape 2934"/>
          <p:cNvSpPr/>
          <p:nvPr/>
        </p:nvSpPr>
        <p:spPr>
          <a:xfrm>
            <a:off x="6864717" y="5038880"/>
            <a:ext cx="694747" cy="955275"/>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cxnSp>
        <p:nvCxnSpPr>
          <p:cNvPr id="4" name="Straight Connector 3"/>
          <p:cNvCxnSpPr/>
          <p:nvPr/>
        </p:nvCxnSpPr>
        <p:spPr>
          <a:xfrm flipV="1">
            <a:off x="10355572" y="6581936"/>
            <a:ext cx="132176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2660259" y="6581936"/>
            <a:ext cx="132176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14316717" y="6581936"/>
            <a:ext cx="132176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6529826" y="6581936"/>
            <a:ext cx="132176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33426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3"/>
          <p:cNvSpPr txBox="1"/>
          <p:nvPr/>
        </p:nvSpPr>
        <p:spPr>
          <a:xfrm>
            <a:off x="2910511" y="7609373"/>
            <a:ext cx="100187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Support</a:t>
            </a:r>
          </a:p>
        </p:txBody>
      </p:sp>
      <p:sp>
        <p:nvSpPr>
          <p:cNvPr id="86" name="TextBox 85"/>
          <p:cNvSpPr txBox="1"/>
          <p:nvPr/>
        </p:nvSpPr>
        <p:spPr>
          <a:xfrm>
            <a:off x="1899490" y="8070523"/>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89" name="TextBox 88"/>
          <p:cNvSpPr txBox="1"/>
          <p:nvPr/>
        </p:nvSpPr>
        <p:spPr>
          <a:xfrm>
            <a:off x="6723935" y="7609373"/>
            <a:ext cx="107670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Location</a:t>
            </a:r>
          </a:p>
        </p:txBody>
      </p:sp>
      <p:sp>
        <p:nvSpPr>
          <p:cNvPr id="90" name="TextBox 89"/>
          <p:cNvSpPr txBox="1"/>
          <p:nvPr/>
        </p:nvSpPr>
        <p:spPr>
          <a:xfrm>
            <a:off x="5750326" y="8070523"/>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92" name="TextBox 91"/>
          <p:cNvSpPr txBox="1"/>
          <p:nvPr/>
        </p:nvSpPr>
        <p:spPr>
          <a:xfrm>
            <a:off x="10516004" y="7609373"/>
            <a:ext cx="1194238"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E-Mailing</a:t>
            </a:r>
          </a:p>
        </p:txBody>
      </p:sp>
      <p:sp>
        <p:nvSpPr>
          <p:cNvPr id="94" name="TextBox 93"/>
          <p:cNvSpPr txBox="1"/>
          <p:nvPr/>
        </p:nvSpPr>
        <p:spPr>
          <a:xfrm>
            <a:off x="9601162" y="8070523"/>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96" name="TextBox 95"/>
          <p:cNvSpPr txBox="1"/>
          <p:nvPr/>
        </p:nvSpPr>
        <p:spPr>
          <a:xfrm>
            <a:off x="14240044" y="7609373"/>
            <a:ext cx="1447832"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Advertising</a:t>
            </a:r>
          </a:p>
        </p:txBody>
      </p:sp>
      <p:sp>
        <p:nvSpPr>
          <p:cNvPr id="97" name="TextBox 96"/>
          <p:cNvSpPr txBox="1"/>
          <p:nvPr/>
        </p:nvSpPr>
        <p:spPr>
          <a:xfrm>
            <a:off x="13451998" y="8070523"/>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100" name="Oval 99"/>
          <p:cNvSpPr/>
          <p:nvPr/>
        </p:nvSpPr>
        <p:spPr>
          <a:xfrm>
            <a:off x="2210161" y="4766658"/>
            <a:ext cx="2402576" cy="240320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4" name="Oval 103"/>
          <p:cNvSpPr/>
          <p:nvPr/>
        </p:nvSpPr>
        <p:spPr>
          <a:xfrm>
            <a:off x="6060995" y="4766658"/>
            <a:ext cx="2402576" cy="240320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7" name="Oval 106"/>
          <p:cNvSpPr/>
          <p:nvPr/>
        </p:nvSpPr>
        <p:spPr>
          <a:xfrm>
            <a:off x="9911833" y="4766658"/>
            <a:ext cx="2402576" cy="240320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11" name="Oval 110"/>
          <p:cNvSpPr/>
          <p:nvPr/>
        </p:nvSpPr>
        <p:spPr>
          <a:xfrm>
            <a:off x="13762668" y="4766658"/>
            <a:ext cx="2402576" cy="240320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40" name="Shape 2547"/>
          <p:cNvSpPr/>
          <p:nvPr/>
        </p:nvSpPr>
        <p:spPr>
          <a:xfrm>
            <a:off x="2907395" y="5501975"/>
            <a:ext cx="955275" cy="95527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1" name="Shape 2587"/>
          <p:cNvSpPr/>
          <p:nvPr/>
        </p:nvSpPr>
        <p:spPr>
          <a:xfrm>
            <a:off x="10635483" y="5507353"/>
            <a:ext cx="955275" cy="95527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2" name="Shape 2688"/>
          <p:cNvSpPr/>
          <p:nvPr/>
        </p:nvSpPr>
        <p:spPr>
          <a:xfrm>
            <a:off x="14486319" y="5490622"/>
            <a:ext cx="955275" cy="955275"/>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3" name="Shape 2934"/>
          <p:cNvSpPr/>
          <p:nvPr/>
        </p:nvSpPr>
        <p:spPr>
          <a:xfrm>
            <a:off x="6898178" y="5507353"/>
            <a:ext cx="694747" cy="955275"/>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24" name="Rectangle 23"/>
          <p:cNvSpPr>
            <a:spLocks/>
          </p:cNvSpPr>
          <p:nvPr/>
        </p:nvSpPr>
        <p:spPr bwMode="auto">
          <a:xfrm>
            <a:off x="7215945" y="2098153"/>
            <a:ext cx="3900107"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The Problem</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7612615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86"/>
          <p:cNvSpPr>
            <a:spLocks noChangeArrowheads="1"/>
          </p:cNvSpPr>
          <p:nvPr/>
        </p:nvSpPr>
        <p:spPr bwMode="auto">
          <a:xfrm>
            <a:off x="1756788" y="5298981"/>
            <a:ext cx="3334341" cy="3334556"/>
          </a:xfrm>
          <a:prstGeom prst="ellipse">
            <a:avLst/>
          </a:prstGeom>
          <a:solidFill>
            <a:schemeClr val="accent1">
              <a:alpha val="80000"/>
            </a:schemeClr>
          </a:solidFill>
          <a:ln>
            <a:noFill/>
          </a:ln>
          <a:effectLst/>
        </p:spPr>
        <p:txBody>
          <a:bodyPr wrap="none" anchor="ctr"/>
          <a:lstStyle/>
          <a:p>
            <a:endParaRPr lang="en-US" sz="14929" dirty="0">
              <a:latin typeface="Source Sans Pro Regular" charset="0"/>
            </a:endParaRPr>
          </a:p>
        </p:txBody>
      </p:sp>
      <p:sp>
        <p:nvSpPr>
          <p:cNvPr id="52" name="Freeform 94"/>
          <p:cNvSpPr>
            <a:spLocks noChangeArrowheads="1"/>
          </p:cNvSpPr>
          <p:nvPr/>
        </p:nvSpPr>
        <p:spPr bwMode="auto">
          <a:xfrm>
            <a:off x="4619180" y="5298981"/>
            <a:ext cx="3322831" cy="3334556"/>
          </a:xfrm>
          <a:prstGeom prst="ellipse">
            <a:avLst/>
          </a:prstGeom>
          <a:solidFill>
            <a:schemeClr val="accent2">
              <a:alpha val="80000"/>
            </a:schemeClr>
          </a:solidFill>
          <a:ln>
            <a:noFill/>
          </a:ln>
          <a:effectLst/>
        </p:spPr>
        <p:txBody>
          <a:bodyPr wrap="none" anchor="ctr"/>
          <a:lstStyle/>
          <a:p>
            <a:endParaRPr lang="en-US" sz="14929" dirty="0">
              <a:latin typeface="Source Sans Pro Regular" charset="0"/>
            </a:endParaRPr>
          </a:p>
        </p:txBody>
      </p:sp>
      <p:sp>
        <p:nvSpPr>
          <p:cNvPr id="60" name="Freeform 102"/>
          <p:cNvSpPr>
            <a:spLocks noChangeArrowheads="1"/>
          </p:cNvSpPr>
          <p:nvPr/>
        </p:nvSpPr>
        <p:spPr bwMode="auto">
          <a:xfrm>
            <a:off x="7473896" y="5298981"/>
            <a:ext cx="3334341" cy="3334556"/>
          </a:xfrm>
          <a:prstGeom prst="ellipse">
            <a:avLst/>
          </a:prstGeom>
          <a:solidFill>
            <a:schemeClr val="accent3">
              <a:alpha val="80000"/>
            </a:schemeClr>
          </a:solidFill>
          <a:ln>
            <a:noFill/>
          </a:ln>
          <a:effectLst/>
        </p:spPr>
        <p:txBody>
          <a:bodyPr wrap="none" anchor="ctr"/>
          <a:lstStyle/>
          <a:p>
            <a:endParaRPr lang="en-US" sz="14929" dirty="0">
              <a:latin typeface="Source Sans Pro Regular" charset="0"/>
            </a:endParaRPr>
          </a:p>
        </p:txBody>
      </p:sp>
      <p:sp>
        <p:nvSpPr>
          <p:cNvPr id="68" name="Freeform 110"/>
          <p:cNvSpPr>
            <a:spLocks noChangeArrowheads="1"/>
          </p:cNvSpPr>
          <p:nvPr/>
        </p:nvSpPr>
        <p:spPr bwMode="auto">
          <a:xfrm>
            <a:off x="10336288" y="5298981"/>
            <a:ext cx="3334341" cy="3334556"/>
          </a:xfrm>
          <a:prstGeom prst="ellipse">
            <a:avLst/>
          </a:prstGeom>
          <a:solidFill>
            <a:schemeClr val="accent4">
              <a:alpha val="80000"/>
            </a:schemeClr>
          </a:solidFill>
          <a:ln>
            <a:noFill/>
          </a:ln>
          <a:effectLst/>
        </p:spPr>
        <p:txBody>
          <a:bodyPr wrap="none" anchor="ctr"/>
          <a:lstStyle/>
          <a:p>
            <a:endParaRPr lang="en-US" sz="14929" dirty="0">
              <a:latin typeface="Source Sans Pro Regular" charset="0"/>
            </a:endParaRPr>
          </a:p>
        </p:txBody>
      </p:sp>
      <p:sp>
        <p:nvSpPr>
          <p:cNvPr id="76" name="Freeform 118"/>
          <p:cNvSpPr>
            <a:spLocks noChangeArrowheads="1"/>
          </p:cNvSpPr>
          <p:nvPr/>
        </p:nvSpPr>
        <p:spPr bwMode="auto">
          <a:xfrm>
            <a:off x="13194840" y="5298981"/>
            <a:ext cx="3334341" cy="3334556"/>
          </a:xfrm>
          <a:prstGeom prst="ellipse">
            <a:avLst/>
          </a:prstGeom>
          <a:solidFill>
            <a:schemeClr val="accent5">
              <a:alpha val="80000"/>
            </a:schemeClr>
          </a:solidFill>
          <a:ln>
            <a:noFill/>
          </a:ln>
          <a:effectLst/>
        </p:spPr>
        <p:txBody>
          <a:bodyPr wrap="none" anchor="ctr"/>
          <a:lstStyle/>
          <a:p>
            <a:endParaRPr lang="en-US" sz="14929" dirty="0">
              <a:latin typeface="Source Sans Pro Regular" charset="0"/>
            </a:endParaRPr>
          </a:p>
        </p:txBody>
      </p:sp>
      <p:sp>
        <p:nvSpPr>
          <p:cNvPr id="100" name="TextBox 99"/>
          <p:cNvSpPr txBox="1"/>
          <p:nvPr/>
        </p:nvSpPr>
        <p:spPr>
          <a:xfrm>
            <a:off x="4979168" y="6798509"/>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bg1"/>
                </a:solidFill>
                <a:latin typeface="Lato" charset="0"/>
                <a:ea typeface="Lato" charset="0"/>
                <a:cs typeface="Lato" charset="0"/>
              </a:rPr>
              <a:t>Advertising</a:t>
            </a:r>
          </a:p>
          <a:p>
            <a:pPr algn="ctr">
              <a:lnSpc>
                <a:spcPts val="3026"/>
              </a:lnSpc>
            </a:pPr>
            <a:r>
              <a:rPr lang="en-US" sz="1800" dirty="0">
                <a:solidFill>
                  <a:schemeClr val="bg1"/>
                </a:solidFill>
                <a:latin typeface="Lato Light" charset="0"/>
                <a:ea typeface="Lato Light" charset="0"/>
                <a:cs typeface="Lato Light" charset="0"/>
              </a:rPr>
              <a:t>Tools that allow people companies to create</a:t>
            </a:r>
            <a:endParaRPr lang="en-US" sz="1725" dirty="0">
              <a:solidFill>
                <a:schemeClr val="bg1"/>
              </a:solidFill>
              <a:latin typeface="Lato Light" charset="0"/>
              <a:ea typeface="Lato Light" charset="0"/>
              <a:cs typeface="Lato Light" charset="0"/>
            </a:endParaRPr>
          </a:p>
        </p:txBody>
      </p:sp>
      <p:sp>
        <p:nvSpPr>
          <p:cNvPr id="27" name="TextBox 26"/>
          <p:cNvSpPr txBox="1"/>
          <p:nvPr/>
        </p:nvSpPr>
        <p:spPr>
          <a:xfrm>
            <a:off x="7807743" y="6798509"/>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bg1"/>
                </a:solidFill>
                <a:latin typeface="Lato" charset="0"/>
                <a:ea typeface="Lato" charset="0"/>
                <a:cs typeface="Lato" charset="0"/>
              </a:rPr>
              <a:t>Layers</a:t>
            </a:r>
          </a:p>
          <a:p>
            <a:pPr algn="ctr">
              <a:lnSpc>
                <a:spcPts val="3026"/>
              </a:lnSpc>
            </a:pPr>
            <a:r>
              <a:rPr lang="en-US" sz="1800" dirty="0">
                <a:solidFill>
                  <a:schemeClr val="bg1"/>
                </a:solidFill>
                <a:latin typeface="Lato Light" charset="0"/>
                <a:ea typeface="Lato Light" charset="0"/>
                <a:cs typeface="Lato Light" charset="0"/>
              </a:rPr>
              <a:t>Tools that allow people companies to create</a:t>
            </a:r>
            <a:endParaRPr lang="en-US" sz="1725" dirty="0">
              <a:solidFill>
                <a:schemeClr val="bg1"/>
              </a:solidFill>
              <a:latin typeface="Lato Light" charset="0"/>
              <a:ea typeface="Lato Light" charset="0"/>
              <a:cs typeface="Lato Light" charset="0"/>
            </a:endParaRPr>
          </a:p>
        </p:txBody>
      </p:sp>
      <p:sp>
        <p:nvSpPr>
          <p:cNvPr id="28" name="TextBox 27"/>
          <p:cNvSpPr txBox="1"/>
          <p:nvPr/>
        </p:nvSpPr>
        <p:spPr>
          <a:xfrm>
            <a:off x="10705868" y="6798509"/>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bg1"/>
                </a:solidFill>
                <a:latin typeface="Lato" charset="0"/>
                <a:ea typeface="Lato" charset="0"/>
                <a:cs typeface="Lato" charset="0"/>
              </a:rPr>
              <a:t>Support</a:t>
            </a:r>
          </a:p>
          <a:p>
            <a:pPr algn="ctr">
              <a:lnSpc>
                <a:spcPts val="3026"/>
              </a:lnSpc>
            </a:pPr>
            <a:r>
              <a:rPr lang="en-US" sz="1800" dirty="0">
                <a:solidFill>
                  <a:schemeClr val="bg1"/>
                </a:solidFill>
                <a:latin typeface="Lato Light" charset="0"/>
                <a:ea typeface="Lato Light" charset="0"/>
                <a:cs typeface="Lato Light" charset="0"/>
              </a:rPr>
              <a:t>Tools that allow people companies to create</a:t>
            </a:r>
            <a:endParaRPr lang="en-US" sz="1725" dirty="0">
              <a:solidFill>
                <a:schemeClr val="bg1"/>
              </a:solidFill>
              <a:latin typeface="Lato Light" charset="0"/>
              <a:ea typeface="Lato Light" charset="0"/>
              <a:cs typeface="Lato Light" charset="0"/>
            </a:endParaRPr>
          </a:p>
        </p:txBody>
      </p:sp>
      <p:sp>
        <p:nvSpPr>
          <p:cNvPr id="29" name="TextBox 28"/>
          <p:cNvSpPr txBox="1"/>
          <p:nvPr/>
        </p:nvSpPr>
        <p:spPr>
          <a:xfrm>
            <a:off x="13564421" y="6798509"/>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bg1"/>
                </a:solidFill>
                <a:latin typeface="Lato" charset="0"/>
                <a:ea typeface="Lato" charset="0"/>
                <a:cs typeface="Lato" charset="0"/>
              </a:rPr>
              <a:t>Exclusive</a:t>
            </a:r>
          </a:p>
          <a:p>
            <a:pPr algn="ctr">
              <a:lnSpc>
                <a:spcPts val="3026"/>
              </a:lnSpc>
            </a:pPr>
            <a:r>
              <a:rPr lang="en-US" sz="1800" dirty="0">
                <a:solidFill>
                  <a:schemeClr val="bg1"/>
                </a:solidFill>
                <a:latin typeface="Lato Light" charset="0"/>
                <a:ea typeface="Lato Light" charset="0"/>
                <a:cs typeface="Lato Light" charset="0"/>
              </a:rPr>
              <a:t>Tools that allow people companies to create</a:t>
            </a:r>
            <a:endParaRPr lang="en-US" sz="1725" dirty="0">
              <a:solidFill>
                <a:schemeClr val="bg1"/>
              </a:solidFill>
              <a:latin typeface="Lato Light" charset="0"/>
              <a:ea typeface="Lato Light" charset="0"/>
              <a:cs typeface="Lato Light" charset="0"/>
            </a:endParaRPr>
          </a:p>
        </p:txBody>
      </p:sp>
      <p:sp>
        <p:nvSpPr>
          <p:cNvPr id="30" name="TextBox 29"/>
          <p:cNvSpPr txBox="1"/>
          <p:nvPr/>
        </p:nvSpPr>
        <p:spPr>
          <a:xfrm>
            <a:off x="2076165" y="6798509"/>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bg1"/>
                </a:solidFill>
                <a:latin typeface="Lato" charset="0"/>
                <a:ea typeface="Lato" charset="0"/>
                <a:cs typeface="Lato" charset="0"/>
              </a:rPr>
              <a:t>Structure</a:t>
            </a:r>
          </a:p>
          <a:p>
            <a:pPr algn="ctr">
              <a:lnSpc>
                <a:spcPts val="3026"/>
              </a:lnSpc>
            </a:pPr>
            <a:r>
              <a:rPr lang="en-US" sz="1800" dirty="0">
                <a:solidFill>
                  <a:schemeClr val="bg1"/>
                </a:solidFill>
                <a:latin typeface="Lato Light" charset="0"/>
                <a:ea typeface="Lato Light" charset="0"/>
                <a:cs typeface="Lato Light" charset="0"/>
              </a:rPr>
              <a:t>Tools that allow people companies to create</a:t>
            </a:r>
            <a:endParaRPr lang="en-US" sz="1725" dirty="0">
              <a:solidFill>
                <a:schemeClr val="bg1"/>
              </a:solidFill>
              <a:latin typeface="Lato Light" charset="0"/>
              <a:ea typeface="Lato Light" charset="0"/>
              <a:cs typeface="Lato Light" charset="0"/>
            </a:endParaRPr>
          </a:p>
        </p:txBody>
      </p:sp>
      <p:sp>
        <p:nvSpPr>
          <p:cNvPr id="33" name="Shape 2690"/>
          <p:cNvSpPr/>
          <p:nvPr/>
        </p:nvSpPr>
        <p:spPr>
          <a:xfrm>
            <a:off x="5919060" y="5777059"/>
            <a:ext cx="715395" cy="650361"/>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34" name="Shape 2783"/>
          <p:cNvSpPr/>
          <p:nvPr/>
        </p:nvSpPr>
        <p:spPr>
          <a:xfrm>
            <a:off x="8795335" y="5890400"/>
            <a:ext cx="715397" cy="617843"/>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35" name="Shape 2645"/>
          <p:cNvSpPr/>
          <p:nvPr/>
        </p:nvSpPr>
        <p:spPr>
          <a:xfrm>
            <a:off x="3070097" y="5907131"/>
            <a:ext cx="715397" cy="520289"/>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36" name="Shape 2547"/>
          <p:cNvSpPr/>
          <p:nvPr/>
        </p:nvSpPr>
        <p:spPr>
          <a:xfrm>
            <a:off x="11672545" y="5784778"/>
            <a:ext cx="650314" cy="650314"/>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37" name="Shape 2633"/>
          <p:cNvSpPr/>
          <p:nvPr/>
        </p:nvSpPr>
        <p:spPr>
          <a:xfrm>
            <a:off x="14541603" y="5812028"/>
            <a:ext cx="650314" cy="650314"/>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23" name="Rectangle 22"/>
          <p:cNvSpPr>
            <a:spLocks/>
          </p:cNvSpPr>
          <p:nvPr/>
        </p:nvSpPr>
        <p:spPr bwMode="auto">
          <a:xfrm>
            <a:off x="7073279" y="2098153"/>
            <a:ext cx="4185441"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The Solutions</a:t>
            </a:r>
          </a:p>
        </p:txBody>
      </p:sp>
      <p:grpSp>
        <p:nvGrpSpPr>
          <p:cNvPr id="24" name="Group 23"/>
          <p:cNvGrpSpPr/>
          <p:nvPr/>
        </p:nvGrpSpPr>
        <p:grpSpPr>
          <a:xfrm>
            <a:off x="8650228" y="3051653"/>
            <a:ext cx="1021006" cy="167312"/>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6" name="Oval 2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8" name="Oval 3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942829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a:spLocks/>
          </p:cNvSpPr>
          <p:nvPr/>
        </p:nvSpPr>
        <p:spPr bwMode="auto">
          <a:xfrm>
            <a:off x="7051643" y="2098153"/>
            <a:ext cx="4228722"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Our Solutions</a:t>
            </a:r>
          </a:p>
        </p:txBody>
      </p:sp>
      <p:grpSp>
        <p:nvGrpSpPr>
          <p:cNvPr id="24" name="Group 23"/>
          <p:cNvGrpSpPr/>
          <p:nvPr/>
        </p:nvGrpSpPr>
        <p:grpSpPr>
          <a:xfrm>
            <a:off x="8650228" y="3051653"/>
            <a:ext cx="1021006" cy="167312"/>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6" name="Oval 2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8" name="Oval 3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6" name="Freeform 5"/>
          <p:cNvSpPr>
            <a:spLocks/>
          </p:cNvSpPr>
          <p:nvPr/>
        </p:nvSpPr>
        <p:spPr bwMode="auto">
          <a:xfrm>
            <a:off x="10059808" y="6595313"/>
            <a:ext cx="3010557" cy="3014299"/>
          </a:xfrm>
          <a:custGeom>
            <a:avLst/>
            <a:gdLst>
              <a:gd name="T0" fmla="*/ 646 w 861"/>
              <a:gd name="T1" fmla="*/ 430 h 861"/>
              <a:gd name="T2" fmla="*/ 430 w 861"/>
              <a:gd name="T3" fmla="*/ 645 h 861"/>
              <a:gd name="T4" fmla="*/ 215 w 861"/>
              <a:gd name="T5" fmla="*/ 430 h 861"/>
              <a:gd name="T6" fmla="*/ 430 w 861"/>
              <a:gd name="T7" fmla="*/ 215 h 861"/>
              <a:gd name="T8" fmla="*/ 488 w 861"/>
              <a:gd name="T9" fmla="*/ 223 h 861"/>
              <a:gd name="T10" fmla="*/ 418 w 861"/>
              <a:gd name="T11" fmla="*/ 0 h 861"/>
              <a:gd name="T12" fmla="*/ 0 w 861"/>
              <a:gd name="T13" fmla="*/ 430 h 861"/>
              <a:gd name="T14" fmla="*/ 430 w 861"/>
              <a:gd name="T15" fmla="*/ 861 h 861"/>
              <a:gd name="T16" fmla="*/ 861 w 861"/>
              <a:gd name="T17" fmla="*/ 430 h 861"/>
              <a:gd name="T18" fmla="*/ 742 w 861"/>
              <a:gd name="T19" fmla="*/ 133 h 861"/>
              <a:gd name="T20" fmla="*/ 590 w 861"/>
              <a:gd name="T21" fmla="*/ 286 h 861"/>
              <a:gd name="T22" fmla="*/ 646 w 861"/>
              <a:gd name="T23" fmla="*/ 43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1" h="861">
                <a:moveTo>
                  <a:pt x="646" y="430"/>
                </a:moveTo>
                <a:cubicBezTo>
                  <a:pt x="646" y="549"/>
                  <a:pt x="549" y="645"/>
                  <a:pt x="430" y="645"/>
                </a:cubicBezTo>
                <a:cubicBezTo>
                  <a:pt x="311" y="645"/>
                  <a:pt x="215" y="549"/>
                  <a:pt x="215" y="430"/>
                </a:cubicBezTo>
                <a:cubicBezTo>
                  <a:pt x="215" y="311"/>
                  <a:pt x="311" y="215"/>
                  <a:pt x="430" y="215"/>
                </a:cubicBezTo>
                <a:cubicBezTo>
                  <a:pt x="450" y="215"/>
                  <a:pt x="470" y="218"/>
                  <a:pt x="488" y="223"/>
                </a:cubicBezTo>
                <a:cubicBezTo>
                  <a:pt x="447" y="156"/>
                  <a:pt x="422" y="80"/>
                  <a:pt x="418" y="0"/>
                </a:cubicBezTo>
                <a:cubicBezTo>
                  <a:pt x="186" y="6"/>
                  <a:pt x="0" y="196"/>
                  <a:pt x="0" y="430"/>
                </a:cubicBezTo>
                <a:cubicBezTo>
                  <a:pt x="0" y="668"/>
                  <a:pt x="192" y="861"/>
                  <a:pt x="430" y="861"/>
                </a:cubicBezTo>
                <a:cubicBezTo>
                  <a:pt x="668" y="861"/>
                  <a:pt x="861" y="668"/>
                  <a:pt x="861" y="430"/>
                </a:cubicBezTo>
                <a:cubicBezTo>
                  <a:pt x="861" y="315"/>
                  <a:pt x="816" y="211"/>
                  <a:pt x="742" y="133"/>
                </a:cubicBezTo>
                <a:cubicBezTo>
                  <a:pt x="590" y="286"/>
                  <a:pt x="590" y="286"/>
                  <a:pt x="590" y="286"/>
                </a:cubicBezTo>
                <a:cubicBezTo>
                  <a:pt x="625" y="325"/>
                  <a:pt x="646" y="375"/>
                  <a:pt x="646" y="430"/>
                </a:cubicBezTo>
                <a:close/>
              </a:path>
            </a:pathLst>
          </a:custGeom>
          <a:solidFill>
            <a:schemeClr val="accent1"/>
          </a:solidFill>
          <a:ln>
            <a:noFill/>
          </a:ln>
        </p:spPr>
        <p:txBody>
          <a:bodyPr vert="horz" wrap="square" lIns="137202" tIns="68602" rIns="137202" bIns="68602" numCol="1" anchor="t" anchorCtr="0" compatLnSpc="1">
            <a:prstTxWarp prst="textNoShape">
              <a:avLst/>
            </a:prstTxWarp>
          </a:bodyPr>
          <a:lstStyle/>
          <a:p>
            <a:endParaRPr lang="id-ID" sz="2701">
              <a:solidFill>
                <a:schemeClr val="accent3"/>
              </a:solidFill>
            </a:endParaRPr>
          </a:p>
        </p:txBody>
      </p:sp>
      <p:sp>
        <p:nvSpPr>
          <p:cNvPr id="37" name="Freeform 6"/>
          <p:cNvSpPr>
            <a:spLocks/>
          </p:cNvSpPr>
          <p:nvPr/>
        </p:nvSpPr>
        <p:spPr bwMode="auto">
          <a:xfrm>
            <a:off x="11660414" y="5013369"/>
            <a:ext cx="3010557" cy="2625499"/>
          </a:xfrm>
          <a:custGeom>
            <a:avLst/>
            <a:gdLst>
              <a:gd name="T0" fmla="*/ 739 w 861"/>
              <a:gd name="T1" fmla="*/ 731 h 750"/>
              <a:gd name="T2" fmla="*/ 739 w 861"/>
              <a:gd name="T3" fmla="*/ 730 h 750"/>
              <a:gd name="T4" fmla="*/ 861 w 861"/>
              <a:gd name="T5" fmla="*/ 431 h 750"/>
              <a:gd name="T6" fmla="*/ 430 w 861"/>
              <a:gd name="T7" fmla="*/ 0 h 750"/>
              <a:gd name="T8" fmla="*/ 0 w 861"/>
              <a:gd name="T9" fmla="*/ 431 h 750"/>
              <a:gd name="T10" fmla="*/ 120 w 861"/>
              <a:gd name="T11" fmla="*/ 729 h 750"/>
              <a:gd name="T12" fmla="*/ 120 w 861"/>
              <a:gd name="T13" fmla="*/ 730 h 750"/>
              <a:gd name="T14" fmla="*/ 132 w 861"/>
              <a:gd name="T15" fmla="*/ 742 h 750"/>
              <a:gd name="T16" fmla="*/ 284 w 861"/>
              <a:gd name="T17" fmla="*/ 589 h 750"/>
              <a:gd name="T18" fmla="*/ 278 w 861"/>
              <a:gd name="T19" fmla="*/ 583 h 750"/>
              <a:gd name="T20" fmla="*/ 277 w 861"/>
              <a:gd name="T21" fmla="*/ 582 h 750"/>
              <a:gd name="T22" fmla="*/ 215 w 861"/>
              <a:gd name="T23" fmla="*/ 431 h 750"/>
              <a:gd name="T24" fmla="*/ 430 w 861"/>
              <a:gd name="T25" fmla="*/ 215 h 750"/>
              <a:gd name="T26" fmla="*/ 645 w 861"/>
              <a:gd name="T27" fmla="*/ 431 h 750"/>
              <a:gd name="T28" fmla="*/ 584 w 861"/>
              <a:gd name="T29" fmla="*/ 581 h 750"/>
              <a:gd name="T30" fmla="*/ 584 w 861"/>
              <a:gd name="T31" fmla="*/ 581 h 750"/>
              <a:gd name="T32" fmla="*/ 584 w 861"/>
              <a:gd name="T33" fmla="*/ 581 h 750"/>
              <a:gd name="T34" fmla="*/ 563 w 861"/>
              <a:gd name="T35" fmla="*/ 603 h 750"/>
              <a:gd name="T36" fmla="*/ 721 w 861"/>
              <a:gd name="T37" fmla="*/ 750 h 750"/>
              <a:gd name="T38" fmla="*/ 739 w 861"/>
              <a:gd name="T39" fmla="*/ 731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1" h="750">
                <a:moveTo>
                  <a:pt x="739" y="731"/>
                </a:moveTo>
                <a:cubicBezTo>
                  <a:pt x="739" y="730"/>
                  <a:pt x="739" y="730"/>
                  <a:pt x="739" y="730"/>
                </a:cubicBezTo>
                <a:cubicBezTo>
                  <a:pt x="814" y="653"/>
                  <a:pt x="861" y="547"/>
                  <a:pt x="861" y="431"/>
                </a:cubicBezTo>
                <a:cubicBezTo>
                  <a:pt x="861" y="193"/>
                  <a:pt x="668" y="0"/>
                  <a:pt x="430" y="0"/>
                </a:cubicBezTo>
                <a:cubicBezTo>
                  <a:pt x="192" y="0"/>
                  <a:pt x="0" y="193"/>
                  <a:pt x="0" y="431"/>
                </a:cubicBezTo>
                <a:cubicBezTo>
                  <a:pt x="0" y="547"/>
                  <a:pt x="45" y="652"/>
                  <a:pt x="120" y="729"/>
                </a:cubicBezTo>
                <a:cubicBezTo>
                  <a:pt x="120" y="730"/>
                  <a:pt x="120" y="730"/>
                  <a:pt x="120" y="730"/>
                </a:cubicBezTo>
                <a:cubicBezTo>
                  <a:pt x="124" y="734"/>
                  <a:pt x="128" y="738"/>
                  <a:pt x="132" y="742"/>
                </a:cubicBezTo>
                <a:cubicBezTo>
                  <a:pt x="284" y="589"/>
                  <a:pt x="284" y="589"/>
                  <a:pt x="284" y="589"/>
                </a:cubicBezTo>
                <a:cubicBezTo>
                  <a:pt x="282" y="587"/>
                  <a:pt x="280" y="585"/>
                  <a:pt x="278" y="583"/>
                </a:cubicBezTo>
                <a:cubicBezTo>
                  <a:pt x="277" y="582"/>
                  <a:pt x="277" y="582"/>
                  <a:pt x="277" y="582"/>
                </a:cubicBezTo>
                <a:cubicBezTo>
                  <a:pt x="239" y="543"/>
                  <a:pt x="215" y="490"/>
                  <a:pt x="215" y="431"/>
                </a:cubicBezTo>
                <a:cubicBezTo>
                  <a:pt x="215" y="312"/>
                  <a:pt x="311" y="215"/>
                  <a:pt x="430" y="215"/>
                </a:cubicBezTo>
                <a:cubicBezTo>
                  <a:pt x="549" y="215"/>
                  <a:pt x="645" y="312"/>
                  <a:pt x="645" y="431"/>
                </a:cubicBezTo>
                <a:cubicBezTo>
                  <a:pt x="645" y="489"/>
                  <a:pt x="622" y="542"/>
                  <a:pt x="584" y="581"/>
                </a:cubicBezTo>
                <a:cubicBezTo>
                  <a:pt x="584" y="581"/>
                  <a:pt x="584" y="581"/>
                  <a:pt x="584" y="581"/>
                </a:cubicBezTo>
                <a:cubicBezTo>
                  <a:pt x="584" y="581"/>
                  <a:pt x="584" y="581"/>
                  <a:pt x="584" y="581"/>
                </a:cubicBezTo>
                <a:cubicBezTo>
                  <a:pt x="577" y="588"/>
                  <a:pt x="570" y="596"/>
                  <a:pt x="563" y="603"/>
                </a:cubicBezTo>
                <a:cubicBezTo>
                  <a:pt x="721" y="750"/>
                  <a:pt x="721" y="750"/>
                  <a:pt x="721" y="750"/>
                </a:cubicBezTo>
                <a:cubicBezTo>
                  <a:pt x="727" y="743"/>
                  <a:pt x="733" y="737"/>
                  <a:pt x="739" y="731"/>
                </a:cubicBezTo>
                <a:close/>
              </a:path>
            </a:pathLst>
          </a:custGeom>
          <a:solidFill>
            <a:schemeClr val="accent2"/>
          </a:solidFill>
          <a:ln>
            <a:noFill/>
          </a:ln>
        </p:spPr>
        <p:txBody>
          <a:bodyPr vert="horz" wrap="square" lIns="137202" tIns="68602" rIns="137202" bIns="68602" numCol="1" anchor="t" anchorCtr="0" compatLnSpc="1">
            <a:prstTxWarp prst="textNoShape">
              <a:avLst/>
            </a:prstTxWarp>
          </a:bodyPr>
          <a:lstStyle/>
          <a:p>
            <a:endParaRPr lang="id-ID" sz="2701"/>
          </a:p>
        </p:txBody>
      </p:sp>
      <p:sp>
        <p:nvSpPr>
          <p:cNvPr id="39" name="Freeform 7"/>
          <p:cNvSpPr>
            <a:spLocks/>
          </p:cNvSpPr>
          <p:nvPr/>
        </p:nvSpPr>
        <p:spPr bwMode="auto">
          <a:xfrm>
            <a:off x="13274795" y="6595313"/>
            <a:ext cx="3014991" cy="3014299"/>
          </a:xfrm>
          <a:custGeom>
            <a:avLst/>
            <a:gdLst>
              <a:gd name="T0" fmla="*/ 443 w 862"/>
              <a:gd name="T1" fmla="*/ 0 h 861"/>
              <a:gd name="T2" fmla="*/ 373 w 862"/>
              <a:gd name="T3" fmla="*/ 223 h 861"/>
              <a:gd name="T4" fmla="*/ 431 w 862"/>
              <a:gd name="T5" fmla="*/ 215 h 861"/>
              <a:gd name="T6" fmla="*/ 646 w 862"/>
              <a:gd name="T7" fmla="*/ 430 h 861"/>
              <a:gd name="T8" fmla="*/ 431 w 862"/>
              <a:gd name="T9" fmla="*/ 645 h 861"/>
              <a:gd name="T10" fmla="*/ 216 w 862"/>
              <a:gd name="T11" fmla="*/ 430 h 861"/>
              <a:gd name="T12" fmla="*/ 264 w 862"/>
              <a:gd name="T13" fmla="*/ 294 h 861"/>
              <a:gd name="T14" fmla="*/ 106 w 862"/>
              <a:gd name="T15" fmla="*/ 147 h 861"/>
              <a:gd name="T16" fmla="*/ 0 w 862"/>
              <a:gd name="T17" fmla="*/ 430 h 861"/>
              <a:gd name="T18" fmla="*/ 431 w 862"/>
              <a:gd name="T19" fmla="*/ 861 h 861"/>
              <a:gd name="T20" fmla="*/ 862 w 862"/>
              <a:gd name="T21" fmla="*/ 430 h 861"/>
              <a:gd name="T22" fmla="*/ 443 w 862"/>
              <a:gd name="T23" fmla="*/ 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2" h="861">
                <a:moveTo>
                  <a:pt x="443" y="0"/>
                </a:moveTo>
                <a:cubicBezTo>
                  <a:pt x="439" y="80"/>
                  <a:pt x="415" y="156"/>
                  <a:pt x="373" y="223"/>
                </a:cubicBezTo>
                <a:cubicBezTo>
                  <a:pt x="391" y="218"/>
                  <a:pt x="411" y="215"/>
                  <a:pt x="431" y="215"/>
                </a:cubicBezTo>
                <a:cubicBezTo>
                  <a:pt x="550" y="215"/>
                  <a:pt x="646" y="311"/>
                  <a:pt x="646" y="430"/>
                </a:cubicBezTo>
                <a:cubicBezTo>
                  <a:pt x="646" y="549"/>
                  <a:pt x="550" y="645"/>
                  <a:pt x="431" y="645"/>
                </a:cubicBezTo>
                <a:cubicBezTo>
                  <a:pt x="312" y="645"/>
                  <a:pt x="216" y="549"/>
                  <a:pt x="216" y="430"/>
                </a:cubicBezTo>
                <a:cubicBezTo>
                  <a:pt x="216" y="378"/>
                  <a:pt x="234" y="331"/>
                  <a:pt x="264" y="294"/>
                </a:cubicBezTo>
                <a:cubicBezTo>
                  <a:pt x="106" y="147"/>
                  <a:pt x="106" y="147"/>
                  <a:pt x="106" y="147"/>
                </a:cubicBezTo>
                <a:cubicBezTo>
                  <a:pt x="40" y="223"/>
                  <a:pt x="0" y="322"/>
                  <a:pt x="0" y="430"/>
                </a:cubicBezTo>
                <a:cubicBezTo>
                  <a:pt x="0" y="668"/>
                  <a:pt x="193" y="861"/>
                  <a:pt x="431" y="861"/>
                </a:cubicBezTo>
                <a:cubicBezTo>
                  <a:pt x="669" y="861"/>
                  <a:pt x="862" y="668"/>
                  <a:pt x="862" y="430"/>
                </a:cubicBezTo>
                <a:cubicBezTo>
                  <a:pt x="862" y="196"/>
                  <a:pt x="675" y="6"/>
                  <a:pt x="443" y="0"/>
                </a:cubicBezTo>
                <a:close/>
              </a:path>
            </a:pathLst>
          </a:custGeom>
          <a:solidFill>
            <a:schemeClr val="accent3"/>
          </a:solidFill>
          <a:ln>
            <a:noFill/>
          </a:ln>
        </p:spPr>
        <p:txBody>
          <a:bodyPr vert="horz" wrap="square" lIns="137202" tIns="68602" rIns="137202" bIns="68602" numCol="1" anchor="t" anchorCtr="0" compatLnSpc="1">
            <a:prstTxWarp prst="textNoShape">
              <a:avLst/>
            </a:prstTxWarp>
          </a:bodyPr>
          <a:lstStyle/>
          <a:p>
            <a:endParaRPr lang="id-ID" sz="2701"/>
          </a:p>
        </p:txBody>
      </p:sp>
      <p:sp>
        <p:nvSpPr>
          <p:cNvPr id="40" name="TextBox 39"/>
          <p:cNvSpPr txBox="1"/>
          <p:nvPr/>
        </p:nvSpPr>
        <p:spPr>
          <a:xfrm>
            <a:off x="2206385" y="6313567"/>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4" name="Rectangle 43"/>
          <p:cNvSpPr/>
          <p:nvPr/>
        </p:nvSpPr>
        <p:spPr>
          <a:xfrm>
            <a:off x="14085015" y="8976176"/>
            <a:ext cx="1372684" cy="404085"/>
          </a:xfrm>
          <a:prstGeom prst="rect">
            <a:avLst/>
          </a:prstGeom>
        </p:spPr>
        <p:txBody>
          <a:bodyPr wrap="none">
            <a:spAutoFit/>
          </a:bodyPr>
          <a:lstStyle/>
          <a:p>
            <a:pPr algn="ctr"/>
            <a:r>
              <a:rPr lang="en-US" sz="2026" b="1" dirty="0">
                <a:solidFill>
                  <a:schemeClr val="bg1"/>
                </a:solidFill>
                <a:latin typeface="Lato" charset="0"/>
                <a:ea typeface="Lato" charset="0"/>
                <a:cs typeface="Lato" charset="0"/>
              </a:rPr>
              <a:t>ENFORCE</a:t>
            </a:r>
          </a:p>
        </p:txBody>
      </p:sp>
      <p:sp>
        <p:nvSpPr>
          <p:cNvPr id="45" name="TextBox 44"/>
          <p:cNvSpPr txBox="1"/>
          <p:nvPr/>
        </p:nvSpPr>
        <p:spPr>
          <a:xfrm>
            <a:off x="2206385" y="7903030"/>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6" name="Rectangle 45"/>
          <p:cNvSpPr/>
          <p:nvPr/>
        </p:nvSpPr>
        <p:spPr>
          <a:xfrm>
            <a:off x="2197807" y="7498119"/>
            <a:ext cx="1435008" cy="404085"/>
          </a:xfrm>
          <a:prstGeom prst="rect">
            <a:avLst/>
          </a:prstGeom>
        </p:spPr>
        <p:txBody>
          <a:bodyPr wrap="none">
            <a:spAutoFit/>
          </a:bodyPr>
          <a:lstStyle/>
          <a:p>
            <a:r>
              <a:rPr lang="en-US" sz="2026" b="1" dirty="0">
                <a:solidFill>
                  <a:schemeClr val="tx2"/>
                </a:solidFill>
                <a:latin typeface="Lato" charset="0"/>
                <a:ea typeface="Lato" charset="0"/>
                <a:cs typeface="Lato" charset="0"/>
              </a:rPr>
              <a:t>Bring Cash</a:t>
            </a:r>
          </a:p>
        </p:txBody>
      </p:sp>
      <p:sp>
        <p:nvSpPr>
          <p:cNvPr id="47" name="TextBox 46"/>
          <p:cNvSpPr txBox="1"/>
          <p:nvPr/>
        </p:nvSpPr>
        <p:spPr>
          <a:xfrm>
            <a:off x="2206385" y="9492493"/>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8" name="Rectangle 47"/>
          <p:cNvSpPr/>
          <p:nvPr/>
        </p:nvSpPr>
        <p:spPr>
          <a:xfrm>
            <a:off x="2197807" y="9087582"/>
            <a:ext cx="1591654" cy="404085"/>
          </a:xfrm>
          <a:prstGeom prst="rect">
            <a:avLst/>
          </a:prstGeom>
        </p:spPr>
        <p:txBody>
          <a:bodyPr wrap="none">
            <a:spAutoFit/>
          </a:bodyPr>
          <a:lstStyle/>
          <a:p>
            <a:r>
              <a:rPr lang="en-US" sz="2026" b="1" dirty="0">
                <a:solidFill>
                  <a:schemeClr val="tx2"/>
                </a:solidFill>
                <a:latin typeface="Lato" charset="0"/>
                <a:ea typeface="Lato" charset="0"/>
                <a:cs typeface="Lato" charset="0"/>
              </a:rPr>
              <a:t>Be Strategic</a:t>
            </a:r>
          </a:p>
        </p:txBody>
      </p:sp>
      <p:sp>
        <p:nvSpPr>
          <p:cNvPr id="49" name="Freeform 222"/>
          <p:cNvSpPr>
            <a:spLocks noEditPoints="1"/>
          </p:cNvSpPr>
          <p:nvPr/>
        </p:nvSpPr>
        <p:spPr bwMode="auto">
          <a:xfrm>
            <a:off x="1475974" y="7532051"/>
            <a:ext cx="389060" cy="39077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68598" tIns="34299" rIns="68598" bIns="34299" numCol="1" anchor="t" anchorCtr="0" compatLnSpc="1">
            <a:prstTxWarp prst="textNoShape">
              <a:avLst/>
            </a:prstTxWarp>
          </a:bodyPr>
          <a:lstStyle/>
          <a:p>
            <a:endParaRPr lang="en-US" sz="2701">
              <a:solidFill>
                <a:schemeClr val="tx2"/>
              </a:solidFill>
            </a:endParaRPr>
          </a:p>
        </p:txBody>
      </p:sp>
      <p:sp>
        <p:nvSpPr>
          <p:cNvPr id="52" name="Freeform 222"/>
          <p:cNvSpPr>
            <a:spLocks noEditPoints="1"/>
          </p:cNvSpPr>
          <p:nvPr/>
        </p:nvSpPr>
        <p:spPr bwMode="auto">
          <a:xfrm>
            <a:off x="1475974" y="9101719"/>
            <a:ext cx="389060" cy="39077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68598" tIns="34299" rIns="68598" bIns="34299" numCol="1" anchor="t" anchorCtr="0" compatLnSpc="1">
            <a:prstTxWarp prst="textNoShape">
              <a:avLst/>
            </a:prstTxWarp>
          </a:bodyPr>
          <a:lstStyle/>
          <a:p>
            <a:endParaRPr lang="en-US" sz="2701">
              <a:solidFill>
                <a:schemeClr val="tx2"/>
              </a:solidFill>
            </a:endParaRPr>
          </a:p>
        </p:txBody>
      </p:sp>
      <p:sp>
        <p:nvSpPr>
          <p:cNvPr id="60" name="Freeform 222"/>
          <p:cNvSpPr>
            <a:spLocks noEditPoints="1"/>
          </p:cNvSpPr>
          <p:nvPr/>
        </p:nvSpPr>
        <p:spPr bwMode="auto">
          <a:xfrm>
            <a:off x="1475974" y="5941512"/>
            <a:ext cx="389060" cy="39077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68598" tIns="34299" rIns="68598" bIns="34299" numCol="1" anchor="t" anchorCtr="0" compatLnSpc="1">
            <a:prstTxWarp prst="textNoShape">
              <a:avLst/>
            </a:prstTxWarp>
          </a:bodyPr>
          <a:lstStyle/>
          <a:p>
            <a:endParaRPr lang="en-US" sz="2701">
              <a:solidFill>
                <a:schemeClr val="tx2"/>
              </a:solidFill>
            </a:endParaRPr>
          </a:p>
        </p:txBody>
      </p:sp>
      <p:sp>
        <p:nvSpPr>
          <p:cNvPr id="76" name="Rectangle 75"/>
          <p:cNvSpPr/>
          <p:nvPr/>
        </p:nvSpPr>
        <p:spPr>
          <a:xfrm>
            <a:off x="14545369" y="7772854"/>
            <a:ext cx="486030" cy="715709"/>
          </a:xfrm>
          <a:prstGeom prst="rect">
            <a:avLst/>
          </a:prstGeom>
        </p:spPr>
        <p:txBody>
          <a:bodyPr wrap="none">
            <a:spAutoFit/>
          </a:bodyPr>
          <a:lstStyle/>
          <a:p>
            <a:r>
              <a:rPr lang="en-US" sz="4051" b="1" dirty="0">
                <a:solidFill>
                  <a:schemeClr val="tx2"/>
                </a:solidFill>
                <a:latin typeface="Lato" charset="0"/>
                <a:ea typeface="Lato" charset="0"/>
                <a:cs typeface="Lato" charset="0"/>
              </a:rPr>
              <a:t>3</a:t>
            </a:r>
          </a:p>
        </p:txBody>
      </p:sp>
      <p:sp>
        <p:nvSpPr>
          <p:cNvPr id="79" name="Rectangle 78"/>
          <p:cNvSpPr/>
          <p:nvPr/>
        </p:nvSpPr>
        <p:spPr>
          <a:xfrm>
            <a:off x="12960756" y="6125665"/>
            <a:ext cx="486030" cy="715709"/>
          </a:xfrm>
          <a:prstGeom prst="rect">
            <a:avLst/>
          </a:prstGeom>
        </p:spPr>
        <p:txBody>
          <a:bodyPr wrap="none">
            <a:spAutoFit/>
          </a:bodyPr>
          <a:lstStyle/>
          <a:p>
            <a:r>
              <a:rPr lang="en-US" sz="4051" b="1" dirty="0">
                <a:solidFill>
                  <a:schemeClr val="tx2"/>
                </a:solidFill>
                <a:latin typeface="Lato" charset="0"/>
                <a:ea typeface="Lato" charset="0"/>
                <a:cs typeface="Lato" charset="0"/>
              </a:rPr>
              <a:t>2</a:t>
            </a:r>
          </a:p>
        </p:txBody>
      </p:sp>
      <p:sp>
        <p:nvSpPr>
          <p:cNvPr id="80" name="Rectangle 79"/>
          <p:cNvSpPr/>
          <p:nvPr/>
        </p:nvSpPr>
        <p:spPr>
          <a:xfrm>
            <a:off x="11344896" y="7772854"/>
            <a:ext cx="486030" cy="715709"/>
          </a:xfrm>
          <a:prstGeom prst="rect">
            <a:avLst/>
          </a:prstGeom>
        </p:spPr>
        <p:txBody>
          <a:bodyPr wrap="none">
            <a:spAutoFit/>
          </a:bodyPr>
          <a:lstStyle/>
          <a:p>
            <a:r>
              <a:rPr lang="en-US" sz="4051" b="1">
                <a:solidFill>
                  <a:schemeClr val="tx2"/>
                </a:solidFill>
                <a:latin typeface="Lato" charset="0"/>
                <a:ea typeface="Lato" charset="0"/>
                <a:cs typeface="Lato" charset="0"/>
              </a:rPr>
              <a:t>1</a:t>
            </a:r>
            <a:endParaRPr lang="en-US" sz="4051" b="1" dirty="0">
              <a:solidFill>
                <a:schemeClr val="tx2"/>
              </a:solidFill>
              <a:latin typeface="Lato" charset="0"/>
              <a:ea typeface="Lato" charset="0"/>
              <a:cs typeface="Lato" charset="0"/>
            </a:endParaRPr>
          </a:p>
        </p:txBody>
      </p:sp>
      <p:sp>
        <p:nvSpPr>
          <p:cNvPr id="83" name="TextBox 82"/>
          <p:cNvSpPr txBox="1"/>
          <p:nvPr/>
        </p:nvSpPr>
        <p:spPr>
          <a:xfrm>
            <a:off x="1357015" y="4486016"/>
            <a:ext cx="7749652" cy="861774"/>
          </a:xfrm>
          <a:prstGeom prst="rect">
            <a:avLst/>
          </a:prstGeom>
          <a:noFill/>
        </p:spPr>
        <p:txBody>
          <a:bodyPr wrap="square" rtlCol="0">
            <a:spAutoFit/>
          </a:bodyPr>
          <a:lstStyle/>
          <a:p>
            <a:pPr algn="just">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a:t>
            </a:r>
          </a:p>
        </p:txBody>
      </p:sp>
      <p:sp>
        <p:nvSpPr>
          <p:cNvPr id="84" name="TextBox 83"/>
          <p:cNvSpPr txBox="1"/>
          <p:nvPr/>
        </p:nvSpPr>
        <p:spPr>
          <a:xfrm>
            <a:off x="1373746" y="3864903"/>
            <a:ext cx="1519968" cy="618118"/>
          </a:xfrm>
          <a:prstGeom prst="rect">
            <a:avLst/>
          </a:prstGeom>
          <a:noFill/>
        </p:spPr>
        <p:txBody>
          <a:bodyPr wrap="none" rtlCol="0">
            <a:spAutoFit/>
          </a:bodyPr>
          <a:lstStyle/>
          <a:p>
            <a:pPr>
              <a:lnSpc>
                <a:spcPts val="4111"/>
              </a:lnSpc>
            </a:pPr>
            <a:r>
              <a:rPr lang="en-US" sz="2701" b="1" dirty="0">
                <a:solidFill>
                  <a:schemeClr val="tx2"/>
                </a:solidFill>
                <a:latin typeface="Lato Black" charset="0"/>
                <a:ea typeface="Lato Black" charset="0"/>
                <a:cs typeface="Lato Black" charset="0"/>
              </a:rPr>
              <a:t>Analysis</a:t>
            </a:r>
            <a:endParaRPr lang="en-US" sz="1800" dirty="0">
              <a:solidFill>
                <a:schemeClr val="tx2"/>
              </a:solidFill>
              <a:latin typeface="Lato Light" charset="0"/>
              <a:ea typeface="Lato Light" charset="0"/>
              <a:cs typeface="Lato Light" charset="0"/>
            </a:endParaRPr>
          </a:p>
        </p:txBody>
      </p:sp>
      <p:sp>
        <p:nvSpPr>
          <p:cNvPr id="85" name="Rectangle 84"/>
          <p:cNvSpPr/>
          <p:nvPr/>
        </p:nvSpPr>
        <p:spPr>
          <a:xfrm>
            <a:off x="2197807" y="5908656"/>
            <a:ext cx="1414170" cy="404085"/>
          </a:xfrm>
          <a:prstGeom prst="rect">
            <a:avLst/>
          </a:prstGeom>
        </p:spPr>
        <p:txBody>
          <a:bodyPr wrap="none">
            <a:spAutoFit/>
          </a:bodyPr>
          <a:lstStyle/>
          <a:p>
            <a:r>
              <a:rPr lang="en-US" sz="2026" b="1" dirty="0">
                <a:solidFill>
                  <a:schemeClr val="tx2"/>
                </a:solidFill>
                <a:latin typeface="Lato" charset="0"/>
                <a:ea typeface="Lato" charset="0"/>
                <a:cs typeface="Lato" charset="0"/>
              </a:rPr>
              <a:t>Eat Before</a:t>
            </a:r>
          </a:p>
        </p:txBody>
      </p:sp>
      <p:sp>
        <p:nvSpPr>
          <p:cNvPr id="86" name="Rectangle 85"/>
          <p:cNvSpPr/>
          <p:nvPr/>
        </p:nvSpPr>
        <p:spPr>
          <a:xfrm>
            <a:off x="10897496" y="8979028"/>
            <a:ext cx="1368644" cy="404085"/>
          </a:xfrm>
          <a:prstGeom prst="rect">
            <a:avLst/>
          </a:prstGeom>
        </p:spPr>
        <p:txBody>
          <a:bodyPr wrap="none">
            <a:spAutoFit/>
          </a:bodyPr>
          <a:lstStyle/>
          <a:p>
            <a:pPr algn="ctr"/>
            <a:r>
              <a:rPr lang="en-US" sz="2026" b="1" dirty="0">
                <a:solidFill>
                  <a:schemeClr val="bg1"/>
                </a:solidFill>
                <a:latin typeface="Lato" charset="0"/>
                <a:ea typeface="Lato" charset="0"/>
                <a:cs typeface="Lato" charset="0"/>
              </a:rPr>
              <a:t>IMPROVE</a:t>
            </a:r>
          </a:p>
        </p:txBody>
      </p:sp>
      <p:sp>
        <p:nvSpPr>
          <p:cNvPr id="87" name="Rectangle 86"/>
          <p:cNvSpPr/>
          <p:nvPr/>
        </p:nvSpPr>
        <p:spPr>
          <a:xfrm>
            <a:off x="12443082" y="5228452"/>
            <a:ext cx="1512145" cy="404085"/>
          </a:xfrm>
          <a:prstGeom prst="rect">
            <a:avLst/>
          </a:prstGeom>
        </p:spPr>
        <p:txBody>
          <a:bodyPr wrap="none">
            <a:spAutoFit/>
          </a:bodyPr>
          <a:lstStyle/>
          <a:p>
            <a:pPr algn="ctr"/>
            <a:r>
              <a:rPr lang="en-US" sz="2026" b="1">
                <a:solidFill>
                  <a:schemeClr val="bg1"/>
                </a:solidFill>
                <a:latin typeface="Lato" charset="0"/>
                <a:ea typeface="Lato" charset="0"/>
                <a:cs typeface="Lato" charset="0"/>
              </a:rPr>
              <a:t>RESEARCH</a:t>
            </a:r>
            <a:endParaRPr lang="en-US" sz="2026" b="1"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118343222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Box 99"/>
          <p:cNvSpPr txBox="1"/>
          <p:nvPr/>
        </p:nvSpPr>
        <p:spPr>
          <a:xfrm>
            <a:off x="7854571" y="8767712"/>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tx2"/>
                </a:solidFill>
                <a:latin typeface="Lato" charset="0"/>
                <a:ea typeface="Lato" charset="0"/>
                <a:cs typeface="Lato" charset="0"/>
              </a:rPr>
              <a:t>Competitor 2</a:t>
            </a:r>
          </a:p>
          <a:p>
            <a:pPr algn="ctr">
              <a:lnSpc>
                <a:spcPts val="3026"/>
              </a:lnSpc>
            </a:pPr>
            <a:r>
              <a:rPr lang="en-US" sz="1800" dirty="0">
                <a:solidFill>
                  <a:schemeClr val="tx2"/>
                </a:solidFill>
                <a:latin typeface="Lato Light" charset="0"/>
                <a:ea typeface="Lato Light" charset="0"/>
                <a:cs typeface="Lato Light" charset="0"/>
              </a:rPr>
              <a:t>Tools that allow people companies to create</a:t>
            </a:r>
            <a:endParaRPr lang="en-US" sz="1725" dirty="0">
              <a:solidFill>
                <a:schemeClr val="tx2"/>
              </a:solidFill>
              <a:latin typeface="Lato Light" charset="0"/>
              <a:ea typeface="Lato Light" charset="0"/>
              <a:cs typeface="Lato Light" charset="0"/>
            </a:endParaRPr>
          </a:p>
        </p:txBody>
      </p:sp>
      <p:sp>
        <p:nvSpPr>
          <p:cNvPr id="27" name="TextBox 26"/>
          <p:cNvSpPr txBox="1"/>
          <p:nvPr/>
        </p:nvSpPr>
        <p:spPr>
          <a:xfrm>
            <a:off x="13077050" y="8767712"/>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tx2"/>
                </a:solidFill>
                <a:latin typeface="Lato" charset="0"/>
                <a:ea typeface="Lato" charset="0"/>
                <a:cs typeface="Lato" charset="0"/>
              </a:rPr>
              <a:t>Competitor 3</a:t>
            </a:r>
          </a:p>
          <a:p>
            <a:pPr algn="ctr">
              <a:lnSpc>
                <a:spcPts val="3026"/>
              </a:lnSpc>
            </a:pPr>
            <a:r>
              <a:rPr lang="en-US" sz="1800" dirty="0">
                <a:solidFill>
                  <a:schemeClr val="tx2"/>
                </a:solidFill>
                <a:latin typeface="Lato Light" charset="0"/>
                <a:ea typeface="Lato Light" charset="0"/>
                <a:cs typeface="Lato Light" charset="0"/>
              </a:rPr>
              <a:t>Tools that allow people companies to create</a:t>
            </a:r>
            <a:endParaRPr lang="en-US" sz="1725" dirty="0">
              <a:solidFill>
                <a:schemeClr val="tx2"/>
              </a:solidFill>
              <a:latin typeface="Lato Light" charset="0"/>
              <a:ea typeface="Lato Light" charset="0"/>
              <a:cs typeface="Lato Light" charset="0"/>
            </a:endParaRPr>
          </a:p>
        </p:txBody>
      </p:sp>
      <p:sp>
        <p:nvSpPr>
          <p:cNvPr id="30" name="TextBox 29"/>
          <p:cNvSpPr txBox="1"/>
          <p:nvPr/>
        </p:nvSpPr>
        <p:spPr>
          <a:xfrm>
            <a:off x="2632093" y="8767712"/>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tx2"/>
                </a:solidFill>
                <a:latin typeface="Lato" charset="0"/>
                <a:ea typeface="Lato" charset="0"/>
                <a:cs typeface="Lato" charset="0"/>
              </a:rPr>
              <a:t>Competitor 1</a:t>
            </a:r>
          </a:p>
          <a:p>
            <a:pPr algn="ctr">
              <a:lnSpc>
                <a:spcPts val="3026"/>
              </a:lnSpc>
            </a:pPr>
            <a:r>
              <a:rPr lang="en-US" sz="1800" dirty="0">
                <a:solidFill>
                  <a:schemeClr val="tx2"/>
                </a:solidFill>
                <a:latin typeface="Lato Light" charset="0"/>
                <a:ea typeface="Lato Light" charset="0"/>
                <a:cs typeface="Lato Light" charset="0"/>
              </a:rPr>
              <a:t>Tools that allow people companies to create</a:t>
            </a:r>
            <a:endParaRPr lang="en-US" sz="1725" dirty="0">
              <a:solidFill>
                <a:schemeClr val="tx2"/>
              </a:solidFill>
              <a:latin typeface="Lato Light" charset="0"/>
              <a:ea typeface="Lato Light" charset="0"/>
              <a:cs typeface="Lato Light" charset="0"/>
            </a:endParaRPr>
          </a:p>
        </p:txBody>
      </p:sp>
      <p:sp>
        <p:nvSpPr>
          <p:cNvPr id="23" name="Rectangle 22"/>
          <p:cNvSpPr>
            <a:spLocks/>
          </p:cNvSpPr>
          <p:nvPr/>
        </p:nvSpPr>
        <p:spPr bwMode="auto">
          <a:xfrm>
            <a:off x="6570740" y="2098153"/>
            <a:ext cx="5190524"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Our Competitors</a:t>
            </a:r>
          </a:p>
        </p:txBody>
      </p:sp>
      <p:grpSp>
        <p:nvGrpSpPr>
          <p:cNvPr id="24" name="Group 23"/>
          <p:cNvGrpSpPr/>
          <p:nvPr/>
        </p:nvGrpSpPr>
        <p:grpSpPr>
          <a:xfrm>
            <a:off x="8650228" y="3051653"/>
            <a:ext cx="1021006" cy="167312"/>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6" name="Oval 2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8" name="Oval 3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 name="Oval 2"/>
          <p:cNvSpPr/>
          <p:nvPr/>
        </p:nvSpPr>
        <p:spPr>
          <a:xfrm>
            <a:off x="14023283" y="4390149"/>
            <a:ext cx="702711" cy="70271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701" b="1" dirty="0">
                <a:latin typeface="Lato" charset="0"/>
                <a:ea typeface="Lato" charset="0"/>
                <a:cs typeface="Lato" charset="0"/>
              </a:rPr>
              <a:t>3</a:t>
            </a:r>
          </a:p>
        </p:txBody>
      </p:sp>
      <p:sp>
        <p:nvSpPr>
          <p:cNvPr id="41" name="Oval 40"/>
          <p:cNvSpPr/>
          <p:nvPr/>
        </p:nvSpPr>
        <p:spPr>
          <a:xfrm>
            <a:off x="3578327" y="4390149"/>
            <a:ext cx="702711" cy="7027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701" b="1" dirty="0">
                <a:latin typeface="Lato" charset="0"/>
                <a:ea typeface="Lato" charset="0"/>
                <a:cs typeface="Lato" charset="0"/>
              </a:rPr>
              <a:t>1</a:t>
            </a:r>
          </a:p>
        </p:txBody>
      </p:sp>
      <p:sp>
        <p:nvSpPr>
          <p:cNvPr id="42" name="Oval 41"/>
          <p:cNvSpPr/>
          <p:nvPr/>
        </p:nvSpPr>
        <p:spPr>
          <a:xfrm>
            <a:off x="8800805" y="4390149"/>
            <a:ext cx="702711" cy="70271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701" b="1" dirty="0">
                <a:latin typeface="Lato" charset="0"/>
                <a:ea typeface="Lato" charset="0"/>
                <a:cs typeface="Lato" charset="0"/>
              </a:rPr>
              <a:t>2</a:t>
            </a:r>
          </a:p>
        </p:txBody>
      </p:sp>
      <p:sp>
        <p:nvSpPr>
          <p:cNvPr id="2" name="Picture Placeholder 1"/>
          <p:cNvSpPr>
            <a:spLocks noGrp="1"/>
          </p:cNvSpPr>
          <p:nvPr>
            <p:ph type="pic" sz="quarter" idx="24"/>
          </p:nvPr>
        </p:nvSpPr>
        <p:spPr/>
      </p:sp>
      <p:sp>
        <p:nvSpPr>
          <p:cNvPr id="4" name="Picture Placeholder 3"/>
          <p:cNvSpPr>
            <a:spLocks noGrp="1"/>
          </p:cNvSpPr>
          <p:nvPr>
            <p:ph type="pic" sz="quarter" idx="22"/>
          </p:nvPr>
        </p:nvSpPr>
        <p:spPr/>
      </p:sp>
      <p:sp>
        <p:nvSpPr>
          <p:cNvPr id="5" name="Picture Placeholder 4"/>
          <p:cNvSpPr>
            <a:spLocks noGrp="1"/>
          </p:cNvSpPr>
          <p:nvPr>
            <p:ph type="pic" sz="quarter" idx="23"/>
          </p:nvPr>
        </p:nvSpPr>
        <p:spPr/>
      </p:sp>
    </p:spTree>
    <p:extLst>
      <p:ext uri="{BB962C8B-B14F-4D97-AF65-F5344CB8AC3E}">
        <p14:creationId xmlns:p14="http://schemas.microsoft.com/office/powerpoint/2010/main" val="189952843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a:spLocks/>
          </p:cNvSpPr>
          <p:nvPr/>
        </p:nvSpPr>
        <p:spPr bwMode="auto">
          <a:xfrm>
            <a:off x="6984796" y="2098153"/>
            <a:ext cx="4362413"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Target Market</a:t>
            </a:r>
          </a:p>
        </p:txBody>
      </p:sp>
      <p:grpSp>
        <p:nvGrpSpPr>
          <p:cNvPr id="24" name="Group 23"/>
          <p:cNvGrpSpPr/>
          <p:nvPr/>
        </p:nvGrpSpPr>
        <p:grpSpPr>
          <a:xfrm>
            <a:off x="8650228" y="3051653"/>
            <a:ext cx="1021006" cy="167312"/>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6" name="Oval 2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8" name="Oval 3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41" name="Rectangle 40"/>
          <p:cNvSpPr/>
          <p:nvPr/>
        </p:nvSpPr>
        <p:spPr>
          <a:xfrm>
            <a:off x="2246588" y="8700103"/>
            <a:ext cx="853290" cy="853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2" name="TextBox 41"/>
          <p:cNvSpPr txBox="1"/>
          <p:nvPr/>
        </p:nvSpPr>
        <p:spPr>
          <a:xfrm>
            <a:off x="3345068" y="9002540"/>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3" name="Rectangle 42"/>
          <p:cNvSpPr/>
          <p:nvPr/>
        </p:nvSpPr>
        <p:spPr>
          <a:xfrm>
            <a:off x="3336490" y="8597629"/>
            <a:ext cx="1124410" cy="404085"/>
          </a:xfrm>
          <a:prstGeom prst="rect">
            <a:avLst/>
          </a:prstGeom>
        </p:spPr>
        <p:txBody>
          <a:bodyPr wrap="none">
            <a:spAutoFit/>
          </a:bodyPr>
          <a:lstStyle/>
          <a:p>
            <a:r>
              <a:rPr lang="en-US" sz="2026" b="1" dirty="0">
                <a:solidFill>
                  <a:schemeClr val="tx2"/>
                </a:solidFill>
                <a:latin typeface="Lato" charset="0"/>
                <a:ea typeface="Lato" charset="0"/>
                <a:cs typeface="Lato" charset="0"/>
              </a:rPr>
              <a:t>Target 2</a:t>
            </a:r>
          </a:p>
        </p:txBody>
      </p:sp>
      <p:sp>
        <p:nvSpPr>
          <p:cNvPr id="50" name="Shape 2633"/>
          <p:cNvSpPr/>
          <p:nvPr/>
        </p:nvSpPr>
        <p:spPr>
          <a:xfrm>
            <a:off x="2480807" y="89330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1" name="Rectangle 50"/>
          <p:cNvSpPr/>
          <p:nvPr/>
        </p:nvSpPr>
        <p:spPr>
          <a:xfrm>
            <a:off x="2246588" y="6993785"/>
            <a:ext cx="853290" cy="8532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3" name="TextBox 52"/>
          <p:cNvSpPr txBox="1"/>
          <p:nvPr/>
        </p:nvSpPr>
        <p:spPr>
          <a:xfrm>
            <a:off x="3345068" y="7296222"/>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4" name="Rectangle 53"/>
          <p:cNvSpPr/>
          <p:nvPr/>
        </p:nvSpPr>
        <p:spPr>
          <a:xfrm>
            <a:off x="3336490" y="6891311"/>
            <a:ext cx="1124410" cy="404085"/>
          </a:xfrm>
          <a:prstGeom prst="rect">
            <a:avLst/>
          </a:prstGeom>
        </p:spPr>
        <p:txBody>
          <a:bodyPr wrap="none">
            <a:spAutoFit/>
          </a:bodyPr>
          <a:lstStyle/>
          <a:p>
            <a:r>
              <a:rPr lang="en-US" sz="2026" b="1" dirty="0">
                <a:solidFill>
                  <a:schemeClr val="tx2"/>
                </a:solidFill>
                <a:latin typeface="Lato" charset="0"/>
                <a:ea typeface="Lato" charset="0"/>
                <a:cs typeface="Lato" charset="0"/>
              </a:rPr>
              <a:t>Target 1</a:t>
            </a:r>
          </a:p>
        </p:txBody>
      </p:sp>
      <p:sp>
        <p:nvSpPr>
          <p:cNvPr id="55" name="Shape 2633"/>
          <p:cNvSpPr/>
          <p:nvPr/>
        </p:nvSpPr>
        <p:spPr>
          <a:xfrm>
            <a:off x="2480807" y="722670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6" name="TextBox 55"/>
          <p:cNvSpPr txBox="1"/>
          <p:nvPr/>
        </p:nvSpPr>
        <p:spPr>
          <a:xfrm>
            <a:off x="1352318" y="4937185"/>
            <a:ext cx="7749652" cy="1246495"/>
          </a:xfrm>
          <a:prstGeom prst="rect">
            <a:avLst/>
          </a:prstGeom>
          <a:noFill/>
        </p:spPr>
        <p:txBody>
          <a:bodyPr wrap="square" rtlCol="0">
            <a:spAutoFit/>
          </a:bodyPr>
          <a:lstStyle/>
          <a:p>
            <a:pPr algn="just">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a:t>
            </a:r>
          </a:p>
        </p:txBody>
      </p:sp>
      <p:sp>
        <p:nvSpPr>
          <p:cNvPr id="57" name="TextBox 56"/>
          <p:cNvSpPr txBox="1"/>
          <p:nvPr/>
        </p:nvSpPr>
        <p:spPr>
          <a:xfrm>
            <a:off x="1369048" y="4316072"/>
            <a:ext cx="1519968" cy="618118"/>
          </a:xfrm>
          <a:prstGeom prst="rect">
            <a:avLst/>
          </a:prstGeom>
          <a:noFill/>
        </p:spPr>
        <p:txBody>
          <a:bodyPr wrap="none" rtlCol="0">
            <a:spAutoFit/>
          </a:bodyPr>
          <a:lstStyle/>
          <a:p>
            <a:pPr>
              <a:lnSpc>
                <a:spcPts val="4111"/>
              </a:lnSpc>
            </a:pPr>
            <a:r>
              <a:rPr lang="en-US" sz="2701" b="1" dirty="0">
                <a:solidFill>
                  <a:schemeClr val="tx2"/>
                </a:solidFill>
                <a:latin typeface="Lato Black" charset="0"/>
                <a:ea typeface="Lato Black" charset="0"/>
                <a:cs typeface="Lato Black" charset="0"/>
              </a:rPr>
              <a:t>Analysis</a:t>
            </a:r>
            <a:endParaRPr lang="en-US" sz="1800" dirty="0">
              <a:solidFill>
                <a:schemeClr val="tx2"/>
              </a:solidFill>
              <a:latin typeface="Lato Light" charset="0"/>
              <a:ea typeface="Lato Light" charset="0"/>
              <a:cs typeface="Lato Light" charset="0"/>
            </a:endParaRPr>
          </a:p>
        </p:txBody>
      </p:sp>
      <p:grpSp>
        <p:nvGrpSpPr>
          <p:cNvPr id="58" name="Group 57"/>
          <p:cNvGrpSpPr>
            <a:grpSpLocks/>
          </p:cNvGrpSpPr>
          <p:nvPr/>
        </p:nvGrpSpPr>
        <p:grpSpPr bwMode="auto">
          <a:xfrm>
            <a:off x="10375425" y="4622944"/>
            <a:ext cx="6305569" cy="5207516"/>
            <a:chOff x="4517221" y="2682505"/>
            <a:chExt cx="7028976" cy="5802508"/>
          </a:xfrm>
        </p:grpSpPr>
        <p:sp>
          <p:nvSpPr>
            <p:cNvPr id="59" name="Freeform 18"/>
            <p:cNvSpPr>
              <a:spLocks/>
            </p:cNvSpPr>
            <p:nvPr/>
          </p:nvSpPr>
          <p:spPr bwMode="auto">
            <a:xfrm>
              <a:off x="4607493" y="2795680"/>
              <a:ext cx="6938704" cy="5689333"/>
            </a:xfrm>
            <a:custGeom>
              <a:avLst/>
              <a:gdLst>
                <a:gd name="T0" fmla="*/ 1735 w 1847"/>
                <a:gd name="T1" fmla="*/ 757 h 1514"/>
                <a:gd name="T2" fmla="*/ 721 w 1847"/>
                <a:gd name="T3" fmla="*/ 1514 h 1514"/>
                <a:gd name="T4" fmla="*/ 112 w 1847"/>
                <a:gd name="T5" fmla="*/ 757 h 1514"/>
                <a:gd name="T6" fmla="*/ 1126 w 1847"/>
                <a:gd name="T7" fmla="*/ 0 h 1514"/>
                <a:gd name="T8" fmla="*/ 1735 w 1847"/>
                <a:gd name="T9" fmla="*/ 757 h 1514"/>
              </a:gdLst>
              <a:ahLst/>
              <a:cxnLst>
                <a:cxn ang="0">
                  <a:pos x="T0" y="T1"/>
                </a:cxn>
                <a:cxn ang="0">
                  <a:pos x="T2" y="T3"/>
                </a:cxn>
                <a:cxn ang="0">
                  <a:pos x="T4" y="T5"/>
                </a:cxn>
                <a:cxn ang="0">
                  <a:pos x="T6" y="T7"/>
                </a:cxn>
                <a:cxn ang="0">
                  <a:pos x="T8" y="T9"/>
                </a:cxn>
              </a:cxnLst>
              <a:rect l="0" t="0" r="r" b="b"/>
              <a:pathLst>
                <a:path w="1847" h="1514">
                  <a:moveTo>
                    <a:pt x="1735" y="757"/>
                  </a:moveTo>
                  <a:cubicBezTo>
                    <a:pt x="1623" y="1175"/>
                    <a:pt x="1169" y="1514"/>
                    <a:pt x="721" y="1514"/>
                  </a:cubicBezTo>
                  <a:cubicBezTo>
                    <a:pt x="273" y="1514"/>
                    <a:pt x="0" y="1175"/>
                    <a:pt x="112" y="757"/>
                  </a:cubicBezTo>
                  <a:cubicBezTo>
                    <a:pt x="224" y="339"/>
                    <a:pt x="678" y="0"/>
                    <a:pt x="1126" y="0"/>
                  </a:cubicBezTo>
                  <a:cubicBezTo>
                    <a:pt x="1574" y="0"/>
                    <a:pt x="1847" y="339"/>
                    <a:pt x="1735" y="757"/>
                  </a:cubicBezTo>
                  <a:close/>
                </a:path>
              </a:pathLst>
            </a:custGeom>
            <a:solidFill>
              <a:schemeClr val="accent6">
                <a:lumMod val="50000"/>
              </a:schemeClr>
            </a:solidFill>
            <a:ln>
              <a:noFill/>
            </a:ln>
          </p:spPr>
          <p:txBody>
            <a:bodyPr/>
            <a:lstStyle/>
            <a:p>
              <a:pPr defTabSz="1371691">
                <a:defRPr/>
              </a:pPr>
              <a:endParaRPr lang="id-ID" sz="2701" dirty="0">
                <a:latin typeface="Lato Light"/>
              </a:endParaRPr>
            </a:p>
          </p:txBody>
        </p:sp>
        <p:sp>
          <p:nvSpPr>
            <p:cNvPr id="61" name="Freeform 19"/>
            <p:cNvSpPr>
              <a:spLocks/>
            </p:cNvSpPr>
            <p:nvPr/>
          </p:nvSpPr>
          <p:spPr bwMode="auto">
            <a:xfrm>
              <a:off x="4517221" y="2682505"/>
              <a:ext cx="6938705" cy="5689333"/>
            </a:xfrm>
            <a:custGeom>
              <a:avLst/>
              <a:gdLst>
                <a:gd name="T0" fmla="*/ 1735 w 1847"/>
                <a:gd name="T1" fmla="*/ 757 h 1514"/>
                <a:gd name="T2" fmla="*/ 721 w 1847"/>
                <a:gd name="T3" fmla="*/ 1514 h 1514"/>
                <a:gd name="T4" fmla="*/ 112 w 1847"/>
                <a:gd name="T5" fmla="*/ 757 h 1514"/>
                <a:gd name="T6" fmla="*/ 1126 w 1847"/>
                <a:gd name="T7" fmla="*/ 0 h 1514"/>
                <a:gd name="T8" fmla="*/ 1735 w 1847"/>
                <a:gd name="T9" fmla="*/ 757 h 1514"/>
              </a:gdLst>
              <a:ahLst/>
              <a:cxnLst>
                <a:cxn ang="0">
                  <a:pos x="T0" y="T1"/>
                </a:cxn>
                <a:cxn ang="0">
                  <a:pos x="T2" y="T3"/>
                </a:cxn>
                <a:cxn ang="0">
                  <a:pos x="T4" y="T5"/>
                </a:cxn>
                <a:cxn ang="0">
                  <a:pos x="T6" y="T7"/>
                </a:cxn>
                <a:cxn ang="0">
                  <a:pos x="T8" y="T9"/>
                </a:cxn>
              </a:cxnLst>
              <a:rect l="0" t="0" r="r" b="b"/>
              <a:pathLst>
                <a:path w="1847" h="1514">
                  <a:moveTo>
                    <a:pt x="1735" y="757"/>
                  </a:moveTo>
                  <a:cubicBezTo>
                    <a:pt x="1623" y="1175"/>
                    <a:pt x="1169" y="1514"/>
                    <a:pt x="721" y="1514"/>
                  </a:cubicBezTo>
                  <a:cubicBezTo>
                    <a:pt x="273" y="1514"/>
                    <a:pt x="0" y="1175"/>
                    <a:pt x="112" y="757"/>
                  </a:cubicBezTo>
                  <a:cubicBezTo>
                    <a:pt x="224" y="339"/>
                    <a:pt x="678" y="0"/>
                    <a:pt x="1126" y="0"/>
                  </a:cubicBezTo>
                  <a:cubicBezTo>
                    <a:pt x="1574" y="0"/>
                    <a:pt x="1847" y="339"/>
                    <a:pt x="1735" y="757"/>
                  </a:cubicBezTo>
                  <a:close/>
                </a:path>
              </a:pathLst>
            </a:custGeom>
            <a:solidFill>
              <a:schemeClr val="accent6"/>
            </a:solidFill>
            <a:ln>
              <a:noFill/>
            </a:ln>
          </p:spPr>
          <p:txBody>
            <a:bodyPr/>
            <a:lstStyle/>
            <a:p>
              <a:pPr defTabSz="1371691">
                <a:defRPr/>
              </a:pPr>
              <a:endParaRPr lang="id-ID" sz="2701" dirty="0">
                <a:latin typeface="Lato Light"/>
              </a:endParaRPr>
            </a:p>
          </p:txBody>
        </p:sp>
        <p:sp>
          <p:nvSpPr>
            <p:cNvPr id="62" name="Freeform 20"/>
            <p:cNvSpPr>
              <a:spLocks/>
            </p:cNvSpPr>
            <p:nvPr/>
          </p:nvSpPr>
          <p:spPr bwMode="auto">
            <a:xfrm>
              <a:off x="5175136" y="3222379"/>
              <a:ext cx="5624405" cy="4611113"/>
            </a:xfrm>
            <a:custGeom>
              <a:avLst/>
              <a:gdLst>
                <a:gd name="T0" fmla="*/ 1406 w 1497"/>
                <a:gd name="T1" fmla="*/ 613 h 1227"/>
                <a:gd name="T2" fmla="*/ 584 w 1497"/>
                <a:gd name="T3" fmla="*/ 1227 h 1227"/>
                <a:gd name="T4" fmla="*/ 91 w 1497"/>
                <a:gd name="T5" fmla="*/ 613 h 1227"/>
                <a:gd name="T6" fmla="*/ 913 w 1497"/>
                <a:gd name="T7" fmla="*/ 0 h 1227"/>
                <a:gd name="T8" fmla="*/ 1406 w 1497"/>
                <a:gd name="T9" fmla="*/ 613 h 1227"/>
              </a:gdLst>
              <a:ahLst/>
              <a:cxnLst>
                <a:cxn ang="0">
                  <a:pos x="T0" y="T1"/>
                </a:cxn>
                <a:cxn ang="0">
                  <a:pos x="T2" y="T3"/>
                </a:cxn>
                <a:cxn ang="0">
                  <a:pos x="T4" y="T5"/>
                </a:cxn>
                <a:cxn ang="0">
                  <a:pos x="T6" y="T7"/>
                </a:cxn>
                <a:cxn ang="0">
                  <a:pos x="T8" y="T9"/>
                </a:cxn>
              </a:cxnLst>
              <a:rect l="0" t="0" r="r" b="b"/>
              <a:pathLst>
                <a:path w="1497" h="1227">
                  <a:moveTo>
                    <a:pt x="1406" y="613"/>
                  </a:moveTo>
                  <a:cubicBezTo>
                    <a:pt x="1315" y="952"/>
                    <a:pt x="947" y="1227"/>
                    <a:pt x="584" y="1227"/>
                  </a:cubicBezTo>
                  <a:cubicBezTo>
                    <a:pt x="221" y="1227"/>
                    <a:pt x="0" y="952"/>
                    <a:pt x="91" y="613"/>
                  </a:cubicBezTo>
                  <a:cubicBezTo>
                    <a:pt x="182" y="274"/>
                    <a:pt x="550" y="0"/>
                    <a:pt x="913" y="0"/>
                  </a:cubicBezTo>
                  <a:cubicBezTo>
                    <a:pt x="1276" y="0"/>
                    <a:pt x="1497" y="274"/>
                    <a:pt x="1406" y="613"/>
                  </a:cubicBezTo>
                  <a:close/>
                </a:path>
              </a:pathLst>
            </a:custGeom>
            <a:solidFill>
              <a:schemeClr val="bg1">
                <a:lumMod val="95000"/>
              </a:schemeClr>
            </a:solidFill>
            <a:ln>
              <a:noFill/>
            </a:ln>
          </p:spPr>
          <p:txBody>
            <a:bodyPr/>
            <a:lstStyle/>
            <a:p>
              <a:pPr defTabSz="1371691">
                <a:defRPr/>
              </a:pPr>
              <a:endParaRPr lang="id-ID" sz="2701" dirty="0">
                <a:latin typeface="Lato Light"/>
              </a:endParaRPr>
            </a:p>
          </p:txBody>
        </p:sp>
        <p:sp>
          <p:nvSpPr>
            <p:cNvPr id="63" name="Freeform 21"/>
            <p:cNvSpPr>
              <a:spLocks/>
            </p:cNvSpPr>
            <p:nvPr/>
          </p:nvSpPr>
          <p:spPr bwMode="auto">
            <a:xfrm>
              <a:off x="5542344" y="3523670"/>
              <a:ext cx="4888459" cy="4005473"/>
            </a:xfrm>
            <a:custGeom>
              <a:avLst/>
              <a:gdLst>
                <a:gd name="T0" fmla="*/ 1222 w 1301"/>
                <a:gd name="T1" fmla="*/ 533 h 1066"/>
                <a:gd name="T2" fmla="*/ 508 w 1301"/>
                <a:gd name="T3" fmla="*/ 1066 h 1066"/>
                <a:gd name="T4" fmla="*/ 79 w 1301"/>
                <a:gd name="T5" fmla="*/ 533 h 1066"/>
                <a:gd name="T6" fmla="*/ 793 w 1301"/>
                <a:gd name="T7" fmla="*/ 0 h 1066"/>
                <a:gd name="T8" fmla="*/ 1222 w 1301"/>
                <a:gd name="T9" fmla="*/ 533 h 1066"/>
              </a:gdLst>
              <a:ahLst/>
              <a:cxnLst>
                <a:cxn ang="0">
                  <a:pos x="T0" y="T1"/>
                </a:cxn>
                <a:cxn ang="0">
                  <a:pos x="T2" y="T3"/>
                </a:cxn>
                <a:cxn ang="0">
                  <a:pos x="T4" y="T5"/>
                </a:cxn>
                <a:cxn ang="0">
                  <a:pos x="T6" y="T7"/>
                </a:cxn>
                <a:cxn ang="0">
                  <a:pos x="T8" y="T9"/>
                </a:cxn>
              </a:cxnLst>
              <a:rect l="0" t="0" r="r" b="b"/>
              <a:pathLst>
                <a:path w="1301" h="1066">
                  <a:moveTo>
                    <a:pt x="1222" y="533"/>
                  </a:moveTo>
                  <a:cubicBezTo>
                    <a:pt x="1143" y="828"/>
                    <a:pt x="823" y="1066"/>
                    <a:pt x="508" y="1066"/>
                  </a:cubicBezTo>
                  <a:cubicBezTo>
                    <a:pt x="192" y="1066"/>
                    <a:pt x="0" y="828"/>
                    <a:pt x="79" y="533"/>
                  </a:cubicBezTo>
                  <a:cubicBezTo>
                    <a:pt x="158" y="239"/>
                    <a:pt x="478" y="0"/>
                    <a:pt x="793" y="0"/>
                  </a:cubicBezTo>
                  <a:cubicBezTo>
                    <a:pt x="1109" y="0"/>
                    <a:pt x="1301" y="239"/>
                    <a:pt x="1222" y="533"/>
                  </a:cubicBezTo>
                  <a:close/>
                </a:path>
              </a:pathLst>
            </a:custGeom>
            <a:solidFill>
              <a:schemeClr val="accent2"/>
            </a:solidFill>
            <a:ln>
              <a:noFill/>
            </a:ln>
          </p:spPr>
          <p:txBody>
            <a:bodyPr/>
            <a:lstStyle/>
            <a:p>
              <a:pPr defTabSz="1371691">
                <a:defRPr/>
              </a:pPr>
              <a:endParaRPr lang="id-ID" sz="2701" dirty="0">
                <a:latin typeface="Lato Light"/>
              </a:endParaRPr>
            </a:p>
          </p:txBody>
        </p:sp>
        <p:sp>
          <p:nvSpPr>
            <p:cNvPr id="64" name="Freeform 22"/>
            <p:cNvSpPr>
              <a:spLocks/>
            </p:cNvSpPr>
            <p:nvPr/>
          </p:nvSpPr>
          <p:spPr bwMode="auto">
            <a:xfrm>
              <a:off x="6048785" y="3933546"/>
              <a:ext cx="3874046" cy="3185720"/>
            </a:xfrm>
            <a:custGeom>
              <a:avLst/>
              <a:gdLst>
                <a:gd name="T0" fmla="*/ 968 w 1031"/>
                <a:gd name="T1" fmla="*/ 424 h 848"/>
                <a:gd name="T2" fmla="*/ 402 w 1031"/>
                <a:gd name="T3" fmla="*/ 848 h 848"/>
                <a:gd name="T4" fmla="*/ 63 w 1031"/>
                <a:gd name="T5" fmla="*/ 424 h 848"/>
                <a:gd name="T6" fmla="*/ 629 w 1031"/>
                <a:gd name="T7" fmla="*/ 0 h 848"/>
                <a:gd name="T8" fmla="*/ 968 w 1031"/>
                <a:gd name="T9" fmla="*/ 424 h 848"/>
              </a:gdLst>
              <a:ahLst/>
              <a:cxnLst>
                <a:cxn ang="0">
                  <a:pos x="T0" y="T1"/>
                </a:cxn>
                <a:cxn ang="0">
                  <a:pos x="T2" y="T3"/>
                </a:cxn>
                <a:cxn ang="0">
                  <a:pos x="T4" y="T5"/>
                </a:cxn>
                <a:cxn ang="0">
                  <a:pos x="T6" y="T7"/>
                </a:cxn>
                <a:cxn ang="0">
                  <a:pos x="T8" y="T9"/>
                </a:cxn>
              </a:cxnLst>
              <a:rect l="0" t="0" r="r" b="b"/>
              <a:pathLst>
                <a:path w="1031" h="848">
                  <a:moveTo>
                    <a:pt x="968" y="424"/>
                  </a:moveTo>
                  <a:cubicBezTo>
                    <a:pt x="905" y="658"/>
                    <a:pt x="652" y="848"/>
                    <a:pt x="402" y="848"/>
                  </a:cubicBezTo>
                  <a:cubicBezTo>
                    <a:pt x="152" y="848"/>
                    <a:pt x="0" y="658"/>
                    <a:pt x="63" y="424"/>
                  </a:cubicBezTo>
                  <a:cubicBezTo>
                    <a:pt x="126" y="190"/>
                    <a:pt x="379" y="0"/>
                    <a:pt x="629" y="0"/>
                  </a:cubicBezTo>
                  <a:cubicBezTo>
                    <a:pt x="879" y="0"/>
                    <a:pt x="1031" y="190"/>
                    <a:pt x="968" y="424"/>
                  </a:cubicBezTo>
                  <a:close/>
                </a:path>
              </a:pathLst>
            </a:custGeom>
            <a:solidFill>
              <a:schemeClr val="bg1">
                <a:lumMod val="95000"/>
              </a:schemeClr>
            </a:solidFill>
            <a:ln>
              <a:noFill/>
            </a:ln>
          </p:spPr>
          <p:txBody>
            <a:bodyPr/>
            <a:lstStyle/>
            <a:p>
              <a:pPr defTabSz="1371691">
                <a:defRPr/>
              </a:pPr>
              <a:endParaRPr lang="id-ID" sz="2701" dirty="0">
                <a:latin typeface="Lato Light"/>
              </a:endParaRPr>
            </a:p>
          </p:txBody>
        </p:sp>
        <p:sp>
          <p:nvSpPr>
            <p:cNvPr id="65" name="Freeform 23"/>
            <p:cNvSpPr>
              <a:spLocks/>
            </p:cNvSpPr>
            <p:nvPr/>
          </p:nvSpPr>
          <p:spPr bwMode="auto">
            <a:xfrm>
              <a:off x="6466671" y="4268417"/>
              <a:ext cx="3040063" cy="2517775"/>
            </a:xfrm>
            <a:custGeom>
              <a:avLst/>
              <a:gdLst>
                <a:gd name="T0" fmla="*/ 2147483647 w 809"/>
                <a:gd name="T1" fmla="*/ 2147483647 h 670"/>
                <a:gd name="T2" fmla="*/ 2147483647 w 809"/>
                <a:gd name="T3" fmla="*/ 2147483647 h 670"/>
                <a:gd name="T4" fmla="*/ 706053692 w 809"/>
                <a:gd name="T5" fmla="*/ 2147483647 h 670"/>
                <a:gd name="T6" fmla="*/ 2147483647 w 809"/>
                <a:gd name="T7" fmla="*/ 0 h 670"/>
                <a:gd name="T8" fmla="*/ 2147483647 w 809"/>
                <a:gd name="T9" fmla="*/ 2147483647 h 6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9" h="670">
                  <a:moveTo>
                    <a:pt x="759" y="335"/>
                  </a:moveTo>
                  <a:cubicBezTo>
                    <a:pt x="710" y="520"/>
                    <a:pt x="511" y="670"/>
                    <a:pt x="315" y="670"/>
                  </a:cubicBezTo>
                  <a:cubicBezTo>
                    <a:pt x="119" y="670"/>
                    <a:pt x="0" y="520"/>
                    <a:pt x="50" y="335"/>
                  </a:cubicBezTo>
                  <a:cubicBezTo>
                    <a:pt x="99" y="150"/>
                    <a:pt x="298" y="0"/>
                    <a:pt x="494" y="0"/>
                  </a:cubicBezTo>
                  <a:cubicBezTo>
                    <a:pt x="690" y="0"/>
                    <a:pt x="809" y="150"/>
                    <a:pt x="759" y="335"/>
                  </a:cubicBezTo>
                  <a:close/>
                </a:path>
              </a:pathLst>
            </a:custGeom>
            <a:solidFill>
              <a:schemeClr val="accent3"/>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2701" dirty="0">
                <a:latin typeface="Lato Light"/>
              </a:endParaRPr>
            </a:p>
          </p:txBody>
        </p:sp>
        <p:sp>
          <p:nvSpPr>
            <p:cNvPr id="66" name="Freeform 24"/>
            <p:cNvSpPr>
              <a:spLocks/>
            </p:cNvSpPr>
            <p:nvPr/>
          </p:nvSpPr>
          <p:spPr bwMode="auto">
            <a:xfrm>
              <a:off x="6876533" y="4595772"/>
              <a:ext cx="2220080" cy="1862798"/>
            </a:xfrm>
            <a:custGeom>
              <a:avLst/>
              <a:gdLst>
                <a:gd name="T0" fmla="*/ 555 w 591"/>
                <a:gd name="T1" fmla="*/ 248 h 496"/>
                <a:gd name="T2" fmla="*/ 229 w 591"/>
                <a:gd name="T3" fmla="*/ 496 h 496"/>
                <a:gd name="T4" fmla="*/ 36 w 591"/>
                <a:gd name="T5" fmla="*/ 248 h 496"/>
                <a:gd name="T6" fmla="*/ 362 w 591"/>
                <a:gd name="T7" fmla="*/ 0 h 496"/>
                <a:gd name="T8" fmla="*/ 555 w 591"/>
                <a:gd name="T9" fmla="*/ 248 h 496"/>
              </a:gdLst>
              <a:ahLst/>
              <a:cxnLst>
                <a:cxn ang="0">
                  <a:pos x="T0" y="T1"/>
                </a:cxn>
                <a:cxn ang="0">
                  <a:pos x="T2" y="T3"/>
                </a:cxn>
                <a:cxn ang="0">
                  <a:pos x="T4" y="T5"/>
                </a:cxn>
                <a:cxn ang="0">
                  <a:pos x="T6" y="T7"/>
                </a:cxn>
                <a:cxn ang="0">
                  <a:pos x="T8" y="T9"/>
                </a:cxn>
              </a:cxnLst>
              <a:rect l="0" t="0" r="r" b="b"/>
              <a:pathLst>
                <a:path w="591" h="496">
                  <a:moveTo>
                    <a:pt x="555" y="248"/>
                  </a:moveTo>
                  <a:cubicBezTo>
                    <a:pt x="518" y="385"/>
                    <a:pt x="372" y="496"/>
                    <a:pt x="229" y="496"/>
                  </a:cubicBezTo>
                  <a:cubicBezTo>
                    <a:pt x="86" y="496"/>
                    <a:pt x="0" y="385"/>
                    <a:pt x="36" y="248"/>
                  </a:cubicBezTo>
                  <a:cubicBezTo>
                    <a:pt x="73" y="111"/>
                    <a:pt x="219" y="0"/>
                    <a:pt x="362" y="0"/>
                  </a:cubicBezTo>
                  <a:cubicBezTo>
                    <a:pt x="505" y="0"/>
                    <a:pt x="591" y="111"/>
                    <a:pt x="555" y="248"/>
                  </a:cubicBezTo>
                  <a:close/>
                </a:path>
              </a:pathLst>
            </a:custGeom>
            <a:solidFill>
              <a:schemeClr val="bg1">
                <a:lumMod val="95000"/>
              </a:schemeClr>
            </a:solidFill>
            <a:ln>
              <a:noFill/>
            </a:ln>
          </p:spPr>
          <p:txBody>
            <a:bodyPr/>
            <a:lstStyle/>
            <a:p>
              <a:pPr defTabSz="1371691">
                <a:defRPr/>
              </a:pPr>
              <a:endParaRPr lang="id-ID" sz="2701" dirty="0">
                <a:latin typeface="Lato Light"/>
              </a:endParaRPr>
            </a:p>
          </p:txBody>
        </p:sp>
        <p:sp>
          <p:nvSpPr>
            <p:cNvPr id="67" name="Freeform 25"/>
            <p:cNvSpPr>
              <a:spLocks/>
            </p:cNvSpPr>
            <p:nvPr/>
          </p:nvSpPr>
          <p:spPr bwMode="auto">
            <a:xfrm>
              <a:off x="7454096" y="5090742"/>
              <a:ext cx="1068388" cy="876300"/>
            </a:xfrm>
            <a:custGeom>
              <a:avLst/>
              <a:gdLst>
                <a:gd name="T0" fmla="*/ 2147483647 w 284"/>
                <a:gd name="T1" fmla="*/ 1640787129 h 233"/>
                <a:gd name="T2" fmla="*/ 1556731602 w 284"/>
                <a:gd name="T3" fmla="*/ 2147483647 h 233"/>
                <a:gd name="T4" fmla="*/ 240586682 w 284"/>
                <a:gd name="T5" fmla="*/ 1640787129 h 233"/>
                <a:gd name="T6" fmla="*/ 2147483647 w 284"/>
                <a:gd name="T7" fmla="*/ 0 h 233"/>
                <a:gd name="T8" fmla="*/ 2147483647 w 284"/>
                <a:gd name="T9" fmla="*/ 1640787129 h 2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233">
                  <a:moveTo>
                    <a:pt x="266" y="116"/>
                  </a:moveTo>
                  <a:cubicBezTo>
                    <a:pt x="249" y="180"/>
                    <a:pt x="179" y="233"/>
                    <a:pt x="110" y="233"/>
                  </a:cubicBezTo>
                  <a:cubicBezTo>
                    <a:pt x="41" y="233"/>
                    <a:pt x="0" y="180"/>
                    <a:pt x="17" y="116"/>
                  </a:cubicBezTo>
                  <a:cubicBezTo>
                    <a:pt x="34" y="52"/>
                    <a:pt x="104" y="0"/>
                    <a:pt x="173" y="0"/>
                  </a:cubicBezTo>
                  <a:cubicBezTo>
                    <a:pt x="242" y="0"/>
                    <a:pt x="284" y="52"/>
                    <a:pt x="266" y="116"/>
                  </a:cubicBezTo>
                  <a:close/>
                </a:path>
              </a:pathLst>
            </a:custGeom>
            <a:solidFill>
              <a:schemeClr val="accent6"/>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2701" dirty="0">
                <a:latin typeface="Lato Light"/>
              </a:endParaRPr>
            </a:p>
          </p:txBody>
        </p:sp>
      </p:grpSp>
      <p:grpSp>
        <p:nvGrpSpPr>
          <p:cNvPr id="69" name="Group 68"/>
          <p:cNvGrpSpPr/>
          <p:nvPr/>
        </p:nvGrpSpPr>
        <p:grpSpPr>
          <a:xfrm>
            <a:off x="10945590" y="4592084"/>
            <a:ext cx="2739799" cy="2790886"/>
            <a:chOff x="6076950" y="2566001"/>
            <a:chExt cx="3076576" cy="3133124"/>
          </a:xfrm>
          <a:effectLst>
            <a:outerShdw blurRad="177800" dir="18900000" sy="23000" kx="-1200000" algn="bl" rotWithShape="0">
              <a:prstClr val="black">
                <a:alpha val="29000"/>
              </a:prstClr>
            </a:outerShdw>
          </a:effectLst>
        </p:grpSpPr>
        <p:sp>
          <p:nvSpPr>
            <p:cNvPr id="70" name="Freeform 21"/>
            <p:cNvSpPr>
              <a:spLocks/>
            </p:cNvSpPr>
            <p:nvPr/>
          </p:nvSpPr>
          <p:spPr bwMode="auto">
            <a:xfrm>
              <a:off x="8840788" y="5375275"/>
              <a:ext cx="312738" cy="323850"/>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1371691">
                <a:defRPr/>
              </a:pPr>
              <a:endParaRPr lang="id-ID" sz="2701" dirty="0">
                <a:latin typeface="Lato Light"/>
              </a:endParaRPr>
            </a:p>
          </p:txBody>
        </p:sp>
        <p:sp>
          <p:nvSpPr>
            <p:cNvPr id="71" name="Freeform 22"/>
            <p:cNvSpPr>
              <a:spLocks/>
            </p:cNvSpPr>
            <p:nvPr/>
          </p:nvSpPr>
          <p:spPr bwMode="auto">
            <a:xfrm>
              <a:off x="8129589" y="4606925"/>
              <a:ext cx="782638" cy="903287"/>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chemeClr val="accent5"/>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1371691">
                <a:defRPr/>
              </a:pPr>
              <a:endParaRPr lang="id-ID" sz="2701" dirty="0">
                <a:latin typeface="Lato Light"/>
              </a:endParaRPr>
            </a:p>
          </p:txBody>
        </p:sp>
        <p:sp>
          <p:nvSpPr>
            <p:cNvPr id="72" name="Freeform 23"/>
            <p:cNvSpPr>
              <a:spLocks/>
            </p:cNvSpPr>
            <p:nvPr/>
          </p:nvSpPr>
          <p:spPr bwMode="auto">
            <a:xfrm>
              <a:off x="8113713" y="4592638"/>
              <a:ext cx="219075" cy="349250"/>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defTabSz="1371691">
                <a:defRPr/>
              </a:pPr>
              <a:endParaRPr lang="id-ID" sz="2701" dirty="0">
                <a:latin typeface="Lato Light"/>
              </a:endParaRPr>
            </a:p>
          </p:txBody>
        </p:sp>
        <p:sp>
          <p:nvSpPr>
            <p:cNvPr id="73" name="Freeform 24"/>
            <p:cNvSpPr>
              <a:spLocks/>
            </p:cNvSpPr>
            <p:nvPr/>
          </p:nvSpPr>
          <p:spPr bwMode="auto">
            <a:xfrm>
              <a:off x="6076950" y="3233738"/>
              <a:ext cx="754063" cy="647700"/>
            </a:xfrm>
            <a:custGeom>
              <a:avLst/>
              <a:gdLst>
                <a:gd name="T0" fmla="*/ 82 w 200"/>
                <a:gd name="T1" fmla="*/ 64 h 172"/>
                <a:gd name="T2" fmla="*/ 200 w 200"/>
                <a:gd name="T3" fmla="*/ 38 h 172"/>
                <a:gd name="T4" fmla="*/ 200 w 200"/>
                <a:gd name="T5" fmla="*/ 36 h 172"/>
                <a:gd name="T6" fmla="*/ 73 w 200"/>
                <a:gd name="T7" fmla="*/ 14 h 172"/>
                <a:gd name="T8" fmla="*/ 8 w 200"/>
                <a:gd name="T9" fmla="*/ 126 h 172"/>
                <a:gd name="T10" fmla="*/ 63 w 200"/>
                <a:gd name="T11" fmla="*/ 172 h 172"/>
                <a:gd name="T12" fmla="*/ 82 w 200"/>
                <a:gd name="T13" fmla="*/ 64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2" y="64"/>
                  </a:moveTo>
                  <a:cubicBezTo>
                    <a:pt x="105" y="25"/>
                    <a:pt x="156" y="22"/>
                    <a:pt x="200" y="38"/>
                  </a:cubicBezTo>
                  <a:cubicBezTo>
                    <a:pt x="200" y="37"/>
                    <a:pt x="199" y="36"/>
                    <a:pt x="200" y="36"/>
                  </a:cubicBezTo>
                  <a:cubicBezTo>
                    <a:pt x="159" y="13"/>
                    <a:pt x="108" y="0"/>
                    <a:pt x="73" y="14"/>
                  </a:cubicBezTo>
                  <a:cubicBezTo>
                    <a:pt x="5" y="41"/>
                    <a:pt x="0" y="80"/>
                    <a:pt x="8" y="126"/>
                  </a:cubicBezTo>
                  <a:cubicBezTo>
                    <a:pt x="13" y="151"/>
                    <a:pt x="34" y="167"/>
                    <a:pt x="63" y="172"/>
                  </a:cubicBezTo>
                  <a:cubicBezTo>
                    <a:pt x="57" y="136"/>
                    <a:pt x="63" y="96"/>
                    <a:pt x="82" y="64"/>
                  </a:cubicBezTo>
                  <a:close/>
                </a:path>
              </a:pathLst>
            </a:custGeom>
            <a:solidFill>
              <a:schemeClr val="bg1">
                <a:lumMod val="65000"/>
              </a:schemeClr>
            </a:solidFill>
            <a:ln>
              <a:noFill/>
            </a:ln>
          </p:spPr>
          <p:txBody>
            <a:bodyPr/>
            <a:lstStyle/>
            <a:p>
              <a:pPr defTabSz="1371691">
                <a:defRPr/>
              </a:pPr>
              <a:endParaRPr lang="id-ID" sz="2701" dirty="0">
                <a:latin typeface="Lato Light"/>
              </a:endParaRPr>
            </a:p>
          </p:txBody>
        </p:sp>
        <p:sp>
          <p:nvSpPr>
            <p:cNvPr id="74" name="Freeform 25"/>
            <p:cNvSpPr>
              <a:spLocks/>
            </p:cNvSpPr>
            <p:nvPr/>
          </p:nvSpPr>
          <p:spPr bwMode="auto">
            <a:xfrm>
              <a:off x="6634163" y="2638425"/>
              <a:ext cx="279400" cy="730250"/>
            </a:xfrm>
            <a:custGeom>
              <a:avLst/>
              <a:gdLst>
                <a:gd name="T0" fmla="*/ 40 w 74"/>
                <a:gd name="T1" fmla="*/ 38 h 194"/>
                <a:gd name="T2" fmla="*/ 74 w 74"/>
                <a:gd name="T3" fmla="*/ 0 h 194"/>
                <a:gd name="T4" fmla="*/ 1 w 74"/>
                <a:gd name="T5" fmla="*/ 100 h 194"/>
                <a:gd name="T6" fmla="*/ 52 w 74"/>
                <a:gd name="T7" fmla="*/ 194 h 194"/>
                <a:gd name="T8" fmla="*/ 52 w 74"/>
                <a:gd name="T9" fmla="*/ 194 h 194"/>
                <a:gd name="T10" fmla="*/ 40 w 74"/>
                <a:gd name="T11" fmla="*/ 38 h 194"/>
              </a:gdLst>
              <a:ahLst/>
              <a:cxnLst>
                <a:cxn ang="0">
                  <a:pos x="T0" y="T1"/>
                </a:cxn>
                <a:cxn ang="0">
                  <a:pos x="T2" y="T3"/>
                </a:cxn>
                <a:cxn ang="0">
                  <a:pos x="T4" y="T5"/>
                </a:cxn>
                <a:cxn ang="0">
                  <a:pos x="T6" y="T7"/>
                </a:cxn>
                <a:cxn ang="0">
                  <a:pos x="T8" y="T9"/>
                </a:cxn>
                <a:cxn ang="0">
                  <a:pos x="T10" y="T11"/>
                </a:cxn>
              </a:cxnLst>
              <a:rect l="0" t="0" r="r" b="b"/>
              <a:pathLst>
                <a:path w="74" h="194">
                  <a:moveTo>
                    <a:pt x="40" y="38"/>
                  </a:moveTo>
                  <a:cubicBezTo>
                    <a:pt x="50" y="21"/>
                    <a:pt x="62" y="9"/>
                    <a:pt x="74" y="0"/>
                  </a:cubicBezTo>
                  <a:cubicBezTo>
                    <a:pt x="32" y="10"/>
                    <a:pt x="0" y="31"/>
                    <a:pt x="1" y="100"/>
                  </a:cubicBezTo>
                  <a:cubicBezTo>
                    <a:pt x="1" y="132"/>
                    <a:pt x="23" y="166"/>
                    <a:pt x="52" y="194"/>
                  </a:cubicBezTo>
                  <a:cubicBezTo>
                    <a:pt x="52" y="194"/>
                    <a:pt x="52" y="194"/>
                    <a:pt x="52" y="194"/>
                  </a:cubicBezTo>
                  <a:cubicBezTo>
                    <a:pt x="29" y="143"/>
                    <a:pt x="18" y="77"/>
                    <a:pt x="40" y="38"/>
                  </a:cubicBezTo>
                  <a:close/>
                </a:path>
              </a:pathLst>
            </a:custGeom>
            <a:solidFill>
              <a:schemeClr val="bg1">
                <a:lumMod val="65000"/>
              </a:schemeClr>
            </a:solidFill>
            <a:ln>
              <a:noFill/>
            </a:ln>
          </p:spPr>
          <p:txBody>
            <a:bodyPr/>
            <a:lstStyle/>
            <a:p>
              <a:pPr defTabSz="1371691">
                <a:defRPr/>
              </a:pPr>
              <a:endParaRPr lang="id-ID" sz="2701" dirty="0">
                <a:latin typeface="Lato Light"/>
              </a:endParaRPr>
            </a:p>
          </p:txBody>
        </p:sp>
        <p:sp>
          <p:nvSpPr>
            <p:cNvPr id="75" name="Freeform 26"/>
            <p:cNvSpPr>
              <a:spLocks/>
            </p:cNvSpPr>
            <p:nvPr/>
          </p:nvSpPr>
          <p:spPr bwMode="auto">
            <a:xfrm>
              <a:off x="6291263" y="3296039"/>
              <a:ext cx="803275" cy="974725"/>
            </a:xfrm>
            <a:custGeom>
              <a:avLst/>
              <a:gdLst>
                <a:gd name="T0" fmla="*/ 199 w 213"/>
                <a:gd name="T1" fmla="*/ 83 h 259"/>
                <a:gd name="T2" fmla="*/ 143 w 213"/>
                <a:gd name="T3" fmla="*/ 16 h 259"/>
                <a:gd name="T4" fmla="*/ 25 w 213"/>
                <a:gd name="T5" fmla="*/ 42 h 259"/>
                <a:gd name="T6" fmla="*/ 6 w 213"/>
                <a:gd name="T7" fmla="*/ 150 h 259"/>
                <a:gd name="T8" fmla="*/ 39 w 213"/>
                <a:gd name="T9" fmla="*/ 218 h 259"/>
                <a:gd name="T10" fmla="*/ 172 w 213"/>
                <a:gd name="T11" fmla="*/ 190 h 259"/>
                <a:gd name="T12" fmla="*/ 211 w 213"/>
                <a:gd name="T13" fmla="*/ 104 h 259"/>
                <a:gd name="T14" fmla="*/ 213 w 213"/>
                <a:gd name="T15" fmla="*/ 99 h 259"/>
                <a:gd name="T16" fmla="*/ 212 w 213"/>
                <a:gd name="T17" fmla="*/ 98 h 259"/>
                <a:gd name="T18" fmla="*/ 199 w 213"/>
                <a:gd name="T19" fmla="*/ 8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9" y="83"/>
                  </a:moveTo>
                  <a:cubicBezTo>
                    <a:pt x="173" y="54"/>
                    <a:pt x="145" y="23"/>
                    <a:pt x="143" y="16"/>
                  </a:cubicBezTo>
                  <a:cubicBezTo>
                    <a:pt x="99" y="0"/>
                    <a:pt x="48" y="3"/>
                    <a:pt x="25" y="42"/>
                  </a:cubicBezTo>
                  <a:cubicBezTo>
                    <a:pt x="6" y="74"/>
                    <a:pt x="0" y="114"/>
                    <a:pt x="6" y="150"/>
                  </a:cubicBezTo>
                  <a:cubicBezTo>
                    <a:pt x="11" y="176"/>
                    <a:pt x="22" y="201"/>
                    <a:pt x="39" y="218"/>
                  </a:cubicBezTo>
                  <a:cubicBezTo>
                    <a:pt x="80" y="259"/>
                    <a:pt x="140" y="246"/>
                    <a:pt x="172" y="190"/>
                  </a:cubicBezTo>
                  <a:cubicBezTo>
                    <a:pt x="191" y="158"/>
                    <a:pt x="207" y="130"/>
                    <a:pt x="211" y="104"/>
                  </a:cubicBezTo>
                  <a:cubicBezTo>
                    <a:pt x="212" y="102"/>
                    <a:pt x="213" y="101"/>
                    <a:pt x="213" y="99"/>
                  </a:cubicBezTo>
                  <a:cubicBezTo>
                    <a:pt x="213" y="99"/>
                    <a:pt x="213" y="98"/>
                    <a:pt x="212" y="98"/>
                  </a:cubicBezTo>
                  <a:cubicBezTo>
                    <a:pt x="207" y="92"/>
                    <a:pt x="203" y="87"/>
                    <a:pt x="199" y="83"/>
                  </a:cubicBezTo>
                  <a:close/>
                </a:path>
              </a:pathLst>
            </a:custGeom>
            <a:solidFill>
              <a:schemeClr val="accent5">
                <a:lumMod val="50000"/>
              </a:schemeClr>
            </a:solidFill>
            <a:ln>
              <a:noFill/>
            </a:ln>
          </p:spPr>
          <p:txBody>
            <a:bodyPr/>
            <a:lstStyle/>
            <a:p>
              <a:pPr defTabSz="1371691">
                <a:defRPr/>
              </a:pPr>
              <a:endParaRPr lang="id-ID" sz="2701" dirty="0">
                <a:latin typeface="Lato Light"/>
              </a:endParaRPr>
            </a:p>
          </p:txBody>
        </p:sp>
        <p:sp>
          <p:nvSpPr>
            <p:cNvPr id="77" name="Freeform 27"/>
            <p:cNvSpPr>
              <a:spLocks/>
            </p:cNvSpPr>
            <p:nvPr/>
          </p:nvSpPr>
          <p:spPr bwMode="auto">
            <a:xfrm>
              <a:off x="6692301" y="2566001"/>
              <a:ext cx="763588" cy="1065212"/>
            </a:xfrm>
            <a:custGeom>
              <a:avLst/>
              <a:gdLst>
                <a:gd name="T0" fmla="*/ 22 w 203"/>
                <a:gd name="T1" fmla="*/ 60 h 283"/>
                <a:gd name="T2" fmla="*/ 34 w 203"/>
                <a:gd name="T3" fmla="*/ 216 h 283"/>
                <a:gd name="T4" fmla="*/ 72 w 203"/>
                <a:gd name="T5" fmla="*/ 246 h 283"/>
                <a:gd name="T6" fmla="*/ 95 w 203"/>
                <a:gd name="T7" fmla="*/ 267 h 283"/>
                <a:gd name="T8" fmla="*/ 99 w 203"/>
                <a:gd name="T9" fmla="*/ 270 h 283"/>
                <a:gd name="T10" fmla="*/ 113 w 203"/>
                <a:gd name="T11" fmla="*/ 283 h 283"/>
                <a:gd name="T12" fmla="*/ 170 w 203"/>
                <a:gd name="T13" fmla="*/ 207 h 283"/>
                <a:gd name="T14" fmla="*/ 155 w 203"/>
                <a:gd name="T15" fmla="*/ 31 h 283"/>
                <a:gd name="T16" fmla="*/ 56 w 203"/>
                <a:gd name="T17" fmla="*/ 22 h 283"/>
                <a:gd name="T18" fmla="*/ 22 w 203"/>
                <a:gd name="T19" fmla="*/ 6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3">
                  <a:moveTo>
                    <a:pt x="22" y="60"/>
                  </a:moveTo>
                  <a:cubicBezTo>
                    <a:pt x="0" y="99"/>
                    <a:pt x="11" y="165"/>
                    <a:pt x="34" y="216"/>
                  </a:cubicBezTo>
                  <a:cubicBezTo>
                    <a:pt x="37" y="216"/>
                    <a:pt x="55" y="231"/>
                    <a:pt x="72" y="246"/>
                  </a:cubicBezTo>
                  <a:cubicBezTo>
                    <a:pt x="79" y="252"/>
                    <a:pt x="87" y="259"/>
                    <a:pt x="95" y="267"/>
                  </a:cubicBezTo>
                  <a:cubicBezTo>
                    <a:pt x="97" y="268"/>
                    <a:pt x="98" y="269"/>
                    <a:pt x="99" y="270"/>
                  </a:cubicBezTo>
                  <a:cubicBezTo>
                    <a:pt x="103" y="274"/>
                    <a:pt x="108" y="278"/>
                    <a:pt x="113" y="283"/>
                  </a:cubicBezTo>
                  <a:cubicBezTo>
                    <a:pt x="133" y="272"/>
                    <a:pt x="150" y="241"/>
                    <a:pt x="170" y="207"/>
                  </a:cubicBezTo>
                  <a:cubicBezTo>
                    <a:pt x="203" y="151"/>
                    <a:pt x="196" y="72"/>
                    <a:pt x="155" y="31"/>
                  </a:cubicBezTo>
                  <a:cubicBezTo>
                    <a:pt x="126" y="2"/>
                    <a:pt x="88" y="0"/>
                    <a:pt x="56" y="22"/>
                  </a:cubicBezTo>
                  <a:cubicBezTo>
                    <a:pt x="44" y="31"/>
                    <a:pt x="32" y="43"/>
                    <a:pt x="22" y="60"/>
                  </a:cubicBezTo>
                  <a:close/>
                </a:path>
              </a:pathLst>
            </a:custGeom>
            <a:solidFill>
              <a:schemeClr val="accent5">
                <a:lumMod val="50000"/>
              </a:schemeClr>
            </a:solidFill>
            <a:ln>
              <a:noFill/>
            </a:ln>
          </p:spPr>
          <p:txBody>
            <a:bodyPr/>
            <a:lstStyle/>
            <a:p>
              <a:pPr defTabSz="1371691">
                <a:defRPr/>
              </a:pPr>
              <a:endParaRPr lang="id-ID" sz="2701" dirty="0">
                <a:latin typeface="Lato Light"/>
              </a:endParaRPr>
            </a:p>
          </p:txBody>
        </p:sp>
        <p:sp>
          <p:nvSpPr>
            <p:cNvPr id="78" name="Freeform 28"/>
            <p:cNvSpPr>
              <a:spLocks/>
            </p:cNvSpPr>
            <p:nvPr/>
          </p:nvSpPr>
          <p:spPr bwMode="auto">
            <a:xfrm>
              <a:off x="6826250" y="3368675"/>
              <a:ext cx="1438275" cy="1476375"/>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accent5"/>
            </a:solidFill>
            <a:ln>
              <a:noFill/>
            </a:ln>
          </p:spPr>
          <p:txBody>
            <a:bodyPr/>
            <a:lstStyle/>
            <a:p>
              <a:pPr defTabSz="1371691">
                <a:defRPr/>
              </a:pPr>
              <a:endParaRPr lang="id-ID" sz="2701" dirty="0">
                <a:latin typeface="Lato Light"/>
              </a:endParaRPr>
            </a:p>
          </p:txBody>
        </p:sp>
      </p:grpSp>
    </p:spTree>
    <p:extLst>
      <p:ext uri="{BB962C8B-B14F-4D97-AF65-F5344CB8AC3E}">
        <p14:creationId xmlns:p14="http://schemas.microsoft.com/office/powerpoint/2010/main" val="159084840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4747325" y="2098153"/>
            <a:ext cx="8837356"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Daily Social Media Activities</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40" name="Hexagon 39"/>
          <p:cNvSpPr/>
          <p:nvPr/>
        </p:nvSpPr>
        <p:spPr>
          <a:xfrm>
            <a:off x="2884459" y="4933349"/>
            <a:ext cx="2146123" cy="1850829"/>
          </a:xfrm>
          <a:prstGeom prst="hexag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latin typeface="Source Sans Pro Light" charset="0"/>
            </a:endParaRPr>
          </a:p>
        </p:txBody>
      </p:sp>
      <p:sp>
        <p:nvSpPr>
          <p:cNvPr id="41" name="Hexagon 40"/>
          <p:cNvSpPr/>
          <p:nvPr/>
        </p:nvSpPr>
        <p:spPr>
          <a:xfrm>
            <a:off x="5116612" y="4933349"/>
            <a:ext cx="2146123" cy="1850829"/>
          </a:xfrm>
          <a:prstGeom prst="hexagon">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latin typeface="Source Sans Pro Light" charset="0"/>
            </a:endParaRPr>
          </a:p>
        </p:txBody>
      </p:sp>
      <p:sp>
        <p:nvSpPr>
          <p:cNvPr id="42" name="Hexagon 41"/>
          <p:cNvSpPr/>
          <p:nvPr/>
        </p:nvSpPr>
        <p:spPr>
          <a:xfrm>
            <a:off x="6969286" y="6309343"/>
            <a:ext cx="2146123" cy="1850829"/>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latin typeface="Source Sans Pro Light" charset="0"/>
            </a:endParaRPr>
          </a:p>
        </p:txBody>
      </p:sp>
      <p:sp>
        <p:nvSpPr>
          <p:cNvPr id="43" name="Hexagon 42"/>
          <p:cNvSpPr/>
          <p:nvPr/>
        </p:nvSpPr>
        <p:spPr>
          <a:xfrm>
            <a:off x="9176515" y="6309343"/>
            <a:ext cx="2146123" cy="1850829"/>
          </a:xfrm>
          <a:prstGeom prst="hexagon">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latin typeface="Source Sans Pro Light" charset="0"/>
            </a:endParaRPr>
          </a:p>
        </p:txBody>
      </p:sp>
      <p:sp>
        <p:nvSpPr>
          <p:cNvPr id="59" name="Hexagon 58"/>
          <p:cNvSpPr/>
          <p:nvPr/>
        </p:nvSpPr>
        <p:spPr>
          <a:xfrm>
            <a:off x="13223956" y="4933349"/>
            <a:ext cx="2146123" cy="1850829"/>
          </a:xfrm>
          <a:prstGeom prst="hexagon">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latin typeface="Source Sans Pro Light" charset="0"/>
            </a:endParaRPr>
          </a:p>
        </p:txBody>
      </p:sp>
      <p:sp>
        <p:nvSpPr>
          <p:cNvPr id="60" name="Hexagon 59"/>
          <p:cNvSpPr/>
          <p:nvPr/>
        </p:nvSpPr>
        <p:spPr>
          <a:xfrm>
            <a:off x="11029188" y="4933349"/>
            <a:ext cx="2146123" cy="1850829"/>
          </a:xfrm>
          <a:prstGeom prst="hexagon">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68587" tIns="34293" rIns="68587" bIns="34293" rtlCol="0" anchor="ctr"/>
          <a:lstStyle/>
          <a:p>
            <a:pPr algn="ctr"/>
            <a:endParaRPr lang="en-US" sz="2701" dirty="0">
              <a:latin typeface="Source Sans Pro Light" charset="0"/>
            </a:endParaRPr>
          </a:p>
        </p:txBody>
      </p:sp>
      <p:sp>
        <p:nvSpPr>
          <p:cNvPr id="61" name="TextBox 60"/>
          <p:cNvSpPr txBox="1"/>
          <p:nvPr/>
        </p:nvSpPr>
        <p:spPr>
          <a:xfrm>
            <a:off x="1414565" y="9185454"/>
            <a:ext cx="15502846" cy="769441"/>
          </a:xfrm>
          <a:prstGeom prst="rect">
            <a:avLst/>
          </a:prstGeom>
          <a:noFill/>
        </p:spPr>
        <p:txBody>
          <a:bodyPr wrap="square" lIns="0" tIns="0" rIns="0" bIns="0" rtlCol="0">
            <a:spAutoFit/>
          </a:bodyPr>
          <a:lstStyle/>
          <a:p>
            <a:pPr algn="just">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a:t>
            </a:r>
          </a:p>
        </p:txBody>
      </p:sp>
      <p:sp>
        <p:nvSpPr>
          <p:cNvPr id="62" name="Freeform 49"/>
          <p:cNvSpPr>
            <a:spLocks noChangeArrowheads="1"/>
          </p:cNvSpPr>
          <p:nvPr/>
        </p:nvSpPr>
        <p:spPr bwMode="auto">
          <a:xfrm>
            <a:off x="3651418" y="5366502"/>
            <a:ext cx="660855" cy="648734"/>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a:extLst/>
        </p:spPr>
        <p:txBody>
          <a:bodyPr wrap="none" anchor="ctr"/>
          <a:lstStyle/>
          <a:p>
            <a:endParaRPr lang="en-US" sz="2701" dirty="0"/>
          </a:p>
        </p:txBody>
      </p:sp>
      <p:sp>
        <p:nvSpPr>
          <p:cNvPr id="63" name="Freeform 86"/>
          <p:cNvSpPr>
            <a:spLocks noChangeArrowheads="1"/>
          </p:cNvSpPr>
          <p:nvPr/>
        </p:nvSpPr>
        <p:spPr bwMode="auto">
          <a:xfrm>
            <a:off x="5880149" y="5340787"/>
            <a:ext cx="660855" cy="648728"/>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a:extLst/>
        </p:spPr>
        <p:txBody>
          <a:bodyPr wrap="none" anchor="ctr"/>
          <a:lstStyle/>
          <a:p>
            <a:endParaRPr lang="en-US" sz="2701" dirty="0"/>
          </a:p>
        </p:txBody>
      </p:sp>
      <p:sp>
        <p:nvSpPr>
          <p:cNvPr id="64" name="Freeform 86"/>
          <p:cNvSpPr>
            <a:spLocks noChangeArrowheads="1"/>
          </p:cNvSpPr>
          <p:nvPr/>
        </p:nvSpPr>
        <p:spPr bwMode="auto">
          <a:xfrm>
            <a:off x="13966590" y="5339598"/>
            <a:ext cx="660855" cy="648728"/>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a:extLst/>
        </p:spPr>
        <p:txBody>
          <a:bodyPr wrap="none" anchor="ctr"/>
          <a:lstStyle/>
          <a:p>
            <a:endParaRPr lang="en-US" sz="2701" dirty="0"/>
          </a:p>
        </p:txBody>
      </p:sp>
      <p:sp>
        <p:nvSpPr>
          <p:cNvPr id="65" name="Freeform 78"/>
          <p:cNvSpPr>
            <a:spLocks noChangeArrowheads="1"/>
          </p:cNvSpPr>
          <p:nvPr/>
        </p:nvSpPr>
        <p:spPr bwMode="auto">
          <a:xfrm>
            <a:off x="11787847" y="5365317"/>
            <a:ext cx="660855" cy="648728"/>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a:extLst/>
        </p:spPr>
        <p:txBody>
          <a:bodyPr wrap="none" anchor="ctr"/>
          <a:lstStyle/>
          <a:p>
            <a:endParaRPr lang="en-US" sz="2701" dirty="0"/>
          </a:p>
        </p:txBody>
      </p:sp>
      <p:sp>
        <p:nvSpPr>
          <p:cNvPr id="66" name="Freeform 79"/>
          <p:cNvSpPr>
            <a:spLocks noChangeArrowheads="1"/>
          </p:cNvSpPr>
          <p:nvPr/>
        </p:nvSpPr>
        <p:spPr bwMode="auto">
          <a:xfrm>
            <a:off x="7749550" y="6730634"/>
            <a:ext cx="660858" cy="648727"/>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a:extLst/>
        </p:spPr>
        <p:txBody>
          <a:bodyPr wrap="none" anchor="ctr"/>
          <a:lstStyle/>
          <a:p>
            <a:endParaRPr lang="en-US" sz="2701" dirty="0"/>
          </a:p>
        </p:txBody>
      </p:sp>
      <p:sp>
        <p:nvSpPr>
          <p:cNvPr id="67" name="Freeform 87"/>
          <p:cNvSpPr>
            <a:spLocks noChangeArrowheads="1"/>
          </p:cNvSpPr>
          <p:nvPr/>
        </p:nvSpPr>
        <p:spPr bwMode="auto">
          <a:xfrm>
            <a:off x="9945866" y="6748292"/>
            <a:ext cx="588104" cy="600227"/>
          </a:xfrm>
          <a:custGeom>
            <a:avLst/>
            <a:gdLst>
              <a:gd name="T0" fmla="*/ 345 w 426"/>
              <a:gd name="T1" fmla="*/ 213 h 435"/>
              <a:gd name="T2" fmla="*/ 345 w 426"/>
              <a:gd name="T3" fmla="*/ 213 h 435"/>
              <a:gd name="T4" fmla="*/ 213 w 426"/>
              <a:gd name="T5" fmla="*/ 346 h 435"/>
              <a:gd name="T6" fmla="*/ 79 w 426"/>
              <a:gd name="T7" fmla="*/ 213 h 435"/>
              <a:gd name="T8" fmla="*/ 88 w 426"/>
              <a:gd name="T9" fmla="*/ 195 h 435"/>
              <a:gd name="T10" fmla="*/ 0 w 426"/>
              <a:gd name="T11" fmla="*/ 195 h 435"/>
              <a:gd name="T12" fmla="*/ 0 w 426"/>
              <a:gd name="T13" fmla="*/ 363 h 435"/>
              <a:gd name="T14" fmla="*/ 62 w 426"/>
              <a:gd name="T15" fmla="*/ 434 h 435"/>
              <a:gd name="T16" fmla="*/ 363 w 426"/>
              <a:gd name="T17" fmla="*/ 434 h 435"/>
              <a:gd name="T18" fmla="*/ 425 w 426"/>
              <a:gd name="T19" fmla="*/ 363 h 435"/>
              <a:gd name="T20" fmla="*/ 425 w 426"/>
              <a:gd name="T21" fmla="*/ 195 h 435"/>
              <a:gd name="T22" fmla="*/ 337 w 426"/>
              <a:gd name="T23" fmla="*/ 195 h 435"/>
              <a:gd name="T24" fmla="*/ 345 w 426"/>
              <a:gd name="T25" fmla="*/ 213 h 435"/>
              <a:gd name="T26" fmla="*/ 363 w 426"/>
              <a:gd name="T27" fmla="*/ 0 h 435"/>
              <a:gd name="T28" fmla="*/ 363 w 426"/>
              <a:gd name="T29" fmla="*/ 0 h 435"/>
              <a:gd name="T30" fmla="*/ 62 w 426"/>
              <a:gd name="T31" fmla="*/ 0 h 435"/>
              <a:gd name="T32" fmla="*/ 0 w 426"/>
              <a:gd name="T33" fmla="*/ 71 h 435"/>
              <a:gd name="T34" fmla="*/ 0 w 426"/>
              <a:gd name="T35" fmla="*/ 142 h 435"/>
              <a:gd name="T36" fmla="*/ 106 w 426"/>
              <a:gd name="T37" fmla="*/ 142 h 435"/>
              <a:gd name="T38" fmla="*/ 213 w 426"/>
              <a:gd name="T39" fmla="*/ 89 h 435"/>
              <a:gd name="T40" fmla="*/ 319 w 426"/>
              <a:gd name="T41" fmla="*/ 142 h 435"/>
              <a:gd name="T42" fmla="*/ 425 w 426"/>
              <a:gd name="T43" fmla="*/ 142 h 435"/>
              <a:gd name="T44" fmla="*/ 425 w 426"/>
              <a:gd name="T45" fmla="*/ 71 h 435"/>
              <a:gd name="T46" fmla="*/ 363 w 426"/>
              <a:gd name="T47" fmla="*/ 0 h 435"/>
              <a:gd name="T48" fmla="*/ 390 w 426"/>
              <a:gd name="T49" fmla="*/ 89 h 435"/>
              <a:gd name="T50" fmla="*/ 390 w 426"/>
              <a:gd name="T51" fmla="*/ 89 h 435"/>
              <a:gd name="T52" fmla="*/ 381 w 426"/>
              <a:gd name="T53" fmla="*/ 97 h 435"/>
              <a:gd name="T54" fmla="*/ 345 w 426"/>
              <a:gd name="T55" fmla="*/ 97 h 435"/>
              <a:gd name="T56" fmla="*/ 328 w 426"/>
              <a:gd name="T57" fmla="*/ 89 h 435"/>
              <a:gd name="T58" fmla="*/ 328 w 426"/>
              <a:gd name="T59" fmla="*/ 53 h 435"/>
              <a:gd name="T60" fmla="*/ 345 w 426"/>
              <a:gd name="T61" fmla="*/ 36 h 435"/>
              <a:gd name="T62" fmla="*/ 381 w 426"/>
              <a:gd name="T63" fmla="*/ 36 h 435"/>
              <a:gd name="T64" fmla="*/ 390 w 426"/>
              <a:gd name="T65" fmla="*/ 53 h 435"/>
              <a:gd name="T66" fmla="*/ 390 w 426"/>
              <a:gd name="T67" fmla="*/ 89 h 435"/>
              <a:gd name="T68" fmla="*/ 292 w 426"/>
              <a:gd name="T69" fmla="*/ 213 h 435"/>
              <a:gd name="T70" fmla="*/ 292 w 426"/>
              <a:gd name="T71" fmla="*/ 213 h 435"/>
              <a:gd name="T72" fmla="*/ 213 w 426"/>
              <a:gd name="T73" fmla="*/ 133 h 435"/>
              <a:gd name="T74" fmla="*/ 132 w 426"/>
              <a:gd name="T75" fmla="*/ 213 h 435"/>
              <a:gd name="T76" fmla="*/ 213 w 426"/>
              <a:gd name="T77" fmla="*/ 293 h 435"/>
              <a:gd name="T78" fmla="*/ 292 w 426"/>
              <a:gd name="T79"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435">
                <a:moveTo>
                  <a:pt x="345" y="213"/>
                </a:moveTo>
                <a:lnTo>
                  <a:pt x="345" y="213"/>
                </a:lnTo>
                <a:cubicBezTo>
                  <a:pt x="345" y="284"/>
                  <a:pt x="284" y="346"/>
                  <a:pt x="213" y="346"/>
                </a:cubicBezTo>
                <a:cubicBezTo>
                  <a:pt x="142" y="346"/>
                  <a:pt x="79" y="284"/>
                  <a:pt x="79" y="213"/>
                </a:cubicBezTo>
                <a:cubicBezTo>
                  <a:pt x="79" y="203"/>
                  <a:pt x="88" y="203"/>
                  <a:pt x="88" y="195"/>
                </a:cubicBezTo>
                <a:cubicBezTo>
                  <a:pt x="0" y="195"/>
                  <a:pt x="0" y="195"/>
                  <a:pt x="0" y="195"/>
                </a:cubicBezTo>
                <a:cubicBezTo>
                  <a:pt x="0" y="363"/>
                  <a:pt x="0" y="363"/>
                  <a:pt x="0" y="363"/>
                </a:cubicBezTo>
                <a:cubicBezTo>
                  <a:pt x="0" y="399"/>
                  <a:pt x="26" y="434"/>
                  <a:pt x="62" y="434"/>
                </a:cubicBezTo>
                <a:cubicBezTo>
                  <a:pt x="363" y="434"/>
                  <a:pt x="363" y="434"/>
                  <a:pt x="363" y="434"/>
                </a:cubicBezTo>
                <a:cubicBezTo>
                  <a:pt x="398" y="434"/>
                  <a:pt x="425" y="399"/>
                  <a:pt x="425" y="363"/>
                </a:cubicBezTo>
                <a:cubicBezTo>
                  <a:pt x="425" y="195"/>
                  <a:pt x="425" y="195"/>
                  <a:pt x="425" y="195"/>
                </a:cubicBezTo>
                <a:cubicBezTo>
                  <a:pt x="337" y="195"/>
                  <a:pt x="337" y="195"/>
                  <a:pt x="337" y="195"/>
                </a:cubicBezTo>
                <a:cubicBezTo>
                  <a:pt x="337" y="203"/>
                  <a:pt x="345" y="203"/>
                  <a:pt x="345" y="213"/>
                </a:cubicBezTo>
                <a:close/>
                <a:moveTo>
                  <a:pt x="363" y="0"/>
                </a:moveTo>
                <a:lnTo>
                  <a:pt x="363" y="0"/>
                </a:lnTo>
                <a:cubicBezTo>
                  <a:pt x="62" y="0"/>
                  <a:pt x="62" y="0"/>
                  <a:pt x="62" y="0"/>
                </a:cubicBezTo>
                <a:cubicBezTo>
                  <a:pt x="26" y="0"/>
                  <a:pt x="0" y="36"/>
                  <a:pt x="0" y="71"/>
                </a:cubicBezTo>
                <a:cubicBezTo>
                  <a:pt x="0" y="142"/>
                  <a:pt x="0" y="142"/>
                  <a:pt x="0" y="142"/>
                </a:cubicBezTo>
                <a:cubicBezTo>
                  <a:pt x="106" y="142"/>
                  <a:pt x="106" y="142"/>
                  <a:pt x="106" y="142"/>
                </a:cubicBezTo>
                <a:cubicBezTo>
                  <a:pt x="132" y="106"/>
                  <a:pt x="168" y="89"/>
                  <a:pt x="213" y="89"/>
                </a:cubicBezTo>
                <a:cubicBezTo>
                  <a:pt x="257" y="89"/>
                  <a:pt x="292" y="106"/>
                  <a:pt x="319" y="142"/>
                </a:cubicBezTo>
                <a:cubicBezTo>
                  <a:pt x="425" y="142"/>
                  <a:pt x="425" y="142"/>
                  <a:pt x="425" y="142"/>
                </a:cubicBezTo>
                <a:cubicBezTo>
                  <a:pt x="425" y="71"/>
                  <a:pt x="425" y="71"/>
                  <a:pt x="425" y="71"/>
                </a:cubicBezTo>
                <a:cubicBezTo>
                  <a:pt x="425" y="36"/>
                  <a:pt x="398" y="0"/>
                  <a:pt x="363" y="0"/>
                </a:cubicBezTo>
                <a:close/>
                <a:moveTo>
                  <a:pt x="390" y="89"/>
                </a:moveTo>
                <a:lnTo>
                  <a:pt x="390" y="89"/>
                </a:lnTo>
                <a:cubicBezTo>
                  <a:pt x="390" y="89"/>
                  <a:pt x="390" y="97"/>
                  <a:pt x="381" y="97"/>
                </a:cubicBezTo>
                <a:cubicBezTo>
                  <a:pt x="345" y="97"/>
                  <a:pt x="345" y="97"/>
                  <a:pt x="345" y="97"/>
                </a:cubicBezTo>
                <a:cubicBezTo>
                  <a:pt x="337" y="97"/>
                  <a:pt x="328" y="89"/>
                  <a:pt x="328" y="89"/>
                </a:cubicBezTo>
                <a:cubicBezTo>
                  <a:pt x="328" y="53"/>
                  <a:pt x="328" y="53"/>
                  <a:pt x="328" y="53"/>
                </a:cubicBezTo>
                <a:cubicBezTo>
                  <a:pt x="328" y="44"/>
                  <a:pt x="337" y="36"/>
                  <a:pt x="345" y="36"/>
                </a:cubicBezTo>
                <a:cubicBezTo>
                  <a:pt x="381" y="36"/>
                  <a:pt x="381" y="36"/>
                  <a:pt x="381" y="36"/>
                </a:cubicBezTo>
                <a:cubicBezTo>
                  <a:pt x="390" y="36"/>
                  <a:pt x="390" y="44"/>
                  <a:pt x="390" y="53"/>
                </a:cubicBezTo>
                <a:lnTo>
                  <a:pt x="390" y="89"/>
                </a:lnTo>
                <a:close/>
                <a:moveTo>
                  <a:pt x="292" y="213"/>
                </a:moveTo>
                <a:lnTo>
                  <a:pt x="292" y="213"/>
                </a:lnTo>
                <a:cubicBezTo>
                  <a:pt x="292" y="168"/>
                  <a:pt x="257" y="133"/>
                  <a:pt x="213" y="133"/>
                </a:cubicBezTo>
                <a:cubicBezTo>
                  <a:pt x="168" y="133"/>
                  <a:pt x="132" y="168"/>
                  <a:pt x="132" y="213"/>
                </a:cubicBezTo>
                <a:cubicBezTo>
                  <a:pt x="132" y="257"/>
                  <a:pt x="168" y="293"/>
                  <a:pt x="213" y="293"/>
                </a:cubicBezTo>
                <a:cubicBezTo>
                  <a:pt x="257" y="293"/>
                  <a:pt x="292" y="257"/>
                  <a:pt x="292" y="213"/>
                </a:cubicBezTo>
                <a:close/>
              </a:path>
            </a:pathLst>
          </a:custGeom>
          <a:solidFill>
            <a:schemeClr val="bg1"/>
          </a:solidFill>
          <a:ln>
            <a:noFill/>
          </a:ln>
          <a:effectLst/>
          <a:extLst/>
        </p:spPr>
        <p:txBody>
          <a:bodyPr wrap="none" anchor="ctr"/>
          <a:lstStyle/>
          <a:p>
            <a:endParaRPr lang="en-US" sz="2701" dirty="0"/>
          </a:p>
        </p:txBody>
      </p:sp>
      <p:sp>
        <p:nvSpPr>
          <p:cNvPr id="68" name="TextBox 67"/>
          <p:cNvSpPr txBox="1"/>
          <p:nvPr/>
        </p:nvSpPr>
        <p:spPr>
          <a:xfrm>
            <a:off x="9856164" y="7522859"/>
            <a:ext cx="737381"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Social</a:t>
            </a:r>
          </a:p>
        </p:txBody>
      </p:sp>
      <p:sp>
        <p:nvSpPr>
          <p:cNvPr id="69" name="TextBox 68"/>
          <p:cNvSpPr txBox="1"/>
          <p:nvPr/>
        </p:nvSpPr>
        <p:spPr>
          <a:xfrm>
            <a:off x="7712378" y="7522859"/>
            <a:ext cx="737381"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Social</a:t>
            </a:r>
          </a:p>
        </p:txBody>
      </p:sp>
      <p:sp>
        <p:nvSpPr>
          <p:cNvPr id="70" name="TextBox 69"/>
          <p:cNvSpPr txBox="1"/>
          <p:nvPr/>
        </p:nvSpPr>
        <p:spPr>
          <a:xfrm>
            <a:off x="5823867" y="6121513"/>
            <a:ext cx="737381" cy="359073"/>
          </a:xfrm>
          <a:prstGeom prst="rect">
            <a:avLst/>
          </a:prstGeom>
          <a:noFill/>
        </p:spPr>
        <p:txBody>
          <a:bodyPr wrap="none" lIns="0" tIns="0" rIns="0" bIns="0" rtlCol="0">
            <a:spAutoFit/>
          </a:bodyPr>
          <a:lstStyle/>
          <a:p>
            <a:pPr algn="ctr">
              <a:lnSpc>
                <a:spcPts val="2800"/>
              </a:lnSpc>
              <a:spcAft>
                <a:spcPts val="2400"/>
              </a:spcAft>
            </a:pPr>
            <a:r>
              <a:rPr lang="en-US" sz="2176" b="1">
                <a:solidFill>
                  <a:schemeClr val="bg1"/>
                </a:solidFill>
                <a:latin typeface="Lato" charset="0"/>
                <a:ea typeface="Lato" charset="0"/>
                <a:cs typeface="Lato" charset="0"/>
              </a:rPr>
              <a:t>Social</a:t>
            </a:r>
            <a:endParaRPr lang="en-US" sz="2176" b="1" dirty="0">
              <a:solidFill>
                <a:schemeClr val="bg1"/>
              </a:solidFill>
              <a:latin typeface="Lato" charset="0"/>
              <a:ea typeface="Lato" charset="0"/>
              <a:cs typeface="Lato" charset="0"/>
            </a:endParaRPr>
          </a:p>
        </p:txBody>
      </p:sp>
      <p:sp>
        <p:nvSpPr>
          <p:cNvPr id="71" name="TextBox 70"/>
          <p:cNvSpPr txBox="1"/>
          <p:nvPr/>
        </p:nvSpPr>
        <p:spPr>
          <a:xfrm>
            <a:off x="3613157" y="6121513"/>
            <a:ext cx="737381" cy="359073"/>
          </a:xfrm>
          <a:prstGeom prst="rect">
            <a:avLst/>
          </a:prstGeom>
          <a:noFill/>
        </p:spPr>
        <p:txBody>
          <a:bodyPr wrap="none" lIns="0" tIns="0" rIns="0" bIns="0" rtlCol="0">
            <a:spAutoFit/>
          </a:bodyPr>
          <a:lstStyle/>
          <a:p>
            <a:pPr algn="ctr">
              <a:lnSpc>
                <a:spcPts val="2800"/>
              </a:lnSpc>
              <a:spcAft>
                <a:spcPts val="2400"/>
              </a:spcAft>
            </a:pPr>
            <a:r>
              <a:rPr lang="en-US" sz="2176" b="1">
                <a:solidFill>
                  <a:schemeClr val="bg1"/>
                </a:solidFill>
                <a:latin typeface="Lato" charset="0"/>
                <a:ea typeface="Lato" charset="0"/>
                <a:cs typeface="Lato" charset="0"/>
              </a:rPr>
              <a:t>Social</a:t>
            </a:r>
            <a:endParaRPr lang="en-US" sz="2176" b="1" dirty="0">
              <a:solidFill>
                <a:schemeClr val="bg1"/>
              </a:solidFill>
              <a:latin typeface="Lato" charset="0"/>
              <a:ea typeface="Lato" charset="0"/>
              <a:cs typeface="Lato" charset="0"/>
            </a:endParaRPr>
          </a:p>
        </p:txBody>
      </p:sp>
      <p:sp>
        <p:nvSpPr>
          <p:cNvPr id="72" name="TextBox 71"/>
          <p:cNvSpPr txBox="1"/>
          <p:nvPr/>
        </p:nvSpPr>
        <p:spPr>
          <a:xfrm>
            <a:off x="13912687" y="6121513"/>
            <a:ext cx="737381"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Social</a:t>
            </a:r>
          </a:p>
        </p:txBody>
      </p:sp>
      <p:sp>
        <p:nvSpPr>
          <p:cNvPr id="73" name="TextBox 72"/>
          <p:cNvSpPr txBox="1"/>
          <p:nvPr/>
        </p:nvSpPr>
        <p:spPr>
          <a:xfrm>
            <a:off x="11735439" y="6121513"/>
            <a:ext cx="737381" cy="359073"/>
          </a:xfrm>
          <a:prstGeom prst="rect">
            <a:avLst/>
          </a:prstGeom>
          <a:noFill/>
        </p:spPr>
        <p:txBody>
          <a:bodyPr wrap="none" lIns="0" tIns="0" rIns="0" bIns="0" rtlCol="0">
            <a:spAutoFit/>
          </a:bodyPr>
          <a:lstStyle/>
          <a:p>
            <a:pPr algn="ctr">
              <a:lnSpc>
                <a:spcPts val="2800"/>
              </a:lnSpc>
              <a:spcAft>
                <a:spcPts val="2400"/>
              </a:spcAft>
            </a:pPr>
            <a:r>
              <a:rPr lang="en-US" sz="2176" b="1">
                <a:solidFill>
                  <a:schemeClr val="bg1"/>
                </a:solidFill>
                <a:latin typeface="Lato" charset="0"/>
                <a:ea typeface="Lato" charset="0"/>
                <a:cs typeface="Lato" charset="0"/>
              </a:rPr>
              <a:t>Social</a:t>
            </a:r>
            <a:endParaRPr lang="en-US" sz="2176" b="1" dirty="0">
              <a:solidFill>
                <a:schemeClr val="bg1"/>
              </a:solidFill>
              <a:latin typeface="Lato" charset="0"/>
              <a:ea typeface="Lato" charset="0"/>
              <a:cs typeface="Lato" charset="0"/>
            </a:endParaRPr>
          </a:p>
        </p:txBody>
      </p:sp>
      <p:sp>
        <p:nvSpPr>
          <p:cNvPr id="74" name="Bent Arrow 73"/>
          <p:cNvSpPr/>
          <p:nvPr/>
        </p:nvSpPr>
        <p:spPr>
          <a:xfrm rot="5400000" flipH="1">
            <a:off x="11339283" y="6924562"/>
            <a:ext cx="843091" cy="826318"/>
          </a:xfrm>
          <a:prstGeom prst="bentArrow">
            <a:avLst>
              <a:gd name="adj1" fmla="val 11812"/>
              <a:gd name="adj2" fmla="val 11928"/>
              <a:gd name="adj3" fmla="val 22809"/>
              <a:gd name="adj4" fmla="val 79194"/>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4607" tIns="82304" rIns="164607" bIns="82304" rtlCol="0" anchor="ctr"/>
          <a:lstStyle/>
          <a:p>
            <a:pPr algn="ctr"/>
            <a:endParaRPr lang="bg-BG" sz="3601">
              <a:solidFill>
                <a:schemeClr val="tx1"/>
              </a:solidFill>
            </a:endParaRPr>
          </a:p>
        </p:txBody>
      </p:sp>
      <p:sp>
        <p:nvSpPr>
          <p:cNvPr id="75" name="Bent Arrow 74"/>
          <p:cNvSpPr/>
          <p:nvPr/>
        </p:nvSpPr>
        <p:spPr>
          <a:xfrm rot="10800000" flipH="1">
            <a:off x="6152856" y="6916176"/>
            <a:ext cx="843091" cy="826318"/>
          </a:xfrm>
          <a:prstGeom prst="bentArrow">
            <a:avLst>
              <a:gd name="adj1" fmla="val 11812"/>
              <a:gd name="adj2" fmla="val 11928"/>
              <a:gd name="adj3" fmla="val 22809"/>
              <a:gd name="adj4" fmla="val 79194"/>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64607" tIns="82304" rIns="164607" bIns="82304" rtlCol="0" anchor="ctr"/>
          <a:lstStyle/>
          <a:p>
            <a:pPr algn="ctr"/>
            <a:endParaRPr lang="bg-BG" sz="3601">
              <a:solidFill>
                <a:schemeClr val="tx1"/>
              </a:solidFill>
            </a:endParaRPr>
          </a:p>
        </p:txBody>
      </p:sp>
    </p:spTree>
    <p:extLst>
      <p:ext uri="{BB962C8B-B14F-4D97-AF65-F5344CB8AC3E}">
        <p14:creationId xmlns:p14="http://schemas.microsoft.com/office/powerpoint/2010/main" val="168884160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a:spLocks/>
          </p:cNvSpPr>
          <p:nvPr/>
        </p:nvSpPr>
        <p:spPr bwMode="auto">
          <a:xfrm>
            <a:off x="6329955" y="2098153"/>
            <a:ext cx="5672066"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Welcome Message</a:t>
            </a:r>
          </a:p>
        </p:txBody>
      </p:sp>
      <p:grpSp>
        <p:nvGrpSpPr>
          <p:cNvPr id="18" name="Group 17"/>
          <p:cNvGrpSpPr/>
          <p:nvPr/>
        </p:nvGrpSpPr>
        <p:grpSpPr>
          <a:xfrm>
            <a:off x="8650228" y="3051653"/>
            <a:ext cx="1021006" cy="167312"/>
            <a:chOff x="11262732" y="1672683"/>
            <a:chExt cx="1360987" cy="223024"/>
          </a:xfrm>
        </p:grpSpPr>
        <p:sp>
          <p:nvSpPr>
            <p:cNvPr id="19" name="Oval 18"/>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0" name="Oval 19"/>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 name="Oval 2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3" name="Oval 2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24" name="Subtitle 2"/>
          <p:cNvSpPr txBox="1">
            <a:spLocks/>
          </p:cNvSpPr>
          <p:nvPr/>
        </p:nvSpPr>
        <p:spPr>
          <a:xfrm>
            <a:off x="1318794" y="3925344"/>
            <a:ext cx="15656796" cy="2088357"/>
          </a:xfrm>
          <a:prstGeom prst="rect">
            <a:avLst/>
          </a:prstGeom>
        </p:spPr>
        <p:txBody>
          <a:bodyPr vert="horz" wrap="square" lIns="163160" tIns="81580" rIns="163160" bIns="8158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3031"/>
              </a:lnSpc>
            </a:pPr>
            <a:r>
              <a:rPr lang="en-US" sz="1951"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be differentiated among four types group of mobile marketing applications that allow the creation and exchange of user-generated content. Due to the fact that mobile</a:t>
            </a:r>
          </a:p>
        </p:txBody>
      </p:sp>
      <p:sp>
        <p:nvSpPr>
          <p:cNvPr id="26" name="TextBox 25"/>
          <p:cNvSpPr txBox="1"/>
          <p:nvPr/>
        </p:nvSpPr>
        <p:spPr>
          <a:xfrm>
            <a:off x="8717952" y="6540200"/>
            <a:ext cx="896079" cy="359073"/>
          </a:xfrm>
          <a:prstGeom prst="rect">
            <a:avLst/>
          </a:prstGeom>
          <a:noFill/>
        </p:spPr>
        <p:txBody>
          <a:bodyPr wrap="none" lIns="0" tIns="0" rIns="0" bIns="0" rtlCol="0">
            <a:spAutoFit/>
          </a:bodyPr>
          <a:lstStyle/>
          <a:p>
            <a:pPr algn="ctr">
              <a:lnSpc>
                <a:spcPts val="2800"/>
              </a:lnSpc>
              <a:spcAft>
                <a:spcPts val="2400"/>
              </a:spcAft>
            </a:pPr>
            <a:r>
              <a:rPr lang="en-US" sz="1650" dirty="0">
                <a:latin typeface="Lato" charset="0"/>
                <a:ea typeface="Lato" charset="0"/>
                <a:cs typeface="Lato" charset="0"/>
              </a:rPr>
              <a:t>President</a:t>
            </a:r>
          </a:p>
        </p:txBody>
      </p:sp>
      <p:sp>
        <p:nvSpPr>
          <p:cNvPr id="27" name="TextBox 26"/>
          <p:cNvSpPr txBox="1"/>
          <p:nvPr/>
        </p:nvSpPr>
        <p:spPr>
          <a:xfrm>
            <a:off x="8177741" y="6221542"/>
            <a:ext cx="1976503"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Mark Blueberry</a:t>
            </a:r>
          </a:p>
        </p:txBody>
      </p:sp>
      <p:sp>
        <p:nvSpPr>
          <p:cNvPr id="3" name="Picture Placeholder 2"/>
          <p:cNvSpPr>
            <a:spLocks noGrp="1"/>
          </p:cNvSpPr>
          <p:nvPr>
            <p:ph type="pic" sz="quarter" idx="22"/>
          </p:nvPr>
        </p:nvSpPr>
        <p:spPr/>
      </p:sp>
    </p:spTree>
    <p:extLst>
      <p:ext uri="{BB962C8B-B14F-4D97-AF65-F5344CB8AC3E}">
        <p14:creationId xmlns:p14="http://schemas.microsoft.com/office/powerpoint/2010/main" val="150347363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5107878" y="2098153"/>
            <a:ext cx="8116261"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Smart Shopping Strategies</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grpSp>
        <p:nvGrpSpPr>
          <p:cNvPr id="30" name="Group 29"/>
          <p:cNvGrpSpPr/>
          <p:nvPr/>
        </p:nvGrpSpPr>
        <p:grpSpPr>
          <a:xfrm>
            <a:off x="3303335" y="5033693"/>
            <a:ext cx="5063011" cy="4269612"/>
            <a:chOff x="2116116" y="1357314"/>
            <a:chExt cx="11765602" cy="9921875"/>
          </a:xfrm>
        </p:grpSpPr>
        <p:sp>
          <p:nvSpPr>
            <p:cNvPr id="31" name="Freeform 1"/>
            <p:cNvSpPr>
              <a:spLocks noChangeArrowheads="1"/>
            </p:cNvSpPr>
            <p:nvPr/>
          </p:nvSpPr>
          <p:spPr bwMode="auto">
            <a:xfrm>
              <a:off x="10324000" y="1357314"/>
              <a:ext cx="3557718" cy="1994958"/>
            </a:xfrm>
            <a:custGeom>
              <a:avLst/>
              <a:gdLst>
                <a:gd name="T0" fmla="*/ 5242 w 5933"/>
                <a:gd name="T1" fmla="*/ 0 h 3325"/>
                <a:gd name="T2" fmla="*/ 5242 w 5933"/>
                <a:gd name="T3" fmla="*/ 0 h 3325"/>
                <a:gd name="T4" fmla="*/ 2540 w 5933"/>
                <a:gd name="T5" fmla="*/ 0 h 3325"/>
                <a:gd name="T6" fmla="*/ 2514 w 5933"/>
                <a:gd name="T7" fmla="*/ 0 h 3325"/>
                <a:gd name="T8" fmla="*/ 1906 w 5933"/>
                <a:gd name="T9" fmla="*/ 460 h 3325"/>
                <a:gd name="T10" fmla="*/ 0 w 5933"/>
                <a:gd name="T11" fmla="*/ 3324 h 3325"/>
                <a:gd name="T12" fmla="*/ 1230 w 5933"/>
                <a:gd name="T13" fmla="*/ 3324 h 3325"/>
                <a:gd name="T14" fmla="*/ 1230 w 5933"/>
                <a:gd name="T15" fmla="*/ 3202 h 3325"/>
                <a:gd name="T16" fmla="*/ 1163 w 5933"/>
                <a:gd name="T17" fmla="*/ 3080 h 3325"/>
                <a:gd name="T18" fmla="*/ 1041 w 5933"/>
                <a:gd name="T19" fmla="*/ 2756 h 3325"/>
                <a:gd name="T20" fmla="*/ 1163 w 5933"/>
                <a:gd name="T21" fmla="*/ 2378 h 3325"/>
                <a:gd name="T22" fmla="*/ 1595 w 5933"/>
                <a:gd name="T23" fmla="*/ 2189 h 3325"/>
                <a:gd name="T24" fmla="*/ 2027 w 5933"/>
                <a:gd name="T25" fmla="*/ 2378 h 3325"/>
                <a:gd name="T26" fmla="*/ 2149 w 5933"/>
                <a:gd name="T27" fmla="*/ 2756 h 3325"/>
                <a:gd name="T28" fmla="*/ 2014 w 5933"/>
                <a:gd name="T29" fmla="*/ 3094 h 3325"/>
                <a:gd name="T30" fmla="*/ 1933 w 5933"/>
                <a:gd name="T31" fmla="*/ 3229 h 3325"/>
                <a:gd name="T32" fmla="*/ 1933 w 5933"/>
                <a:gd name="T33" fmla="*/ 3324 h 3325"/>
                <a:gd name="T34" fmla="*/ 2514 w 5933"/>
                <a:gd name="T35" fmla="*/ 3324 h 3325"/>
                <a:gd name="T36" fmla="*/ 3027 w 5933"/>
                <a:gd name="T37" fmla="*/ 1351 h 3325"/>
                <a:gd name="T38" fmla="*/ 5242 w 5933"/>
                <a:gd name="T39" fmla="*/ 1351 h 3325"/>
                <a:gd name="T40" fmla="*/ 5932 w 5933"/>
                <a:gd name="T41" fmla="*/ 676 h 3325"/>
                <a:gd name="T42" fmla="*/ 5242 w 5933"/>
                <a:gd name="T43" fmla="*/ 0 h 3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33" h="3325">
                  <a:moveTo>
                    <a:pt x="5242" y="0"/>
                  </a:moveTo>
                  <a:lnTo>
                    <a:pt x="5242" y="0"/>
                  </a:lnTo>
                  <a:cubicBezTo>
                    <a:pt x="2540" y="0"/>
                    <a:pt x="2540" y="0"/>
                    <a:pt x="2540" y="0"/>
                  </a:cubicBezTo>
                  <a:cubicBezTo>
                    <a:pt x="2527" y="0"/>
                    <a:pt x="2527" y="0"/>
                    <a:pt x="2514" y="0"/>
                  </a:cubicBezTo>
                  <a:cubicBezTo>
                    <a:pt x="2243" y="27"/>
                    <a:pt x="1906" y="460"/>
                    <a:pt x="1906" y="460"/>
                  </a:cubicBezTo>
                  <a:cubicBezTo>
                    <a:pt x="0" y="3324"/>
                    <a:pt x="0" y="3324"/>
                    <a:pt x="0" y="3324"/>
                  </a:cubicBezTo>
                  <a:cubicBezTo>
                    <a:pt x="1230" y="3324"/>
                    <a:pt x="1230" y="3324"/>
                    <a:pt x="1230" y="3324"/>
                  </a:cubicBezTo>
                  <a:cubicBezTo>
                    <a:pt x="1230" y="3202"/>
                    <a:pt x="1230" y="3202"/>
                    <a:pt x="1230" y="3202"/>
                  </a:cubicBezTo>
                  <a:cubicBezTo>
                    <a:pt x="1230" y="3175"/>
                    <a:pt x="1230" y="3175"/>
                    <a:pt x="1163" y="3080"/>
                  </a:cubicBezTo>
                  <a:cubicBezTo>
                    <a:pt x="1109" y="3013"/>
                    <a:pt x="1041" y="2905"/>
                    <a:pt x="1041" y="2756"/>
                  </a:cubicBezTo>
                  <a:cubicBezTo>
                    <a:pt x="1041" y="2634"/>
                    <a:pt x="1068" y="2486"/>
                    <a:pt x="1163" y="2378"/>
                  </a:cubicBezTo>
                  <a:cubicBezTo>
                    <a:pt x="1243" y="2270"/>
                    <a:pt x="1406" y="2189"/>
                    <a:pt x="1595" y="2189"/>
                  </a:cubicBezTo>
                  <a:cubicBezTo>
                    <a:pt x="1784" y="2189"/>
                    <a:pt x="1946" y="2270"/>
                    <a:pt x="2027" y="2378"/>
                  </a:cubicBezTo>
                  <a:cubicBezTo>
                    <a:pt x="2122" y="2486"/>
                    <a:pt x="2149" y="2621"/>
                    <a:pt x="2149" y="2756"/>
                  </a:cubicBezTo>
                  <a:cubicBezTo>
                    <a:pt x="2149" y="2905"/>
                    <a:pt x="2068" y="3026"/>
                    <a:pt x="2014" y="3094"/>
                  </a:cubicBezTo>
                  <a:cubicBezTo>
                    <a:pt x="1946" y="3188"/>
                    <a:pt x="1933" y="3202"/>
                    <a:pt x="1933" y="3229"/>
                  </a:cubicBezTo>
                  <a:cubicBezTo>
                    <a:pt x="1933" y="3324"/>
                    <a:pt x="1933" y="3324"/>
                    <a:pt x="1933" y="3324"/>
                  </a:cubicBezTo>
                  <a:cubicBezTo>
                    <a:pt x="2514" y="3324"/>
                    <a:pt x="2514" y="3324"/>
                    <a:pt x="2514" y="3324"/>
                  </a:cubicBezTo>
                  <a:cubicBezTo>
                    <a:pt x="3027" y="1351"/>
                    <a:pt x="3027" y="1351"/>
                    <a:pt x="3027" y="1351"/>
                  </a:cubicBezTo>
                  <a:cubicBezTo>
                    <a:pt x="5242" y="1351"/>
                    <a:pt x="5242" y="1351"/>
                    <a:pt x="5242" y="1351"/>
                  </a:cubicBezTo>
                  <a:cubicBezTo>
                    <a:pt x="5594" y="1364"/>
                    <a:pt x="5932" y="1041"/>
                    <a:pt x="5932" y="676"/>
                  </a:cubicBezTo>
                  <a:cubicBezTo>
                    <a:pt x="5932" y="324"/>
                    <a:pt x="5594" y="0"/>
                    <a:pt x="5242" y="0"/>
                  </a:cubicBezTo>
                </a:path>
              </a:pathLst>
            </a:custGeom>
            <a:solidFill>
              <a:schemeClr val="accent5"/>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32" name="Freeform 2"/>
            <p:cNvSpPr>
              <a:spLocks noChangeArrowheads="1"/>
            </p:cNvSpPr>
            <p:nvPr/>
          </p:nvSpPr>
          <p:spPr bwMode="auto">
            <a:xfrm>
              <a:off x="2116116" y="3513668"/>
              <a:ext cx="3338172" cy="1531938"/>
            </a:xfrm>
            <a:custGeom>
              <a:avLst/>
              <a:gdLst>
                <a:gd name="T0" fmla="*/ 5471 w 5567"/>
                <a:gd name="T1" fmla="*/ 1013 h 2554"/>
                <a:gd name="T2" fmla="*/ 5471 w 5567"/>
                <a:gd name="T3" fmla="*/ 1013 h 2554"/>
                <a:gd name="T4" fmla="*/ 5228 w 5567"/>
                <a:gd name="T5" fmla="*/ 945 h 2554"/>
                <a:gd name="T6" fmla="*/ 5026 w 5567"/>
                <a:gd name="T7" fmla="*/ 1026 h 2554"/>
                <a:gd name="T8" fmla="*/ 4783 w 5567"/>
                <a:gd name="T9" fmla="*/ 1135 h 2554"/>
                <a:gd name="T10" fmla="*/ 4296 w 5567"/>
                <a:gd name="T11" fmla="*/ 1135 h 2554"/>
                <a:gd name="T12" fmla="*/ 4296 w 5567"/>
                <a:gd name="T13" fmla="*/ 0 h 2554"/>
                <a:gd name="T14" fmla="*/ 500 w 5567"/>
                <a:gd name="T15" fmla="*/ 0 h 2554"/>
                <a:gd name="T16" fmla="*/ 162 w 5567"/>
                <a:gd name="T17" fmla="*/ 229 h 2554"/>
                <a:gd name="T18" fmla="*/ 54 w 5567"/>
                <a:gd name="T19" fmla="*/ 824 h 2554"/>
                <a:gd name="T20" fmla="*/ 554 w 5567"/>
                <a:gd name="T21" fmla="*/ 2553 h 2554"/>
                <a:gd name="T22" fmla="*/ 2094 w 5567"/>
                <a:gd name="T23" fmla="*/ 2553 h 2554"/>
                <a:gd name="T24" fmla="*/ 2094 w 5567"/>
                <a:gd name="T25" fmla="*/ 2472 h 2554"/>
                <a:gd name="T26" fmla="*/ 2013 w 5567"/>
                <a:gd name="T27" fmla="*/ 2337 h 2554"/>
                <a:gd name="T28" fmla="*/ 1878 w 5567"/>
                <a:gd name="T29" fmla="*/ 1999 h 2554"/>
                <a:gd name="T30" fmla="*/ 1999 w 5567"/>
                <a:gd name="T31" fmla="*/ 1621 h 2554"/>
                <a:gd name="T32" fmla="*/ 2432 w 5567"/>
                <a:gd name="T33" fmla="*/ 1432 h 2554"/>
                <a:gd name="T34" fmla="*/ 2864 w 5567"/>
                <a:gd name="T35" fmla="*/ 1621 h 2554"/>
                <a:gd name="T36" fmla="*/ 2985 w 5567"/>
                <a:gd name="T37" fmla="*/ 1999 h 2554"/>
                <a:gd name="T38" fmla="*/ 2864 w 5567"/>
                <a:gd name="T39" fmla="*/ 2323 h 2554"/>
                <a:gd name="T40" fmla="*/ 2796 w 5567"/>
                <a:gd name="T41" fmla="*/ 2445 h 2554"/>
                <a:gd name="T42" fmla="*/ 2796 w 5567"/>
                <a:gd name="T43" fmla="*/ 2553 h 2554"/>
                <a:gd name="T44" fmla="*/ 4296 w 5567"/>
                <a:gd name="T45" fmla="*/ 2553 h 2554"/>
                <a:gd name="T46" fmla="*/ 4296 w 5567"/>
                <a:gd name="T47" fmla="*/ 1391 h 2554"/>
                <a:gd name="T48" fmla="*/ 4769 w 5567"/>
                <a:gd name="T49" fmla="*/ 1391 h 2554"/>
                <a:gd name="T50" fmla="*/ 4769 w 5567"/>
                <a:gd name="T51" fmla="*/ 1391 h 2554"/>
                <a:gd name="T52" fmla="*/ 5026 w 5567"/>
                <a:gd name="T53" fmla="*/ 1526 h 2554"/>
                <a:gd name="T54" fmla="*/ 5228 w 5567"/>
                <a:gd name="T55" fmla="*/ 1607 h 2554"/>
                <a:gd name="T56" fmla="*/ 5458 w 5567"/>
                <a:gd name="T57" fmla="*/ 1540 h 2554"/>
                <a:gd name="T58" fmla="*/ 5566 w 5567"/>
                <a:gd name="T59" fmla="*/ 1269 h 2554"/>
                <a:gd name="T60" fmla="*/ 5471 w 5567"/>
                <a:gd name="T61" fmla="*/ 1013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67" h="2554">
                  <a:moveTo>
                    <a:pt x="5471" y="1013"/>
                  </a:moveTo>
                  <a:lnTo>
                    <a:pt x="5471" y="1013"/>
                  </a:lnTo>
                  <a:cubicBezTo>
                    <a:pt x="5404" y="959"/>
                    <a:pt x="5323" y="945"/>
                    <a:pt x="5228" y="945"/>
                  </a:cubicBezTo>
                  <a:cubicBezTo>
                    <a:pt x="5147" y="945"/>
                    <a:pt x="5093" y="972"/>
                    <a:pt x="5026" y="1026"/>
                  </a:cubicBezTo>
                  <a:cubicBezTo>
                    <a:pt x="4958" y="1067"/>
                    <a:pt x="4891" y="1135"/>
                    <a:pt x="4783" y="1135"/>
                  </a:cubicBezTo>
                  <a:cubicBezTo>
                    <a:pt x="4296" y="1135"/>
                    <a:pt x="4296" y="1135"/>
                    <a:pt x="4296" y="1135"/>
                  </a:cubicBezTo>
                  <a:cubicBezTo>
                    <a:pt x="4296" y="0"/>
                    <a:pt x="4296" y="0"/>
                    <a:pt x="4296" y="0"/>
                  </a:cubicBezTo>
                  <a:cubicBezTo>
                    <a:pt x="500" y="0"/>
                    <a:pt x="500" y="0"/>
                    <a:pt x="500" y="0"/>
                  </a:cubicBezTo>
                  <a:cubicBezTo>
                    <a:pt x="365" y="40"/>
                    <a:pt x="243" y="121"/>
                    <a:pt x="162" y="229"/>
                  </a:cubicBezTo>
                  <a:cubicBezTo>
                    <a:pt x="40" y="405"/>
                    <a:pt x="0" y="621"/>
                    <a:pt x="54" y="824"/>
                  </a:cubicBezTo>
                  <a:cubicBezTo>
                    <a:pt x="554" y="2553"/>
                    <a:pt x="554" y="2553"/>
                    <a:pt x="554" y="2553"/>
                  </a:cubicBezTo>
                  <a:cubicBezTo>
                    <a:pt x="2094" y="2553"/>
                    <a:pt x="2094" y="2553"/>
                    <a:pt x="2094" y="2553"/>
                  </a:cubicBezTo>
                  <a:cubicBezTo>
                    <a:pt x="2094" y="2472"/>
                    <a:pt x="2094" y="2472"/>
                    <a:pt x="2094" y="2472"/>
                  </a:cubicBezTo>
                  <a:cubicBezTo>
                    <a:pt x="2094" y="2445"/>
                    <a:pt x="2081" y="2418"/>
                    <a:pt x="2013" y="2337"/>
                  </a:cubicBezTo>
                  <a:cubicBezTo>
                    <a:pt x="1945" y="2256"/>
                    <a:pt x="1878" y="2148"/>
                    <a:pt x="1878" y="1999"/>
                  </a:cubicBezTo>
                  <a:cubicBezTo>
                    <a:pt x="1878" y="1864"/>
                    <a:pt x="1905" y="1729"/>
                    <a:pt x="1999" y="1621"/>
                  </a:cubicBezTo>
                  <a:cubicBezTo>
                    <a:pt x="2081" y="1513"/>
                    <a:pt x="2243" y="1432"/>
                    <a:pt x="2432" y="1432"/>
                  </a:cubicBezTo>
                  <a:cubicBezTo>
                    <a:pt x="2607" y="1432"/>
                    <a:pt x="2783" y="1513"/>
                    <a:pt x="2864" y="1621"/>
                  </a:cubicBezTo>
                  <a:cubicBezTo>
                    <a:pt x="2959" y="1729"/>
                    <a:pt x="2985" y="1864"/>
                    <a:pt x="2985" y="1999"/>
                  </a:cubicBezTo>
                  <a:cubicBezTo>
                    <a:pt x="2985" y="2134"/>
                    <a:pt x="2918" y="2256"/>
                    <a:pt x="2864" y="2323"/>
                  </a:cubicBezTo>
                  <a:cubicBezTo>
                    <a:pt x="2796" y="2418"/>
                    <a:pt x="2796" y="2418"/>
                    <a:pt x="2796" y="2445"/>
                  </a:cubicBezTo>
                  <a:cubicBezTo>
                    <a:pt x="2796" y="2553"/>
                    <a:pt x="2796" y="2553"/>
                    <a:pt x="2796" y="2553"/>
                  </a:cubicBezTo>
                  <a:cubicBezTo>
                    <a:pt x="4296" y="2553"/>
                    <a:pt x="4296" y="2553"/>
                    <a:pt x="4296" y="2553"/>
                  </a:cubicBezTo>
                  <a:cubicBezTo>
                    <a:pt x="4296" y="1391"/>
                    <a:pt x="4296" y="1391"/>
                    <a:pt x="4296" y="1391"/>
                  </a:cubicBezTo>
                  <a:cubicBezTo>
                    <a:pt x="4769" y="1391"/>
                    <a:pt x="4769" y="1391"/>
                    <a:pt x="4769" y="1391"/>
                  </a:cubicBezTo>
                  <a:lnTo>
                    <a:pt x="4769" y="1391"/>
                  </a:lnTo>
                  <a:cubicBezTo>
                    <a:pt x="4891" y="1391"/>
                    <a:pt x="4958" y="1472"/>
                    <a:pt x="5026" y="1526"/>
                  </a:cubicBezTo>
                  <a:cubicBezTo>
                    <a:pt x="5080" y="1580"/>
                    <a:pt x="5147" y="1607"/>
                    <a:pt x="5228" y="1607"/>
                  </a:cubicBezTo>
                  <a:cubicBezTo>
                    <a:pt x="5323" y="1607"/>
                    <a:pt x="5404" y="1594"/>
                    <a:pt x="5458" y="1540"/>
                  </a:cubicBezTo>
                  <a:cubicBezTo>
                    <a:pt x="5525" y="1499"/>
                    <a:pt x="5566" y="1418"/>
                    <a:pt x="5566" y="1269"/>
                  </a:cubicBezTo>
                  <a:cubicBezTo>
                    <a:pt x="5566" y="1135"/>
                    <a:pt x="5525" y="1053"/>
                    <a:pt x="5471" y="1013"/>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33" name="Freeform 3"/>
            <p:cNvSpPr>
              <a:spLocks noChangeArrowheads="1"/>
            </p:cNvSpPr>
            <p:nvPr/>
          </p:nvSpPr>
          <p:spPr bwMode="auto">
            <a:xfrm>
              <a:off x="4853841" y="3513668"/>
              <a:ext cx="4253392" cy="1531938"/>
            </a:xfrm>
            <a:custGeom>
              <a:avLst/>
              <a:gdLst>
                <a:gd name="T0" fmla="*/ 6984 w 7093"/>
                <a:gd name="T1" fmla="*/ 1013 h 2554"/>
                <a:gd name="T2" fmla="*/ 6984 w 7093"/>
                <a:gd name="T3" fmla="*/ 1013 h 2554"/>
                <a:gd name="T4" fmla="*/ 6741 w 7093"/>
                <a:gd name="T5" fmla="*/ 945 h 2554"/>
                <a:gd name="T6" fmla="*/ 6538 w 7093"/>
                <a:gd name="T7" fmla="*/ 1026 h 2554"/>
                <a:gd name="T8" fmla="*/ 6295 w 7093"/>
                <a:gd name="T9" fmla="*/ 1135 h 2554"/>
                <a:gd name="T10" fmla="*/ 5849 w 7093"/>
                <a:gd name="T11" fmla="*/ 1135 h 2554"/>
                <a:gd name="T12" fmla="*/ 5849 w 7093"/>
                <a:gd name="T13" fmla="*/ 0 h 2554"/>
                <a:gd name="T14" fmla="*/ 0 w 7093"/>
                <a:gd name="T15" fmla="*/ 0 h 2554"/>
                <a:gd name="T16" fmla="*/ 0 w 7093"/>
                <a:gd name="T17" fmla="*/ 918 h 2554"/>
                <a:gd name="T18" fmla="*/ 217 w 7093"/>
                <a:gd name="T19" fmla="*/ 918 h 2554"/>
                <a:gd name="T20" fmla="*/ 325 w 7093"/>
                <a:gd name="T21" fmla="*/ 837 h 2554"/>
                <a:gd name="T22" fmla="*/ 662 w 7093"/>
                <a:gd name="T23" fmla="*/ 716 h 2554"/>
                <a:gd name="T24" fmla="*/ 1041 w 7093"/>
                <a:gd name="T25" fmla="*/ 837 h 2554"/>
                <a:gd name="T26" fmla="*/ 1216 w 7093"/>
                <a:gd name="T27" fmla="*/ 1283 h 2554"/>
                <a:gd name="T28" fmla="*/ 1041 w 7093"/>
                <a:gd name="T29" fmla="*/ 1716 h 2554"/>
                <a:gd name="T30" fmla="*/ 662 w 7093"/>
                <a:gd name="T31" fmla="*/ 1837 h 2554"/>
                <a:gd name="T32" fmla="*/ 311 w 7093"/>
                <a:gd name="T33" fmla="*/ 1702 h 2554"/>
                <a:gd name="T34" fmla="*/ 189 w 7093"/>
                <a:gd name="T35" fmla="*/ 1607 h 2554"/>
                <a:gd name="T36" fmla="*/ 0 w 7093"/>
                <a:gd name="T37" fmla="*/ 1607 h 2554"/>
                <a:gd name="T38" fmla="*/ 0 w 7093"/>
                <a:gd name="T39" fmla="*/ 2553 h 2554"/>
                <a:gd name="T40" fmla="*/ 3135 w 7093"/>
                <a:gd name="T41" fmla="*/ 2553 h 2554"/>
                <a:gd name="T42" fmla="*/ 3135 w 7093"/>
                <a:gd name="T43" fmla="*/ 2472 h 2554"/>
                <a:gd name="T44" fmla="*/ 3054 w 7093"/>
                <a:gd name="T45" fmla="*/ 2337 h 2554"/>
                <a:gd name="T46" fmla="*/ 2919 w 7093"/>
                <a:gd name="T47" fmla="*/ 1999 h 2554"/>
                <a:gd name="T48" fmla="*/ 3040 w 7093"/>
                <a:gd name="T49" fmla="*/ 1621 h 2554"/>
                <a:gd name="T50" fmla="*/ 3472 w 7093"/>
                <a:gd name="T51" fmla="*/ 1432 h 2554"/>
                <a:gd name="T52" fmla="*/ 3905 w 7093"/>
                <a:gd name="T53" fmla="*/ 1621 h 2554"/>
                <a:gd name="T54" fmla="*/ 4026 w 7093"/>
                <a:gd name="T55" fmla="*/ 1999 h 2554"/>
                <a:gd name="T56" fmla="*/ 3905 w 7093"/>
                <a:gd name="T57" fmla="*/ 2323 h 2554"/>
                <a:gd name="T58" fmla="*/ 3837 w 7093"/>
                <a:gd name="T59" fmla="*/ 2445 h 2554"/>
                <a:gd name="T60" fmla="*/ 3837 w 7093"/>
                <a:gd name="T61" fmla="*/ 2553 h 2554"/>
                <a:gd name="T62" fmla="*/ 5849 w 7093"/>
                <a:gd name="T63" fmla="*/ 2553 h 2554"/>
                <a:gd name="T64" fmla="*/ 5849 w 7093"/>
                <a:gd name="T65" fmla="*/ 1391 h 2554"/>
                <a:gd name="T66" fmla="*/ 6282 w 7093"/>
                <a:gd name="T67" fmla="*/ 1391 h 2554"/>
                <a:gd name="T68" fmla="*/ 6295 w 7093"/>
                <a:gd name="T69" fmla="*/ 1391 h 2554"/>
                <a:gd name="T70" fmla="*/ 6538 w 7093"/>
                <a:gd name="T71" fmla="*/ 1526 h 2554"/>
                <a:gd name="T72" fmla="*/ 6741 w 7093"/>
                <a:gd name="T73" fmla="*/ 1607 h 2554"/>
                <a:gd name="T74" fmla="*/ 6984 w 7093"/>
                <a:gd name="T75" fmla="*/ 1540 h 2554"/>
                <a:gd name="T76" fmla="*/ 7079 w 7093"/>
                <a:gd name="T77" fmla="*/ 1269 h 2554"/>
                <a:gd name="T78" fmla="*/ 6984 w 7093"/>
                <a:gd name="T79" fmla="*/ 1013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93" h="2554">
                  <a:moveTo>
                    <a:pt x="6984" y="1013"/>
                  </a:moveTo>
                  <a:lnTo>
                    <a:pt x="6984" y="1013"/>
                  </a:lnTo>
                  <a:cubicBezTo>
                    <a:pt x="6917" y="959"/>
                    <a:pt x="6835" y="945"/>
                    <a:pt x="6741" y="945"/>
                  </a:cubicBezTo>
                  <a:cubicBezTo>
                    <a:pt x="6660" y="945"/>
                    <a:pt x="6606" y="972"/>
                    <a:pt x="6538" y="1026"/>
                  </a:cubicBezTo>
                  <a:cubicBezTo>
                    <a:pt x="6470" y="1067"/>
                    <a:pt x="6403" y="1135"/>
                    <a:pt x="6295" y="1135"/>
                  </a:cubicBezTo>
                  <a:cubicBezTo>
                    <a:pt x="5849" y="1135"/>
                    <a:pt x="5849" y="1135"/>
                    <a:pt x="5849" y="1135"/>
                  </a:cubicBezTo>
                  <a:cubicBezTo>
                    <a:pt x="5849" y="0"/>
                    <a:pt x="5849" y="0"/>
                    <a:pt x="5849" y="0"/>
                  </a:cubicBezTo>
                  <a:cubicBezTo>
                    <a:pt x="0" y="0"/>
                    <a:pt x="0" y="0"/>
                    <a:pt x="0" y="0"/>
                  </a:cubicBezTo>
                  <a:cubicBezTo>
                    <a:pt x="0" y="918"/>
                    <a:pt x="0" y="918"/>
                    <a:pt x="0" y="918"/>
                  </a:cubicBezTo>
                  <a:cubicBezTo>
                    <a:pt x="217" y="918"/>
                    <a:pt x="217" y="918"/>
                    <a:pt x="217" y="918"/>
                  </a:cubicBezTo>
                  <a:cubicBezTo>
                    <a:pt x="230" y="918"/>
                    <a:pt x="243" y="905"/>
                    <a:pt x="325" y="837"/>
                  </a:cubicBezTo>
                  <a:cubicBezTo>
                    <a:pt x="406" y="783"/>
                    <a:pt x="514" y="716"/>
                    <a:pt x="662" y="716"/>
                  </a:cubicBezTo>
                  <a:cubicBezTo>
                    <a:pt x="784" y="716"/>
                    <a:pt x="919" y="743"/>
                    <a:pt x="1041" y="837"/>
                  </a:cubicBezTo>
                  <a:cubicBezTo>
                    <a:pt x="1149" y="918"/>
                    <a:pt x="1230" y="1094"/>
                    <a:pt x="1216" y="1283"/>
                  </a:cubicBezTo>
                  <a:cubicBezTo>
                    <a:pt x="1216" y="1459"/>
                    <a:pt x="1149" y="1621"/>
                    <a:pt x="1041" y="1716"/>
                  </a:cubicBezTo>
                  <a:cubicBezTo>
                    <a:pt x="919" y="1810"/>
                    <a:pt x="784" y="1837"/>
                    <a:pt x="662" y="1837"/>
                  </a:cubicBezTo>
                  <a:cubicBezTo>
                    <a:pt x="514" y="1837"/>
                    <a:pt x="392" y="1756"/>
                    <a:pt x="311" y="1702"/>
                  </a:cubicBezTo>
                  <a:cubicBezTo>
                    <a:pt x="230" y="1621"/>
                    <a:pt x="217" y="1607"/>
                    <a:pt x="189" y="1607"/>
                  </a:cubicBezTo>
                  <a:cubicBezTo>
                    <a:pt x="0" y="1607"/>
                    <a:pt x="0" y="1607"/>
                    <a:pt x="0" y="1607"/>
                  </a:cubicBezTo>
                  <a:cubicBezTo>
                    <a:pt x="0" y="2553"/>
                    <a:pt x="0" y="2553"/>
                    <a:pt x="0" y="2553"/>
                  </a:cubicBezTo>
                  <a:cubicBezTo>
                    <a:pt x="3135" y="2553"/>
                    <a:pt x="3135" y="2553"/>
                    <a:pt x="3135" y="2553"/>
                  </a:cubicBezTo>
                  <a:cubicBezTo>
                    <a:pt x="3135" y="2472"/>
                    <a:pt x="3135" y="2472"/>
                    <a:pt x="3135" y="2472"/>
                  </a:cubicBezTo>
                  <a:cubicBezTo>
                    <a:pt x="3135" y="2445"/>
                    <a:pt x="3121" y="2418"/>
                    <a:pt x="3054" y="2337"/>
                  </a:cubicBezTo>
                  <a:cubicBezTo>
                    <a:pt x="2999" y="2256"/>
                    <a:pt x="2919" y="2148"/>
                    <a:pt x="2919" y="1999"/>
                  </a:cubicBezTo>
                  <a:cubicBezTo>
                    <a:pt x="2919" y="1864"/>
                    <a:pt x="2945" y="1729"/>
                    <a:pt x="3040" y="1621"/>
                  </a:cubicBezTo>
                  <a:cubicBezTo>
                    <a:pt x="3121" y="1513"/>
                    <a:pt x="3283" y="1432"/>
                    <a:pt x="3472" y="1432"/>
                  </a:cubicBezTo>
                  <a:cubicBezTo>
                    <a:pt x="3661" y="1432"/>
                    <a:pt x="3823" y="1513"/>
                    <a:pt x="3905" y="1621"/>
                  </a:cubicBezTo>
                  <a:cubicBezTo>
                    <a:pt x="3999" y="1729"/>
                    <a:pt x="4026" y="1864"/>
                    <a:pt x="4026" y="1999"/>
                  </a:cubicBezTo>
                  <a:cubicBezTo>
                    <a:pt x="4026" y="2134"/>
                    <a:pt x="3959" y="2256"/>
                    <a:pt x="3905" y="2323"/>
                  </a:cubicBezTo>
                  <a:cubicBezTo>
                    <a:pt x="3837" y="2418"/>
                    <a:pt x="3837" y="2418"/>
                    <a:pt x="3837" y="2445"/>
                  </a:cubicBezTo>
                  <a:cubicBezTo>
                    <a:pt x="3837" y="2553"/>
                    <a:pt x="3837" y="2553"/>
                    <a:pt x="3837" y="2553"/>
                  </a:cubicBezTo>
                  <a:cubicBezTo>
                    <a:pt x="5849" y="2553"/>
                    <a:pt x="5849" y="2553"/>
                    <a:pt x="5849" y="2553"/>
                  </a:cubicBezTo>
                  <a:cubicBezTo>
                    <a:pt x="5849" y="1391"/>
                    <a:pt x="5849" y="1391"/>
                    <a:pt x="5849" y="1391"/>
                  </a:cubicBezTo>
                  <a:cubicBezTo>
                    <a:pt x="6282" y="1391"/>
                    <a:pt x="6282" y="1391"/>
                    <a:pt x="6282" y="1391"/>
                  </a:cubicBezTo>
                  <a:cubicBezTo>
                    <a:pt x="6295" y="1391"/>
                    <a:pt x="6295" y="1391"/>
                    <a:pt x="6295" y="1391"/>
                  </a:cubicBezTo>
                  <a:cubicBezTo>
                    <a:pt x="6403" y="1391"/>
                    <a:pt x="6470" y="1472"/>
                    <a:pt x="6538" y="1526"/>
                  </a:cubicBezTo>
                  <a:cubicBezTo>
                    <a:pt x="6606" y="1580"/>
                    <a:pt x="6660" y="1607"/>
                    <a:pt x="6741" y="1607"/>
                  </a:cubicBezTo>
                  <a:cubicBezTo>
                    <a:pt x="6835" y="1607"/>
                    <a:pt x="6917" y="1594"/>
                    <a:pt x="6984" y="1540"/>
                  </a:cubicBezTo>
                  <a:cubicBezTo>
                    <a:pt x="7038" y="1499"/>
                    <a:pt x="7079" y="1418"/>
                    <a:pt x="7079" y="1269"/>
                  </a:cubicBezTo>
                  <a:cubicBezTo>
                    <a:pt x="7092" y="1135"/>
                    <a:pt x="7038" y="1053"/>
                    <a:pt x="6984" y="1013"/>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34" name="Freeform 4"/>
            <p:cNvSpPr>
              <a:spLocks noChangeArrowheads="1"/>
            </p:cNvSpPr>
            <p:nvPr/>
          </p:nvSpPr>
          <p:spPr bwMode="auto">
            <a:xfrm>
              <a:off x="8525301" y="2799292"/>
              <a:ext cx="3266752" cy="2246313"/>
            </a:xfrm>
            <a:custGeom>
              <a:avLst/>
              <a:gdLst>
                <a:gd name="T0" fmla="*/ 4702 w 5446"/>
                <a:gd name="T1" fmla="*/ 810 h 3743"/>
                <a:gd name="T2" fmla="*/ 4702 w 5446"/>
                <a:gd name="T3" fmla="*/ 810 h 3743"/>
                <a:gd name="T4" fmla="*/ 4702 w 5446"/>
                <a:gd name="T5" fmla="*/ 797 h 3743"/>
                <a:gd name="T6" fmla="*/ 4837 w 5446"/>
                <a:gd name="T7" fmla="*/ 554 h 3743"/>
                <a:gd name="T8" fmla="*/ 4932 w 5446"/>
                <a:gd name="T9" fmla="*/ 351 h 3743"/>
                <a:gd name="T10" fmla="*/ 4864 w 5446"/>
                <a:gd name="T11" fmla="*/ 108 h 3743"/>
                <a:gd name="T12" fmla="*/ 4594 w 5446"/>
                <a:gd name="T13" fmla="*/ 13 h 3743"/>
                <a:gd name="T14" fmla="*/ 4324 w 5446"/>
                <a:gd name="T15" fmla="*/ 108 h 3743"/>
                <a:gd name="T16" fmla="*/ 4256 w 5446"/>
                <a:gd name="T17" fmla="*/ 351 h 3743"/>
                <a:gd name="T18" fmla="*/ 4337 w 5446"/>
                <a:gd name="T19" fmla="*/ 554 h 3743"/>
                <a:gd name="T20" fmla="*/ 4445 w 5446"/>
                <a:gd name="T21" fmla="*/ 797 h 3743"/>
                <a:gd name="T22" fmla="*/ 4445 w 5446"/>
                <a:gd name="T23" fmla="*/ 1189 h 3743"/>
                <a:gd name="T24" fmla="*/ 0 w 5446"/>
                <a:gd name="T25" fmla="*/ 1189 h 3743"/>
                <a:gd name="T26" fmla="*/ 0 w 5446"/>
                <a:gd name="T27" fmla="*/ 2107 h 3743"/>
                <a:gd name="T28" fmla="*/ 176 w 5446"/>
                <a:gd name="T29" fmla="*/ 2107 h 3743"/>
                <a:gd name="T30" fmla="*/ 284 w 5446"/>
                <a:gd name="T31" fmla="*/ 2026 h 3743"/>
                <a:gd name="T32" fmla="*/ 622 w 5446"/>
                <a:gd name="T33" fmla="*/ 1905 h 3743"/>
                <a:gd name="T34" fmla="*/ 1000 w 5446"/>
                <a:gd name="T35" fmla="*/ 2026 h 3743"/>
                <a:gd name="T36" fmla="*/ 1189 w 5446"/>
                <a:gd name="T37" fmla="*/ 2472 h 3743"/>
                <a:gd name="T38" fmla="*/ 1000 w 5446"/>
                <a:gd name="T39" fmla="*/ 2905 h 3743"/>
                <a:gd name="T40" fmla="*/ 622 w 5446"/>
                <a:gd name="T41" fmla="*/ 3026 h 3743"/>
                <a:gd name="T42" fmla="*/ 284 w 5446"/>
                <a:gd name="T43" fmla="*/ 2891 h 3743"/>
                <a:gd name="T44" fmla="*/ 149 w 5446"/>
                <a:gd name="T45" fmla="*/ 2796 h 3743"/>
                <a:gd name="T46" fmla="*/ 0 w 5446"/>
                <a:gd name="T47" fmla="*/ 2796 h 3743"/>
                <a:gd name="T48" fmla="*/ 0 w 5446"/>
                <a:gd name="T49" fmla="*/ 3742 h 3743"/>
                <a:gd name="T50" fmla="*/ 2027 w 5446"/>
                <a:gd name="T51" fmla="*/ 3742 h 3743"/>
                <a:gd name="T52" fmla="*/ 2027 w 5446"/>
                <a:gd name="T53" fmla="*/ 3661 h 3743"/>
                <a:gd name="T54" fmla="*/ 1933 w 5446"/>
                <a:gd name="T55" fmla="*/ 3526 h 3743"/>
                <a:gd name="T56" fmla="*/ 1797 w 5446"/>
                <a:gd name="T57" fmla="*/ 3188 h 3743"/>
                <a:gd name="T58" fmla="*/ 1919 w 5446"/>
                <a:gd name="T59" fmla="*/ 2810 h 3743"/>
                <a:gd name="T60" fmla="*/ 2351 w 5446"/>
                <a:gd name="T61" fmla="*/ 2621 h 3743"/>
                <a:gd name="T62" fmla="*/ 2797 w 5446"/>
                <a:gd name="T63" fmla="*/ 2810 h 3743"/>
                <a:gd name="T64" fmla="*/ 2919 w 5446"/>
                <a:gd name="T65" fmla="*/ 3188 h 3743"/>
                <a:gd name="T66" fmla="*/ 2797 w 5446"/>
                <a:gd name="T67" fmla="*/ 3512 h 3743"/>
                <a:gd name="T68" fmla="*/ 2716 w 5446"/>
                <a:gd name="T69" fmla="*/ 3634 h 3743"/>
                <a:gd name="T70" fmla="*/ 2716 w 5446"/>
                <a:gd name="T71" fmla="*/ 3742 h 3743"/>
                <a:gd name="T72" fmla="*/ 4783 w 5446"/>
                <a:gd name="T73" fmla="*/ 3742 h 3743"/>
                <a:gd name="T74" fmla="*/ 5445 w 5446"/>
                <a:gd name="T75" fmla="*/ 1189 h 3743"/>
                <a:gd name="T76" fmla="*/ 4702 w 5446"/>
                <a:gd name="T77" fmla="*/ 1189 h 3743"/>
                <a:gd name="T78" fmla="*/ 4702 w 5446"/>
                <a:gd name="T79" fmla="*/ 810 h 3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46" h="3743">
                  <a:moveTo>
                    <a:pt x="4702" y="810"/>
                  </a:moveTo>
                  <a:lnTo>
                    <a:pt x="4702" y="810"/>
                  </a:lnTo>
                  <a:cubicBezTo>
                    <a:pt x="4702" y="797"/>
                    <a:pt x="4702" y="797"/>
                    <a:pt x="4702" y="797"/>
                  </a:cubicBezTo>
                  <a:cubicBezTo>
                    <a:pt x="4715" y="689"/>
                    <a:pt x="4783" y="621"/>
                    <a:pt x="4837" y="554"/>
                  </a:cubicBezTo>
                  <a:cubicBezTo>
                    <a:pt x="4891" y="486"/>
                    <a:pt x="4932" y="432"/>
                    <a:pt x="4932" y="351"/>
                  </a:cubicBezTo>
                  <a:cubicBezTo>
                    <a:pt x="4932" y="257"/>
                    <a:pt x="4905" y="175"/>
                    <a:pt x="4864" y="108"/>
                  </a:cubicBezTo>
                  <a:cubicBezTo>
                    <a:pt x="4810" y="54"/>
                    <a:pt x="4729" y="13"/>
                    <a:pt x="4594" y="13"/>
                  </a:cubicBezTo>
                  <a:cubicBezTo>
                    <a:pt x="4445" y="0"/>
                    <a:pt x="4378" y="41"/>
                    <a:pt x="4324" y="108"/>
                  </a:cubicBezTo>
                  <a:cubicBezTo>
                    <a:pt x="4283" y="162"/>
                    <a:pt x="4256" y="257"/>
                    <a:pt x="4256" y="351"/>
                  </a:cubicBezTo>
                  <a:cubicBezTo>
                    <a:pt x="4256" y="432"/>
                    <a:pt x="4296" y="486"/>
                    <a:pt x="4337" y="554"/>
                  </a:cubicBezTo>
                  <a:cubicBezTo>
                    <a:pt x="4378" y="621"/>
                    <a:pt x="4445" y="689"/>
                    <a:pt x="4445" y="797"/>
                  </a:cubicBezTo>
                  <a:cubicBezTo>
                    <a:pt x="4445" y="1189"/>
                    <a:pt x="4445" y="1189"/>
                    <a:pt x="4445" y="1189"/>
                  </a:cubicBezTo>
                  <a:cubicBezTo>
                    <a:pt x="0" y="1189"/>
                    <a:pt x="0" y="1189"/>
                    <a:pt x="0" y="1189"/>
                  </a:cubicBezTo>
                  <a:cubicBezTo>
                    <a:pt x="0" y="2107"/>
                    <a:pt x="0" y="2107"/>
                    <a:pt x="0" y="2107"/>
                  </a:cubicBezTo>
                  <a:cubicBezTo>
                    <a:pt x="176" y="2107"/>
                    <a:pt x="176" y="2107"/>
                    <a:pt x="176" y="2107"/>
                  </a:cubicBezTo>
                  <a:cubicBezTo>
                    <a:pt x="189" y="2107"/>
                    <a:pt x="203" y="2094"/>
                    <a:pt x="284" y="2026"/>
                  </a:cubicBezTo>
                  <a:cubicBezTo>
                    <a:pt x="365" y="1972"/>
                    <a:pt x="473" y="1905"/>
                    <a:pt x="622" y="1905"/>
                  </a:cubicBezTo>
                  <a:cubicBezTo>
                    <a:pt x="744" y="1905"/>
                    <a:pt x="878" y="1932"/>
                    <a:pt x="1000" y="2026"/>
                  </a:cubicBezTo>
                  <a:cubicBezTo>
                    <a:pt x="1108" y="2107"/>
                    <a:pt x="1189" y="2283"/>
                    <a:pt x="1189" y="2472"/>
                  </a:cubicBezTo>
                  <a:cubicBezTo>
                    <a:pt x="1176" y="2648"/>
                    <a:pt x="1108" y="2810"/>
                    <a:pt x="1000" y="2905"/>
                  </a:cubicBezTo>
                  <a:cubicBezTo>
                    <a:pt x="892" y="2999"/>
                    <a:pt x="744" y="3026"/>
                    <a:pt x="622" y="3026"/>
                  </a:cubicBezTo>
                  <a:cubicBezTo>
                    <a:pt x="473" y="3026"/>
                    <a:pt x="351" y="2945"/>
                    <a:pt x="284" y="2891"/>
                  </a:cubicBezTo>
                  <a:cubicBezTo>
                    <a:pt x="189" y="2810"/>
                    <a:pt x="176" y="2796"/>
                    <a:pt x="149" y="2796"/>
                  </a:cubicBezTo>
                  <a:cubicBezTo>
                    <a:pt x="0" y="2796"/>
                    <a:pt x="0" y="2796"/>
                    <a:pt x="0" y="2796"/>
                  </a:cubicBezTo>
                  <a:cubicBezTo>
                    <a:pt x="0" y="3742"/>
                    <a:pt x="0" y="3742"/>
                    <a:pt x="0" y="3742"/>
                  </a:cubicBezTo>
                  <a:cubicBezTo>
                    <a:pt x="2027" y="3742"/>
                    <a:pt x="2027" y="3742"/>
                    <a:pt x="2027" y="3742"/>
                  </a:cubicBezTo>
                  <a:cubicBezTo>
                    <a:pt x="2027" y="3661"/>
                    <a:pt x="2027" y="3661"/>
                    <a:pt x="2027" y="3661"/>
                  </a:cubicBezTo>
                  <a:cubicBezTo>
                    <a:pt x="2027" y="3634"/>
                    <a:pt x="2013" y="3607"/>
                    <a:pt x="1933" y="3526"/>
                  </a:cubicBezTo>
                  <a:cubicBezTo>
                    <a:pt x="1878" y="3445"/>
                    <a:pt x="1797" y="3337"/>
                    <a:pt x="1797" y="3188"/>
                  </a:cubicBezTo>
                  <a:cubicBezTo>
                    <a:pt x="1797" y="3053"/>
                    <a:pt x="1824" y="2918"/>
                    <a:pt x="1919" y="2810"/>
                  </a:cubicBezTo>
                  <a:cubicBezTo>
                    <a:pt x="2013" y="2702"/>
                    <a:pt x="2175" y="2621"/>
                    <a:pt x="2351" y="2621"/>
                  </a:cubicBezTo>
                  <a:cubicBezTo>
                    <a:pt x="2540" y="2621"/>
                    <a:pt x="2716" y="2702"/>
                    <a:pt x="2797" y="2810"/>
                  </a:cubicBezTo>
                  <a:cubicBezTo>
                    <a:pt x="2891" y="2918"/>
                    <a:pt x="2919" y="3053"/>
                    <a:pt x="2919" y="3188"/>
                  </a:cubicBezTo>
                  <a:cubicBezTo>
                    <a:pt x="2919" y="3323"/>
                    <a:pt x="2851" y="3445"/>
                    <a:pt x="2797" y="3512"/>
                  </a:cubicBezTo>
                  <a:cubicBezTo>
                    <a:pt x="2729" y="3607"/>
                    <a:pt x="2716" y="3607"/>
                    <a:pt x="2716" y="3634"/>
                  </a:cubicBezTo>
                  <a:cubicBezTo>
                    <a:pt x="2716" y="3742"/>
                    <a:pt x="2716" y="3742"/>
                    <a:pt x="2716" y="3742"/>
                  </a:cubicBezTo>
                  <a:cubicBezTo>
                    <a:pt x="4783" y="3742"/>
                    <a:pt x="4783" y="3742"/>
                    <a:pt x="4783" y="3742"/>
                  </a:cubicBezTo>
                  <a:cubicBezTo>
                    <a:pt x="5445" y="1189"/>
                    <a:pt x="5445" y="1189"/>
                    <a:pt x="5445" y="1189"/>
                  </a:cubicBezTo>
                  <a:cubicBezTo>
                    <a:pt x="4702" y="1189"/>
                    <a:pt x="4702" y="1189"/>
                    <a:pt x="4702" y="1189"/>
                  </a:cubicBezTo>
                  <a:lnTo>
                    <a:pt x="4702" y="810"/>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35" name="Freeform 5"/>
            <p:cNvSpPr>
              <a:spLocks noChangeArrowheads="1"/>
            </p:cNvSpPr>
            <p:nvPr/>
          </p:nvSpPr>
          <p:spPr bwMode="auto">
            <a:xfrm>
              <a:off x="2486437" y="4500564"/>
              <a:ext cx="2862046" cy="2958042"/>
            </a:xfrm>
            <a:custGeom>
              <a:avLst/>
              <a:gdLst>
                <a:gd name="T0" fmla="*/ 1945 w 4770"/>
                <a:gd name="T1" fmla="*/ 797 h 4931"/>
                <a:gd name="T2" fmla="*/ 1945 w 4770"/>
                <a:gd name="T3" fmla="*/ 797 h 4931"/>
                <a:gd name="T4" fmla="*/ 2067 w 4770"/>
                <a:gd name="T5" fmla="*/ 554 h 4931"/>
                <a:gd name="T6" fmla="*/ 2148 w 4770"/>
                <a:gd name="T7" fmla="*/ 351 h 4931"/>
                <a:gd name="T8" fmla="*/ 2081 w 4770"/>
                <a:gd name="T9" fmla="*/ 108 h 4931"/>
                <a:gd name="T10" fmla="*/ 1811 w 4770"/>
                <a:gd name="T11" fmla="*/ 0 h 4931"/>
                <a:gd name="T12" fmla="*/ 1540 w 4770"/>
                <a:gd name="T13" fmla="*/ 108 h 4931"/>
                <a:gd name="T14" fmla="*/ 1473 w 4770"/>
                <a:gd name="T15" fmla="*/ 351 h 4931"/>
                <a:gd name="T16" fmla="*/ 1554 w 4770"/>
                <a:gd name="T17" fmla="*/ 554 h 4931"/>
                <a:gd name="T18" fmla="*/ 1703 w 4770"/>
                <a:gd name="T19" fmla="*/ 797 h 4931"/>
                <a:gd name="T20" fmla="*/ 1703 w 4770"/>
                <a:gd name="T21" fmla="*/ 810 h 4931"/>
                <a:gd name="T22" fmla="*/ 1703 w 4770"/>
                <a:gd name="T23" fmla="*/ 1175 h 4931"/>
                <a:gd name="T24" fmla="*/ 0 w 4770"/>
                <a:gd name="T25" fmla="*/ 1175 h 4931"/>
                <a:gd name="T26" fmla="*/ 730 w 4770"/>
                <a:gd name="T27" fmla="*/ 3727 h 4931"/>
                <a:gd name="T28" fmla="*/ 2675 w 4770"/>
                <a:gd name="T29" fmla="*/ 3727 h 4931"/>
                <a:gd name="T30" fmla="*/ 2675 w 4770"/>
                <a:gd name="T31" fmla="*/ 4133 h 4931"/>
                <a:gd name="T32" fmla="*/ 2675 w 4770"/>
                <a:gd name="T33" fmla="*/ 4133 h 4931"/>
                <a:gd name="T34" fmla="*/ 2540 w 4770"/>
                <a:gd name="T35" fmla="*/ 4376 h 4931"/>
                <a:gd name="T36" fmla="*/ 2459 w 4770"/>
                <a:gd name="T37" fmla="*/ 4578 h 4931"/>
                <a:gd name="T38" fmla="*/ 2527 w 4770"/>
                <a:gd name="T39" fmla="*/ 4822 h 4931"/>
                <a:gd name="T40" fmla="*/ 2797 w 4770"/>
                <a:gd name="T41" fmla="*/ 4930 h 4931"/>
                <a:gd name="T42" fmla="*/ 3054 w 4770"/>
                <a:gd name="T43" fmla="*/ 4822 h 4931"/>
                <a:gd name="T44" fmla="*/ 3135 w 4770"/>
                <a:gd name="T45" fmla="*/ 4578 h 4931"/>
                <a:gd name="T46" fmla="*/ 3040 w 4770"/>
                <a:gd name="T47" fmla="*/ 4376 h 4931"/>
                <a:gd name="T48" fmla="*/ 2932 w 4770"/>
                <a:gd name="T49" fmla="*/ 4146 h 4931"/>
                <a:gd name="T50" fmla="*/ 2932 w 4770"/>
                <a:gd name="T51" fmla="*/ 3727 h 4931"/>
                <a:gd name="T52" fmla="*/ 4769 w 4770"/>
                <a:gd name="T53" fmla="*/ 3727 h 4931"/>
                <a:gd name="T54" fmla="*/ 4769 w 4770"/>
                <a:gd name="T55" fmla="*/ 2783 h 4931"/>
                <a:gd name="T56" fmla="*/ 4621 w 4770"/>
                <a:gd name="T57" fmla="*/ 2783 h 4931"/>
                <a:gd name="T58" fmla="*/ 4499 w 4770"/>
                <a:gd name="T59" fmla="*/ 2864 h 4931"/>
                <a:gd name="T60" fmla="*/ 4162 w 4770"/>
                <a:gd name="T61" fmla="*/ 2999 h 4931"/>
                <a:gd name="T62" fmla="*/ 3783 w 4770"/>
                <a:gd name="T63" fmla="*/ 2891 h 4931"/>
                <a:gd name="T64" fmla="*/ 3594 w 4770"/>
                <a:gd name="T65" fmla="*/ 2445 h 4931"/>
                <a:gd name="T66" fmla="*/ 3769 w 4770"/>
                <a:gd name="T67" fmla="*/ 2012 h 4931"/>
                <a:gd name="T68" fmla="*/ 4162 w 4770"/>
                <a:gd name="T69" fmla="*/ 1891 h 4931"/>
                <a:gd name="T70" fmla="*/ 4486 w 4770"/>
                <a:gd name="T71" fmla="*/ 2012 h 4931"/>
                <a:gd name="T72" fmla="*/ 4594 w 4770"/>
                <a:gd name="T73" fmla="*/ 2080 h 4931"/>
                <a:gd name="T74" fmla="*/ 4769 w 4770"/>
                <a:gd name="T75" fmla="*/ 2080 h 4931"/>
                <a:gd name="T76" fmla="*/ 4769 w 4770"/>
                <a:gd name="T77" fmla="*/ 1175 h 4931"/>
                <a:gd name="T78" fmla="*/ 1945 w 4770"/>
                <a:gd name="T79" fmla="*/ 1175 h 4931"/>
                <a:gd name="T80" fmla="*/ 1945 w 4770"/>
                <a:gd name="T81" fmla="*/ 797 h 4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70" h="4931">
                  <a:moveTo>
                    <a:pt x="1945" y="797"/>
                  </a:moveTo>
                  <a:lnTo>
                    <a:pt x="1945" y="797"/>
                  </a:lnTo>
                  <a:cubicBezTo>
                    <a:pt x="1945" y="689"/>
                    <a:pt x="2013" y="621"/>
                    <a:pt x="2067" y="554"/>
                  </a:cubicBezTo>
                  <a:cubicBezTo>
                    <a:pt x="2108" y="486"/>
                    <a:pt x="2148" y="432"/>
                    <a:pt x="2148" y="351"/>
                  </a:cubicBezTo>
                  <a:cubicBezTo>
                    <a:pt x="2148" y="256"/>
                    <a:pt x="2121" y="162"/>
                    <a:pt x="2081" y="108"/>
                  </a:cubicBezTo>
                  <a:cubicBezTo>
                    <a:pt x="2027" y="40"/>
                    <a:pt x="1945" y="0"/>
                    <a:pt x="1811" y="0"/>
                  </a:cubicBezTo>
                  <a:cubicBezTo>
                    <a:pt x="1662" y="14"/>
                    <a:pt x="1594" y="54"/>
                    <a:pt x="1540" y="108"/>
                  </a:cubicBezTo>
                  <a:cubicBezTo>
                    <a:pt x="1500" y="162"/>
                    <a:pt x="1473" y="256"/>
                    <a:pt x="1473" y="351"/>
                  </a:cubicBezTo>
                  <a:cubicBezTo>
                    <a:pt x="1473" y="432"/>
                    <a:pt x="1514" y="486"/>
                    <a:pt x="1554" y="554"/>
                  </a:cubicBezTo>
                  <a:cubicBezTo>
                    <a:pt x="1608" y="621"/>
                    <a:pt x="1689" y="689"/>
                    <a:pt x="1703" y="797"/>
                  </a:cubicBezTo>
                  <a:cubicBezTo>
                    <a:pt x="1703" y="797"/>
                    <a:pt x="1703" y="797"/>
                    <a:pt x="1703" y="810"/>
                  </a:cubicBezTo>
                  <a:cubicBezTo>
                    <a:pt x="1703" y="1175"/>
                    <a:pt x="1703" y="1175"/>
                    <a:pt x="1703" y="1175"/>
                  </a:cubicBezTo>
                  <a:cubicBezTo>
                    <a:pt x="0" y="1175"/>
                    <a:pt x="0" y="1175"/>
                    <a:pt x="0" y="1175"/>
                  </a:cubicBezTo>
                  <a:cubicBezTo>
                    <a:pt x="730" y="3727"/>
                    <a:pt x="730" y="3727"/>
                    <a:pt x="730" y="3727"/>
                  </a:cubicBezTo>
                  <a:cubicBezTo>
                    <a:pt x="2675" y="3727"/>
                    <a:pt x="2675" y="3727"/>
                    <a:pt x="2675" y="3727"/>
                  </a:cubicBezTo>
                  <a:cubicBezTo>
                    <a:pt x="2675" y="4133"/>
                    <a:pt x="2675" y="4133"/>
                    <a:pt x="2675" y="4133"/>
                  </a:cubicBezTo>
                  <a:lnTo>
                    <a:pt x="2675" y="4133"/>
                  </a:lnTo>
                  <a:cubicBezTo>
                    <a:pt x="2662" y="4241"/>
                    <a:pt x="2594" y="4308"/>
                    <a:pt x="2540" y="4376"/>
                  </a:cubicBezTo>
                  <a:cubicBezTo>
                    <a:pt x="2486" y="4444"/>
                    <a:pt x="2459" y="4498"/>
                    <a:pt x="2459" y="4578"/>
                  </a:cubicBezTo>
                  <a:cubicBezTo>
                    <a:pt x="2459" y="4673"/>
                    <a:pt x="2472" y="4768"/>
                    <a:pt x="2527" y="4822"/>
                  </a:cubicBezTo>
                  <a:cubicBezTo>
                    <a:pt x="2567" y="4876"/>
                    <a:pt x="2648" y="4930"/>
                    <a:pt x="2797" y="4930"/>
                  </a:cubicBezTo>
                  <a:cubicBezTo>
                    <a:pt x="2932" y="4930"/>
                    <a:pt x="3013" y="4889"/>
                    <a:pt x="3054" y="4822"/>
                  </a:cubicBezTo>
                  <a:cubicBezTo>
                    <a:pt x="3108" y="4768"/>
                    <a:pt x="3135" y="4673"/>
                    <a:pt x="3135" y="4578"/>
                  </a:cubicBezTo>
                  <a:cubicBezTo>
                    <a:pt x="3135" y="4498"/>
                    <a:pt x="3094" y="4444"/>
                    <a:pt x="3040" y="4376"/>
                  </a:cubicBezTo>
                  <a:cubicBezTo>
                    <a:pt x="2999" y="4322"/>
                    <a:pt x="2932" y="4254"/>
                    <a:pt x="2932" y="4146"/>
                  </a:cubicBezTo>
                  <a:cubicBezTo>
                    <a:pt x="2932" y="3727"/>
                    <a:pt x="2932" y="3727"/>
                    <a:pt x="2932" y="3727"/>
                  </a:cubicBezTo>
                  <a:cubicBezTo>
                    <a:pt x="4769" y="3727"/>
                    <a:pt x="4769" y="3727"/>
                    <a:pt x="4769" y="3727"/>
                  </a:cubicBezTo>
                  <a:cubicBezTo>
                    <a:pt x="4769" y="2783"/>
                    <a:pt x="4769" y="2783"/>
                    <a:pt x="4769" y="2783"/>
                  </a:cubicBezTo>
                  <a:cubicBezTo>
                    <a:pt x="4621" y="2783"/>
                    <a:pt x="4621" y="2783"/>
                    <a:pt x="4621" y="2783"/>
                  </a:cubicBezTo>
                  <a:cubicBezTo>
                    <a:pt x="4607" y="2783"/>
                    <a:pt x="4580" y="2796"/>
                    <a:pt x="4499" y="2864"/>
                  </a:cubicBezTo>
                  <a:cubicBezTo>
                    <a:pt x="4418" y="2932"/>
                    <a:pt x="4310" y="2999"/>
                    <a:pt x="4162" y="2999"/>
                  </a:cubicBezTo>
                  <a:cubicBezTo>
                    <a:pt x="4026" y="2999"/>
                    <a:pt x="3891" y="2972"/>
                    <a:pt x="3783" y="2891"/>
                  </a:cubicBezTo>
                  <a:cubicBezTo>
                    <a:pt x="3675" y="2796"/>
                    <a:pt x="3594" y="2634"/>
                    <a:pt x="3594" y="2445"/>
                  </a:cubicBezTo>
                  <a:cubicBezTo>
                    <a:pt x="3594" y="2269"/>
                    <a:pt x="3675" y="2094"/>
                    <a:pt x="3769" y="2012"/>
                  </a:cubicBezTo>
                  <a:cubicBezTo>
                    <a:pt x="3891" y="1918"/>
                    <a:pt x="4026" y="1891"/>
                    <a:pt x="4162" y="1891"/>
                  </a:cubicBezTo>
                  <a:cubicBezTo>
                    <a:pt x="4296" y="1891"/>
                    <a:pt x="4418" y="1959"/>
                    <a:pt x="4486" y="2012"/>
                  </a:cubicBezTo>
                  <a:cubicBezTo>
                    <a:pt x="4580" y="2080"/>
                    <a:pt x="4580" y="2080"/>
                    <a:pt x="4594" y="2080"/>
                  </a:cubicBezTo>
                  <a:cubicBezTo>
                    <a:pt x="4769" y="2080"/>
                    <a:pt x="4769" y="2080"/>
                    <a:pt x="4769" y="2080"/>
                  </a:cubicBezTo>
                  <a:cubicBezTo>
                    <a:pt x="4769" y="1175"/>
                    <a:pt x="4769" y="1175"/>
                    <a:pt x="4769" y="1175"/>
                  </a:cubicBezTo>
                  <a:cubicBezTo>
                    <a:pt x="1945" y="1175"/>
                    <a:pt x="1945" y="1175"/>
                    <a:pt x="1945" y="1175"/>
                  </a:cubicBezTo>
                  <a:lnTo>
                    <a:pt x="1945" y="797"/>
                  </a:lnTo>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36" name="Freeform 6"/>
            <p:cNvSpPr>
              <a:spLocks noChangeArrowheads="1"/>
            </p:cNvSpPr>
            <p:nvPr/>
          </p:nvSpPr>
          <p:spPr bwMode="auto">
            <a:xfrm>
              <a:off x="4771840" y="4500564"/>
              <a:ext cx="3589462" cy="2958042"/>
            </a:xfrm>
            <a:custGeom>
              <a:avLst/>
              <a:gdLst>
                <a:gd name="T0" fmla="*/ 3742 w 5985"/>
                <a:gd name="T1" fmla="*/ 797 h 4931"/>
                <a:gd name="T2" fmla="*/ 3742 w 5985"/>
                <a:gd name="T3" fmla="*/ 797 h 4931"/>
                <a:gd name="T4" fmla="*/ 3864 w 5985"/>
                <a:gd name="T5" fmla="*/ 554 h 4931"/>
                <a:gd name="T6" fmla="*/ 3945 w 5985"/>
                <a:gd name="T7" fmla="*/ 351 h 4931"/>
                <a:gd name="T8" fmla="*/ 3878 w 5985"/>
                <a:gd name="T9" fmla="*/ 108 h 4931"/>
                <a:gd name="T10" fmla="*/ 3607 w 5985"/>
                <a:gd name="T11" fmla="*/ 0 h 4931"/>
                <a:gd name="T12" fmla="*/ 3337 w 5985"/>
                <a:gd name="T13" fmla="*/ 108 h 4931"/>
                <a:gd name="T14" fmla="*/ 3270 w 5985"/>
                <a:gd name="T15" fmla="*/ 351 h 4931"/>
                <a:gd name="T16" fmla="*/ 3364 w 5985"/>
                <a:gd name="T17" fmla="*/ 554 h 4931"/>
                <a:gd name="T18" fmla="*/ 3499 w 5985"/>
                <a:gd name="T19" fmla="*/ 797 h 4931"/>
                <a:gd name="T20" fmla="*/ 3499 w 5985"/>
                <a:gd name="T21" fmla="*/ 810 h 4931"/>
                <a:gd name="T22" fmla="*/ 3499 w 5985"/>
                <a:gd name="T23" fmla="*/ 1175 h 4931"/>
                <a:gd name="T24" fmla="*/ 1230 w 5985"/>
                <a:gd name="T25" fmla="*/ 1175 h 4931"/>
                <a:gd name="T26" fmla="*/ 1230 w 5985"/>
                <a:gd name="T27" fmla="*/ 2310 h 4931"/>
                <a:gd name="T28" fmla="*/ 797 w 5985"/>
                <a:gd name="T29" fmla="*/ 2310 h 4931"/>
                <a:gd name="T30" fmla="*/ 554 w 5985"/>
                <a:gd name="T31" fmla="*/ 2188 h 4931"/>
                <a:gd name="T32" fmla="*/ 352 w 5985"/>
                <a:gd name="T33" fmla="*/ 2107 h 4931"/>
                <a:gd name="T34" fmla="*/ 108 w 5985"/>
                <a:gd name="T35" fmla="*/ 2188 h 4931"/>
                <a:gd name="T36" fmla="*/ 0 w 5985"/>
                <a:gd name="T37" fmla="*/ 2445 h 4931"/>
                <a:gd name="T38" fmla="*/ 108 w 5985"/>
                <a:gd name="T39" fmla="*/ 2715 h 4931"/>
                <a:gd name="T40" fmla="*/ 352 w 5985"/>
                <a:gd name="T41" fmla="*/ 2783 h 4931"/>
                <a:gd name="T42" fmla="*/ 554 w 5985"/>
                <a:gd name="T43" fmla="*/ 2702 h 4931"/>
                <a:gd name="T44" fmla="*/ 797 w 5985"/>
                <a:gd name="T45" fmla="*/ 2553 h 4931"/>
                <a:gd name="T46" fmla="*/ 811 w 5985"/>
                <a:gd name="T47" fmla="*/ 2553 h 4931"/>
                <a:gd name="T48" fmla="*/ 1230 w 5985"/>
                <a:gd name="T49" fmla="*/ 2553 h 4931"/>
                <a:gd name="T50" fmla="*/ 1230 w 5985"/>
                <a:gd name="T51" fmla="*/ 3727 h 4931"/>
                <a:gd name="T52" fmla="*/ 2837 w 5985"/>
                <a:gd name="T53" fmla="*/ 3727 h 4931"/>
                <a:gd name="T54" fmla="*/ 2837 w 5985"/>
                <a:gd name="T55" fmla="*/ 4133 h 4931"/>
                <a:gd name="T56" fmla="*/ 2837 w 5985"/>
                <a:gd name="T57" fmla="*/ 4133 h 4931"/>
                <a:gd name="T58" fmla="*/ 2702 w 5985"/>
                <a:gd name="T59" fmla="*/ 4376 h 4931"/>
                <a:gd name="T60" fmla="*/ 2607 w 5985"/>
                <a:gd name="T61" fmla="*/ 4578 h 4931"/>
                <a:gd name="T62" fmla="*/ 2689 w 5985"/>
                <a:gd name="T63" fmla="*/ 4822 h 4931"/>
                <a:gd name="T64" fmla="*/ 2946 w 5985"/>
                <a:gd name="T65" fmla="*/ 4930 h 4931"/>
                <a:gd name="T66" fmla="*/ 3216 w 5985"/>
                <a:gd name="T67" fmla="*/ 4822 h 4931"/>
                <a:gd name="T68" fmla="*/ 3283 w 5985"/>
                <a:gd name="T69" fmla="*/ 4578 h 4931"/>
                <a:gd name="T70" fmla="*/ 3202 w 5985"/>
                <a:gd name="T71" fmla="*/ 4376 h 4931"/>
                <a:gd name="T72" fmla="*/ 3094 w 5985"/>
                <a:gd name="T73" fmla="*/ 4146 h 4931"/>
                <a:gd name="T74" fmla="*/ 3094 w 5985"/>
                <a:gd name="T75" fmla="*/ 3727 h 4931"/>
                <a:gd name="T76" fmla="*/ 5984 w 5985"/>
                <a:gd name="T77" fmla="*/ 3727 h 4931"/>
                <a:gd name="T78" fmla="*/ 5984 w 5985"/>
                <a:gd name="T79" fmla="*/ 2783 h 4931"/>
                <a:gd name="T80" fmla="*/ 5836 w 5985"/>
                <a:gd name="T81" fmla="*/ 2783 h 4931"/>
                <a:gd name="T82" fmla="*/ 5714 w 5985"/>
                <a:gd name="T83" fmla="*/ 2864 h 4931"/>
                <a:gd name="T84" fmla="*/ 5377 w 5985"/>
                <a:gd name="T85" fmla="*/ 2999 h 4931"/>
                <a:gd name="T86" fmla="*/ 4999 w 5985"/>
                <a:gd name="T87" fmla="*/ 2891 h 4931"/>
                <a:gd name="T88" fmla="*/ 4810 w 5985"/>
                <a:gd name="T89" fmla="*/ 2445 h 4931"/>
                <a:gd name="T90" fmla="*/ 4985 w 5985"/>
                <a:gd name="T91" fmla="*/ 2012 h 4931"/>
                <a:gd name="T92" fmla="*/ 5377 w 5985"/>
                <a:gd name="T93" fmla="*/ 1891 h 4931"/>
                <a:gd name="T94" fmla="*/ 5701 w 5985"/>
                <a:gd name="T95" fmla="*/ 2012 h 4931"/>
                <a:gd name="T96" fmla="*/ 5809 w 5985"/>
                <a:gd name="T97" fmla="*/ 2080 h 4931"/>
                <a:gd name="T98" fmla="*/ 5984 w 5985"/>
                <a:gd name="T99" fmla="*/ 2080 h 4931"/>
                <a:gd name="T100" fmla="*/ 5984 w 5985"/>
                <a:gd name="T101" fmla="*/ 1175 h 4931"/>
                <a:gd name="T102" fmla="*/ 3742 w 5985"/>
                <a:gd name="T103" fmla="*/ 1175 h 4931"/>
                <a:gd name="T104" fmla="*/ 3742 w 5985"/>
                <a:gd name="T105" fmla="*/ 797 h 4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5" h="4931">
                  <a:moveTo>
                    <a:pt x="3742" y="797"/>
                  </a:moveTo>
                  <a:lnTo>
                    <a:pt x="3742" y="797"/>
                  </a:lnTo>
                  <a:cubicBezTo>
                    <a:pt x="3742" y="689"/>
                    <a:pt x="3810" y="621"/>
                    <a:pt x="3864" y="554"/>
                  </a:cubicBezTo>
                  <a:cubicBezTo>
                    <a:pt x="3904" y="486"/>
                    <a:pt x="3945" y="432"/>
                    <a:pt x="3945" y="351"/>
                  </a:cubicBezTo>
                  <a:cubicBezTo>
                    <a:pt x="3945" y="256"/>
                    <a:pt x="3918" y="162"/>
                    <a:pt x="3878" y="108"/>
                  </a:cubicBezTo>
                  <a:cubicBezTo>
                    <a:pt x="3824" y="40"/>
                    <a:pt x="3756" y="0"/>
                    <a:pt x="3607" y="0"/>
                  </a:cubicBezTo>
                  <a:cubicBezTo>
                    <a:pt x="3472" y="14"/>
                    <a:pt x="3391" y="54"/>
                    <a:pt x="3337" y="108"/>
                  </a:cubicBezTo>
                  <a:cubicBezTo>
                    <a:pt x="3297" y="162"/>
                    <a:pt x="3270" y="256"/>
                    <a:pt x="3270" y="351"/>
                  </a:cubicBezTo>
                  <a:cubicBezTo>
                    <a:pt x="3270" y="432"/>
                    <a:pt x="3310" y="486"/>
                    <a:pt x="3364" y="554"/>
                  </a:cubicBezTo>
                  <a:cubicBezTo>
                    <a:pt x="3418" y="621"/>
                    <a:pt x="3486" y="689"/>
                    <a:pt x="3499" y="797"/>
                  </a:cubicBezTo>
                  <a:cubicBezTo>
                    <a:pt x="3499" y="797"/>
                    <a:pt x="3499" y="797"/>
                    <a:pt x="3499" y="810"/>
                  </a:cubicBezTo>
                  <a:cubicBezTo>
                    <a:pt x="3499" y="1175"/>
                    <a:pt x="3499" y="1175"/>
                    <a:pt x="3499" y="1175"/>
                  </a:cubicBezTo>
                  <a:cubicBezTo>
                    <a:pt x="1230" y="1175"/>
                    <a:pt x="1230" y="1175"/>
                    <a:pt x="1230" y="1175"/>
                  </a:cubicBezTo>
                  <a:cubicBezTo>
                    <a:pt x="1230" y="2310"/>
                    <a:pt x="1230" y="2310"/>
                    <a:pt x="1230" y="2310"/>
                  </a:cubicBezTo>
                  <a:cubicBezTo>
                    <a:pt x="797" y="2310"/>
                    <a:pt x="797" y="2310"/>
                    <a:pt x="797" y="2310"/>
                  </a:cubicBezTo>
                  <a:cubicBezTo>
                    <a:pt x="676" y="2310"/>
                    <a:pt x="608" y="2242"/>
                    <a:pt x="554" y="2188"/>
                  </a:cubicBezTo>
                  <a:cubicBezTo>
                    <a:pt x="486" y="2148"/>
                    <a:pt x="432" y="2107"/>
                    <a:pt x="352" y="2107"/>
                  </a:cubicBezTo>
                  <a:cubicBezTo>
                    <a:pt x="257" y="2107"/>
                    <a:pt x="162" y="2134"/>
                    <a:pt x="108" y="2188"/>
                  </a:cubicBezTo>
                  <a:cubicBezTo>
                    <a:pt x="41" y="2229"/>
                    <a:pt x="0" y="2310"/>
                    <a:pt x="0" y="2445"/>
                  </a:cubicBezTo>
                  <a:cubicBezTo>
                    <a:pt x="0" y="2593"/>
                    <a:pt x="54" y="2661"/>
                    <a:pt x="108" y="2715"/>
                  </a:cubicBezTo>
                  <a:cubicBezTo>
                    <a:pt x="162" y="2756"/>
                    <a:pt x="257" y="2783"/>
                    <a:pt x="352" y="2783"/>
                  </a:cubicBezTo>
                  <a:cubicBezTo>
                    <a:pt x="432" y="2783"/>
                    <a:pt x="486" y="2742"/>
                    <a:pt x="554" y="2702"/>
                  </a:cubicBezTo>
                  <a:cubicBezTo>
                    <a:pt x="622" y="2648"/>
                    <a:pt x="689" y="2567"/>
                    <a:pt x="797" y="2553"/>
                  </a:cubicBezTo>
                  <a:cubicBezTo>
                    <a:pt x="811" y="2553"/>
                    <a:pt x="811" y="2553"/>
                    <a:pt x="811" y="2553"/>
                  </a:cubicBezTo>
                  <a:cubicBezTo>
                    <a:pt x="1230" y="2553"/>
                    <a:pt x="1230" y="2553"/>
                    <a:pt x="1230" y="2553"/>
                  </a:cubicBezTo>
                  <a:cubicBezTo>
                    <a:pt x="1230" y="3727"/>
                    <a:pt x="1230" y="3727"/>
                    <a:pt x="1230" y="3727"/>
                  </a:cubicBezTo>
                  <a:cubicBezTo>
                    <a:pt x="2837" y="3727"/>
                    <a:pt x="2837" y="3727"/>
                    <a:pt x="2837" y="3727"/>
                  </a:cubicBezTo>
                  <a:cubicBezTo>
                    <a:pt x="2837" y="4133"/>
                    <a:pt x="2837" y="4133"/>
                    <a:pt x="2837" y="4133"/>
                  </a:cubicBezTo>
                  <a:lnTo>
                    <a:pt x="2837" y="4133"/>
                  </a:lnTo>
                  <a:cubicBezTo>
                    <a:pt x="2824" y="4241"/>
                    <a:pt x="2756" y="4308"/>
                    <a:pt x="2702" y="4376"/>
                  </a:cubicBezTo>
                  <a:cubicBezTo>
                    <a:pt x="2648" y="4444"/>
                    <a:pt x="2607" y="4498"/>
                    <a:pt x="2607" y="4578"/>
                  </a:cubicBezTo>
                  <a:cubicBezTo>
                    <a:pt x="2607" y="4673"/>
                    <a:pt x="2635" y="4768"/>
                    <a:pt x="2689" y="4822"/>
                  </a:cubicBezTo>
                  <a:cubicBezTo>
                    <a:pt x="2729" y="4876"/>
                    <a:pt x="2810" y="4930"/>
                    <a:pt x="2946" y="4930"/>
                  </a:cubicBezTo>
                  <a:cubicBezTo>
                    <a:pt x="3094" y="4930"/>
                    <a:pt x="3162" y="4889"/>
                    <a:pt x="3216" y="4822"/>
                  </a:cubicBezTo>
                  <a:cubicBezTo>
                    <a:pt x="3256" y="4768"/>
                    <a:pt x="3283" y="4673"/>
                    <a:pt x="3283" y="4578"/>
                  </a:cubicBezTo>
                  <a:cubicBezTo>
                    <a:pt x="3283" y="4498"/>
                    <a:pt x="3256" y="4444"/>
                    <a:pt x="3202" y="4376"/>
                  </a:cubicBezTo>
                  <a:cubicBezTo>
                    <a:pt x="3162" y="4322"/>
                    <a:pt x="3094" y="4254"/>
                    <a:pt x="3094" y="4146"/>
                  </a:cubicBezTo>
                  <a:cubicBezTo>
                    <a:pt x="3094" y="3727"/>
                    <a:pt x="3094" y="3727"/>
                    <a:pt x="3094" y="3727"/>
                  </a:cubicBezTo>
                  <a:cubicBezTo>
                    <a:pt x="5984" y="3727"/>
                    <a:pt x="5984" y="3727"/>
                    <a:pt x="5984" y="3727"/>
                  </a:cubicBezTo>
                  <a:cubicBezTo>
                    <a:pt x="5984" y="2783"/>
                    <a:pt x="5984" y="2783"/>
                    <a:pt x="5984" y="2783"/>
                  </a:cubicBezTo>
                  <a:cubicBezTo>
                    <a:pt x="5836" y="2783"/>
                    <a:pt x="5836" y="2783"/>
                    <a:pt x="5836" y="2783"/>
                  </a:cubicBezTo>
                  <a:cubicBezTo>
                    <a:pt x="5822" y="2783"/>
                    <a:pt x="5795" y="2796"/>
                    <a:pt x="5714" y="2864"/>
                  </a:cubicBezTo>
                  <a:cubicBezTo>
                    <a:pt x="5633" y="2932"/>
                    <a:pt x="5525" y="2999"/>
                    <a:pt x="5377" y="2999"/>
                  </a:cubicBezTo>
                  <a:cubicBezTo>
                    <a:pt x="5242" y="2999"/>
                    <a:pt x="5107" y="2972"/>
                    <a:pt x="4999" y="2891"/>
                  </a:cubicBezTo>
                  <a:cubicBezTo>
                    <a:pt x="4891" y="2796"/>
                    <a:pt x="4810" y="2634"/>
                    <a:pt x="4810" y="2445"/>
                  </a:cubicBezTo>
                  <a:cubicBezTo>
                    <a:pt x="4810" y="2269"/>
                    <a:pt x="4877" y="2094"/>
                    <a:pt x="4985" y="2012"/>
                  </a:cubicBezTo>
                  <a:cubicBezTo>
                    <a:pt x="5107" y="1918"/>
                    <a:pt x="5242" y="1891"/>
                    <a:pt x="5377" y="1891"/>
                  </a:cubicBezTo>
                  <a:cubicBezTo>
                    <a:pt x="5511" y="1891"/>
                    <a:pt x="5633" y="1959"/>
                    <a:pt x="5701" y="2012"/>
                  </a:cubicBezTo>
                  <a:cubicBezTo>
                    <a:pt x="5795" y="2080"/>
                    <a:pt x="5795" y="2080"/>
                    <a:pt x="5809" y="2080"/>
                  </a:cubicBezTo>
                  <a:cubicBezTo>
                    <a:pt x="5984" y="2080"/>
                    <a:pt x="5984" y="2080"/>
                    <a:pt x="5984" y="2080"/>
                  </a:cubicBezTo>
                  <a:cubicBezTo>
                    <a:pt x="5984" y="1175"/>
                    <a:pt x="5984" y="1175"/>
                    <a:pt x="5984" y="1175"/>
                  </a:cubicBezTo>
                  <a:cubicBezTo>
                    <a:pt x="3742" y="1175"/>
                    <a:pt x="3742" y="1175"/>
                    <a:pt x="3742" y="1175"/>
                  </a:cubicBezTo>
                  <a:lnTo>
                    <a:pt x="3742" y="797"/>
                  </a:lnTo>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37" name="Freeform 7"/>
            <p:cNvSpPr>
              <a:spLocks noChangeArrowheads="1"/>
            </p:cNvSpPr>
            <p:nvPr/>
          </p:nvSpPr>
          <p:spPr bwMode="auto">
            <a:xfrm>
              <a:off x="7787305" y="4500564"/>
              <a:ext cx="3565655" cy="2958042"/>
            </a:xfrm>
            <a:custGeom>
              <a:avLst/>
              <a:gdLst>
                <a:gd name="T0" fmla="*/ 3728 w 5944"/>
                <a:gd name="T1" fmla="*/ 797 h 4931"/>
                <a:gd name="T2" fmla="*/ 3728 w 5944"/>
                <a:gd name="T3" fmla="*/ 797 h 4931"/>
                <a:gd name="T4" fmla="*/ 3836 w 5944"/>
                <a:gd name="T5" fmla="*/ 554 h 4931"/>
                <a:gd name="T6" fmla="*/ 3917 w 5944"/>
                <a:gd name="T7" fmla="*/ 351 h 4931"/>
                <a:gd name="T8" fmla="*/ 3849 w 5944"/>
                <a:gd name="T9" fmla="*/ 108 h 4931"/>
                <a:gd name="T10" fmla="*/ 3593 w 5944"/>
                <a:gd name="T11" fmla="*/ 0 h 4931"/>
                <a:gd name="T12" fmla="*/ 3323 w 5944"/>
                <a:gd name="T13" fmla="*/ 108 h 4931"/>
                <a:gd name="T14" fmla="*/ 3255 w 5944"/>
                <a:gd name="T15" fmla="*/ 351 h 4931"/>
                <a:gd name="T16" fmla="*/ 3336 w 5944"/>
                <a:gd name="T17" fmla="*/ 554 h 4931"/>
                <a:gd name="T18" fmla="*/ 3471 w 5944"/>
                <a:gd name="T19" fmla="*/ 797 h 4931"/>
                <a:gd name="T20" fmla="*/ 3471 w 5944"/>
                <a:gd name="T21" fmla="*/ 810 h 4931"/>
                <a:gd name="T22" fmla="*/ 3471 w 5944"/>
                <a:gd name="T23" fmla="*/ 1175 h 4931"/>
                <a:gd name="T24" fmla="*/ 1228 w 5944"/>
                <a:gd name="T25" fmla="*/ 1175 h 4931"/>
                <a:gd name="T26" fmla="*/ 1228 w 5944"/>
                <a:gd name="T27" fmla="*/ 2310 h 4931"/>
                <a:gd name="T28" fmla="*/ 783 w 5944"/>
                <a:gd name="T29" fmla="*/ 2310 h 4931"/>
                <a:gd name="T30" fmla="*/ 553 w 5944"/>
                <a:gd name="T31" fmla="*/ 2188 h 4931"/>
                <a:gd name="T32" fmla="*/ 351 w 5944"/>
                <a:gd name="T33" fmla="*/ 2107 h 4931"/>
                <a:gd name="T34" fmla="*/ 108 w 5944"/>
                <a:gd name="T35" fmla="*/ 2188 h 4931"/>
                <a:gd name="T36" fmla="*/ 0 w 5944"/>
                <a:gd name="T37" fmla="*/ 2445 h 4931"/>
                <a:gd name="T38" fmla="*/ 108 w 5944"/>
                <a:gd name="T39" fmla="*/ 2715 h 4931"/>
                <a:gd name="T40" fmla="*/ 351 w 5944"/>
                <a:gd name="T41" fmla="*/ 2783 h 4931"/>
                <a:gd name="T42" fmla="*/ 553 w 5944"/>
                <a:gd name="T43" fmla="*/ 2702 h 4931"/>
                <a:gd name="T44" fmla="*/ 796 w 5944"/>
                <a:gd name="T45" fmla="*/ 2553 h 4931"/>
                <a:gd name="T46" fmla="*/ 796 w 5944"/>
                <a:gd name="T47" fmla="*/ 2553 h 4931"/>
                <a:gd name="T48" fmla="*/ 1228 w 5944"/>
                <a:gd name="T49" fmla="*/ 2553 h 4931"/>
                <a:gd name="T50" fmla="*/ 1228 w 5944"/>
                <a:gd name="T51" fmla="*/ 3727 h 4931"/>
                <a:gd name="T52" fmla="*/ 2444 w 5944"/>
                <a:gd name="T53" fmla="*/ 3727 h 4931"/>
                <a:gd name="T54" fmla="*/ 2444 w 5944"/>
                <a:gd name="T55" fmla="*/ 4133 h 4931"/>
                <a:gd name="T56" fmla="*/ 2444 w 5944"/>
                <a:gd name="T57" fmla="*/ 4133 h 4931"/>
                <a:gd name="T58" fmla="*/ 2309 w 5944"/>
                <a:gd name="T59" fmla="*/ 4376 h 4931"/>
                <a:gd name="T60" fmla="*/ 2228 w 5944"/>
                <a:gd name="T61" fmla="*/ 4578 h 4931"/>
                <a:gd name="T62" fmla="*/ 2296 w 5944"/>
                <a:gd name="T63" fmla="*/ 4822 h 4931"/>
                <a:gd name="T64" fmla="*/ 2566 w 5944"/>
                <a:gd name="T65" fmla="*/ 4930 h 4931"/>
                <a:gd name="T66" fmla="*/ 2822 w 5944"/>
                <a:gd name="T67" fmla="*/ 4822 h 4931"/>
                <a:gd name="T68" fmla="*/ 2904 w 5944"/>
                <a:gd name="T69" fmla="*/ 4578 h 4931"/>
                <a:gd name="T70" fmla="*/ 2822 w 5944"/>
                <a:gd name="T71" fmla="*/ 4376 h 4931"/>
                <a:gd name="T72" fmla="*/ 2701 w 5944"/>
                <a:gd name="T73" fmla="*/ 4146 h 4931"/>
                <a:gd name="T74" fmla="*/ 2701 w 5944"/>
                <a:gd name="T75" fmla="*/ 3727 h 4931"/>
                <a:gd name="T76" fmla="*/ 5281 w 5944"/>
                <a:gd name="T77" fmla="*/ 3727 h 4931"/>
                <a:gd name="T78" fmla="*/ 5943 w 5944"/>
                <a:gd name="T79" fmla="*/ 1175 h 4931"/>
                <a:gd name="T80" fmla="*/ 3728 w 5944"/>
                <a:gd name="T81" fmla="*/ 1175 h 4931"/>
                <a:gd name="T82" fmla="*/ 3728 w 5944"/>
                <a:gd name="T83" fmla="*/ 797 h 4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44" h="4931">
                  <a:moveTo>
                    <a:pt x="3728" y="797"/>
                  </a:moveTo>
                  <a:lnTo>
                    <a:pt x="3728" y="797"/>
                  </a:lnTo>
                  <a:cubicBezTo>
                    <a:pt x="3728" y="689"/>
                    <a:pt x="3795" y="621"/>
                    <a:pt x="3836" y="554"/>
                  </a:cubicBezTo>
                  <a:cubicBezTo>
                    <a:pt x="3890" y="486"/>
                    <a:pt x="3917" y="432"/>
                    <a:pt x="3917" y="351"/>
                  </a:cubicBezTo>
                  <a:cubicBezTo>
                    <a:pt x="3917" y="256"/>
                    <a:pt x="3903" y="162"/>
                    <a:pt x="3849" y="108"/>
                  </a:cubicBezTo>
                  <a:cubicBezTo>
                    <a:pt x="3809" y="40"/>
                    <a:pt x="3728" y="0"/>
                    <a:pt x="3593" y="0"/>
                  </a:cubicBezTo>
                  <a:cubicBezTo>
                    <a:pt x="3444" y="14"/>
                    <a:pt x="3363" y="54"/>
                    <a:pt x="3323" y="108"/>
                  </a:cubicBezTo>
                  <a:cubicBezTo>
                    <a:pt x="3269" y="162"/>
                    <a:pt x="3255" y="256"/>
                    <a:pt x="3255" y="351"/>
                  </a:cubicBezTo>
                  <a:cubicBezTo>
                    <a:pt x="3255" y="432"/>
                    <a:pt x="3282" y="486"/>
                    <a:pt x="3336" y="554"/>
                  </a:cubicBezTo>
                  <a:cubicBezTo>
                    <a:pt x="3390" y="621"/>
                    <a:pt x="3458" y="689"/>
                    <a:pt x="3471" y="797"/>
                  </a:cubicBezTo>
                  <a:cubicBezTo>
                    <a:pt x="3471" y="797"/>
                    <a:pt x="3471" y="797"/>
                    <a:pt x="3471" y="810"/>
                  </a:cubicBezTo>
                  <a:cubicBezTo>
                    <a:pt x="3471" y="1175"/>
                    <a:pt x="3471" y="1175"/>
                    <a:pt x="3471" y="1175"/>
                  </a:cubicBezTo>
                  <a:cubicBezTo>
                    <a:pt x="1228" y="1175"/>
                    <a:pt x="1228" y="1175"/>
                    <a:pt x="1228" y="1175"/>
                  </a:cubicBezTo>
                  <a:cubicBezTo>
                    <a:pt x="1228" y="2310"/>
                    <a:pt x="1228" y="2310"/>
                    <a:pt x="1228" y="2310"/>
                  </a:cubicBezTo>
                  <a:cubicBezTo>
                    <a:pt x="783" y="2310"/>
                    <a:pt x="783" y="2310"/>
                    <a:pt x="783" y="2310"/>
                  </a:cubicBezTo>
                  <a:cubicBezTo>
                    <a:pt x="675" y="2310"/>
                    <a:pt x="607" y="2242"/>
                    <a:pt x="553" y="2188"/>
                  </a:cubicBezTo>
                  <a:cubicBezTo>
                    <a:pt x="485" y="2148"/>
                    <a:pt x="431" y="2107"/>
                    <a:pt x="351" y="2107"/>
                  </a:cubicBezTo>
                  <a:cubicBezTo>
                    <a:pt x="257" y="2107"/>
                    <a:pt x="162" y="2134"/>
                    <a:pt x="108" y="2188"/>
                  </a:cubicBezTo>
                  <a:cubicBezTo>
                    <a:pt x="41" y="2229"/>
                    <a:pt x="0" y="2310"/>
                    <a:pt x="0" y="2445"/>
                  </a:cubicBezTo>
                  <a:cubicBezTo>
                    <a:pt x="0" y="2593"/>
                    <a:pt x="54" y="2661"/>
                    <a:pt x="108" y="2715"/>
                  </a:cubicBezTo>
                  <a:cubicBezTo>
                    <a:pt x="162" y="2756"/>
                    <a:pt x="257" y="2783"/>
                    <a:pt x="351" y="2783"/>
                  </a:cubicBezTo>
                  <a:cubicBezTo>
                    <a:pt x="431" y="2783"/>
                    <a:pt x="485" y="2742"/>
                    <a:pt x="553" y="2702"/>
                  </a:cubicBezTo>
                  <a:cubicBezTo>
                    <a:pt x="621" y="2648"/>
                    <a:pt x="688" y="2567"/>
                    <a:pt x="796" y="2553"/>
                  </a:cubicBezTo>
                  <a:lnTo>
                    <a:pt x="796" y="2553"/>
                  </a:lnTo>
                  <a:cubicBezTo>
                    <a:pt x="1228" y="2553"/>
                    <a:pt x="1228" y="2553"/>
                    <a:pt x="1228" y="2553"/>
                  </a:cubicBezTo>
                  <a:cubicBezTo>
                    <a:pt x="1228" y="3727"/>
                    <a:pt x="1228" y="3727"/>
                    <a:pt x="1228" y="3727"/>
                  </a:cubicBezTo>
                  <a:cubicBezTo>
                    <a:pt x="2444" y="3727"/>
                    <a:pt x="2444" y="3727"/>
                    <a:pt x="2444" y="3727"/>
                  </a:cubicBezTo>
                  <a:cubicBezTo>
                    <a:pt x="2444" y="4133"/>
                    <a:pt x="2444" y="4133"/>
                    <a:pt x="2444" y="4133"/>
                  </a:cubicBezTo>
                  <a:lnTo>
                    <a:pt x="2444" y="4133"/>
                  </a:lnTo>
                  <a:cubicBezTo>
                    <a:pt x="2444" y="4241"/>
                    <a:pt x="2363" y="4308"/>
                    <a:pt x="2309" y="4376"/>
                  </a:cubicBezTo>
                  <a:cubicBezTo>
                    <a:pt x="2269" y="4444"/>
                    <a:pt x="2228" y="4498"/>
                    <a:pt x="2228" y="4578"/>
                  </a:cubicBezTo>
                  <a:cubicBezTo>
                    <a:pt x="2228" y="4673"/>
                    <a:pt x="2241" y="4768"/>
                    <a:pt x="2296" y="4822"/>
                  </a:cubicBezTo>
                  <a:cubicBezTo>
                    <a:pt x="2350" y="4876"/>
                    <a:pt x="2417" y="4930"/>
                    <a:pt x="2566" y="4930"/>
                  </a:cubicBezTo>
                  <a:cubicBezTo>
                    <a:pt x="2701" y="4930"/>
                    <a:pt x="2782" y="4889"/>
                    <a:pt x="2822" y="4822"/>
                  </a:cubicBezTo>
                  <a:cubicBezTo>
                    <a:pt x="2876" y="4768"/>
                    <a:pt x="2904" y="4673"/>
                    <a:pt x="2904" y="4578"/>
                  </a:cubicBezTo>
                  <a:cubicBezTo>
                    <a:pt x="2904" y="4498"/>
                    <a:pt x="2863" y="4444"/>
                    <a:pt x="2822" y="4376"/>
                  </a:cubicBezTo>
                  <a:cubicBezTo>
                    <a:pt x="2768" y="4322"/>
                    <a:pt x="2701" y="4254"/>
                    <a:pt x="2701" y="4146"/>
                  </a:cubicBezTo>
                  <a:cubicBezTo>
                    <a:pt x="2701" y="3727"/>
                    <a:pt x="2701" y="3727"/>
                    <a:pt x="2701" y="3727"/>
                  </a:cubicBezTo>
                  <a:cubicBezTo>
                    <a:pt x="5281" y="3727"/>
                    <a:pt x="5281" y="3727"/>
                    <a:pt x="5281" y="3727"/>
                  </a:cubicBezTo>
                  <a:cubicBezTo>
                    <a:pt x="5943" y="1175"/>
                    <a:pt x="5943" y="1175"/>
                    <a:pt x="5943" y="1175"/>
                  </a:cubicBezTo>
                  <a:cubicBezTo>
                    <a:pt x="3728" y="1175"/>
                    <a:pt x="3728" y="1175"/>
                    <a:pt x="3728" y="1175"/>
                  </a:cubicBezTo>
                  <a:lnTo>
                    <a:pt x="3728" y="797"/>
                  </a:lnTo>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38" name="Freeform 8"/>
            <p:cNvSpPr>
              <a:spLocks noChangeArrowheads="1"/>
            </p:cNvSpPr>
            <p:nvPr/>
          </p:nvSpPr>
          <p:spPr bwMode="auto">
            <a:xfrm>
              <a:off x="2973143" y="6892397"/>
              <a:ext cx="2375340" cy="1460500"/>
            </a:xfrm>
            <a:custGeom>
              <a:avLst/>
              <a:gdLst>
                <a:gd name="T0" fmla="*/ 2337 w 3959"/>
                <a:gd name="T1" fmla="*/ 162 h 2433"/>
                <a:gd name="T2" fmla="*/ 2337 w 3959"/>
                <a:gd name="T3" fmla="*/ 162 h 2433"/>
                <a:gd name="T4" fmla="*/ 2418 w 3959"/>
                <a:gd name="T5" fmla="*/ 270 h 2433"/>
                <a:gd name="T6" fmla="*/ 2540 w 3959"/>
                <a:gd name="T7" fmla="*/ 594 h 2433"/>
                <a:gd name="T8" fmla="*/ 2418 w 3959"/>
                <a:gd name="T9" fmla="*/ 986 h 2433"/>
                <a:gd name="T10" fmla="*/ 1972 w 3959"/>
                <a:gd name="T11" fmla="*/ 1162 h 2433"/>
                <a:gd name="T12" fmla="*/ 1540 w 3959"/>
                <a:gd name="T13" fmla="*/ 986 h 2433"/>
                <a:gd name="T14" fmla="*/ 1419 w 3959"/>
                <a:gd name="T15" fmla="*/ 594 h 2433"/>
                <a:gd name="T16" fmla="*/ 1553 w 3959"/>
                <a:gd name="T17" fmla="*/ 257 h 2433"/>
                <a:gd name="T18" fmla="*/ 1648 w 3959"/>
                <a:gd name="T19" fmla="*/ 135 h 2433"/>
                <a:gd name="T20" fmla="*/ 1648 w 3959"/>
                <a:gd name="T21" fmla="*/ 0 h 2433"/>
                <a:gd name="T22" fmla="*/ 0 w 3959"/>
                <a:gd name="T23" fmla="*/ 0 h 2433"/>
                <a:gd name="T24" fmla="*/ 513 w 3959"/>
                <a:gd name="T25" fmla="*/ 1811 h 2433"/>
                <a:gd name="T26" fmla="*/ 729 w 3959"/>
                <a:gd name="T27" fmla="*/ 2148 h 2433"/>
                <a:gd name="T28" fmla="*/ 729 w 3959"/>
                <a:gd name="T29" fmla="*/ 2148 h 2433"/>
                <a:gd name="T30" fmla="*/ 1297 w 3959"/>
                <a:gd name="T31" fmla="*/ 2432 h 2433"/>
                <a:gd name="T32" fmla="*/ 3958 w 3959"/>
                <a:gd name="T33" fmla="*/ 2432 h 2433"/>
                <a:gd name="T34" fmla="*/ 3958 w 3959"/>
                <a:gd name="T35" fmla="*/ 1554 h 2433"/>
                <a:gd name="T36" fmla="*/ 3810 w 3959"/>
                <a:gd name="T37" fmla="*/ 1554 h 2433"/>
                <a:gd name="T38" fmla="*/ 3688 w 3959"/>
                <a:gd name="T39" fmla="*/ 1635 h 2433"/>
                <a:gd name="T40" fmla="*/ 3351 w 3959"/>
                <a:gd name="T41" fmla="*/ 1770 h 2433"/>
                <a:gd name="T42" fmla="*/ 2972 w 3959"/>
                <a:gd name="T43" fmla="*/ 1648 h 2433"/>
                <a:gd name="T44" fmla="*/ 2783 w 3959"/>
                <a:gd name="T45" fmla="*/ 1216 h 2433"/>
                <a:gd name="T46" fmla="*/ 2958 w 3959"/>
                <a:gd name="T47" fmla="*/ 784 h 2433"/>
                <a:gd name="T48" fmla="*/ 3351 w 3959"/>
                <a:gd name="T49" fmla="*/ 662 h 2433"/>
                <a:gd name="T50" fmla="*/ 3675 w 3959"/>
                <a:gd name="T51" fmla="*/ 784 h 2433"/>
                <a:gd name="T52" fmla="*/ 3783 w 3959"/>
                <a:gd name="T53" fmla="*/ 851 h 2433"/>
                <a:gd name="T54" fmla="*/ 3958 w 3959"/>
                <a:gd name="T55" fmla="*/ 851 h 2433"/>
                <a:gd name="T56" fmla="*/ 3958 w 3959"/>
                <a:gd name="T57" fmla="*/ 0 h 2433"/>
                <a:gd name="T58" fmla="*/ 2337 w 3959"/>
                <a:gd name="T59" fmla="*/ 0 h 2433"/>
                <a:gd name="T60" fmla="*/ 2337 w 3959"/>
                <a:gd name="T61" fmla="*/ 162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59" h="2433">
                  <a:moveTo>
                    <a:pt x="2337" y="162"/>
                  </a:moveTo>
                  <a:lnTo>
                    <a:pt x="2337" y="162"/>
                  </a:lnTo>
                  <a:cubicBezTo>
                    <a:pt x="2337" y="176"/>
                    <a:pt x="2351" y="176"/>
                    <a:pt x="2418" y="270"/>
                  </a:cubicBezTo>
                  <a:cubicBezTo>
                    <a:pt x="2472" y="338"/>
                    <a:pt x="2540" y="460"/>
                    <a:pt x="2540" y="594"/>
                  </a:cubicBezTo>
                  <a:cubicBezTo>
                    <a:pt x="2540" y="730"/>
                    <a:pt x="2513" y="865"/>
                    <a:pt x="2418" y="986"/>
                  </a:cubicBezTo>
                  <a:cubicBezTo>
                    <a:pt x="2337" y="1094"/>
                    <a:pt x="2162" y="1162"/>
                    <a:pt x="1972" y="1162"/>
                  </a:cubicBezTo>
                  <a:cubicBezTo>
                    <a:pt x="1797" y="1162"/>
                    <a:pt x="1635" y="1081"/>
                    <a:pt x="1540" y="986"/>
                  </a:cubicBezTo>
                  <a:cubicBezTo>
                    <a:pt x="1445" y="865"/>
                    <a:pt x="1419" y="730"/>
                    <a:pt x="1419" y="594"/>
                  </a:cubicBezTo>
                  <a:cubicBezTo>
                    <a:pt x="1419" y="446"/>
                    <a:pt x="1499" y="338"/>
                    <a:pt x="1553" y="257"/>
                  </a:cubicBezTo>
                  <a:cubicBezTo>
                    <a:pt x="1621" y="176"/>
                    <a:pt x="1648" y="149"/>
                    <a:pt x="1648" y="135"/>
                  </a:cubicBezTo>
                  <a:cubicBezTo>
                    <a:pt x="1648" y="0"/>
                    <a:pt x="1648" y="0"/>
                    <a:pt x="1648" y="0"/>
                  </a:cubicBezTo>
                  <a:cubicBezTo>
                    <a:pt x="0" y="0"/>
                    <a:pt x="0" y="0"/>
                    <a:pt x="0" y="0"/>
                  </a:cubicBezTo>
                  <a:cubicBezTo>
                    <a:pt x="513" y="1811"/>
                    <a:pt x="513" y="1811"/>
                    <a:pt x="513" y="1811"/>
                  </a:cubicBezTo>
                  <a:cubicBezTo>
                    <a:pt x="554" y="1932"/>
                    <a:pt x="621" y="2053"/>
                    <a:pt x="729" y="2148"/>
                  </a:cubicBezTo>
                  <a:lnTo>
                    <a:pt x="729" y="2148"/>
                  </a:lnTo>
                  <a:cubicBezTo>
                    <a:pt x="865" y="2324"/>
                    <a:pt x="1081" y="2432"/>
                    <a:pt x="1297" y="2432"/>
                  </a:cubicBezTo>
                  <a:cubicBezTo>
                    <a:pt x="3958" y="2432"/>
                    <a:pt x="3958" y="2432"/>
                    <a:pt x="3958" y="2432"/>
                  </a:cubicBezTo>
                  <a:cubicBezTo>
                    <a:pt x="3958" y="1554"/>
                    <a:pt x="3958" y="1554"/>
                    <a:pt x="3958" y="1554"/>
                  </a:cubicBezTo>
                  <a:cubicBezTo>
                    <a:pt x="3810" y="1554"/>
                    <a:pt x="3810" y="1554"/>
                    <a:pt x="3810" y="1554"/>
                  </a:cubicBezTo>
                  <a:cubicBezTo>
                    <a:pt x="3796" y="1554"/>
                    <a:pt x="3769" y="1567"/>
                    <a:pt x="3688" y="1635"/>
                  </a:cubicBezTo>
                  <a:cubicBezTo>
                    <a:pt x="3607" y="1702"/>
                    <a:pt x="3499" y="1770"/>
                    <a:pt x="3351" y="1770"/>
                  </a:cubicBezTo>
                  <a:cubicBezTo>
                    <a:pt x="3215" y="1770"/>
                    <a:pt x="3080" y="1743"/>
                    <a:pt x="2972" y="1648"/>
                  </a:cubicBezTo>
                  <a:cubicBezTo>
                    <a:pt x="2864" y="1567"/>
                    <a:pt x="2783" y="1405"/>
                    <a:pt x="2783" y="1216"/>
                  </a:cubicBezTo>
                  <a:cubicBezTo>
                    <a:pt x="2783" y="1040"/>
                    <a:pt x="2864" y="865"/>
                    <a:pt x="2958" y="784"/>
                  </a:cubicBezTo>
                  <a:cubicBezTo>
                    <a:pt x="3080" y="689"/>
                    <a:pt x="3215" y="662"/>
                    <a:pt x="3351" y="662"/>
                  </a:cubicBezTo>
                  <a:cubicBezTo>
                    <a:pt x="3485" y="662"/>
                    <a:pt x="3607" y="730"/>
                    <a:pt x="3675" y="784"/>
                  </a:cubicBezTo>
                  <a:cubicBezTo>
                    <a:pt x="3769" y="851"/>
                    <a:pt x="3769" y="851"/>
                    <a:pt x="3783" y="851"/>
                  </a:cubicBezTo>
                  <a:cubicBezTo>
                    <a:pt x="3958" y="851"/>
                    <a:pt x="3958" y="851"/>
                    <a:pt x="3958" y="851"/>
                  </a:cubicBezTo>
                  <a:cubicBezTo>
                    <a:pt x="3958" y="0"/>
                    <a:pt x="3958" y="0"/>
                    <a:pt x="3958" y="0"/>
                  </a:cubicBezTo>
                  <a:cubicBezTo>
                    <a:pt x="2337" y="0"/>
                    <a:pt x="2337" y="0"/>
                    <a:pt x="2337" y="0"/>
                  </a:cubicBezTo>
                  <a:lnTo>
                    <a:pt x="2337" y="162"/>
                  </a:lnTo>
                </a:path>
              </a:pathLst>
            </a:custGeom>
            <a:solidFill>
              <a:schemeClr val="accent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39" name="Freeform 9"/>
            <p:cNvSpPr>
              <a:spLocks noChangeArrowheads="1"/>
            </p:cNvSpPr>
            <p:nvPr/>
          </p:nvSpPr>
          <p:spPr bwMode="auto">
            <a:xfrm>
              <a:off x="3597397" y="9599084"/>
              <a:ext cx="706254" cy="664105"/>
            </a:xfrm>
            <a:custGeom>
              <a:avLst/>
              <a:gdLst>
                <a:gd name="T0" fmla="*/ 608 w 1176"/>
                <a:gd name="T1" fmla="*/ 351 h 1109"/>
                <a:gd name="T2" fmla="*/ 608 w 1176"/>
                <a:gd name="T3" fmla="*/ 351 h 1109"/>
                <a:gd name="T4" fmla="*/ 365 w 1176"/>
                <a:gd name="T5" fmla="*/ 419 h 1109"/>
                <a:gd name="T6" fmla="*/ 149 w 1176"/>
                <a:gd name="T7" fmla="*/ 487 h 1109"/>
                <a:gd name="T8" fmla="*/ 14 w 1176"/>
                <a:gd name="T9" fmla="*/ 703 h 1109"/>
                <a:gd name="T10" fmla="*/ 122 w 1176"/>
                <a:gd name="T11" fmla="*/ 973 h 1109"/>
                <a:gd name="T12" fmla="*/ 379 w 1176"/>
                <a:gd name="T13" fmla="*/ 1108 h 1109"/>
                <a:gd name="T14" fmla="*/ 595 w 1176"/>
                <a:gd name="T15" fmla="*/ 1000 h 1109"/>
                <a:gd name="T16" fmla="*/ 689 w 1176"/>
                <a:gd name="T17" fmla="*/ 797 h 1109"/>
                <a:gd name="T18" fmla="*/ 784 w 1176"/>
                <a:gd name="T19" fmla="*/ 527 h 1109"/>
                <a:gd name="T20" fmla="*/ 797 w 1176"/>
                <a:gd name="T21" fmla="*/ 527 h 1109"/>
                <a:gd name="T22" fmla="*/ 1175 w 1176"/>
                <a:gd name="T23" fmla="*/ 189 h 1109"/>
                <a:gd name="T24" fmla="*/ 1014 w 1176"/>
                <a:gd name="T25" fmla="*/ 0 h 1109"/>
                <a:gd name="T26" fmla="*/ 608 w 1176"/>
                <a:gd name="T27" fmla="*/ 351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6" h="1109">
                  <a:moveTo>
                    <a:pt x="608" y="351"/>
                  </a:moveTo>
                  <a:lnTo>
                    <a:pt x="608" y="351"/>
                  </a:lnTo>
                  <a:cubicBezTo>
                    <a:pt x="527" y="419"/>
                    <a:pt x="433" y="406"/>
                    <a:pt x="365" y="419"/>
                  </a:cubicBezTo>
                  <a:cubicBezTo>
                    <a:pt x="284" y="433"/>
                    <a:pt x="216" y="433"/>
                    <a:pt x="149" y="487"/>
                  </a:cubicBezTo>
                  <a:cubicBezTo>
                    <a:pt x="81" y="554"/>
                    <a:pt x="27" y="622"/>
                    <a:pt x="14" y="703"/>
                  </a:cubicBezTo>
                  <a:cubicBezTo>
                    <a:pt x="0" y="784"/>
                    <a:pt x="27" y="865"/>
                    <a:pt x="122" y="973"/>
                  </a:cubicBezTo>
                  <a:cubicBezTo>
                    <a:pt x="216" y="1081"/>
                    <a:pt x="297" y="1108"/>
                    <a:pt x="379" y="1108"/>
                  </a:cubicBezTo>
                  <a:cubicBezTo>
                    <a:pt x="446" y="1095"/>
                    <a:pt x="527" y="1054"/>
                    <a:pt x="595" y="1000"/>
                  </a:cubicBezTo>
                  <a:cubicBezTo>
                    <a:pt x="662" y="946"/>
                    <a:pt x="676" y="878"/>
                    <a:pt x="689" y="797"/>
                  </a:cubicBezTo>
                  <a:cubicBezTo>
                    <a:pt x="703" y="716"/>
                    <a:pt x="703" y="608"/>
                    <a:pt x="784" y="527"/>
                  </a:cubicBezTo>
                  <a:cubicBezTo>
                    <a:pt x="784" y="527"/>
                    <a:pt x="784" y="527"/>
                    <a:pt x="797" y="527"/>
                  </a:cubicBezTo>
                  <a:cubicBezTo>
                    <a:pt x="1175" y="189"/>
                    <a:pt x="1175" y="189"/>
                    <a:pt x="1175" y="189"/>
                  </a:cubicBezTo>
                  <a:cubicBezTo>
                    <a:pt x="1014" y="0"/>
                    <a:pt x="1014" y="0"/>
                    <a:pt x="1014" y="0"/>
                  </a:cubicBezTo>
                  <a:lnTo>
                    <a:pt x="608" y="351"/>
                  </a:lnTo>
                </a:path>
              </a:pathLst>
            </a:custGeom>
            <a:solidFill>
              <a:schemeClr val="bg1">
                <a:lumMod val="7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44" name="Freeform 10"/>
            <p:cNvSpPr>
              <a:spLocks noChangeArrowheads="1"/>
            </p:cNvSpPr>
            <p:nvPr/>
          </p:nvSpPr>
          <p:spPr bwMode="auto">
            <a:xfrm>
              <a:off x="4771841" y="6892397"/>
              <a:ext cx="3541849" cy="1460500"/>
            </a:xfrm>
            <a:custGeom>
              <a:avLst/>
              <a:gdLst>
                <a:gd name="T0" fmla="*/ 5795 w 5904"/>
                <a:gd name="T1" fmla="*/ 946 h 2433"/>
                <a:gd name="T2" fmla="*/ 5795 w 5904"/>
                <a:gd name="T3" fmla="*/ 946 h 2433"/>
                <a:gd name="T4" fmla="*/ 5552 w 5904"/>
                <a:gd name="T5" fmla="*/ 878 h 2433"/>
                <a:gd name="T6" fmla="*/ 5350 w 5904"/>
                <a:gd name="T7" fmla="*/ 959 h 2433"/>
                <a:gd name="T8" fmla="*/ 5107 w 5904"/>
                <a:gd name="T9" fmla="*/ 1081 h 2433"/>
                <a:gd name="T10" fmla="*/ 4675 w 5904"/>
                <a:gd name="T11" fmla="*/ 1081 h 2433"/>
                <a:gd name="T12" fmla="*/ 4675 w 5904"/>
                <a:gd name="T13" fmla="*/ 0 h 2433"/>
                <a:gd name="T14" fmla="*/ 3310 w 5904"/>
                <a:gd name="T15" fmla="*/ 0 h 2433"/>
                <a:gd name="T16" fmla="*/ 3310 w 5904"/>
                <a:gd name="T17" fmla="*/ 162 h 2433"/>
                <a:gd name="T18" fmla="*/ 3378 w 5904"/>
                <a:gd name="T19" fmla="*/ 270 h 2433"/>
                <a:gd name="T20" fmla="*/ 3499 w 5904"/>
                <a:gd name="T21" fmla="*/ 594 h 2433"/>
                <a:gd name="T22" fmla="*/ 3391 w 5904"/>
                <a:gd name="T23" fmla="*/ 986 h 2433"/>
                <a:gd name="T24" fmla="*/ 2946 w 5904"/>
                <a:gd name="T25" fmla="*/ 1162 h 2433"/>
                <a:gd name="T26" fmla="*/ 2513 w 5904"/>
                <a:gd name="T27" fmla="*/ 986 h 2433"/>
                <a:gd name="T28" fmla="*/ 2391 w 5904"/>
                <a:gd name="T29" fmla="*/ 594 h 2433"/>
                <a:gd name="T30" fmla="*/ 2527 w 5904"/>
                <a:gd name="T31" fmla="*/ 257 h 2433"/>
                <a:gd name="T32" fmla="*/ 2621 w 5904"/>
                <a:gd name="T33" fmla="*/ 135 h 2433"/>
                <a:gd name="T34" fmla="*/ 2621 w 5904"/>
                <a:gd name="T35" fmla="*/ 0 h 2433"/>
                <a:gd name="T36" fmla="*/ 1230 w 5904"/>
                <a:gd name="T37" fmla="*/ 0 h 2433"/>
                <a:gd name="T38" fmla="*/ 1230 w 5904"/>
                <a:gd name="T39" fmla="*/ 1081 h 2433"/>
                <a:gd name="T40" fmla="*/ 784 w 5904"/>
                <a:gd name="T41" fmla="*/ 1081 h 2433"/>
                <a:gd name="T42" fmla="*/ 554 w 5904"/>
                <a:gd name="T43" fmla="*/ 959 h 2433"/>
                <a:gd name="T44" fmla="*/ 352 w 5904"/>
                <a:gd name="T45" fmla="*/ 878 h 2433"/>
                <a:gd name="T46" fmla="*/ 108 w 5904"/>
                <a:gd name="T47" fmla="*/ 946 h 2433"/>
                <a:gd name="T48" fmla="*/ 0 w 5904"/>
                <a:gd name="T49" fmla="*/ 1216 h 2433"/>
                <a:gd name="T50" fmla="*/ 108 w 5904"/>
                <a:gd name="T51" fmla="*/ 1486 h 2433"/>
                <a:gd name="T52" fmla="*/ 352 w 5904"/>
                <a:gd name="T53" fmla="*/ 1554 h 2433"/>
                <a:gd name="T54" fmla="*/ 554 w 5904"/>
                <a:gd name="T55" fmla="*/ 1472 h 2433"/>
                <a:gd name="T56" fmla="*/ 797 w 5904"/>
                <a:gd name="T57" fmla="*/ 1324 h 2433"/>
                <a:gd name="T58" fmla="*/ 797 w 5904"/>
                <a:gd name="T59" fmla="*/ 1324 h 2433"/>
                <a:gd name="T60" fmla="*/ 1230 w 5904"/>
                <a:gd name="T61" fmla="*/ 1324 h 2433"/>
                <a:gd name="T62" fmla="*/ 1230 w 5904"/>
                <a:gd name="T63" fmla="*/ 2432 h 2433"/>
                <a:gd name="T64" fmla="*/ 4675 w 5904"/>
                <a:gd name="T65" fmla="*/ 2432 h 2433"/>
                <a:gd name="T66" fmla="*/ 4675 w 5904"/>
                <a:gd name="T67" fmla="*/ 1324 h 2433"/>
                <a:gd name="T68" fmla="*/ 5093 w 5904"/>
                <a:gd name="T69" fmla="*/ 1324 h 2433"/>
                <a:gd name="T70" fmla="*/ 5107 w 5904"/>
                <a:gd name="T71" fmla="*/ 1324 h 2433"/>
                <a:gd name="T72" fmla="*/ 5350 w 5904"/>
                <a:gd name="T73" fmla="*/ 1472 h 2433"/>
                <a:gd name="T74" fmla="*/ 5552 w 5904"/>
                <a:gd name="T75" fmla="*/ 1554 h 2433"/>
                <a:gd name="T76" fmla="*/ 5795 w 5904"/>
                <a:gd name="T77" fmla="*/ 1486 h 2433"/>
                <a:gd name="T78" fmla="*/ 5890 w 5904"/>
                <a:gd name="T79" fmla="*/ 1216 h 2433"/>
                <a:gd name="T80" fmla="*/ 5795 w 5904"/>
                <a:gd name="T81" fmla="*/ 946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04" h="2433">
                  <a:moveTo>
                    <a:pt x="5795" y="946"/>
                  </a:moveTo>
                  <a:lnTo>
                    <a:pt x="5795" y="946"/>
                  </a:lnTo>
                  <a:cubicBezTo>
                    <a:pt x="5741" y="905"/>
                    <a:pt x="5647" y="878"/>
                    <a:pt x="5552" y="878"/>
                  </a:cubicBezTo>
                  <a:cubicBezTo>
                    <a:pt x="5471" y="878"/>
                    <a:pt x="5417" y="919"/>
                    <a:pt x="5350" y="959"/>
                  </a:cubicBezTo>
                  <a:cubicBezTo>
                    <a:pt x="5283" y="1013"/>
                    <a:pt x="5215" y="1081"/>
                    <a:pt x="5107" y="1081"/>
                  </a:cubicBezTo>
                  <a:cubicBezTo>
                    <a:pt x="4675" y="1081"/>
                    <a:pt x="4675" y="1081"/>
                    <a:pt x="4675" y="1081"/>
                  </a:cubicBezTo>
                  <a:cubicBezTo>
                    <a:pt x="4675" y="0"/>
                    <a:pt x="4675" y="0"/>
                    <a:pt x="4675" y="0"/>
                  </a:cubicBezTo>
                  <a:cubicBezTo>
                    <a:pt x="3310" y="0"/>
                    <a:pt x="3310" y="0"/>
                    <a:pt x="3310" y="0"/>
                  </a:cubicBezTo>
                  <a:cubicBezTo>
                    <a:pt x="3310" y="162"/>
                    <a:pt x="3310" y="162"/>
                    <a:pt x="3310" y="162"/>
                  </a:cubicBezTo>
                  <a:cubicBezTo>
                    <a:pt x="3310" y="176"/>
                    <a:pt x="3324" y="176"/>
                    <a:pt x="3378" y="270"/>
                  </a:cubicBezTo>
                  <a:cubicBezTo>
                    <a:pt x="3432" y="338"/>
                    <a:pt x="3499" y="460"/>
                    <a:pt x="3499" y="594"/>
                  </a:cubicBezTo>
                  <a:cubicBezTo>
                    <a:pt x="3499" y="730"/>
                    <a:pt x="3486" y="865"/>
                    <a:pt x="3391" y="986"/>
                  </a:cubicBezTo>
                  <a:cubicBezTo>
                    <a:pt x="3297" y="1094"/>
                    <a:pt x="3134" y="1162"/>
                    <a:pt x="2946" y="1162"/>
                  </a:cubicBezTo>
                  <a:cubicBezTo>
                    <a:pt x="2756" y="1162"/>
                    <a:pt x="2594" y="1081"/>
                    <a:pt x="2513" y="986"/>
                  </a:cubicBezTo>
                  <a:cubicBezTo>
                    <a:pt x="2419" y="865"/>
                    <a:pt x="2391" y="730"/>
                    <a:pt x="2391" y="594"/>
                  </a:cubicBezTo>
                  <a:cubicBezTo>
                    <a:pt x="2391" y="446"/>
                    <a:pt x="2473" y="338"/>
                    <a:pt x="2527" y="257"/>
                  </a:cubicBezTo>
                  <a:cubicBezTo>
                    <a:pt x="2594" y="176"/>
                    <a:pt x="2607" y="149"/>
                    <a:pt x="2621" y="135"/>
                  </a:cubicBezTo>
                  <a:cubicBezTo>
                    <a:pt x="2621" y="0"/>
                    <a:pt x="2621" y="0"/>
                    <a:pt x="2621" y="0"/>
                  </a:cubicBezTo>
                  <a:cubicBezTo>
                    <a:pt x="1230" y="0"/>
                    <a:pt x="1230" y="0"/>
                    <a:pt x="1230" y="0"/>
                  </a:cubicBezTo>
                  <a:cubicBezTo>
                    <a:pt x="1230" y="1081"/>
                    <a:pt x="1230" y="1081"/>
                    <a:pt x="1230" y="1081"/>
                  </a:cubicBezTo>
                  <a:cubicBezTo>
                    <a:pt x="784" y="1081"/>
                    <a:pt x="784" y="1081"/>
                    <a:pt x="784" y="1081"/>
                  </a:cubicBezTo>
                  <a:cubicBezTo>
                    <a:pt x="676" y="1081"/>
                    <a:pt x="608" y="1013"/>
                    <a:pt x="554" y="959"/>
                  </a:cubicBezTo>
                  <a:cubicBezTo>
                    <a:pt x="486" y="919"/>
                    <a:pt x="419" y="878"/>
                    <a:pt x="352" y="878"/>
                  </a:cubicBezTo>
                  <a:cubicBezTo>
                    <a:pt x="257" y="878"/>
                    <a:pt x="162" y="905"/>
                    <a:pt x="108" y="946"/>
                  </a:cubicBezTo>
                  <a:cubicBezTo>
                    <a:pt x="41" y="1000"/>
                    <a:pt x="0" y="1081"/>
                    <a:pt x="0" y="1216"/>
                  </a:cubicBezTo>
                  <a:cubicBezTo>
                    <a:pt x="0" y="1364"/>
                    <a:pt x="54" y="1432"/>
                    <a:pt x="108" y="1486"/>
                  </a:cubicBezTo>
                  <a:cubicBezTo>
                    <a:pt x="162" y="1527"/>
                    <a:pt x="244" y="1554"/>
                    <a:pt x="352" y="1554"/>
                  </a:cubicBezTo>
                  <a:cubicBezTo>
                    <a:pt x="432" y="1554"/>
                    <a:pt x="486" y="1513"/>
                    <a:pt x="554" y="1472"/>
                  </a:cubicBezTo>
                  <a:cubicBezTo>
                    <a:pt x="622" y="1418"/>
                    <a:pt x="689" y="1338"/>
                    <a:pt x="797" y="1324"/>
                  </a:cubicBezTo>
                  <a:lnTo>
                    <a:pt x="797" y="1324"/>
                  </a:lnTo>
                  <a:cubicBezTo>
                    <a:pt x="1230" y="1324"/>
                    <a:pt x="1230" y="1324"/>
                    <a:pt x="1230" y="1324"/>
                  </a:cubicBezTo>
                  <a:cubicBezTo>
                    <a:pt x="1230" y="2432"/>
                    <a:pt x="1230" y="2432"/>
                    <a:pt x="1230" y="2432"/>
                  </a:cubicBezTo>
                  <a:cubicBezTo>
                    <a:pt x="4675" y="2432"/>
                    <a:pt x="4675" y="2432"/>
                    <a:pt x="4675" y="2432"/>
                  </a:cubicBezTo>
                  <a:cubicBezTo>
                    <a:pt x="4675" y="1324"/>
                    <a:pt x="4675" y="1324"/>
                    <a:pt x="4675" y="1324"/>
                  </a:cubicBezTo>
                  <a:cubicBezTo>
                    <a:pt x="5093" y="1324"/>
                    <a:pt x="5093" y="1324"/>
                    <a:pt x="5093" y="1324"/>
                  </a:cubicBezTo>
                  <a:cubicBezTo>
                    <a:pt x="5107" y="1324"/>
                    <a:pt x="5107" y="1324"/>
                    <a:pt x="5107" y="1324"/>
                  </a:cubicBezTo>
                  <a:cubicBezTo>
                    <a:pt x="5215" y="1338"/>
                    <a:pt x="5283" y="1418"/>
                    <a:pt x="5350" y="1472"/>
                  </a:cubicBezTo>
                  <a:cubicBezTo>
                    <a:pt x="5417" y="1513"/>
                    <a:pt x="5471" y="1554"/>
                    <a:pt x="5552" y="1554"/>
                  </a:cubicBezTo>
                  <a:cubicBezTo>
                    <a:pt x="5647" y="1554"/>
                    <a:pt x="5727" y="1527"/>
                    <a:pt x="5795" y="1486"/>
                  </a:cubicBezTo>
                  <a:cubicBezTo>
                    <a:pt x="5849" y="1432"/>
                    <a:pt x="5890" y="1364"/>
                    <a:pt x="5890" y="1216"/>
                  </a:cubicBezTo>
                  <a:cubicBezTo>
                    <a:pt x="5903" y="1081"/>
                    <a:pt x="5862" y="1000"/>
                    <a:pt x="5795" y="946"/>
                  </a:cubicBezTo>
                </a:path>
              </a:pathLst>
            </a:custGeom>
            <a:solidFill>
              <a:schemeClr val="accent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45" name="Freeform 11"/>
            <p:cNvSpPr>
              <a:spLocks noChangeArrowheads="1"/>
            </p:cNvSpPr>
            <p:nvPr/>
          </p:nvSpPr>
          <p:spPr bwMode="auto">
            <a:xfrm>
              <a:off x="9271232" y="9599084"/>
              <a:ext cx="698318" cy="664105"/>
            </a:xfrm>
            <a:custGeom>
              <a:avLst/>
              <a:gdLst>
                <a:gd name="T0" fmla="*/ 608 w 1163"/>
                <a:gd name="T1" fmla="*/ 351 h 1109"/>
                <a:gd name="T2" fmla="*/ 608 w 1163"/>
                <a:gd name="T3" fmla="*/ 351 h 1109"/>
                <a:gd name="T4" fmla="*/ 351 w 1163"/>
                <a:gd name="T5" fmla="*/ 419 h 1109"/>
                <a:gd name="T6" fmla="*/ 149 w 1163"/>
                <a:gd name="T7" fmla="*/ 487 h 1109"/>
                <a:gd name="T8" fmla="*/ 14 w 1163"/>
                <a:gd name="T9" fmla="*/ 703 h 1109"/>
                <a:gd name="T10" fmla="*/ 108 w 1163"/>
                <a:gd name="T11" fmla="*/ 973 h 1109"/>
                <a:gd name="T12" fmla="*/ 365 w 1163"/>
                <a:gd name="T13" fmla="*/ 1108 h 1109"/>
                <a:gd name="T14" fmla="*/ 595 w 1163"/>
                <a:gd name="T15" fmla="*/ 1000 h 1109"/>
                <a:gd name="T16" fmla="*/ 690 w 1163"/>
                <a:gd name="T17" fmla="*/ 797 h 1109"/>
                <a:gd name="T18" fmla="*/ 784 w 1163"/>
                <a:gd name="T19" fmla="*/ 527 h 1109"/>
                <a:gd name="T20" fmla="*/ 784 w 1163"/>
                <a:gd name="T21" fmla="*/ 527 h 1109"/>
                <a:gd name="T22" fmla="*/ 1162 w 1163"/>
                <a:gd name="T23" fmla="*/ 189 h 1109"/>
                <a:gd name="T24" fmla="*/ 1000 w 1163"/>
                <a:gd name="T25" fmla="*/ 0 h 1109"/>
                <a:gd name="T26" fmla="*/ 608 w 1163"/>
                <a:gd name="T27" fmla="*/ 351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3" h="1109">
                  <a:moveTo>
                    <a:pt x="608" y="351"/>
                  </a:moveTo>
                  <a:lnTo>
                    <a:pt x="608" y="351"/>
                  </a:lnTo>
                  <a:cubicBezTo>
                    <a:pt x="527" y="419"/>
                    <a:pt x="433" y="406"/>
                    <a:pt x="351" y="419"/>
                  </a:cubicBezTo>
                  <a:cubicBezTo>
                    <a:pt x="271" y="433"/>
                    <a:pt x="203" y="433"/>
                    <a:pt x="149" y="487"/>
                  </a:cubicBezTo>
                  <a:cubicBezTo>
                    <a:pt x="81" y="554"/>
                    <a:pt x="27" y="622"/>
                    <a:pt x="14" y="703"/>
                  </a:cubicBezTo>
                  <a:cubicBezTo>
                    <a:pt x="0" y="784"/>
                    <a:pt x="14" y="865"/>
                    <a:pt x="108" y="973"/>
                  </a:cubicBezTo>
                  <a:cubicBezTo>
                    <a:pt x="203" y="1081"/>
                    <a:pt x="284" y="1108"/>
                    <a:pt x="365" y="1108"/>
                  </a:cubicBezTo>
                  <a:cubicBezTo>
                    <a:pt x="446" y="1095"/>
                    <a:pt x="514" y="1054"/>
                    <a:pt x="595" y="1000"/>
                  </a:cubicBezTo>
                  <a:cubicBezTo>
                    <a:pt x="649" y="946"/>
                    <a:pt x="676" y="878"/>
                    <a:pt x="690" y="797"/>
                  </a:cubicBezTo>
                  <a:cubicBezTo>
                    <a:pt x="703" y="716"/>
                    <a:pt x="703" y="608"/>
                    <a:pt x="784" y="527"/>
                  </a:cubicBezTo>
                  <a:lnTo>
                    <a:pt x="784" y="527"/>
                  </a:lnTo>
                  <a:cubicBezTo>
                    <a:pt x="1162" y="189"/>
                    <a:pt x="1162" y="189"/>
                    <a:pt x="1162" y="189"/>
                  </a:cubicBezTo>
                  <a:cubicBezTo>
                    <a:pt x="1000" y="0"/>
                    <a:pt x="1000" y="0"/>
                    <a:pt x="1000" y="0"/>
                  </a:cubicBezTo>
                  <a:lnTo>
                    <a:pt x="608" y="351"/>
                  </a:lnTo>
                </a:path>
              </a:pathLst>
            </a:custGeom>
            <a:solidFill>
              <a:schemeClr val="bg1">
                <a:lumMod val="7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46" name="Freeform 12"/>
            <p:cNvSpPr>
              <a:spLocks noChangeArrowheads="1"/>
            </p:cNvSpPr>
            <p:nvPr/>
          </p:nvSpPr>
          <p:spPr bwMode="auto">
            <a:xfrm>
              <a:off x="7731758" y="6892397"/>
              <a:ext cx="3184754" cy="1460500"/>
            </a:xfrm>
            <a:custGeom>
              <a:avLst/>
              <a:gdLst>
                <a:gd name="T0" fmla="*/ 3026 w 5310"/>
                <a:gd name="T1" fmla="*/ 162 h 2433"/>
                <a:gd name="T2" fmla="*/ 3026 w 5310"/>
                <a:gd name="T3" fmla="*/ 162 h 2433"/>
                <a:gd name="T4" fmla="*/ 3093 w 5310"/>
                <a:gd name="T5" fmla="*/ 270 h 2433"/>
                <a:gd name="T6" fmla="*/ 3215 w 5310"/>
                <a:gd name="T7" fmla="*/ 594 h 2433"/>
                <a:gd name="T8" fmla="*/ 3093 w 5310"/>
                <a:gd name="T9" fmla="*/ 986 h 2433"/>
                <a:gd name="T10" fmla="*/ 2661 w 5310"/>
                <a:gd name="T11" fmla="*/ 1162 h 2433"/>
                <a:gd name="T12" fmla="*/ 2215 w 5310"/>
                <a:gd name="T13" fmla="*/ 986 h 2433"/>
                <a:gd name="T14" fmla="*/ 2107 w 5310"/>
                <a:gd name="T15" fmla="*/ 594 h 2433"/>
                <a:gd name="T16" fmla="*/ 2242 w 5310"/>
                <a:gd name="T17" fmla="*/ 257 h 2433"/>
                <a:gd name="T18" fmla="*/ 2323 w 5310"/>
                <a:gd name="T19" fmla="*/ 135 h 2433"/>
                <a:gd name="T20" fmla="*/ 2323 w 5310"/>
                <a:gd name="T21" fmla="*/ 0 h 2433"/>
                <a:gd name="T22" fmla="*/ 0 w 5310"/>
                <a:gd name="T23" fmla="*/ 0 h 2433"/>
                <a:gd name="T24" fmla="*/ 0 w 5310"/>
                <a:gd name="T25" fmla="*/ 851 h 2433"/>
                <a:gd name="T26" fmla="*/ 176 w 5310"/>
                <a:gd name="T27" fmla="*/ 851 h 2433"/>
                <a:gd name="T28" fmla="*/ 298 w 5310"/>
                <a:gd name="T29" fmla="*/ 784 h 2433"/>
                <a:gd name="T30" fmla="*/ 621 w 5310"/>
                <a:gd name="T31" fmla="*/ 662 h 2433"/>
                <a:gd name="T32" fmla="*/ 999 w 5310"/>
                <a:gd name="T33" fmla="*/ 784 h 2433"/>
                <a:gd name="T34" fmla="*/ 1188 w 5310"/>
                <a:gd name="T35" fmla="*/ 1216 h 2433"/>
                <a:gd name="T36" fmla="*/ 999 w 5310"/>
                <a:gd name="T37" fmla="*/ 1648 h 2433"/>
                <a:gd name="T38" fmla="*/ 621 w 5310"/>
                <a:gd name="T39" fmla="*/ 1770 h 2433"/>
                <a:gd name="T40" fmla="*/ 284 w 5310"/>
                <a:gd name="T41" fmla="*/ 1635 h 2433"/>
                <a:gd name="T42" fmla="*/ 149 w 5310"/>
                <a:gd name="T43" fmla="*/ 1554 h 2433"/>
                <a:gd name="T44" fmla="*/ 0 w 5310"/>
                <a:gd name="T45" fmla="*/ 1554 h 2433"/>
                <a:gd name="T46" fmla="*/ 0 w 5310"/>
                <a:gd name="T47" fmla="*/ 2432 h 2433"/>
                <a:gd name="T48" fmla="*/ 4160 w 5310"/>
                <a:gd name="T49" fmla="*/ 2432 h 2433"/>
                <a:gd name="T50" fmla="*/ 4809 w 5310"/>
                <a:gd name="T51" fmla="*/ 1973 h 2433"/>
                <a:gd name="T52" fmla="*/ 5309 w 5310"/>
                <a:gd name="T53" fmla="*/ 0 h 2433"/>
                <a:gd name="T54" fmla="*/ 3026 w 5310"/>
                <a:gd name="T55" fmla="*/ 0 h 2433"/>
                <a:gd name="T56" fmla="*/ 3026 w 5310"/>
                <a:gd name="T57" fmla="*/ 162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310" h="2433">
                  <a:moveTo>
                    <a:pt x="3026" y="162"/>
                  </a:moveTo>
                  <a:lnTo>
                    <a:pt x="3026" y="162"/>
                  </a:lnTo>
                  <a:cubicBezTo>
                    <a:pt x="3026" y="176"/>
                    <a:pt x="3026" y="176"/>
                    <a:pt x="3093" y="270"/>
                  </a:cubicBezTo>
                  <a:cubicBezTo>
                    <a:pt x="3147" y="338"/>
                    <a:pt x="3215" y="460"/>
                    <a:pt x="3215" y="594"/>
                  </a:cubicBezTo>
                  <a:cubicBezTo>
                    <a:pt x="3215" y="730"/>
                    <a:pt x="3188" y="865"/>
                    <a:pt x="3093" y="986"/>
                  </a:cubicBezTo>
                  <a:cubicBezTo>
                    <a:pt x="3012" y="1094"/>
                    <a:pt x="2837" y="1162"/>
                    <a:pt x="2661" y="1162"/>
                  </a:cubicBezTo>
                  <a:cubicBezTo>
                    <a:pt x="2472" y="1162"/>
                    <a:pt x="2310" y="1081"/>
                    <a:pt x="2215" y="986"/>
                  </a:cubicBezTo>
                  <a:cubicBezTo>
                    <a:pt x="2121" y="865"/>
                    <a:pt x="2107" y="730"/>
                    <a:pt x="2107" y="594"/>
                  </a:cubicBezTo>
                  <a:cubicBezTo>
                    <a:pt x="2107" y="446"/>
                    <a:pt x="2175" y="338"/>
                    <a:pt x="2242" y="257"/>
                  </a:cubicBezTo>
                  <a:cubicBezTo>
                    <a:pt x="2310" y="176"/>
                    <a:pt x="2323" y="149"/>
                    <a:pt x="2323" y="135"/>
                  </a:cubicBezTo>
                  <a:cubicBezTo>
                    <a:pt x="2323" y="0"/>
                    <a:pt x="2323" y="0"/>
                    <a:pt x="2323" y="0"/>
                  </a:cubicBezTo>
                  <a:cubicBezTo>
                    <a:pt x="0" y="0"/>
                    <a:pt x="0" y="0"/>
                    <a:pt x="0" y="0"/>
                  </a:cubicBezTo>
                  <a:cubicBezTo>
                    <a:pt x="0" y="851"/>
                    <a:pt x="0" y="851"/>
                    <a:pt x="0" y="851"/>
                  </a:cubicBezTo>
                  <a:cubicBezTo>
                    <a:pt x="176" y="851"/>
                    <a:pt x="176" y="851"/>
                    <a:pt x="176" y="851"/>
                  </a:cubicBezTo>
                  <a:cubicBezTo>
                    <a:pt x="203" y="851"/>
                    <a:pt x="203" y="851"/>
                    <a:pt x="298" y="784"/>
                  </a:cubicBezTo>
                  <a:cubicBezTo>
                    <a:pt x="365" y="730"/>
                    <a:pt x="472" y="662"/>
                    <a:pt x="621" y="662"/>
                  </a:cubicBezTo>
                  <a:cubicBezTo>
                    <a:pt x="742" y="662"/>
                    <a:pt x="891" y="689"/>
                    <a:pt x="999" y="784"/>
                  </a:cubicBezTo>
                  <a:cubicBezTo>
                    <a:pt x="1107" y="865"/>
                    <a:pt x="1188" y="1040"/>
                    <a:pt x="1188" y="1216"/>
                  </a:cubicBezTo>
                  <a:cubicBezTo>
                    <a:pt x="1188" y="1405"/>
                    <a:pt x="1107" y="1567"/>
                    <a:pt x="999" y="1648"/>
                  </a:cubicBezTo>
                  <a:cubicBezTo>
                    <a:pt x="891" y="1743"/>
                    <a:pt x="756" y="1770"/>
                    <a:pt x="621" y="1770"/>
                  </a:cubicBezTo>
                  <a:cubicBezTo>
                    <a:pt x="472" y="1770"/>
                    <a:pt x="352" y="1702"/>
                    <a:pt x="284" y="1635"/>
                  </a:cubicBezTo>
                  <a:cubicBezTo>
                    <a:pt x="190" y="1567"/>
                    <a:pt x="176" y="1554"/>
                    <a:pt x="149" y="1554"/>
                  </a:cubicBezTo>
                  <a:cubicBezTo>
                    <a:pt x="0" y="1554"/>
                    <a:pt x="0" y="1554"/>
                    <a:pt x="0" y="1554"/>
                  </a:cubicBezTo>
                  <a:cubicBezTo>
                    <a:pt x="0" y="2432"/>
                    <a:pt x="0" y="2432"/>
                    <a:pt x="0" y="2432"/>
                  </a:cubicBezTo>
                  <a:cubicBezTo>
                    <a:pt x="4160" y="2432"/>
                    <a:pt x="4160" y="2432"/>
                    <a:pt x="4160" y="2432"/>
                  </a:cubicBezTo>
                  <a:cubicBezTo>
                    <a:pt x="4444" y="2432"/>
                    <a:pt x="4715" y="2229"/>
                    <a:pt x="4809" y="1973"/>
                  </a:cubicBezTo>
                  <a:cubicBezTo>
                    <a:pt x="5309" y="0"/>
                    <a:pt x="5309" y="0"/>
                    <a:pt x="5309" y="0"/>
                  </a:cubicBezTo>
                  <a:cubicBezTo>
                    <a:pt x="3026" y="0"/>
                    <a:pt x="3026" y="0"/>
                    <a:pt x="3026" y="0"/>
                  </a:cubicBezTo>
                  <a:lnTo>
                    <a:pt x="3026" y="162"/>
                  </a:lnTo>
                </a:path>
              </a:pathLst>
            </a:custGeom>
            <a:solidFill>
              <a:schemeClr val="accent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47" name="Freeform 13"/>
            <p:cNvSpPr>
              <a:spLocks noChangeArrowheads="1"/>
            </p:cNvSpPr>
            <p:nvPr/>
          </p:nvSpPr>
          <p:spPr bwMode="auto">
            <a:xfrm>
              <a:off x="2608112" y="8585731"/>
              <a:ext cx="2690113" cy="2693458"/>
            </a:xfrm>
            <a:custGeom>
              <a:avLst/>
              <a:gdLst>
                <a:gd name="T0" fmla="*/ 2243 w 4486"/>
                <a:gd name="T1" fmla="*/ 0 h 4487"/>
                <a:gd name="T2" fmla="*/ 2243 w 4486"/>
                <a:gd name="T3" fmla="*/ 0 h 4487"/>
                <a:gd name="T4" fmla="*/ 0 w 4486"/>
                <a:gd name="T5" fmla="*/ 2243 h 4487"/>
                <a:gd name="T6" fmla="*/ 2243 w 4486"/>
                <a:gd name="T7" fmla="*/ 4486 h 4487"/>
                <a:gd name="T8" fmla="*/ 4485 w 4486"/>
                <a:gd name="T9" fmla="*/ 2243 h 4487"/>
                <a:gd name="T10" fmla="*/ 2243 w 4486"/>
                <a:gd name="T11" fmla="*/ 0 h 4487"/>
                <a:gd name="T12" fmla="*/ 2972 w 4486"/>
                <a:gd name="T13" fmla="*/ 2040 h 4487"/>
                <a:gd name="T14" fmla="*/ 2972 w 4486"/>
                <a:gd name="T15" fmla="*/ 2040 h 4487"/>
                <a:gd name="T16" fmla="*/ 2972 w 4486"/>
                <a:gd name="T17" fmla="*/ 2040 h 4487"/>
                <a:gd name="T18" fmla="*/ 2594 w 4486"/>
                <a:gd name="T19" fmla="*/ 2378 h 4487"/>
                <a:gd name="T20" fmla="*/ 2554 w 4486"/>
                <a:gd name="T21" fmla="*/ 2527 h 4487"/>
                <a:gd name="T22" fmla="*/ 2391 w 4486"/>
                <a:gd name="T23" fmla="*/ 2851 h 4487"/>
                <a:gd name="T24" fmla="*/ 2027 w 4486"/>
                <a:gd name="T25" fmla="*/ 3013 h 4487"/>
                <a:gd name="T26" fmla="*/ 1608 w 4486"/>
                <a:gd name="T27" fmla="*/ 2810 h 4487"/>
                <a:gd name="T28" fmla="*/ 1445 w 4486"/>
                <a:gd name="T29" fmla="*/ 2351 h 4487"/>
                <a:gd name="T30" fmla="*/ 1662 w 4486"/>
                <a:gd name="T31" fmla="*/ 2014 h 4487"/>
                <a:gd name="T32" fmla="*/ 1986 w 4486"/>
                <a:gd name="T33" fmla="*/ 1892 h 4487"/>
                <a:gd name="T34" fmla="*/ 2121 w 4486"/>
                <a:gd name="T35" fmla="*/ 1865 h 4487"/>
                <a:gd name="T36" fmla="*/ 2513 w 4486"/>
                <a:gd name="T37" fmla="*/ 1527 h 4487"/>
                <a:gd name="T38" fmla="*/ 2648 w 4486"/>
                <a:gd name="T39" fmla="*/ 1473 h 4487"/>
                <a:gd name="T40" fmla="*/ 2823 w 4486"/>
                <a:gd name="T41" fmla="*/ 1541 h 4487"/>
                <a:gd name="T42" fmla="*/ 2986 w 4486"/>
                <a:gd name="T43" fmla="*/ 1730 h 4487"/>
                <a:gd name="T44" fmla="*/ 2972 w 4486"/>
                <a:gd name="T45" fmla="*/ 2040 h 4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6" h="4487">
                  <a:moveTo>
                    <a:pt x="2243" y="0"/>
                  </a:moveTo>
                  <a:lnTo>
                    <a:pt x="2243" y="0"/>
                  </a:lnTo>
                  <a:cubicBezTo>
                    <a:pt x="1000" y="0"/>
                    <a:pt x="0" y="1000"/>
                    <a:pt x="0" y="2243"/>
                  </a:cubicBezTo>
                  <a:cubicBezTo>
                    <a:pt x="0" y="3486"/>
                    <a:pt x="1000" y="4486"/>
                    <a:pt x="2243" y="4486"/>
                  </a:cubicBezTo>
                  <a:cubicBezTo>
                    <a:pt x="3486" y="4486"/>
                    <a:pt x="4485" y="3486"/>
                    <a:pt x="4485" y="2243"/>
                  </a:cubicBezTo>
                  <a:cubicBezTo>
                    <a:pt x="4485" y="1000"/>
                    <a:pt x="3486" y="0"/>
                    <a:pt x="2243" y="0"/>
                  </a:cubicBezTo>
                  <a:close/>
                  <a:moveTo>
                    <a:pt x="2972" y="2040"/>
                  </a:moveTo>
                  <a:lnTo>
                    <a:pt x="2972" y="2040"/>
                  </a:lnTo>
                  <a:lnTo>
                    <a:pt x="2972" y="2040"/>
                  </a:lnTo>
                  <a:cubicBezTo>
                    <a:pt x="2594" y="2378"/>
                    <a:pt x="2594" y="2378"/>
                    <a:pt x="2594" y="2378"/>
                  </a:cubicBezTo>
                  <a:cubicBezTo>
                    <a:pt x="2580" y="2392"/>
                    <a:pt x="2580" y="2419"/>
                    <a:pt x="2554" y="2527"/>
                  </a:cubicBezTo>
                  <a:cubicBezTo>
                    <a:pt x="2540" y="2621"/>
                    <a:pt x="2499" y="2756"/>
                    <a:pt x="2391" y="2851"/>
                  </a:cubicBezTo>
                  <a:cubicBezTo>
                    <a:pt x="2297" y="2932"/>
                    <a:pt x="2175" y="3000"/>
                    <a:pt x="2027" y="3013"/>
                  </a:cubicBezTo>
                  <a:cubicBezTo>
                    <a:pt x="1891" y="3013"/>
                    <a:pt x="1729" y="2946"/>
                    <a:pt x="1608" y="2810"/>
                  </a:cubicBezTo>
                  <a:cubicBezTo>
                    <a:pt x="1473" y="2676"/>
                    <a:pt x="1419" y="2486"/>
                    <a:pt x="1445" y="2351"/>
                  </a:cubicBezTo>
                  <a:cubicBezTo>
                    <a:pt x="1473" y="2203"/>
                    <a:pt x="1554" y="2095"/>
                    <a:pt x="1662" y="2014"/>
                  </a:cubicBezTo>
                  <a:cubicBezTo>
                    <a:pt x="1756" y="1919"/>
                    <a:pt x="1891" y="1892"/>
                    <a:pt x="1986" y="1892"/>
                  </a:cubicBezTo>
                  <a:cubicBezTo>
                    <a:pt x="2094" y="1878"/>
                    <a:pt x="2107" y="1878"/>
                    <a:pt x="2121" y="1865"/>
                  </a:cubicBezTo>
                  <a:cubicBezTo>
                    <a:pt x="2513" y="1527"/>
                    <a:pt x="2513" y="1527"/>
                    <a:pt x="2513" y="1527"/>
                  </a:cubicBezTo>
                  <a:cubicBezTo>
                    <a:pt x="2540" y="1487"/>
                    <a:pt x="2594" y="1473"/>
                    <a:pt x="2648" y="1473"/>
                  </a:cubicBezTo>
                  <a:cubicBezTo>
                    <a:pt x="2716" y="1459"/>
                    <a:pt x="2770" y="1487"/>
                    <a:pt x="2823" y="1541"/>
                  </a:cubicBezTo>
                  <a:cubicBezTo>
                    <a:pt x="2986" y="1730"/>
                    <a:pt x="2986" y="1730"/>
                    <a:pt x="2986" y="1730"/>
                  </a:cubicBezTo>
                  <a:cubicBezTo>
                    <a:pt x="3067" y="1824"/>
                    <a:pt x="3053" y="1960"/>
                    <a:pt x="2972" y="2040"/>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sp>
          <p:nvSpPr>
            <p:cNvPr id="48" name="Freeform 14"/>
            <p:cNvSpPr>
              <a:spLocks noChangeArrowheads="1"/>
            </p:cNvSpPr>
            <p:nvPr/>
          </p:nvSpPr>
          <p:spPr bwMode="auto">
            <a:xfrm>
              <a:off x="8274012" y="8585731"/>
              <a:ext cx="2698047" cy="2693458"/>
            </a:xfrm>
            <a:custGeom>
              <a:avLst/>
              <a:gdLst>
                <a:gd name="T0" fmla="*/ 2242 w 4499"/>
                <a:gd name="T1" fmla="*/ 0 h 4487"/>
                <a:gd name="T2" fmla="*/ 2242 w 4499"/>
                <a:gd name="T3" fmla="*/ 0 h 4487"/>
                <a:gd name="T4" fmla="*/ 0 w 4499"/>
                <a:gd name="T5" fmla="*/ 2243 h 4487"/>
                <a:gd name="T6" fmla="*/ 2242 w 4499"/>
                <a:gd name="T7" fmla="*/ 4486 h 4487"/>
                <a:gd name="T8" fmla="*/ 4498 w 4499"/>
                <a:gd name="T9" fmla="*/ 2243 h 4487"/>
                <a:gd name="T10" fmla="*/ 2242 w 4499"/>
                <a:gd name="T11" fmla="*/ 0 h 4487"/>
                <a:gd name="T12" fmla="*/ 2972 w 4499"/>
                <a:gd name="T13" fmla="*/ 2040 h 4487"/>
                <a:gd name="T14" fmla="*/ 2972 w 4499"/>
                <a:gd name="T15" fmla="*/ 2040 h 4487"/>
                <a:gd name="T16" fmla="*/ 2972 w 4499"/>
                <a:gd name="T17" fmla="*/ 2040 h 4487"/>
                <a:gd name="T18" fmla="*/ 2593 w 4499"/>
                <a:gd name="T19" fmla="*/ 2378 h 4487"/>
                <a:gd name="T20" fmla="*/ 2566 w 4499"/>
                <a:gd name="T21" fmla="*/ 2527 h 4487"/>
                <a:gd name="T22" fmla="*/ 2391 w 4499"/>
                <a:gd name="T23" fmla="*/ 2851 h 4487"/>
                <a:gd name="T24" fmla="*/ 2026 w 4499"/>
                <a:gd name="T25" fmla="*/ 3013 h 4487"/>
                <a:gd name="T26" fmla="*/ 1607 w 4499"/>
                <a:gd name="T27" fmla="*/ 2810 h 4487"/>
                <a:gd name="T28" fmla="*/ 1459 w 4499"/>
                <a:gd name="T29" fmla="*/ 2351 h 4487"/>
                <a:gd name="T30" fmla="*/ 1661 w 4499"/>
                <a:gd name="T31" fmla="*/ 2014 h 4487"/>
                <a:gd name="T32" fmla="*/ 1986 w 4499"/>
                <a:gd name="T33" fmla="*/ 1892 h 4487"/>
                <a:gd name="T34" fmla="*/ 2121 w 4499"/>
                <a:gd name="T35" fmla="*/ 1865 h 4487"/>
                <a:gd name="T36" fmla="*/ 2513 w 4499"/>
                <a:gd name="T37" fmla="*/ 1527 h 4487"/>
                <a:gd name="T38" fmla="*/ 2648 w 4499"/>
                <a:gd name="T39" fmla="*/ 1473 h 4487"/>
                <a:gd name="T40" fmla="*/ 2823 w 4499"/>
                <a:gd name="T41" fmla="*/ 1541 h 4487"/>
                <a:gd name="T42" fmla="*/ 2999 w 4499"/>
                <a:gd name="T43" fmla="*/ 1730 h 4487"/>
                <a:gd name="T44" fmla="*/ 2972 w 4499"/>
                <a:gd name="T45" fmla="*/ 2040 h 4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99" h="4487">
                  <a:moveTo>
                    <a:pt x="2242" y="0"/>
                  </a:moveTo>
                  <a:lnTo>
                    <a:pt x="2242" y="0"/>
                  </a:lnTo>
                  <a:cubicBezTo>
                    <a:pt x="1013" y="0"/>
                    <a:pt x="0" y="1000"/>
                    <a:pt x="0" y="2243"/>
                  </a:cubicBezTo>
                  <a:cubicBezTo>
                    <a:pt x="0" y="3486"/>
                    <a:pt x="1013" y="4486"/>
                    <a:pt x="2242" y="4486"/>
                  </a:cubicBezTo>
                  <a:cubicBezTo>
                    <a:pt x="3485" y="4486"/>
                    <a:pt x="4498" y="3486"/>
                    <a:pt x="4498" y="2243"/>
                  </a:cubicBezTo>
                  <a:cubicBezTo>
                    <a:pt x="4498" y="1000"/>
                    <a:pt x="3485" y="0"/>
                    <a:pt x="2242" y="0"/>
                  </a:cubicBezTo>
                  <a:close/>
                  <a:moveTo>
                    <a:pt x="2972" y="2040"/>
                  </a:moveTo>
                  <a:lnTo>
                    <a:pt x="2972" y="2040"/>
                  </a:lnTo>
                  <a:lnTo>
                    <a:pt x="2972" y="2040"/>
                  </a:lnTo>
                  <a:cubicBezTo>
                    <a:pt x="2593" y="2378"/>
                    <a:pt x="2593" y="2378"/>
                    <a:pt x="2593" y="2378"/>
                  </a:cubicBezTo>
                  <a:cubicBezTo>
                    <a:pt x="2580" y="2392"/>
                    <a:pt x="2580" y="2419"/>
                    <a:pt x="2566" y="2527"/>
                  </a:cubicBezTo>
                  <a:cubicBezTo>
                    <a:pt x="2539" y="2621"/>
                    <a:pt x="2513" y="2756"/>
                    <a:pt x="2391" y="2851"/>
                  </a:cubicBezTo>
                  <a:cubicBezTo>
                    <a:pt x="2296" y="2932"/>
                    <a:pt x="2175" y="3000"/>
                    <a:pt x="2026" y="3013"/>
                  </a:cubicBezTo>
                  <a:cubicBezTo>
                    <a:pt x="1891" y="3013"/>
                    <a:pt x="1729" y="2946"/>
                    <a:pt x="1607" y="2810"/>
                  </a:cubicBezTo>
                  <a:cubicBezTo>
                    <a:pt x="1486" y="2676"/>
                    <a:pt x="1431" y="2486"/>
                    <a:pt x="1459" y="2351"/>
                  </a:cubicBezTo>
                  <a:cubicBezTo>
                    <a:pt x="1486" y="2203"/>
                    <a:pt x="1567" y="2095"/>
                    <a:pt x="1661" y="2014"/>
                  </a:cubicBezTo>
                  <a:cubicBezTo>
                    <a:pt x="1769" y="1919"/>
                    <a:pt x="1904" y="1892"/>
                    <a:pt x="1986" y="1892"/>
                  </a:cubicBezTo>
                  <a:cubicBezTo>
                    <a:pt x="2094" y="1878"/>
                    <a:pt x="2107" y="1878"/>
                    <a:pt x="2121" y="1865"/>
                  </a:cubicBezTo>
                  <a:cubicBezTo>
                    <a:pt x="2513" y="1527"/>
                    <a:pt x="2513" y="1527"/>
                    <a:pt x="2513" y="1527"/>
                  </a:cubicBezTo>
                  <a:cubicBezTo>
                    <a:pt x="2553" y="1487"/>
                    <a:pt x="2593" y="1473"/>
                    <a:pt x="2648" y="1473"/>
                  </a:cubicBezTo>
                  <a:cubicBezTo>
                    <a:pt x="2715" y="1459"/>
                    <a:pt x="2783" y="1487"/>
                    <a:pt x="2823" y="1541"/>
                  </a:cubicBezTo>
                  <a:cubicBezTo>
                    <a:pt x="2999" y="1730"/>
                    <a:pt x="2999" y="1730"/>
                    <a:pt x="2999" y="1730"/>
                  </a:cubicBezTo>
                  <a:cubicBezTo>
                    <a:pt x="3080" y="1824"/>
                    <a:pt x="3066" y="1960"/>
                    <a:pt x="2972" y="2040"/>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114304" tIns="57152" rIns="114304" bIns="57152" anchor="ctr"/>
            <a:lstStyle/>
            <a:p>
              <a:endParaRPr lang="en-US" sz="2701"/>
            </a:p>
          </p:txBody>
        </p:sp>
      </p:grpSp>
      <p:sp>
        <p:nvSpPr>
          <p:cNvPr id="51" name="TextBox 50"/>
          <p:cNvSpPr txBox="1"/>
          <p:nvPr/>
        </p:nvSpPr>
        <p:spPr>
          <a:xfrm>
            <a:off x="10650936" y="5396775"/>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2" name="Rectangle 51"/>
          <p:cNvSpPr/>
          <p:nvPr/>
        </p:nvSpPr>
        <p:spPr>
          <a:xfrm>
            <a:off x="10642358" y="4991864"/>
            <a:ext cx="1414170" cy="404085"/>
          </a:xfrm>
          <a:prstGeom prst="rect">
            <a:avLst/>
          </a:prstGeom>
        </p:spPr>
        <p:txBody>
          <a:bodyPr wrap="none">
            <a:spAutoFit/>
          </a:bodyPr>
          <a:lstStyle/>
          <a:p>
            <a:r>
              <a:rPr lang="en-US" sz="2026" b="1" dirty="0">
                <a:solidFill>
                  <a:schemeClr val="tx2"/>
                </a:solidFill>
                <a:latin typeface="Lato" charset="0"/>
                <a:ea typeface="Lato" charset="0"/>
                <a:cs typeface="Lato" charset="0"/>
              </a:rPr>
              <a:t>Eat Before</a:t>
            </a:r>
          </a:p>
        </p:txBody>
      </p:sp>
      <p:sp>
        <p:nvSpPr>
          <p:cNvPr id="53" name="TextBox 52"/>
          <p:cNvSpPr txBox="1"/>
          <p:nvPr/>
        </p:nvSpPr>
        <p:spPr>
          <a:xfrm>
            <a:off x="10650936" y="6986238"/>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4" name="Rectangle 53"/>
          <p:cNvSpPr/>
          <p:nvPr/>
        </p:nvSpPr>
        <p:spPr>
          <a:xfrm>
            <a:off x="10642359" y="6581327"/>
            <a:ext cx="1435008" cy="404085"/>
          </a:xfrm>
          <a:prstGeom prst="rect">
            <a:avLst/>
          </a:prstGeom>
        </p:spPr>
        <p:txBody>
          <a:bodyPr wrap="none">
            <a:spAutoFit/>
          </a:bodyPr>
          <a:lstStyle/>
          <a:p>
            <a:r>
              <a:rPr lang="en-US" sz="2026" b="1" dirty="0">
                <a:solidFill>
                  <a:schemeClr val="tx2"/>
                </a:solidFill>
                <a:latin typeface="Lato" charset="0"/>
                <a:ea typeface="Lato" charset="0"/>
                <a:cs typeface="Lato" charset="0"/>
              </a:rPr>
              <a:t>Bring Cash</a:t>
            </a:r>
          </a:p>
        </p:txBody>
      </p:sp>
      <p:sp>
        <p:nvSpPr>
          <p:cNvPr id="55" name="TextBox 54"/>
          <p:cNvSpPr txBox="1"/>
          <p:nvPr/>
        </p:nvSpPr>
        <p:spPr>
          <a:xfrm>
            <a:off x="10650936" y="8575700"/>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6" name="Rectangle 55"/>
          <p:cNvSpPr/>
          <p:nvPr/>
        </p:nvSpPr>
        <p:spPr>
          <a:xfrm>
            <a:off x="10642359" y="8170790"/>
            <a:ext cx="1591654" cy="404085"/>
          </a:xfrm>
          <a:prstGeom prst="rect">
            <a:avLst/>
          </a:prstGeom>
        </p:spPr>
        <p:txBody>
          <a:bodyPr wrap="none">
            <a:spAutoFit/>
          </a:bodyPr>
          <a:lstStyle/>
          <a:p>
            <a:r>
              <a:rPr lang="en-US" sz="2026" b="1" dirty="0">
                <a:solidFill>
                  <a:schemeClr val="tx2"/>
                </a:solidFill>
                <a:latin typeface="Lato" charset="0"/>
                <a:ea typeface="Lato" charset="0"/>
                <a:cs typeface="Lato" charset="0"/>
              </a:rPr>
              <a:t>Be Strategic</a:t>
            </a:r>
          </a:p>
        </p:txBody>
      </p:sp>
      <p:sp>
        <p:nvSpPr>
          <p:cNvPr id="57" name="Freeform 222"/>
          <p:cNvSpPr>
            <a:spLocks noEditPoints="1"/>
          </p:cNvSpPr>
          <p:nvPr/>
        </p:nvSpPr>
        <p:spPr bwMode="auto">
          <a:xfrm>
            <a:off x="9920526" y="6615258"/>
            <a:ext cx="389060" cy="39077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68598" tIns="34299" rIns="68598" bIns="34299" numCol="1" anchor="t" anchorCtr="0" compatLnSpc="1">
            <a:prstTxWarp prst="textNoShape">
              <a:avLst/>
            </a:prstTxWarp>
          </a:bodyPr>
          <a:lstStyle/>
          <a:p>
            <a:endParaRPr lang="en-US" sz="2701">
              <a:solidFill>
                <a:schemeClr val="tx2"/>
              </a:solidFill>
            </a:endParaRPr>
          </a:p>
        </p:txBody>
      </p:sp>
      <p:sp>
        <p:nvSpPr>
          <p:cNvPr id="76" name="Freeform 222"/>
          <p:cNvSpPr>
            <a:spLocks noEditPoints="1"/>
          </p:cNvSpPr>
          <p:nvPr/>
        </p:nvSpPr>
        <p:spPr bwMode="auto">
          <a:xfrm>
            <a:off x="9920526" y="8184927"/>
            <a:ext cx="389060" cy="39077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68598" tIns="34299" rIns="68598" bIns="34299" numCol="1" anchor="t" anchorCtr="0" compatLnSpc="1">
            <a:prstTxWarp prst="textNoShape">
              <a:avLst/>
            </a:prstTxWarp>
          </a:bodyPr>
          <a:lstStyle/>
          <a:p>
            <a:endParaRPr lang="en-US" sz="2701">
              <a:solidFill>
                <a:schemeClr val="tx2"/>
              </a:solidFill>
            </a:endParaRPr>
          </a:p>
        </p:txBody>
      </p:sp>
      <p:sp>
        <p:nvSpPr>
          <p:cNvPr id="78" name="Freeform 222"/>
          <p:cNvSpPr>
            <a:spLocks noEditPoints="1"/>
          </p:cNvSpPr>
          <p:nvPr/>
        </p:nvSpPr>
        <p:spPr bwMode="auto">
          <a:xfrm>
            <a:off x="9920526" y="5024719"/>
            <a:ext cx="389060" cy="390774"/>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68598" tIns="34299" rIns="68598" bIns="34299" numCol="1" anchor="t" anchorCtr="0" compatLnSpc="1">
            <a:prstTxWarp prst="textNoShape">
              <a:avLst/>
            </a:prstTxWarp>
          </a:bodyPr>
          <a:lstStyle/>
          <a:p>
            <a:endParaRPr lang="en-US" sz="2701">
              <a:solidFill>
                <a:schemeClr val="tx2"/>
              </a:solidFill>
            </a:endParaRPr>
          </a:p>
        </p:txBody>
      </p:sp>
    </p:spTree>
    <p:extLst>
      <p:ext uri="{BB962C8B-B14F-4D97-AF65-F5344CB8AC3E}">
        <p14:creationId xmlns:p14="http://schemas.microsoft.com/office/powerpoint/2010/main" val="4857415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Oval 99"/>
          <p:cNvSpPr/>
          <p:nvPr/>
        </p:nvSpPr>
        <p:spPr>
          <a:xfrm>
            <a:off x="2225385" y="4413408"/>
            <a:ext cx="5383740" cy="538514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24" name="Rectangle 23"/>
          <p:cNvSpPr>
            <a:spLocks/>
          </p:cNvSpPr>
          <p:nvPr/>
        </p:nvSpPr>
        <p:spPr bwMode="auto">
          <a:xfrm>
            <a:off x="6422877" y="2098153"/>
            <a:ext cx="5486246"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SWOT - Strengths</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1" name="Rectangle 30"/>
          <p:cNvSpPr/>
          <p:nvPr/>
        </p:nvSpPr>
        <p:spPr>
          <a:xfrm>
            <a:off x="9520669" y="4278959"/>
            <a:ext cx="853290" cy="853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2" name="Rectangle 31"/>
          <p:cNvSpPr/>
          <p:nvPr/>
        </p:nvSpPr>
        <p:spPr>
          <a:xfrm>
            <a:off x="9520669" y="5884685"/>
            <a:ext cx="853290" cy="853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3" name="Rectangle 32"/>
          <p:cNvSpPr/>
          <p:nvPr/>
        </p:nvSpPr>
        <p:spPr>
          <a:xfrm>
            <a:off x="9520669" y="9196730"/>
            <a:ext cx="853290" cy="853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4" name="TextBox 33"/>
          <p:cNvSpPr txBox="1"/>
          <p:nvPr/>
        </p:nvSpPr>
        <p:spPr>
          <a:xfrm>
            <a:off x="10619150" y="9499166"/>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5" name="Rectangle 34"/>
          <p:cNvSpPr/>
          <p:nvPr/>
        </p:nvSpPr>
        <p:spPr>
          <a:xfrm>
            <a:off x="10610572" y="9094255"/>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36" name="TextBox 35"/>
          <p:cNvSpPr txBox="1"/>
          <p:nvPr/>
        </p:nvSpPr>
        <p:spPr>
          <a:xfrm>
            <a:off x="10619150" y="4613923"/>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7" name="Rectangle 36"/>
          <p:cNvSpPr/>
          <p:nvPr/>
        </p:nvSpPr>
        <p:spPr>
          <a:xfrm>
            <a:off x="10610572" y="4209012"/>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38" name="Shape 2547"/>
          <p:cNvSpPr/>
          <p:nvPr/>
        </p:nvSpPr>
        <p:spPr>
          <a:xfrm>
            <a:off x="9748992" y="451278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39" name="TextBox 38"/>
          <p:cNvSpPr txBox="1"/>
          <p:nvPr/>
        </p:nvSpPr>
        <p:spPr>
          <a:xfrm>
            <a:off x="10619150" y="6203385"/>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4" name="Rectangle 43"/>
          <p:cNvSpPr/>
          <p:nvPr/>
        </p:nvSpPr>
        <p:spPr>
          <a:xfrm>
            <a:off x="10610572" y="5798475"/>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45" name="Shape 2588"/>
          <p:cNvSpPr/>
          <p:nvPr/>
        </p:nvSpPr>
        <p:spPr>
          <a:xfrm>
            <a:off x="9748992" y="6120823"/>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7" name="Rectangle 46"/>
          <p:cNvSpPr/>
          <p:nvPr/>
        </p:nvSpPr>
        <p:spPr>
          <a:xfrm>
            <a:off x="9520669" y="7490412"/>
            <a:ext cx="853290" cy="8532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8" name="TextBox 47"/>
          <p:cNvSpPr txBox="1"/>
          <p:nvPr/>
        </p:nvSpPr>
        <p:spPr>
          <a:xfrm>
            <a:off x="10619150" y="7792848"/>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9" name="Rectangle 48"/>
          <p:cNvSpPr/>
          <p:nvPr/>
        </p:nvSpPr>
        <p:spPr>
          <a:xfrm>
            <a:off x="10610572" y="7387937"/>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50" name="Shape 2633"/>
          <p:cNvSpPr/>
          <p:nvPr/>
        </p:nvSpPr>
        <p:spPr>
          <a:xfrm>
            <a:off x="9754888" y="772332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2" name="TextBox 1"/>
          <p:cNvSpPr txBox="1"/>
          <p:nvPr/>
        </p:nvSpPr>
        <p:spPr>
          <a:xfrm>
            <a:off x="3871436" y="4984368"/>
            <a:ext cx="1991251" cy="4132991"/>
          </a:xfrm>
          <a:prstGeom prst="rect">
            <a:avLst/>
          </a:prstGeom>
          <a:noFill/>
        </p:spPr>
        <p:txBody>
          <a:bodyPr wrap="none" rtlCol="0">
            <a:spAutoFit/>
          </a:bodyPr>
          <a:lstStyle/>
          <a:p>
            <a:pPr algn="ctr"/>
            <a:r>
              <a:rPr lang="en-US" sz="26257" b="1" dirty="0">
                <a:solidFill>
                  <a:schemeClr val="bg1"/>
                </a:solidFill>
                <a:latin typeface="Lato" charset="0"/>
                <a:ea typeface="Lato" charset="0"/>
                <a:cs typeface="Lato" charset="0"/>
              </a:rPr>
              <a:t>S</a:t>
            </a:r>
          </a:p>
        </p:txBody>
      </p:sp>
      <p:sp>
        <p:nvSpPr>
          <p:cNvPr id="53" name="Shape 2562"/>
          <p:cNvSpPr/>
          <p:nvPr/>
        </p:nvSpPr>
        <p:spPr>
          <a:xfrm>
            <a:off x="9754888" y="941382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19898905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Oval 99"/>
          <p:cNvSpPr/>
          <p:nvPr/>
        </p:nvSpPr>
        <p:spPr>
          <a:xfrm>
            <a:off x="2225385" y="4413408"/>
            <a:ext cx="5383740" cy="538514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24" name="Rectangle 23"/>
          <p:cNvSpPr>
            <a:spLocks/>
          </p:cNvSpPr>
          <p:nvPr/>
        </p:nvSpPr>
        <p:spPr bwMode="auto">
          <a:xfrm>
            <a:off x="6018602" y="2098153"/>
            <a:ext cx="6294801"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SWOT - Weaknesses</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2" name="TextBox 1"/>
          <p:cNvSpPr txBox="1"/>
          <p:nvPr/>
        </p:nvSpPr>
        <p:spPr>
          <a:xfrm>
            <a:off x="3163711" y="5160521"/>
            <a:ext cx="3406702" cy="3786549"/>
          </a:xfrm>
          <a:prstGeom prst="rect">
            <a:avLst/>
          </a:prstGeom>
          <a:noFill/>
        </p:spPr>
        <p:txBody>
          <a:bodyPr wrap="none" rtlCol="0">
            <a:spAutoFit/>
          </a:bodyPr>
          <a:lstStyle/>
          <a:p>
            <a:pPr algn="ctr"/>
            <a:r>
              <a:rPr lang="en-US" sz="24006" b="1" dirty="0">
                <a:solidFill>
                  <a:schemeClr val="bg1"/>
                </a:solidFill>
                <a:latin typeface="Lato" charset="0"/>
                <a:ea typeface="Lato" charset="0"/>
                <a:cs typeface="Lato" charset="0"/>
              </a:rPr>
              <a:t>W</a:t>
            </a:r>
          </a:p>
        </p:txBody>
      </p:sp>
      <p:sp>
        <p:nvSpPr>
          <p:cNvPr id="30" name="Rectangle 29"/>
          <p:cNvSpPr/>
          <p:nvPr/>
        </p:nvSpPr>
        <p:spPr>
          <a:xfrm>
            <a:off x="9520669" y="4278959"/>
            <a:ext cx="853290" cy="853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0" name="Rectangle 39"/>
          <p:cNvSpPr/>
          <p:nvPr/>
        </p:nvSpPr>
        <p:spPr>
          <a:xfrm>
            <a:off x="9520669" y="5884685"/>
            <a:ext cx="853290" cy="853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1" name="Rectangle 40"/>
          <p:cNvSpPr/>
          <p:nvPr/>
        </p:nvSpPr>
        <p:spPr>
          <a:xfrm>
            <a:off x="9520669" y="9196730"/>
            <a:ext cx="853290" cy="853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2" name="TextBox 41"/>
          <p:cNvSpPr txBox="1"/>
          <p:nvPr/>
        </p:nvSpPr>
        <p:spPr>
          <a:xfrm>
            <a:off x="10619150" y="9499166"/>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3" name="Rectangle 42"/>
          <p:cNvSpPr/>
          <p:nvPr/>
        </p:nvSpPr>
        <p:spPr>
          <a:xfrm>
            <a:off x="10610572" y="9094255"/>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51" name="TextBox 50"/>
          <p:cNvSpPr txBox="1"/>
          <p:nvPr/>
        </p:nvSpPr>
        <p:spPr>
          <a:xfrm>
            <a:off x="10619150" y="4613923"/>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2" name="Rectangle 51"/>
          <p:cNvSpPr/>
          <p:nvPr/>
        </p:nvSpPr>
        <p:spPr>
          <a:xfrm>
            <a:off x="10610572" y="4209012"/>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53" name="Shape 2547"/>
          <p:cNvSpPr/>
          <p:nvPr/>
        </p:nvSpPr>
        <p:spPr>
          <a:xfrm>
            <a:off x="9748992" y="451278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4" name="TextBox 53"/>
          <p:cNvSpPr txBox="1"/>
          <p:nvPr/>
        </p:nvSpPr>
        <p:spPr>
          <a:xfrm>
            <a:off x="10619150" y="6203385"/>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5" name="Rectangle 54"/>
          <p:cNvSpPr/>
          <p:nvPr/>
        </p:nvSpPr>
        <p:spPr>
          <a:xfrm>
            <a:off x="10610572" y="5798475"/>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56" name="Shape 2588"/>
          <p:cNvSpPr/>
          <p:nvPr/>
        </p:nvSpPr>
        <p:spPr>
          <a:xfrm>
            <a:off x="9748992" y="6120823"/>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7" name="Rectangle 56"/>
          <p:cNvSpPr/>
          <p:nvPr/>
        </p:nvSpPr>
        <p:spPr>
          <a:xfrm>
            <a:off x="9520669" y="7490412"/>
            <a:ext cx="853290" cy="8532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8" name="TextBox 57"/>
          <p:cNvSpPr txBox="1"/>
          <p:nvPr/>
        </p:nvSpPr>
        <p:spPr>
          <a:xfrm>
            <a:off x="10619150" y="7792848"/>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9" name="Rectangle 58"/>
          <p:cNvSpPr/>
          <p:nvPr/>
        </p:nvSpPr>
        <p:spPr>
          <a:xfrm>
            <a:off x="10610572" y="7387937"/>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60" name="Shape 2633"/>
          <p:cNvSpPr/>
          <p:nvPr/>
        </p:nvSpPr>
        <p:spPr>
          <a:xfrm>
            <a:off x="9754888" y="772332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1" name="Shape 2562"/>
          <p:cNvSpPr/>
          <p:nvPr/>
        </p:nvSpPr>
        <p:spPr>
          <a:xfrm>
            <a:off x="9754888" y="941382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205693041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Oval 99"/>
          <p:cNvSpPr/>
          <p:nvPr/>
        </p:nvSpPr>
        <p:spPr>
          <a:xfrm>
            <a:off x="2225385" y="4413408"/>
            <a:ext cx="5383740" cy="538514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24" name="Rectangle 23"/>
          <p:cNvSpPr>
            <a:spLocks/>
          </p:cNvSpPr>
          <p:nvPr/>
        </p:nvSpPr>
        <p:spPr bwMode="auto">
          <a:xfrm>
            <a:off x="5737597" y="2098153"/>
            <a:ext cx="6856813"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SWOT - Opportunities</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2" name="TextBox 1"/>
          <p:cNvSpPr txBox="1"/>
          <p:nvPr/>
        </p:nvSpPr>
        <p:spPr>
          <a:xfrm>
            <a:off x="3594617" y="5115518"/>
            <a:ext cx="2645276" cy="3786549"/>
          </a:xfrm>
          <a:prstGeom prst="rect">
            <a:avLst/>
          </a:prstGeom>
          <a:noFill/>
        </p:spPr>
        <p:txBody>
          <a:bodyPr wrap="none" rtlCol="0">
            <a:spAutoFit/>
          </a:bodyPr>
          <a:lstStyle/>
          <a:p>
            <a:pPr algn="ctr"/>
            <a:r>
              <a:rPr lang="en-US" sz="24006" b="1">
                <a:solidFill>
                  <a:schemeClr val="bg1"/>
                </a:solidFill>
                <a:latin typeface="Lato" charset="0"/>
                <a:ea typeface="Lato" charset="0"/>
                <a:cs typeface="Lato" charset="0"/>
              </a:rPr>
              <a:t>O</a:t>
            </a:r>
            <a:endParaRPr lang="en-US" sz="24006" b="1" dirty="0">
              <a:solidFill>
                <a:schemeClr val="bg1"/>
              </a:solidFill>
              <a:latin typeface="Lato" charset="0"/>
              <a:ea typeface="Lato" charset="0"/>
              <a:cs typeface="Lato" charset="0"/>
            </a:endParaRPr>
          </a:p>
        </p:txBody>
      </p:sp>
      <p:sp>
        <p:nvSpPr>
          <p:cNvPr id="30" name="Rectangle 29"/>
          <p:cNvSpPr/>
          <p:nvPr/>
        </p:nvSpPr>
        <p:spPr>
          <a:xfrm>
            <a:off x="9520669" y="4278959"/>
            <a:ext cx="853290" cy="853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0" name="Rectangle 39"/>
          <p:cNvSpPr/>
          <p:nvPr/>
        </p:nvSpPr>
        <p:spPr>
          <a:xfrm>
            <a:off x="9520669" y="5884685"/>
            <a:ext cx="853290" cy="853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1" name="Rectangle 40"/>
          <p:cNvSpPr/>
          <p:nvPr/>
        </p:nvSpPr>
        <p:spPr>
          <a:xfrm>
            <a:off x="9520669" y="9196730"/>
            <a:ext cx="853290" cy="853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2" name="TextBox 41"/>
          <p:cNvSpPr txBox="1"/>
          <p:nvPr/>
        </p:nvSpPr>
        <p:spPr>
          <a:xfrm>
            <a:off x="10619150" y="9499166"/>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3" name="Rectangle 42"/>
          <p:cNvSpPr/>
          <p:nvPr/>
        </p:nvSpPr>
        <p:spPr>
          <a:xfrm>
            <a:off x="10610572" y="9094255"/>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51" name="TextBox 50"/>
          <p:cNvSpPr txBox="1"/>
          <p:nvPr/>
        </p:nvSpPr>
        <p:spPr>
          <a:xfrm>
            <a:off x="10619150" y="4613923"/>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2" name="Rectangle 51"/>
          <p:cNvSpPr/>
          <p:nvPr/>
        </p:nvSpPr>
        <p:spPr>
          <a:xfrm>
            <a:off x="10610572" y="4209012"/>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53" name="Shape 2547"/>
          <p:cNvSpPr/>
          <p:nvPr/>
        </p:nvSpPr>
        <p:spPr>
          <a:xfrm>
            <a:off x="9748992" y="451278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4" name="TextBox 53"/>
          <p:cNvSpPr txBox="1"/>
          <p:nvPr/>
        </p:nvSpPr>
        <p:spPr>
          <a:xfrm>
            <a:off x="10619150" y="6203385"/>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5" name="Rectangle 54"/>
          <p:cNvSpPr/>
          <p:nvPr/>
        </p:nvSpPr>
        <p:spPr>
          <a:xfrm>
            <a:off x="10610572" y="5798475"/>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56" name="Shape 2588"/>
          <p:cNvSpPr/>
          <p:nvPr/>
        </p:nvSpPr>
        <p:spPr>
          <a:xfrm>
            <a:off x="9748992" y="6120823"/>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7" name="Rectangle 56"/>
          <p:cNvSpPr/>
          <p:nvPr/>
        </p:nvSpPr>
        <p:spPr>
          <a:xfrm>
            <a:off x="9520669" y="7490412"/>
            <a:ext cx="853290" cy="8532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8" name="TextBox 57"/>
          <p:cNvSpPr txBox="1"/>
          <p:nvPr/>
        </p:nvSpPr>
        <p:spPr>
          <a:xfrm>
            <a:off x="10619150" y="7792848"/>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9" name="Rectangle 58"/>
          <p:cNvSpPr/>
          <p:nvPr/>
        </p:nvSpPr>
        <p:spPr>
          <a:xfrm>
            <a:off x="10610572" y="7387937"/>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60" name="Shape 2633"/>
          <p:cNvSpPr/>
          <p:nvPr/>
        </p:nvSpPr>
        <p:spPr>
          <a:xfrm>
            <a:off x="9754888" y="772332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1" name="Shape 2562"/>
          <p:cNvSpPr/>
          <p:nvPr/>
        </p:nvSpPr>
        <p:spPr>
          <a:xfrm>
            <a:off x="9754888" y="941382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3882903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Oval 99"/>
          <p:cNvSpPr/>
          <p:nvPr/>
        </p:nvSpPr>
        <p:spPr>
          <a:xfrm>
            <a:off x="2225385" y="4413408"/>
            <a:ext cx="5383740" cy="538514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24" name="Rectangle 23"/>
          <p:cNvSpPr>
            <a:spLocks/>
          </p:cNvSpPr>
          <p:nvPr/>
        </p:nvSpPr>
        <p:spPr bwMode="auto">
          <a:xfrm>
            <a:off x="6731456" y="2098153"/>
            <a:ext cx="486909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SWOT - Threats</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2" name="TextBox 1"/>
          <p:cNvSpPr txBox="1"/>
          <p:nvPr/>
        </p:nvSpPr>
        <p:spPr>
          <a:xfrm>
            <a:off x="3908806" y="5148980"/>
            <a:ext cx="2016899" cy="3786549"/>
          </a:xfrm>
          <a:prstGeom prst="rect">
            <a:avLst/>
          </a:prstGeom>
          <a:noFill/>
        </p:spPr>
        <p:txBody>
          <a:bodyPr wrap="none" rtlCol="0">
            <a:spAutoFit/>
          </a:bodyPr>
          <a:lstStyle/>
          <a:p>
            <a:pPr algn="ctr"/>
            <a:r>
              <a:rPr lang="en-US" sz="24006" b="1" dirty="0">
                <a:solidFill>
                  <a:schemeClr val="bg1"/>
                </a:solidFill>
                <a:latin typeface="Lato" charset="0"/>
                <a:ea typeface="Lato" charset="0"/>
                <a:cs typeface="Lato" charset="0"/>
              </a:rPr>
              <a:t>T</a:t>
            </a:r>
          </a:p>
        </p:txBody>
      </p:sp>
      <p:sp>
        <p:nvSpPr>
          <p:cNvPr id="30" name="Rectangle 29"/>
          <p:cNvSpPr/>
          <p:nvPr/>
        </p:nvSpPr>
        <p:spPr>
          <a:xfrm>
            <a:off x="9520669" y="4278959"/>
            <a:ext cx="853290" cy="853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0" name="Rectangle 39"/>
          <p:cNvSpPr/>
          <p:nvPr/>
        </p:nvSpPr>
        <p:spPr>
          <a:xfrm>
            <a:off x="9520669" y="5884685"/>
            <a:ext cx="853290" cy="853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1" name="Rectangle 40"/>
          <p:cNvSpPr/>
          <p:nvPr/>
        </p:nvSpPr>
        <p:spPr>
          <a:xfrm>
            <a:off x="9520669" y="9196730"/>
            <a:ext cx="853290" cy="853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2" name="TextBox 41"/>
          <p:cNvSpPr txBox="1"/>
          <p:nvPr/>
        </p:nvSpPr>
        <p:spPr>
          <a:xfrm>
            <a:off x="10619150" y="9499166"/>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3" name="Rectangle 42"/>
          <p:cNvSpPr/>
          <p:nvPr/>
        </p:nvSpPr>
        <p:spPr>
          <a:xfrm>
            <a:off x="10610572" y="9094255"/>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51" name="TextBox 50"/>
          <p:cNvSpPr txBox="1"/>
          <p:nvPr/>
        </p:nvSpPr>
        <p:spPr>
          <a:xfrm>
            <a:off x="10619150" y="4613923"/>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2" name="Rectangle 51"/>
          <p:cNvSpPr/>
          <p:nvPr/>
        </p:nvSpPr>
        <p:spPr>
          <a:xfrm>
            <a:off x="10610572" y="4209012"/>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53" name="Shape 2547"/>
          <p:cNvSpPr/>
          <p:nvPr/>
        </p:nvSpPr>
        <p:spPr>
          <a:xfrm>
            <a:off x="9748992" y="451278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4" name="TextBox 53"/>
          <p:cNvSpPr txBox="1"/>
          <p:nvPr/>
        </p:nvSpPr>
        <p:spPr>
          <a:xfrm>
            <a:off x="10619150" y="6203385"/>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5" name="Rectangle 54"/>
          <p:cNvSpPr/>
          <p:nvPr/>
        </p:nvSpPr>
        <p:spPr>
          <a:xfrm>
            <a:off x="10610572" y="5798475"/>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56" name="Shape 2588"/>
          <p:cNvSpPr/>
          <p:nvPr/>
        </p:nvSpPr>
        <p:spPr>
          <a:xfrm>
            <a:off x="9748992" y="6120823"/>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7" name="Rectangle 56"/>
          <p:cNvSpPr/>
          <p:nvPr/>
        </p:nvSpPr>
        <p:spPr>
          <a:xfrm>
            <a:off x="9520669" y="7490412"/>
            <a:ext cx="853290" cy="8532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8" name="TextBox 57"/>
          <p:cNvSpPr txBox="1"/>
          <p:nvPr/>
        </p:nvSpPr>
        <p:spPr>
          <a:xfrm>
            <a:off x="10619150" y="7792848"/>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9" name="Rectangle 58"/>
          <p:cNvSpPr/>
          <p:nvPr/>
        </p:nvSpPr>
        <p:spPr>
          <a:xfrm>
            <a:off x="10610572" y="7387937"/>
            <a:ext cx="1840825" cy="404085"/>
          </a:xfrm>
          <a:prstGeom prst="rect">
            <a:avLst/>
          </a:prstGeom>
        </p:spPr>
        <p:txBody>
          <a:bodyPr wrap="none">
            <a:spAutoFit/>
          </a:bodyPr>
          <a:lstStyle/>
          <a:p>
            <a:r>
              <a:rPr lang="en-US" sz="2026" b="1" dirty="0">
                <a:solidFill>
                  <a:schemeClr val="tx2"/>
                </a:solidFill>
                <a:latin typeface="Lato" charset="0"/>
                <a:ea typeface="Lato" charset="0"/>
                <a:cs typeface="Lato" charset="0"/>
              </a:rPr>
              <a:t>Your text here</a:t>
            </a:r>
          </a:p>
        </p:txBody>
      </p:sp>
      <p:sp>
        <p:nvSpPr>
          <p:cNvPr id="60" name="Shape 2633"/>
          <p:cNvSpPr/>
          <p:nvPr/>
        </p:nvSpPr>
        <p:spPr>
          <a:xfrm>
            <a:off x="9754888" y="772332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1" name="Shape 2562"/>
          <p:cNvSpPr/>
          <p:nvPr/>
        </p:nvSpPr>
        <p:spPr>
          <a:xfrm>
            <a:off x="9754888" y="941382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19479937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6729442" y="2098153"/>
            <a:ext cx="487313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Our Great Ideas</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67" name="TextBox 66"/>
          <p:cNvSpPr txBox="1"/>
          <p:nvPr/>
        </p:nvSpPr>
        <p:spPr>
          <a:xfrm>
            <a:off x="6246015" y="8604160"/>
            <a:ext cx="100187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Support</a:t>
            </a:r>
          </a:p>
        </p:txBody>
      </p:sp>
      <p:sp>
        <p:nvSpPr>
          <p:cNvPr id="68" name="TextBox 67"/>
          <p:cNvSpPr txBox="1"/>
          <p:nvPr/>
        </p:nvSpPr>
        <p:spPr>
          <a:xfrm>
            <a:off x="5490399" y="9065311"/>
            <a:ext cx="2513105"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73" name="TextBox 72"/>
          <p:cNvSpPr txBox="1"/>
          <p:nvPr/>
        </p:nvSpPr>
        <p:spPr>
          <a:xfrm>
            <a:off x="2555500" y="8604160"/>
            <a:ext cx="100187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Support</a:t>
            </a:r>
          </a:p>
        </p:txBody>
      </p:sp>
      <p:sp>
        <p:nvSpPr>
          <p:cNvPr id="74" name="TextBox 73"/>
          <p:cNvSpPr txBox="1"/>
          <p:nvPr/>
        </p:nvSpPr>
        <p:spPr>
          <a:xfrm>
            <a:off x="1799884" y="9065311"/>
            <a:ext cx="2513105"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77" name="TextBox 76"/>
          <p:cNvSpPr txBox="1"/>
          <p:nvPr/>
        </p:nvSpPr>
        <p:spPr>
          <a:xfrm>
            <a:off x="6246015" y="5441968"/>
            <a:ext cx="100187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Support</a:t>
            </a:r>
          </a:p>
        </p:txBody>
      </p:sp>
      <p:sp>
        <p:nvSpPr>
          <p:cNvPr id="78" name="TextBox 77"/>
          <p:cNvSpPr txBox="1"/>
          <p:nvPr/>
        </p:nvSpPr>
        <p:spPr>
          <a:xfrm>
            <a:off x="5490399" y="5903118"/>
            <a:ext cx="2513105"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79" name="TextBox 78"/>
          <p:cNvSpPr txBox="1"/>
          <p:nvPr/>
        </p:nvSpPr>
        <p:spPr>
          <a:xfrm>
            <a:off x="2555500" y="5441968"/>
            <a:ext cx="100187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Support</a:t>
            </a:r>
          </a:p>
        </p:txBody>
      </p:sp>
      <p:sp>
        <p:nvSpPr>
          <p:cNvPr id="80" name="TextBox 79"/>
          <p:cNvSpPr txBox="1"/>
          <p:nvPr/>
        </p:nvSpPr>
        <p:spPr>
          <a:xfrm>
            <a:off x="1799884" y="5903118"/>
            <a:ext cx="2513105"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81" name="Shape 2547"/>
          <p:cNvSpPr/>
          <p:nvPr/>
        </p:nvSpPr>
        <p:spPr>
          <a:xfrm>
            <a:off x="2642200" y="4400905"/>
            <a:ext cx="828474" cy="828474"/>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82" name="Shape 2934"/>
          <p:cNvSpPr/>
          <p:nvPr/>
        </p:nvSpPr>
        <p:spPr>
          <a:xfrm>
            <a:off x="6445688" y="4434366"/>
            <a:ext cx="602528" cy="82847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83" name="Shape 2587"/>
          <p:cNvSpPr/>
          <p:nvPr/>
        </p:nvSpPr>
        <p:spPr>
          <a:xfrm>
            <a:off x="2638964" y="7573849"/>
            <a:ext cx="828474" cy="828474"/>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84" name="Shape 2688"/>
          <p:cNvSpPr/>
          <p:nvPr/>
        </p:nvSpPr>
        <p:spPr>
          <a:xfrm>
            <a:off x="6361957" y="7557118"/>
            <a:ext cx="828474" cy="828474"/>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accent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grpSp>
        <p:nvGrpSpPr>
          <p:cNvPr id="85" name="Group 84"/>
          <p:cNvGrpSpPr/>
          <p:nvPr/>
        </p:nvGrpSpPr>
        <p:grpSpPr>
          <a:xfrm>
            <a:off x="10978518" y="4324421"/>
            <a:ext cx="3670782" cy="5761721"/>
            <a:chOff x="4934796" y="1751013"/>
            <a:chExt cx="2935287" cy="4606075"/>
          </a:xfrm>
          <a:solidFill>
            <a:schemeClr val="bg1">
              <a:lumMod val="50000"/>
            </a:schemeClr>
          </a:solidFill>
        </p:grpSpPr>
        <p:sp>
          <p:nvSpPr>
            <p:cNvPr id="86" name="Freeform 13"/>
            <p:cNvSpPr>
              <a:spLocks noEditPoints="1"/>
            </p:cNvSpPr>
            <p:nvPr/>
          </p:nvSpPr>
          <p:spPr bwMode="auto">
            <a:xfrm>
              <a:off x="4934796" y="1751013"/>
              <a:ext cx="2935287" cy="3470275"/>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grpFill/>
            <a:ln>
              <a:noFill/>
            </a:ln>
          </p:spPr>
          <p:txBody>
            <a:bodyPr vert="horz" wrap="square" lIns="68598" tIns="34299" rIns="68598" bIns="34299" numCol="1" anchor="t" anchorCtr="0" compatLnSpc="1">
              <a:prstTxWarp prst="textNoShape">
                <a:avLst/>
              </a:prstTxWarp>
            </a:bodyPr>
            <a:lstStyle/>
            <a:p>
              <a:endParaRPr lang="id-ID" sz="2701">
                <a:solidFill>
                  <a:schemeClr val="bg1">
                    <a:lumMod val="50000"/>
                  </a:schemeClr>
                </a:solidFill>
              </a:endParaRPr>
            </a:p>
          </p:txBody>
        </p:sp>
        <p:sp>
          <p:nvSpPr>
            <p:cNvPr id="87" name="Freeform 16"/>
            <p:cNvSpPr>
              <a:spLocks noEditPoints="1"/>
            </p:cNvSpPr>
            <p:nvPr/>
          </p:nvSpPr>
          <p:spPr bwMode="auto">
            <a:xfrm>
              <a:off x="5672983" y="5153763"/>
              <a:ext cx="1500187" cy="1203325"/>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grpFill/>
            <a:ln>
              <a:noFill/>
            </a:ln>
          </p:spPr>
          <p:txBody>
            <a:bodyPr vert="horz" wrap="square" lIns="68598" tIns="34299" rIns="68598" bIns="34299" numCol="1" anchor="t" anchorCtr="0" compatLnSpc="1">
              <a:prstTxWarp prst="textNoShape">
                <a:avLst/>
              </a:prstTxWarp>
            </a:bodyPr>
            <a:lstStyle/>
            <a:p>
              <a:endParaRPr lang="id-ID" sz="2701">
                <a:solidFill>
                  <a:schemeClr val="bg1">
                    <a:lumMod val="50000"/>
                  </a:schemeClr>
                </a:solidFill>
              </a:endParaRPr>
            </a:p>
          </p:txBody>
        </p:sp>
      </p:grpSp>
      <p:grpSp>
        <p:nvGrpSpPr>
          <p:cNvPr id="88" name="Group 87"/>
          <p:cNvGrpSpPr/>
          <p:nvPr/>
        </p:nvGrpSpPr>
        <p:grpSpPr>
          <a:xfrm>
            <a:off x="11277033" y="4704458"/>
            <a:ext cx="3034764" cy="2716963"/>
            <a:chOff x="8169276" y="952501"/>
            <a:chExt cx="3781424" cy="3384550"/>
          </a:xfrm>
          <a:solidFill>
            <a:schemeClr val="accent1"/>
          </a:solidFill>
        </p:grpSpPr>
        <p:sp>
          <p:nvSpPr>
            <p:cNvPr id="89" name="Freeform 10"/>
            <p:cNvSpPr>
              <a:spLocks/>
            </p:cNvSpPr>
            <p:nvPr/>
          </p:nvSpPr>
          <p:spPr bwMode="auto">
            <a:xfrm>
              <a:off x="9297988" y="1533526"/>
              <a:ext cx="1392237" cy="1004888"/>
            </a:xfrm>
            <a:custGeom>
              <a:avLst/>
              <a:gdLst>
                <a:gd name="T0" fmla="*/ 142 w 370"/>
                <a:gd name="T1" fmla="*/ 228 h 267"/>
                <a:gd name="T2" fmla="*/ 241 w 370"/>
                <a:gd name="T3" fmla="*/ 248 h 267"/>
                <a:gd name="T4" fmla="*/ 303 w 370"/>
                <a:gd name="T5" fmla="*/ 226 h 267"/>
                <a:gd name="T6" fmla="*/ 368 w 370"/>
                <a:gd name="T7" fmla="*/ 107 h 267"/>
                <a:gd name="T8" fmla="*/ 278 w 370"/>
                <a:gd name="T9" fmla="*/ 11 h 267"/>
                <a:gd name="T10" fmla="*/ 179 w 370"/>
                <a:gd name="T11" fmla="*/ 58 h 267"/>
                <a:gd name="T12" fmla="*/ 168 w 370"/>
                <a:gd name="T13" fmla="*/ 65 h 267"/>
                <a:gd name="T14" fmla="*/ 155 w 370"/>
                <a:gd name="T15" fmla="*/ 60 h 267"/>
                <a:gd name="T16" fmla="*/ 67 w 370"/>
                <a:gd name="T17" fmla="*/ 47 h 267"/>
                <a:gd name="T18" fmla="*/ 0 w 370"/>
                <a:gd name="T19" fmla="*/ 116 h 267"/>
                <a:gd name="T20" fmla="*/ 9 w 370"/>
                <a:gd name="T21" fmla="*/ 121 h 267"/>
                <a:gd name="T22" fmla="*/ 84 w 370"/>
                <a:gd name="T23" fmla="*/ 267 h 267"/>
                <a:gd name="T24" fmla="*/ 142 w 370"/>
                <a:gd name="T25" fmla="*/ 2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0" h="267">
                  <a:moveTo>
                    <a:pt x="142" y="228"/>
                  </a:moveTo>
                  <a:cubicBezTo>
                    <a:pt x="189" y="219"/>
                    <a:pt x="225" y="237"/>
                    <a:pt x="241" y="248"/>
                  </a:cubicBezTo>
                  <a:cubicBezTo>
                    <a:pt x="253" y="241"/>
                    <a:pt x="275" y="230"/>
                    <a:pt x="303" y="226"/>
                  </a:cubicBezTo>
                  <a:cubicBezTo>
                    <a:pt x="304" y="191"/>
                    <a:pt x="319" y="134"/>
                    <a:pt x="368" y="107"/>
                  </a:cubicBezTo>
                  <a:cubicBezTo>
                    <a:pt x="370" y="82"/>
                    <a:pt x="350" y="22"/>
                    <a:pt x="278" y="11"/>
                  </a:cubicBezTo>
                  <a:cubicBezTo>
                    <a:pt x="211" y="0"/>
                    <a:pt x="181" y="56"/>
                    <a:pt x="179" y="58"/>
                  </a:cubicBezTo>
                  <a:cubicBezTo>
                    <a:pt x="177" y="62"/>
                    <a:pt x="173" y="65"/>
                    <a:pt x="168" y="65"/>
                  </a:cubicBezTo>
                  <a:cubicBezTo>
                    <a:pt x="163" y="66"/>
                    <a:pt x="158" y="64"/>
                    <a:pt x="155" y="60"/>
                  </a:cubicBezTo>
                  <a:cubicBezTo>
                    <a:pt x="155" y="59"/>
                    <a:pt x="133" y="32"/>
                    <a:pt x="67" y="47"/>
                  </a:cubicBezTo>
                  <a:cubicBezTo>
                    <a:pt x="14" y="60"/>
                    <a:pt x="2" y="101"/>
                    <a:pt x="0" y="116"/>
                  </a:cubicBezTo>
                  <a:cubicBezTo>
                    <a:pt x="3" y="117"/>
                    <a:pt x="6" y="119"/>
                    <a:pt x="9" y="121"/>
                  </a:cubicBezTo>
                  <a:cubicBezTo>
                    <a:pt x="63" y="161"/>
                    <a:pt x="80" y="224"/>
                    <a:pt x="84" y="267"/>
                  </a:cubicBezTo>
                  <a:cubicBezTo>
                    <a:pt x="96" y="250"/>
                    <a:pt x="114" y="234"/>
                    <a:pt x="142" y="2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id-ID" sz="2701"/>
            </a:p>
          </p:txBody>
        </p:sp>
        <p:sp>
          <p:nvSpPr>
            <p:cNvPr id="90" name="Freeform 11"/>
            <p:cNvSpPr>
              <a:spLocks/>
            </p:cNvSpPr>
            <p:nvPr/>
          </p:nvSpPr>
          <p:spPr bwMode="auto">
            <a:xfrm>
              <a:off x="8169276" y="952501"/>
              <a:ext cx="3781424" cy="3384550"/>
            </a:xfrm>
            <a:custGeom>
              <a:avLst/>
              <a:gdLst>
                <a:gd name="T0" fmla="*/ 932 w 1005"/>
                <a:gd name="T1" fmla="*/ 313 h 899"/>
                <a:gd name="T2" fmla="*/ 693 w 1005"/>
                <a:gd name="T3" fmla="*/ 126 h 899"/>
                <a:gd name="T4" fmla="*/ 192 w 1005"/>
                <a:gd name="T5" fmla="*/ 181 h 899"/>
                <a:gd name="T6" fmla="*/ 261 w 1005"/>
                <a:gd name="T7" fmla="*/ 549 h 899"/>
                <a:gd name="T8" fmla="*/ 292 w 1005"/>
                <a:gd name="T9" fmla="*/ 298 h 899"/>
                <a:gd name="T10" fmla="*/ 155 w 1005"/>
                <a:gd name="T11" fmla="*/ 377 h 899"/>
                <a:gd name="T12" fmla="*/ 244 w 1005"/>
                <a:gd name="T13" fmla="*/ 409 h 899"/>
                <a:gd name="T14" fmla="*/ 255 w 1005"/>
                <a:gd name="T15" fmla="*/ 435 h 899"/>
                <a:gd name="T16" fmla="*/ 128 w 1005"/>
                <a:gd name="T17" fmla="*/ 388 h 899"/>
                <a:gd name="T18" fmla="*/ 274 w 1005"/>
                <a:gd name="T19" fmla="*/ 257 h 899"/>
                <a:gd name="T20" fmla="*/ 464 w 1005"/>
                <a:gd name="T21" fmla="*/ 184 h 899"/>
                <a:gd name="T22" fmla="*/ 673 w 1005"/>
                <a:gd name="T23" fmla="*/ 190 h 899"/>
                <a:gd name="T24" fmla="*/ 851 w 1005"/>
                <a:gd name="T25" fmla="*/ 291 h 899"/>
                <a:gd name="T26" fmla="*/ 914 w 1005"/>
                <a:gd name="T27" fmla="*/ 518 h 899"/>
                <a:gd name="T28" fmla="*/ 747 w 1005"/>
                <a:gd name="T29" fmla="*/ 572 h 899"/>
                <a:gd name="T30" fmla="*/ 474 w 1005"/>
                <a:gd name="T31" fmla="*/ 615 h 899"/>
                <a:gd name="T32" fmla="*/ 421 w 1005"/>
                <a:gd name="T33" fmla="*/ 572 h 899"/>
                <a:gd name="T34" fmla="*/ 446 w 1005"/>
                <a:gd name="T35" fmla="*/ 560 h 899"/>
                <a:gd name="T36" fmla="*/ 553 w 1005"/>
                <a:gd name="T37" fmla="*/ 547 h 899"/>
                <a:gd name="T38" fmla="*/ 854 w 1005"/>
                <a:gd name="T39" fmla="*/ 560 h 899"/>
                <a:gd name="T40" fmla="*/ 857 w 1005"/>
                <a:gd name="T41" fmla="*/ 427 h 899"/>
                <a:gd name="T42" fmla="*/ 831 w 1005"/>
                <a:gd name="T43" fmla="*/ 311 h 899"/>
                <a:gd name="T44" fmla="*/ 632 w 1005"/>
                <a:gd name="T45" fmla="*/ 378 h 899"/>
                <a:gd name="T46" fmla="*/ 742 w 1005"/>
                <a:gd name="T47" fmla="*/ 461 h 899"/>
                <a:gd name="T48" fmla="*/ 549 w 1005"/>
                <a:gd name="T49" fmla="*/ 430 h 899"/>
                <a:gd name="T50" fmla="*/ 447 w 1005"/>
                <a:gd name="T51" fmla="*/ 410 h 899"/>
                <a:gd name="T52" fmla="*/ 381 w 1005"/>
                <a:gd name="T53" fmla="*/ 488 h 899"/>
                <a:gd name="T54" fmla="*/ 300 w 1005"/>
                <a:gd name="T55" fmla="*/ 535 h 899"/>
                <a:gd name="T56" fmla="*/ 298 w 1005"/>
                <a:gd name="T57" fmla="*/ 538 h 899"/>
                <a:gd name="T58" fmla="*/ 274 w 1005"/>
                <a:gd name="T59" fmla="*/ 618 h 899"/>
                <a:gd name="T60" fmla="*/ 288 w 1005"/>
                <a:gd name="T61" fmla="*/ 665 h 899"/>
                <a:gd name="T62" fmla="*/ 352 w 1005"/>
                <a:gd name="T63" fmla="*/ 724 h 899"/>
                <a:gd name="T64" fmla="*/ 571 w 1005"/>
                <a:gd name="T65" fmla="*/ 769 h 899"/>
                <a:gd name="T66" fmla="*/ 570 w 1005"/>
                <a:gd name="T67" fmla="*/ 769 h 899"/>
                <a:gd name="T68" fmla="*/ 681 w 1005"/>
                <a:gd name="T69" fmla="*/ 675 h 899"/>
                <a:gd name="T70" fmla="*/ 650 w 1005"/>
                <a:gd name="T71" fmla="*/ 634 h 899"/>
                <a:gd name="T72" fmla="*/ 708 w 1005"/>
                <a:gd name="T73" fmla="*/ 665 h 899"/>
                <a:gd name="T74" fmla="*/ 691 w 1005"/>
                <a:gd name="T75" fmla="*/ 750 h 899"/>
                <a:gd name="T76" fmla="*/ 491 w 1005"/>
                <a:gd name="T77" fmla="*/ 785 h 899"/>
                <a:gd name="T78" fmla="*/ 787 w 1005"/>
                <a:gd name="T79" fmla="*/ 830 h 899"/>
                <a:gd name="T80" fmla="*/ 1001 w 1005"/>
                <a:gd name="T81" fmla="*/ 47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5" h="899">
                  <a:moveTo>
                    <a:pt x="1001" y="474"/>
                  </a:moveTo>
                  <a:cubicBezTo>
                    <a:pt x="997" y="357"/>
                    <a:pt x="932" y="313"/>
                    <a:pt x="932" y="313"/>
                  </a:cubicBezTo>
                  <a:cubicBezTo>
                    <a:pt x="932" y="313"/>
                    <a:pt x="924" y="257"/>
                    <a:pt x="873" y="197"/>
                  </a:cubicBezTo>
                  <a:cubicBezTo>
                    <a:pt x="794" y="111"/>
                    <a:pt x="693" y="126"/>
                    <a:pt x="693" y="126"/>
                  </a:cubicBezTo>
                  <a:cubicBezTo>
                    <a:pt x="563" y="0"/>
                    <a:pt x="430" y="97"/>
                    <a:pt x="430" y="97"/>
                  </a:cubicBezTo>
                  <a:cubicBezTo>
                    <a:pt x="245" y="36"/>
                    <a:pt x="192" y="181"/>
                    <a:pt x="192" y="181"/>
                  </a:cubicBezTo>
                  <a:cubicBezTo>
                    <a:pt x="86" y="193"/>
                    <a:pt x="0" y="317"/>
                    <a:pt x="77" y="450"/>
                  </a:cubicBezTo>
                  <a:cubicBezTo>
                    <a:pt x="136" y="552"/>
                    <a:pt x="224" y="554"/>
                    <a:pt x="261" y="549"/>
                  </a:cubicBezTo>
                  <a:cubicBezTo>
                    <a:pt x="274" y="517"/>
                    <a:pt x="300" y="481"/>
                    <a:pt x="357" y="465"/>
                  </a:cubicBezTo>
                  <a:cubicBezTo>
                    <a:pt x="358" y="459"/>
                    <a:pt x="365" y="350"/>
                    <a:pt x="292" y="298"/>
                  </a:cubicBezTo>
                  <a:cubicBezTo>
                    <a:pt x="249" y="267"/>
                    <a:pt x="201" y="275"/>
                    <a:pt x="174" y="295"/>
                  </a:cubicBezTo>
                  <a:cubicBezTo>
                    <a:pt x="149" y="315"/>
                    <a:pt x="142" y="345"/>
                    <a:pt x="155" y="377"/>
                  </a:cubicBezTo>
                  <a:cubicBezTo>
                    <a:pt x="161" y="394"/>
                    <a:pt x="171" y="405"/>
                    <a:pt x="185" y="411"/>
                  </a:cubicBezTo>
                  <a:cubicBezTo>
                    <a:pt x="212" y="422"/>
                    <a:pt x="243" y="409"/>
                    <a:pt x="244" y="409"/>
                  </a:cubicBezTo>
                  <a:cubicBezTo>
                    <a:pt x="251" y="406"/>
                    <a:pt x="259" y="410"/>
                    <a:pt x="262" y="417"/>
                  </a:cubicBezTo>
                  <a:cubicBezTo>
                    <a:pt x="265" y="424"/>
                    <a:pt x="262" y="432"/>
                    <a:pt x="255" y="435"/>
                  </a:cubicBezTo>
                  <a:cubicBezTo>
                    <a:pt x="253" y="436"/>
                    <a:pt x="212" y="453"/>
                    <a:pt x="174" y="437"/>
                  </a:cubicBezTo>
                  <a:cubicBezTo>
                    <a:pt x="154" y="429"/>
                    <a:pt x="138" y="412"/>
                    <a:pt x="128" y="388"/>
                  </a:cubicBezTo>
                  <a:cubicBezTo>
                    <a:pt x="111" y="343"/>
                    <a:pt x="122" y="300"/>
                    <a:pt x="157" y="273"/>
                  </a:cubicBezTo>
                  <a:cubicBezTo>
                    <a:pt x="189" y="248"/>
                    <a:pt x="234" y="243"/>
                    <a:pt x="274" y="257"/>
                  </a:cubicBezTo>
                  <a:cubicBezTo>
                    <a:pt x="281" y="227"/>
                    <a:pt x="304" y="187"/>
                    <a:pt x="361" y="174"/>
                  </a:cubicBezTo>
                  <a:cubicBezTo>
                    <a:pt x="415" y="161"/>
                    <a:pt x="447" y="173"/>
                    <a:pt x="464" y="184"/>
                  </a:cubicBezTo>
                  <a:cubicBezTo>
                    <a:pt x="484" y="158"/>
                    <a:pt x="524" y="127"/>
                    <a:pt x="582" y="137"/>
                  </a:cubicBezTo>
                  <a:cubicBezTo>
                    <a:pt x="631" y="145"/>
                    <a:pt x="658" y="170"/>
                    <a:pt x="673" y="190"/>
                  </a:cubicBezTo>
                  <a:cubicBezTo>
                    <a:pt x="686" y="208"/>
                    <a:pt x="694" y="230"/>
                    <a:pt x="696" y="250"/>
                  </a:cubicBezTo>
                  <a:cubicBezTo>
                    <a:pt x="751" y="237"/>
                    <a:pt x="814" y="253"/>
                    <a:pt x="851" y="291"/>
                  </a:cubicBezTo>
                  <a:cubicBezTo>
                    <a:pt x="881" y="322"/>
                    <a:pt x="892" y="365"/>
                    <a:pt x="881" y="411"/>
                  </a:cubicBezTo>
                  <a:cubicBezTo>
                    <a:pt x="895" y="424"/>
                    <a:pt x="922" y="459"/>
                    <a:pt x="914" y="518"/>
                  </a:cubicBezTo>
                  <a:cubicBezTo>
                    <a:pt x="910" y="549"/>
                    <a:pt x="893" y="573"/>
                    <a:pt x="866" y="586"/>
                  </a:cubicBezTo>
                  <a:cubicBezTo>
                    <a:pt x="831" y="602"/>
                    <a:pt x="785" y="596"/>
                    <a:pt x="747" y="572"/>
                  </a:cubicBezTo>
                  <a:cubicBezTo>
                    <a:pt x="693" y="538"/>
                    <a:pt x="609" y="536"/>
                    <a:pt x="571" y="568"/>
                  </a:cubicBezTo>
                  <a:cubicBezTo>
                    <a:pt x="541" y="593"/>
                    <a:pt x="507" y="618"/>
                    <a:pt x="474" y="615"/>
                  </a:cubicBezTo>
                  <a:cubicBezTo>
                    <a:pt x="472" y="615"/>
                    <a:pt x="469" y="615"/>
                    <a:pt x="466" y="614"/>
                  </a:cubicBezTo>
                  <a:cubicBezTo>
                    <a:pt x="447" y="610"/>
                    <a:pt x="432" y="596"/>
                    <a:pt x="421" y="572"/>
                  </a:cubicBezTo>
                  <a:cubicBezTo>
                    <a:pt x="417" y="565"/>
                    <a:pt x="420" y="557"/>
                    <a:pt x="427" y="554"/>
                  </a:cubicBezTo>
                  <a:cubicBezTo>
                    <a:pt x="434" y="550"/>
                    <a:pt x="443" y="553"/>
                    <a:pt x="446" y="560"/>
                  </a:cubicBezTo>
                  <a:cubicBezTo>
                    <a:pt x="453" y="576"/>
                    <a:pt x="462" y="584"/>
                    <a:pt x="473" y="586"/>
                  </a:cubicBezTo>
                  <a:cubicBezTo>
                    <a:pt x="496" y="592"/>
                    <a:pt x="530" y="566"/>
                    <a:pt x="553" y="547"/>
                  </a:cubicBezTo>
                  <a:cubicBezTo>
                    <a:pt x="601" y="506"/>
                    <a:pt x="697" y="507"/>
                    <a:pt x="762" y="548"/>
                  </a:cubicBezTo>
                  <a:cubicBezTo>
                    <a:pt x="792" y="567"/>
                    <a:pt x="828" y="572"/>
                    <a:pt x="854" y="560"/>
                  </a:cubicBezTo>
                  <a:cubicBezTo>
                    <a:pt x="872" y="552"/>
                    <a:pt x="883" y="536"/>
                    <a:pt x="886" y="514"/>
                  </a:cubicBezTo>
                  <a:cubicBezTo>
                    <a:pt x="895" y="455"/>
                    <a:pt x="858" y="427"/>
                    <a:pt x="857" y="427"/>
                  </a:cubicBezTo>
                  <a:cubicBezTo>
                    <a:pt x="852" y="424"/>
                    <a:pt x="850" y="418"/>
                    <a:pt x="852" y="412"/>
                  </a:cubicBezTo>
                  <a:cubicBezTo>
                    <a:pt x="863" y="372"/>
                    <a:pt x="856" y="337"/>
                    <a:pt x="831" y="311"/>
                  </a:cubicBezTo>
                  <a:cubicBezTo>
                    <a:pt x="800" y="280"/>
                    <a:pt x="747" y="266"/>
                    <a:pt x="702" y="278"/>
                  </a:cubicBezTo>
                  <a:cubicBezTo>
                    <a:pt x="642" y="293"/>
                    <a:pt x="633" y="357"/>
                    <a:pt x="632" y="378"/>
                  </a:cubicBezTo>
                  <a:cubicBezTo>
                    <a:pt x="667" y="380"/>
                    <a:pt x="707" y="396"/>
                    <a:pt x="744" y="441"/>
                  </a:cubicBezTo>
                  <a:cubicBezTo>
                    <a:pt x="749" y="447"/>
                    <a:pt x="748" y="456"/>
                    <a:pt x="742" y="461"/>
                  </a:cubicBezTo>
                  <a:cubicBezTo>
                    <a:pt x="736" y="466"/>
                    <a:pt x="727" y="465"/>
                    <a:pt x="722" y="459"/>
                  </a:cubicBezTo>
                  <a:cubicBezTo>
                    <a:pt x="643" y="362"/>
                    <a:pt x="552" y="428"/>
                    <a:pt x="549" y="430"/>
                  </a:cubicBezTo>
                  <a:cubicBezTo>
                    <a:pt x="543" y="434"/>
                    <a:pt x="536" y="434"/>
                    <a:pt x="531" y="430"/>
                  </a:cubicBezTo>
                  <a:cubicBezTo>
                    <a:pt x="529" y="429"/>
                    <a:pt x="496" y="400"/>
                    <a:pt x="447" y="410"/>
                  </a:cubicBezTo>
                  <a:cubicBezTo>
                    <a:pt x="401" y="419"/>
                    <a:pt x="393" y="476"/>
                    <a:pt x="393" y="476"/>
                  </a:cubicBezTo>
                  <a:cubicBezTo>
                    <a:pt x="392" y="482"/>
                    <a:pt x="387" y="487"/>
                    <a:pt x="381" y="488"/>
                  </a:cubicBezTo>
                  <a:cubicBezTo>
                    <a:pt x="339" y="496"/>
                    <a:pt x="315" y="514"/>
                    <a:pt x="300" y="535"/>
                  </a:cubicBezTo>
                  <a:cubicBezTo>
                    <a:pt x="300" y="535"/>
                    <a:pt x="300" y="535"/>
                    <a:pt x="300" y="535"/>
                  </a:cubicBezTo>
                  <a:cubicBezTo>
                    <a:pt x="300" y="535"/>
                    <a:pt x="300" y="535"/>
                    <a:pt x="300" y="535"/>
                  </a:cubicBezTo>
                  <a:cubicBezTo>
                    <a:pt x="299" y="536"/>
                    <a:pt x="299" y="537"/>
                    <a:pt x="298" y="538"/>
                  </a:cubicBezTo>
                  <a:cubicBezTo>
                    <a:pt x="278" y="568"/>
                    <a:pt x="273" y="596"/>
                    <a:pt x="275" y="618"/>
                  </a:cubicBezTo>
                  <a:cubicBezTo>
                    <a:pt x="275" y="618"/>
                    <a:pt x="274" y="618"/>
                    <a:pt x="274" y="618"/>
                  </a:cubicBezTo>
                  <a:cubicBezTo>
                    <a:pt x="275" y="625"/>
                    <a:pt x="276" y="631"/>
                    <a:pt x="278" y="637"/>
                  </a:cubicBezTo>
                  <a:cubicBezTo>
                    <a:pt x="281" y="654"/>
                    <a:pt x="288" y="664"/>
                    <a:pt x="288" y="665"/>
                  </a:cubicBezTo>
                  <a:cubicBezTo>
                    <a:pt x="302" y="693"/>
                    <a:pt x="326" y="711"/>
                    <a:pt x="352" y="724"/>
                  </a:cubicBezTo>
                  <a:cubicBezTo>
                    <a:pt x="352" y="724"/>
                    <a:pt x="352" y="724"/>
                    <a:pt x="352" y="724"/>
                  </a:cubicBezTo>
                  <a:cubicBezTo>
                    <a:pt x="352" y="724"/>
                    <a:pt x="418" y="758"/>
                    <a:pt x="552" y="768"/>
                  </a:cubicBezTo>
                  <a:cubicBezTo>
                    <a:pt x="558" y="768"/>
                    <a:pt x="565" y="769"/>
                    <a:pt x="571" y="769"/>
                  </a:cubicBezTo>
                  <a:cubicBezTo>
                    <a:pt x="571" y="769"/>
                    <a:pt x="570" y="769"/>
                    <a:pt x="570" y="769"/>
                  </a:cubicBezTo>
                  <a:cubicBezTo>
                    <a:pt x="570" y="769"/>
                    <a:pt x="570" y="769"/>
                    <a:pt x="570" y="769"/>
                  </a:cubicBezTo>
                  <a:cubicBezTo>
                    <a:pt x="606" y="770"/>
                    <a:pt x="643" y="762"/>
                    <a:pt x="668" y="733"/>
                  </a:cubicBezTo>
                  <a:cubicBezTo>
                    <a:pt x="682" y="710"/>
                    <a:pt x="687" y="689"/>
                    <a:pt x="681" y="675"/>
                  </a:cubicBezTo>
                  <a:cubicBezTo>
                    <a:pt x="675" y="658"/>
                    <a:pt x="659" y="652"/>
                    <a:pt x="659" y="652"/>
                  </a:cubicBezTo>
                  <a:cubicBezTo>
                    <a:pt x="651" y="649"/>
                    <a:pt x="648" y="641"/>
                    <a:pt x="650" y="634"/>
                  </a:cubicBezTo>
                  <a:cubicBezTo>
                    <a:pt x="653" y="627"/>
                    <a:pt x="661" y="623"/>
                    <a:pt x="668" y="625"/>
                  </a:cubicBezTo>
                  <a:cubicBezTo>
                    <a:pt x="669" y="626"/>
                    <a:pt x="698" y="636"/>
                    <a:pt x="708" y="665"/>
                  </a:cubicBezTo>
                  <a:cubicBezTo>
                    <a:pt x="717" y="689"/>
                    <a:pt x="711" y="717"/>
                    <a:pt x="692" y="749"/>
                  </a:cubicBezTo>
                  <a:cubicBezTo>
                    <a:pt x="691" y="749"/>
                    <a:pt x="691" y="750"/>
                    <a:pt x="691" y="750"/>
                  </a:cubicBezTo>
                  <a:cubicBezTo>
                    <a:pt x="655" y="793"/>
                    <a:pt x="601" y="800"/>
                    <a:pt x="556" y="797"/>
                  </a:cubicBezTo>
                  <a:cubicBezTo>
                    <a:pt x="530" y="795"/>
                    <a:pt x="507" y="789"/>
                    <a:pt x="491" y="785"/>
                  </a:cubicBezTo>
                  <a:cubicBezTo>
                    <a:pt x="524" y="857"/>
                    <a:pt x="598" y="891"/>
                    <a:pt x="677" y="895"/>
                  </a:cubicBezTo>
                  <a:cubicBezTo>
                    <a:pt x="769" y="899"/>
                    <a:pt x="787" y="830"/>
                    <a:pt x="787" y="830"/>
                  </a:cubicBezTo>
                  <a:cubicBezTo>
                    <a:pt x="911" y="781"/>
                    <a:pt x="884" y="656"/>
                    <a:pt x="884" y="656"/>
                  </a:cubicBezTo>
                  <a:cubicBezTo>
                    <a:pt x="936" y="648"/>
                    <a:pt x="1005" y="590"/>
                    <a:pt x="1001" y="47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id-ID" sz="2701"/>
            </a:p>
          </p:txBody>
        </p:sp>
      </p:grpSp>
      <p:grpSp>
        <p:nvGrpSpPr>
          <p:cNvPr id="91" name="Group 90"/>
          <p:cNvGrpSpPr/>
          <p:nvPr/>
        </p:nvGrpSpPr>
        <p:grpSpPr>
          <a:xfrm>
            <a:off x="11509497" y="5977553"/>
            <a:ext cx="1976808" cy="2347909"/>
            <a:chOff x="7826363" y="2844010"/>
            <a:chExt cx="1580725" cy="1876982"/>
          </a:xfrm>
          <a:solidFill>
            <a:schemeClr val="accent1"/>
          </a:solidFill>
        </p:grpSpPr>
        <p:sp>
          <p:nvSpPr>
            <p:cNvPr id="92" name="Rounded Rectangle 91"/>
            <p:cNvSpPr/>
            <p:nvPr/>
          </p:nvSpPr>
          <p:spPr>
            <a:xfrm>
              <a:off x="8110354" y="2984172"/>
              <a:ext cx="101591" cy="79045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p>
          </p:txBody>
        </p:sp>
        <p:sp>
          <p:nvSpPr>
            <p:cNvPr id="93" name="Rounded Rectangle 92"/>
            <p:cNvSpPr/>
            <p:nvPr/>
          </p:nvSpPr>
          <p:spPr>
            <a:xfrm>
              <a:off x="8375528" y="3216877"/>
              <a:ext cx="101591" cy="150411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p>
          </p:txBody>
        </p:sp>
        <p:sp>
          <p:nvSpPr>
            <p:cNvPr id="94" name="Rounded Rectangle 93"/>
            <p:cNvSpPr/>
            <p:nvPr/>
          </p:nvSpPr>
          <p:spPr>
            <a:xfrm>
              <a:off x="8672942" y="3502859"/>
              <a:ext cx="101591" cy="121813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p>
          </p:txBody>
        </p:sp>
        <p:sp>
          <p:nvSpPr>
            <p:cNvPr id="95" name="Rounded Rectangle 94"/>
            <p:cNvSpPr/>
            <p:nvPr/>
          </p:nvSpPr>
          <p:spPr>
            <a:xfrm>
              <a:off x="9007728" y="3844758"/>
              <a:ext cx="101591" cy="87623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p>
          </p:txBody>
        </p:sp>
        <p:sp>
          <p:nvSpPr>
            <p:cNvPr id="96" name="Rounded Rectangle 95"/>
            <p:cNvSpPr/>
            <p:nvPr/>
          </p:nvSpPr>
          <p:spPr>
            <a:xfrm>
              <a:off x="9305497" y="3844758"/>
              <a:ext cx="101591" cy="87623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p>
          </p:txBody>
        </p:sp>
        <p:sp>
          <p:nvSpPr>
            <p:cNvPr id="97" name="Rounded Rectangle 96"/>
            <p:cNvSpPr/>
            <p:nvPr/>
          </p:nvSpPr>
          <p:spPr>
            <a:xfrm>
              <a:off x="7826363" y="2844010"/>
              <a:ext cx="101591" cy="65885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p>
          </p:txBody>
        </p:sp>
      </p:grpSp>
    </p:spTree>
    <p:extLst>
      <p:ext uri="{BB962C8B-B14F-4D97-AF65-F5344CB8AC3E}">
        <p14:creationId xmlns:p14="http://schemas.microsoft.com/office/powerpoint/2010/main" val="2909876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p:cNvSpPr>
          <p:nvPr/>
        </p:nvSpPr>
        <p:spPr bwMode="auto">
          <a:xfrm>
            <a:off x="3500215" y="7225420"/>
            <a:ext cx="1962076"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Vision</a:t>
            </a:r>
          </a:p>
        </p:txBody>
      </p:sp>
      <p:grpSp>
        <p:nvGrpSpPr>
          <p:cNvPr id="11" name="Group 10"/>
          <p:cNvGrpSpPr/>
          <p:nvPr/>
        </p:nvGrpSpPr>
        <p:grpSpPr>
          <a:xfrm>
            <a:off x="3965495" y="8178921"/>
            <a:ext cx="1021006" cy="167312"/>
            <a:chOff x="11262732" y="1672683"/>
            <a:chExt cx="1360987" cy="223024"/>
          </a:xfrm>
        </p:grpSpPr>
        <p:sp>
          <p:nvSpPr>
            <p:cNvPr id="18" name="Oval 1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9" name="Oval 1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0" name="Oval 1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1" name="Oval 2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23" name="TextBox 22"/>
          <p:cNvSpPr txBox="1"/>
          <p:nvPr/>
        </p:nvSpPr>
        <p:spPr>
          <a:xfrm>
            <a:off x="819823" y="8751428"/>
            <a:ext cx="7311533" cy="2308324"/>
          </a:xfrm>
          <a:prstGeom prst="rect">
            <a:avLst/>
          </a:prstGeom>
          <a:noFill/>
        </p:spPr>
        <p:txBody>
          <a:bodyPr wrap="square" lIns="0" tIns="0" rIns="0" bIns="0" rtlCol="0">
            <a:spAutoFit/>
          </a:bodyPr>
          <a:lstStyle/>
          <a:p>
            <a:pPr algn="just">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a:t>
            </a:r>
          </a:p>
        </p:txBody>
      </p:sp>
      <p:sp>
        <p:nvSpPr>
          <p:cNvPr id="24" name="Rectangle 23"/>
          <p:cNvSpPr>
            <a:spLocks/>
          </p:cNvSpPr>
          <p:nvPr/>
        </p:nvSpPr>
        <p:spPr bwMode="auto">
          <a:xfrm>
            <a:off x="12573624" y="2256258"/>
            <a:ext cx="2386872"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Mission</a:t>
            </a:r>
          </a:p>
        </p:txBody>
      </p:sp>
      <p:grpSp>
        <p:nvGrpSpPr>
          <p:cNvPr id="25" name="Group 24"/>
          <p:cNvGrpSpPr/>
          <p:nvPr/>
        </p:nvGrpSpPr>
        <p:grpSpPr>
          <a:xfrm>
            <a:off x="13251304" y="3209758"/>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0" name="TextBox 29"/>
          <p:cNvSpPr txBox="1"/>
          <p:nvPr/>
        </p:nvSpPr>
        <p:spPr>
          <a:xfrm>
            <a:off x="10105632" y="3782266"/>
            <a:ext cx="7311533" cy="2308324"/>
          </a:xfrm>
          <a:prstGeom prst="rect">
            <a:avLst/>
          </a:prstGeom>
          <a:noFill/>
        </p:spPr>
        <p:txBody>
          <a:bodyPr wrap="square" lIns="0" tIns="0" rIns="0" bIns="0" rtlCol="0">
            <a:spAutoFit/>
          </a:bodyPr>
          <a:lstStyle/>
          <a:p>
            <a:pPr algn="just">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a:t>
            </a:r>
          </a:p>
        </p:txBody>
      </p:sp>
      <p:sp>
        <p:nvSpPr>
          <p:cNvPr id="3" name="Picture Placeholder 2"/>
          <p:cNvSpPr>
            <a:spLocks noGrp="1"/>
          </p:cNvSpPr>
          <p:nvPr>
            <p:ph type="pic" sz="quarter" idx="14"/>
          </p:nvPr>
        </p:nvSpPr>
        <p:spPr/>
      </p:sp>
      <p:sp>
        <p:nvSpPr>
          <p:cNvPr id="2" name="Picture Placeholder 1"/>
          <p:cNvSpPr>
            <a:spLocks noGrp="1"/>
          </p:cNvSpPr>
          <p:nvPr>
            <p:ph type="pic" sz="quarter" idx="13"/>
          </p:nvPr>
        </p:nvSpPr>
        <p:spPr/>
      </p:sp>
    </p:spTree>
    <p:extLst>
      <p:ext uri="{BB962C8B-B14F-4D97-AF65-F5344CB8AC3E}">
        <p14:creationId xmlns:p14="http://schemas.microsoft.com/office/powerpoint/2010/main" val="587573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741505"/>
            <a:ext cx="9904864" cy="41326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Freeform 8"/>
          <p:cNvSpPr/>
          <p:nvPr/>
        </p:nvSpPr>
        <p:spPr>
          <a:xfrm>
            <a:off x="0" y="5266816"/>
            <a:ext cx="9407024" cy="3182366"/>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Rectangle 13"/>
          <p:cNvSpPr>
            <a:spLocks/>
          </p:cNvSpPr>
          <p:nvPr/>
        </p:nvSpPr>
        <p:spPr bwMode="auto">
          <a:xfrm>
            <a:off x="1970530" y="5776875"/>
            <a:ext cx="2406364" cy="212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nSpc>
                <a:spcPts val="8252"/>
              </a:lnSpc>
            </a:pPr>
            <a:r>
              <a:rPr lang="en-US" sz="7502" b="1" spc="113" dirty="0">
                <a:solidFill>
                  <a:schemeClr val="bg1"/>
                </a:solidFill>
                <a:latin typeface="Lato Black" charset="0"/>
                <a:ea typeface="Lato Black" charset="0"/>
                <a:cs typeface="Lato Black" charset="0"/>
                <a:sym typeface="Bebas Neue" charset="0"/>
              </a:rPr>
              <a:t>The</a:t>
            </a:r>
          </a:p>
          <a:p>
            <a:pPr>
              <a:lnSpc>
                <a:spcPts val="8252"/>
              </a:lnSpc>
            </a:pPr>
            <a:r>
              <a:rPr lang="en-US" sz="7502" b="1" spc="113" dirty="0">
                <a:solidFill>
                  <a:schemeClr val="bg1"/>
                </a:solidFill>
                <a:latin typeface="Lato Black" charset="0"/>
                <a:ea typeface="Lato Black" charset="0"/>
                <a:cs typeface="Lato Black" charset="0"/>
                <a:sym typeface="Bebas Neue" charset="0"/>
              </a:rPr>
              <a:t>Team</a:t>
            </a:r>
          </a:p>
        </p:txBody>
      </p:sp>
      <p:sp>
        <p:nvSpPr>
          <p:cNvPr id="15" name="Rectangle 14"/>
          <p:cNvSpPr/>
          <p:nvPr/>
        </p:nvSpPr>
        <p:spPr>
          <a:xfrm>
            <a:off x="1316786" y="5879226"/>
            <a:ext cx="143203" cy="19575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Shape 2618"/>
          <p:cNvSpPr/>
          <p:nvPr/>
        </p:nvSpPr>
        <p:spPr>
          <a:xfrm>
            <a:off x="7039752" y="6076488"/>
            <a:ext cx="1362058" cy="1362253"/>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1770120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352317" y="5489314"/>
            <a:ext cx="9054481" cy="1246495"/>
          </a:xfrm>
          <a:prstGeom prst="rect">
            <a:avLst/>
          </a:prstGeom>
          <a:noFill/>
        </p:spPr>
        <p:txBody>
          <a:bodyPr wrap="square" rtlCol="0">
            <a:spAutoFit/>
          </a:bodyPr>
          <a:lstStyle/>
          <a:p>
            <a:pPr algn="just">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a:t>
            </a:r>
          </a:p>
        </p:txBody>
      </p:sp>
      <p:sp>
        <p:nvSpPr>
          <p:cNvPr id="22" name="TextBox 21"/>
          <p:cNvSpPr txBox="1"/>
          <p:nvPr/>
        </p:nvSpPr>
        <p:spPr>
          <a:xfrm>
            <a:off x="1369048" y="4868201"/>
            <a:ext cx="1760418" cy="618118"/>
          </a:xfrm>
          <a:prstGeom prst="rect">
            <a:avLst/>
          </a:prstGeom>
          <a:noFill/>
        </p:spPr>
        <p:txBody>
          <a:bodyPr wrap="none" rtlCol="0">
            <a:spAutoFit/>
          </a:bodyPr>
          <a:lstStyle/>
          <a:p>
            <a:pPr>
              <a:lnSpc>
                <a:spcPts val="4111"/>
              </a:lnSpc>
            </a:pPr>
            <a:r>
              <a:rPr lang="en-US" sz="2701" b="1" dirty="0">
                <a:solidFill>
                  <a:schemeClr val="tx2"/>
                </a:solidFill>
                <a:latin typeface="Lato Black" charset="0"/>
                <a:ea typeface="Lato Black" charset="0"/>
                <a:cs typeface="Lato Black" charset="0"/>
              </a:rPr>
              <a:t>About Me</a:t>
            </a:r>
            <a:endParaRPr lang="en-US" sz="1800" dirty="0">
              <a:solidFill>
                <a:schemeClr val="tx2"/>
              </a:solidFill>
              <a:latin typeface="Lato Light" charset="0"/>
              <a:ea typeface="Lato Light" charset="0"/>
              <a:cs typeface="Lato Light" charset="0"/>
            </a:endParaRPr>
          </a:p>
        </p:txBody>
      </p:sp>
      <p:sp>
        <p:nvSpPr>
          <p:cNvPr id="23" name="TextBox 22"/>
          <p:cNvSpPr txBox="1"/>
          <p:nvPr/>
        </p:nvSpPr>
        <p:spPr>
          <a:xfrm>
            <a:off x="1312411" y="3341284"/>
            <a:ext cx="7441461" cy="1200650"/>
          </a:xfrm>
          <a:prstGeom prst="rect">
            <a:avLst/>
          </a:prstGeom>
          <a:noFill/>
        </p:spPr>
        <p:txBody>
          <a:bodyPr wrap="none" rtlCol="0">
            <a:spAutoFit/>
          </a:bodyPr>
          <a:lstStyle/>
          <a:p>
            <a:r>
              <a:rPr lang="en-US" sz="7202" b="1" dirty="0">
                <a:solidFill>
                  <a:schemeClr val="tx2"/>
                </a:solidFill>
                <a:latin typeface="Lato Black" charset="0"/>
                <a:ea typeface="Lato Black" charset="0"/>
                <a:cs typeface="Lato Black" charset="0"/>
              </a:rPr>
              <a:t>Meet John White</a:t>
            </a:r>
          </a:p>
        </p:txBody>
      </p:sp>
      <p:sp>
        <p:nvSpPr>
          <p:cNvPr id="37" name="Rectangle 36"/>
          <p:cNvSpPr>
            <a:spLocks/>
          </p:cNvSpPr>
          <p:nvPr/>
        </p:nvSpPr>
        <p:spPr bwMode="auto">
          <a:xfrm>
            <a:off x="1447664" y="9219060"/>
            <a:ext cx="2952731" cy="3232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defTabSz="3429914"/>
            <a:r>
              <a:rPr lang="en-US" sz="2101" b="1" dirty="0">
                <a:solidFill>
                  <a:schemeClr val="tx2"/>
                </a:solidFill>
                <a:latin typeface="Lato Black" charset="0"/>
                <a:ea typeface="Lato Black" charset="0"/>
                <a:cs typeface="Lato Black" charset="0"/>
                <a:sym typeface="Bebas Neue" charset="0"/>
              </a:rPr>
              <a:t>INBOUND MARKETING</a:t>
            </a:r>
          </a:p>
        </p:txBody>
      </p:sp>
      <p:sp>
        <p:nvSpPr>
          <p:cNvPr id="38" name="Rectangle 37"/>
          <p:cNvSpPr>
            <a:spLocks/>
          </p:cNvSpPr>
          <p:nvPr/>
        </p:nvSpPr>
        <p:spPr bwMode="auto">
          <a:xfrm>
            <a:off x="1448860" y="9550839"/>
            <a:ext cx="2856679"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defTabSz="3429914"/>
            <a:r>
              <a:rPr lang="en-US" sz="1200" b="1" dirty="0">
                <a:latin typeface="Lato Black" charset="0"/>
                <a:ea typeface="Lato Black" charset="0"/>
                <a:cs typeface="Lato Black" charset="0"/>
                <a:sym typeface="Bebas Neue" charset="0"/>
              </a:rPr>
              <a:t>PROFESSIONAL MARKETING ANALYSIS</a:t>
            </a:r>
          </a:p>
        </p:txBody>
      </p:sp>
      <p:sp>
        <p:nvSpPr>
          <p:cNvPr id="41" name="Rectangle 40"/>
          <p:cNvSpPr/>
          <p:nvPr/>
        </p:nvSpPr>
        <p:spPr>
          <a:xfrm>
            <a:off x="1447664" y="9881946"/>
            <a:ext cx="5384498" cy="1111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1">
              <a:solidFill>
                <a:schemeClr val="tx2"/>
              </a:solidFill>
              <a:latin typeface="Lato Light" charset="0"/>
            </a:endParaRPr>
          </a:p>
        </p:txBody>
      </p:sp>
      <p:sp>
        <p:nvSpPr>
          <p:cNvPr id="42" name="Rectangle 41"/>
          <p:cNvSpPr/>
          <p:nvPr/>
        </p:nvSpPr>
        <p:spPr>
          <a:xfrm>
            <a:off x="1447664" y="9884111"/>
            <a:ext cx="3217240" cy="1089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1" b="1">
              <a:solidFill>
                <a:schemeClr val="tx2"/>
              </a:solidFill>
              <a:latin typeface="Lato Black" charset="0"/>
              <a:ea typeface="Lato Black" charset="0"/>
              <a:cs typeface="Lato Black" charset="0"/>
            </a:endParaRPr>
          </a:p>
        </p:txBody>
      </p:sp>
      <p:sp>
        <p:nvSpPr>
          <p:cNvPr id="43" name="Rectangle 42"/>
          <p:cNvSpPr>
            <a:spLocks/>
          </p:cNvSpPr>
          <p:nvPr/>
        </p:nvSpPr>
        <p:spPr bwMode="auto">
          <a:xfrm>
            <a:off x="7159744" y="9838591"/>
            <a:ext cx="418384"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algn="r" defTabSz="3429914"/>
            <a:r>
              <a:rPr lang="en-US" sz="1500" b="1" dirty="0">
                <a:solidFill>
                  <a:schemeClr val="tx2"/>
                </a:solidFill>
                <a:latin typeface="Lato Black" charset="0"/>
                <a:ea typeface="Lato Black" charset="0"/>
                <a:cs typeface="Lato Black" charset="0"/>
                <a:sym typeface="Bebas Neue" charset="0"/>
              </a:rPr>
              <a:t>55 %</a:t>
            </a:r>
          </a:p>
        </p:txBody>
      </p:sp>
      <p:sp>
        <p:nvSpPr>
          <p:cNvPr id="48" name="Rectangle 47"/>
          <p:cNvSpPr>
            <a:spLocks/>
          </p:cNvSpPr>
          <p:nvPr/>
        </p:nvSpPr>
        <p:spPr bwMode="auto">
          <a:xfrm>
            <a:off x="1447664" y="7313872"/>
            <a:ext cx="1904367" cy="3232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defTabSz="3429914"/>
            <a:r>
              <a:rPr lang="en-US" sz="2101" b="1" dirty="0">
                <a:solidFill>
                  <a:schemeClr val="tx2"/>
                </a:solidFill>
                <a:latin typeface="Lato Black" charset="0"/>
                <a:ea typeface="Lato Black" charset="0"/>
                <a:cs typeface="Lato Black" charset="0"/>
                <a:sym typeface="Bebas Neue" charset="0"/>
              </a:rPr>
              <a:t>SOCIAL MEDIA</a:t>
            </a:r>
          </a:p>
        </p:txBody>
      </p:sp>
      <p:sp>
        <p:nvSpPr>
          <p:cNvPr id="49" name="Rectangle 48"/>
          <p:cNvSpPr>
            <a:spLocks/>
          </p:cNvSpPr>
          <p:nvPr/>
        </p:nvSpPr>
        <p:spPr bwMode="auto">
          <a:xfrm>
            <a:off x="1448860" y="7645650"/>
            <a:ext cx="2856679"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defTabSz="3429914"/>
            <a:r>
              <a:rPr lang="en-US" sz="1200" b="1" dirty="0">
                <a:latin typeface="Lato Black" charset="0"/>
                <a:ea typeface="Lato Black" charset="0"/>
                <a:cs typeface="Lato Black" charset="0"/>
                <a:sym typeface="Bebas Neue" charset="0"/>
              </a:rPr>
              <a:t>PROFESSIONAL MARKETING ANALYSIS</a:t>
            </a:r>
          </a:p>
        </p:txBody>
      </p:sp>
      <p:sp>
        <p:nvSpPr>
          <p:cNvPr id="50" name="Rectangle 49"/>
          <p:cNvSpPr/>
          <p:nvPr/>
        </p:nvSpPr>
        <p:spPr>
          <a:xfrm>
            <a:off x="1447664" y="7976758"/>
            <a:ext cx="5384498" cy="1111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1">
              <a:solidFill>
                <a:schemeClr val="tx2"/>
              </a:solidFill>
              <a:latin typeface="Lato Light" charset="0"/>
            </a:endParaRPr>
          </a:p>
        </p:txBody>
      </p:sp>
      <p:sp>
        <p:nvSpPr>
          <p:cNvPr id="51" name="Rectangle 50"/>
          <p:cNvSpPr/>
          <p:nvPr/>
        </p:nvSpPr>
        <p:spPr>
          <a:xfrm>
            <a:off x="1447664" y="7978923"/>
            <a:ext cx="4177610" cy="1089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1">
              <a:solidFill>
                <a:schemeClr val="tx2"/>
              </a:solidFill>
              <a:latin typeface="Lato Light" charset="0"/>
            </a:endParaRPr>
          </a:p>
        </p:txBody>
      </p:sp>
      <p:sp>
        <p:nvSpPr>
          <p:cNvPr id="52" name="Rectangle 51"/>
          <p:cNvSpPr>
            <a:spLocks/>
          </p:cNvSpPr>
          <p:nvPr/>
        </p:nvSpPr>
        <p:spPr bwMode="auto">
          <a:xfrm>
            <a:off x="7159744" y="7933402"/>
            <a:ext cx="418384"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algn="r" defTabSz="3429914"/>
            <a:r>
              <a:rPr lang="en-US" sz="1500" b="1" dirty="0">
                <a:solidFill>
                  <a:schemeClr val="tx2"/>
                </a:solidFill>
                <a:latin typeface="Lato Black" charset="0"/>
                <a:ea typeface="Lato Black" charset="0"/>
                <a:cs typeface="Lato Black" charset="0"/>
                <a:sym typeface="Bebas Neue" charset="0"/>
              </a:rPr>
              <a:t>80 %</a:t>
            </a:r>
          </a:p>
        </p:txBody>
      </p:sp>
      <p:sp>
        <p:nvSpPr>
          <p:cNvPr id="53" name="Rectangle 52"/>
          <p:cNvSpPr>
            <a:spLocks/>
          </p:cNvSpPr>
          <p:nvPr/>
        </p:nvSpPr>
        <p:spPr bwMode="auto">
          <a:xfrm>
            <a:off x="1447663" y="8267549"/>
            <a:ext cx="1620636" cy="3232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defTabSz="3429914"/>
            <a:r>
              <a:rPr lang="en-US" sz="2101" b="1" dirty="0">
                <a:solidFill>
                  <a:schemeClr val="tx2"/>
                </a:solidFill>
                <a:latin typeface="Lato Black" charset="0"/>
                <a:ea typeface="Lato Black" charset="0"/>
                <a:cs typeface="Lato Black" charset="0"/>
                <a:sym typeface="Bebas Neue" charset="0"/>
              </a:rPr>
              <a:t>MARKETING</a:t>
            </a:r>
          </a:p>
        </p:txBody>
      </p:sp>
      <p:sp>
        <p:nvSpPr>
          <p:cNvPr id="54" name="Rectangle 53"/>
          <p:cNvSpPr>
            <a:spLocks/>
          </p:cNvSpPr>
          <p:nvPr/>
        </p:nvSpPr>
        <p:spPr bwMode="auto">
          <a:xfrm>
            <a:off x="1448860" y="8599328"/>
            <a:ext cx="2856679"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defTabSz="3429914"/>
            <a:r>
              <a:rPr lang="en-US" sz="1200" b="1" dirty="0">
                <a:latin typeface="Lato Black" charset="0"/>
                <a:ea typeface="Lato Black" charset="0"/>
                <a:cs typeface="Lato Black" charset="0"/>
                <a:sym typeface="Bebas Neue" charset="0"/>
              </a:rPr>
              <a:t>PROFESSIONAL MARKETING ANALYSIS</a:t>
            </a:r>
          </a:p>
        </p:txBody>
      </p:sp>
      <p:sp>
        <p:nvSpPr>
          <p:cNvPr id="55" name="Rectangle 54"/>
          <p:cNvSpPr/>
          <p:nvPr/>
        </p:nvSpPr>
        <p:spPr>
          <a:xfrm>
            <a:off x="1447664" y="8930435"/>
            <a:ext cx="5384498" cy="1111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1">
              <a:solidFill>
                <a:schemeClr val="tx2"/>
              </a:solidFill>
              <a:latin typeface="Lato Light" charset="0"/>
            </a:endParaRPr>
          </a:p>
        </p:txBody>
      </p:sp>
      <p:sp>
        <p:nvSpPr>
          <p:cNvPr id="56" name="Rectangle 55"/>
          <p:cNvSpPr/>
          <p:nvPr/>
        </p:nvSpPr>
        <p:spPr>
          <a:xfrm>
            <a:off x="1447664" y="8932600"/>
            <a:ext cx="4863589" cy="108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1">
              <a:solidFill>
                <a:schemeClr val="tx2"/>
              </a:solidFill>
              <a:latin typeface="Lato Light" charset="0"/>
            </a:endParaRPr>
          </a:p>
        </p:txBody>
      </p:sp>
      <p:sp>
        <p:nvSpPr>
          <p:cNvPr id="57" name="Rectangle 56"/>
          <p:cNvSpPr>
            <a:spLocks/>
          </p:cNvSpPr>
          <p:nvPr/>
        </p:nvSpPr>
        <p:spPr bwMode="auto">
          <a:xfrm>
            <a:off x="7159744" y="8887079"/>
            <a:ext cx="418384"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algn="r" defTabSz="3429914"/>
            <a:r>
              <a:rPr lang="en-US" sz="1500" b="1" dirty="0">
                <a:solidFill>
                  <a:schemeClr val="tx2"/>
                </a:solidFill>
                <a:latin typeface="Lato Black" charset="0"/>
                <a:ea typeface="Lato Black" charset="0"/>
                <a:cs typeface="Lato Black" charset="0"/>
                <a:sym typeface="Bebas Neue" charset="0"/>
              </a:rPr>
              <a:t>95 %</a:t>
            </a:r>
          </a:p>
        </p:txBody>
      </p:sp>
      <p:sp>
        <p:nvSpPr>
          <p:cNvPr id="6" name="Picture Placeholder 5"/>
          <p:cNvSpPr>
            <a:spLocks noGrp="1"/>
          </p:cNvSpPr>
          <p:nvPr>
            <p:ph type="pic" sz="quarter" idx="10"/>
          </p:nvPr>
        </p:nvSpPr>
        <p:spPr/>
      </p:sp>
    </p:spTree>
    <p:extLst>
      <p:ext uri="{BB962C8B-B14F-4D97-AF65-F5344CB8AC3E}">
        <p14:creationId xmlns:p14="http://schemas.microsoft.com/office/powerpoint/2010/main" val="13588582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a:spLocks/>
          </p:cNvSpPr>
          <p:nvPr/>
        </p:nvSpPr>
        <p:spPr bwMode="auto">
          <a:xfrm>
            <a:off x="7708376" y="2098153"/>
            <a:ext cx="2915222"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The Team</a:t>
            </a:r>
          </a:p>
        </p:txBody>
      </p:sp>
      <p:grpSp>
        <p:nvGrpSpPr>
          <p:cNvPr id="58" name="Group 57"/>
          <p:cNvGrpSpPr/>
          <p:nvPr/>
        </p:nvGrpSpPr>
        <p:grpSpPr>
          <a:xfrm>
            <a:off x="8650228" y="3051653"/>
            <a:ext cx="1021006" cy="167312"/>
            <a:chOff x="11262732" y="1672683"/>
            <a:chExt cx="1360987" cy="223024"/>
          </a:xfrm>
        </p:grpSpPr>
        <p:sp>
          <p:nvSpPr>
            <p:cNvPr id="62" name="Oval 6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6" name="Oval 6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5" name="Oval 7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6" name="Oval 7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77" name="TextBox 76"/>
          <p:cNvSpPr txBox="1"/>
          <p:nvPr/>
        </p:nvSpPr>
        <p:spPr>
          <a:xfrm>
            <a:off x="12937025" y="8175188"/>
            <a:ext cx="1830886" cy="404085"/>
          </a:xfrm>
          <a:prstGeom prst="rect">
            <a:avLst/>
          </a:prstGeom>
          <a:noFill/>
        </p:spPr>
        <p:txBody>
          <a:bodyPr wrap="none" rtlCol="0">
            <a:spAutoFit/>
          </a:bodyPr>
          <a:lstStyle/>
          <a:p>
            <a:r>
              <a:rPr lang="en-US" sz="2026" dirty="0">
                <a:solidFill>
                  <a:schemeClr val="tx2"/>
                </a:solidFill>
                <a:latin typeface="Lato Black" charset="0"/>
                <a:ea typeface="Lato Black" charset="0"/>
                <a:cs typeface="Lato Black" charset="0"/>
              </a:rPr>
              <a:t>JAMES BOND</a:t>
            </a:r>
          </a:p>
        </p:txBody>
      </p:sp>
      <p:sp>
        <p:nvSpPr>
          <p:cNvPr id="78" name="TextBox 77"/>
          <p:cNvSpPr txBox="1"/>
          <p:nvPr/>
        </p:nvSpPr>
        <p:spPr>
          <a:xfrm>
            <a:off x="12935683" y="8421845"/>
            <a:ext cx="1726755" cy="489878"/>
          </a:xfrm>
          <a:prstGeom prst="rect">
            <a:avLst/>
          </a:prstGeom>
          <a:noFill/>
        </p:spPr>
        <p:txBody>
          <a:bodyPr wrap="none" rtlCol="0">
            <a:spAutoFit/>
          </a:bodyPr>
          <a:lstStyle/>
          <a:p>
            <a:pPr>
              <a:lnSpc>
                <a:spcPts val="3061"/>
              </a:lnSpc>
            </a:pPr>
            <a:r>
              <a:rPr lang="en-US" sz="1500" b="1">
                <a:solidFill>
                  <a:schemeClr val="accent1"/>
                </a:solidFill>
                <a:latin typeface="Lato Light" charset="0"/>
                <a:ea typeface="Lato Light" charset="0"/>
                <a:cs typeface="Lato Light" charset="0"/>
              </a:rPr>
              <a:t>CEO &amp; FOUNDER</a:t>
            </a:r>
            <a:endParaRPr lang="en-US" sz="1500" b="1" dirty="0">
              <a:solidFill>
                <a:schemeClr val="accent1"/>
              </a:solidFill>
              <a:latin typeface="Lato Light" charset="0"/>
              <a:ea typeface="Lato Light" charset="0"/>
              <a:cs typeface="Lato Light" charset="0"/>
            </a:endParaRPr>
          </a:p>
        </p:txBody>
      </p:sp>
      <p:sp>
        <p:nvSpPr>
          <p:cNvPr id="79" name="TextBox 78"/>
          <p:cNvSpPr txBox="1"/>
          <p:nvPr/>
        </p:nvSpPr>
        <p:spPr>
          <a:xfrm>
            <a:off x="12918953" y="8885554"/>
            <a:ext cx="2808363" cy="861774"/>
          </a:xfrm>
          <a:prstGeom prst="rect">
            <a:avLst/>
          </a:prstGeom>
          <a:noFill/>
        </p:spPr>
        <p:txBody>
          <a:bodyPr wrap="square" rtlCol="0">
            <a:spAutoFit/>
          </a:bodyPr>
          <a:lstStyle/>
          <a:p>
            <a:pPr>
              <a:lnSpc>
                <a:spcPts val="3031"/>
              </a:lnSpc>
            </a:pPr>
            <a:r>
              <a:rPr lang="en-US" sz="1800" dirty="0">
                <a:latin typeface="Source Sans Pro Light" charset="0"/>
                <a:ea typeface="Source Sans Pro Light" charset="0"/>
                <a:cs typeface="Source Sans Pro Light" charset="0"/>
              </a:rPr>
              <a:t>Mobile social media refers to the combination</a:t>
            </a:r>
            <a:endParaRPr lang="en-US" sz="1800" dirty="0">
              <a:latin typeface="Lato Light" charset="0"/>
              <a:ea typeface="Lato Light" charset="0"/>
              <a:cs typeface="Lato Light" charset="0"/>
            </a:endParaRPr>
          </a:p>
        </p:txBody>
      </p:sp>
      <p:sp>
        <p:nvSpPr>
          <p:cNvPr id="80" name="TextBox 79"/>
          <p:cNvSpPr txBox="1"/>
          <p:nvPr/>
        </p:nvSpPr>
        <p:spPr>
          <a:xfrm>
            <a:off x="5759345" y="8175188"/>
            <a:ext cx="1830886" cy="404085"/>
          </a:xfrm>
          <a:prstGeom prst="rect">
            <a:avLst/>
          </a:prstGeom>
          <a:noFill/>
        </p:spPr>
        <p:txBody>
          <a:bodyPr wrap="none" rtlCol="0">
            <a:spAutoFit/>
          </a:bodyPr>
          <a:lstStyle/>
          <a:p>
            <a:r>
              <a:rPr lang="en-US" sz="2026" dirty="0">
                <a:solidFill>
                  <a:schemeClr val="tx2"/>
                </a:solidFill>
                <a:latin typeface="Lato Black" charset="0"/>
                <a:ea typeface="Lato Black" charset="0"/>
                <a:cs typeface="Lato Black" charset="0"/>
              </a:rPr>
              <a:t>JAMES BOND</a:t>
            </a:r>
          </a:p>
        </p:txBody>
      </p:sp>
      <p:sp>
        <p:nvSpPr>
          <p:cNvPr id="81" name="TextBox 80"/>
          <p:cNvSpPr txBox="1"/>
          <p:nvPr/>
        </p:nvSpPr>
        <p:spPr>
          <a:xfrm>
            <a:off x="5758003" y="8421845"/>
            <a:ext cx="1726755" cy="489878"/>
          </a:xfrm>
          <a:prstGeom prst="rect">
            <a:avLst/>
          </a:prstGeom>
          <a:noFill/>
        </p:spPr>
        <p:txBody>
          <a:bodyPr wrap="none" rtlCol="0">
            <a:spAutoFit/>
          </a:bodyPr>
          <a:lstStyle/>
          <a:p>
            <a:pPr>
              <a:lnSpc>
                <a:spcPts val="3061"/>
              </a:lnSpc>
            </a:pPr>
            <a:r>
              <a:rPr lang="en-US" sz="1500" b="1">
                <a:solidFill>
                  <a:schemeClr val="accent1"/>
                </a:solidFill>
                <a:latin typeface="Lato Light" charset="0"/>
                <a:ea typeface="Lato Light" charset="0"/>
                <a:cs typeface="Lato Light" charset="0"/>
              </a:rPr>
              <a:t>CEO &amp; FOUNDER</a:t>
            </a:r>
            <a:endParaRPr lang="en-US" sz="1500" b="1" dirty="0">
              <a:solidFill>
                <a:schemeClr val="accent1"/>
              </a:solidFill>
              <a:latin typeface="Lato Light" charset="0"/>
              <a:ea typeface="Lato Light" charset="0"/>
              <a:cs typeface="Lato Light" charset="0"/>
            </a:endParaRPr>
          </a:p>
        </p:txBody>
      </p:sp>
      <p:sp>
        <p:nvSpPr>
          <p:cNvPr id="82" name="TextBox 81"/>
          <p:cNvSpPr txBox="1"/>
          <p:nvPr/>
        </p:nvSpPr>
        <p:spPr>
          <a:xfrm>
            <a:off x="5741273" y="8885554"/>
            <a:ext cx="2808363" cy="861774"/>
          </a:xfrm>
          <a:prstGeom prst="rect">
            <a:avLst/>
          </a:prstGeom>
          <a:noFill/>
        </p:spPr>
        <p:txBody>
          <a:bodyPr wrap="square" rtlCol="0">
            <a:spAutoFit/>
          </a:bodyPr>
          <a:lstStyle/>
          <a:p>
            <a:pPr>
              <a:lnSpc>
                <a:spcPts val="3031"/>
              </a:lnSpc>
            </a:pPr>
            <a:r>
              <a:rPr lang="en-US" sz="1800" dirty="0">
                <a:latin typeface="Source Sans Pro Light" charset="0"/>
                <a:ea typeface="Source Sans Pro Light" charset="0"/>
                <a:cs typeface="Source Sans Pro Light" charset="0"/>
              </a:rPr>
              <a:t>Mobile social media refers to the combination</a:t>
            </a:r>
            <a:endParaRPr lang="en-US" sz="1800" dirty="0">
              <a:latin typeface="Lato Light" charset="0"/>
              <a:ea typeface="Lato Light" charset="0"/>
              <a:cs typeface="Lato Light" charset="0"/>
            </a:endParaRPr>
          </a:p>
        </p:txBody>
      </p:sp>
      <p:sp>
        <p:nvSpPr>
          <p:cNvPr id="83" name="TextBox 82"/>
          <p:cNvSpPr txBox="1"/>
          <p:nvPr/>
        </p:nvSpPr>
        <p:spPr>
          <a:xfrm>
            <a:off x="12937025" y="4974557"/>
            <a:ext cx="1830886" cy="404085"/>
          </a:xfrm>
          <a:prstGeom prst="rect">
            <a:avLst/>
          </a:prstGeom>
          <a:noFill/>
        </p:spPr>
        <p:txBody>
          <a:bodyPr wrap="none" rtlCol="0">
            <a:spAutoFit/>
          </a:bodyPr>
          <a:lstStyle/>
          <a:p>
            <a:r>
              <a:rPr lang="en-US" sz="2026" dirty="0">
                <a:solidFill>
                  <a:schemeClr val="tx2"/>
                </a:solidFill>
                <a:latin typeface="Lato Black" charset="0"/>
                <a:ea typeface="Lato Black" charset="0"/>
                <a:cs typeface="Lato Black" charset="0"/>
              </a:rPr>
              <a:t>JAMES BOND</a:t>
            </a:r>
          </a:p>
        </p:txBody>
      </p:sp>
      <p:sp>
        <p:nvSpPr>
          <p:cNvPr id="84" name="TextBox 83"/>
          <p:cNvSpPr txBox="1"/>
          <p:nvPr/>
        </p:nvSpPr>
        <p:spPr>
          <a:xfrm>
            <a:off x="12935683" y="5221214"/>
            <a:ext cx="1726755" cy="489878"/>
          </a:xfrm>
          <a:prstGeom prst="rect">
            <a:avLst/>
          </a:prstGeom>
          <a:noFill/>
        </p:spPr>
        <p:txBody>
          <a:bodyPr wrap="none" rtlCol="0">
            <a:spAutoFit/>
          </a:bodyPr>
          <a:lstStyle/>
          <a:p>
            <a:pPr>
              <a:lnSpc>
                <a:spcPts val="3061"/>
              </a:lnSpc>
            </a:pPr>
            <a:r>
              <a:rPr lang="en-US" sz="1500" b="1">
                <a:solidFill>
                  <a:schemeClr val="accent1"/>
                </a:solidFill>
                <a:latin typeface="Lato Light" charset="0"/>
                <a:ea typeface="Lato Light" charset="0"/>
                <a:cs typeface="Lato Light" charset="0"/>
              </a:rPr>
              <a:t>CEO &amp; FOUNDER</a:t>
            </a:r>
            <a:endParaRPr lang="en-US" sz="1500" b="1" dirty="0">
              <a:solidFill>
                <a:schemeClr val="accent1"/>
              </a:solidFill>
              <a:latin typeface="Lato Light" charset="0"/>
              <a:ea typeface="Lato Light" charset="0"/>
              <a:cs typeface="Lato Light" charset="0"/>
            </a:endParaRPr>
          </a:p>
        </p:txBody>
      </p:sp>
      <p:sp>
        <p:nvSpPr>
          <p:cNvPr id="85" name="TextBox 84"/>
          <p:cNvSpPr txBox="1"/>
          <p:nvPr/>
        </p:nvSpPr>
        <p:spPr>
          <a:xfrm>
            <a:off x="12918953" y="5684923"/>
            <a:ext cx="2808363" cy="861774"/>
          </a:xfrm>
          <a:prstGeom prst="rect">
            <a:avLst/>
          </a:prstGeom>
          <a:noFill/>
        </p:spPr>
        <p:txBody>
          <a:bodyPr wrap="square" rtlCol="0">
            <a:spAutoFit/>
          </a:bodyPr>
          <a:lstStyle/>
          <a:p>
            <a:pPr>
              <a:lnSpc>
                <a:spcPts val="3031"/>
              </a:lnSpc>
            </a:pPr>
            <a:r>
              <a:rPr lang="en-US" sz="1800" dirty="0">
                <a:latin typeface="Source Sans Pro Light" charset="0"/>
                <a:ea typeface="Source Sans Pro Light" charset="0"/>
                <a:cs typeface="Source Sans Pro Light" charset="0"/>
              </a:rPr>
              <a:t>Mobile social media refers to the combination</a:t>
            </a:r>
            <a:endParaRPr lang="en-US" sz="1800" dirty="0">
              <a:latin typeface="Lato Light" charset="0"/>
              <a:ea typeface="Lato Light" charset="0"/>
              <a:cs typeface="Lato Light" charset="0"/>
            </a:endParaRPr>
          </a:p>
        </p:txBody>
      </p:sp>
      <p:sp>
        <p:nvSpPr>
          <p:cNvPr id="86" name="TextBox 85"/>
          <p:cNvSpPr txBox="1"/>
          <p:nvPr/>
        </p:nvSpPr>
        <p:spPr>
          <a:xfrm>
            <a:off x="5759345" y="4974557"/>
            <a:ext cx="1830886" cy="404085"/>
          </a:xfrm>
          <a:prstGeom prst="rect">
            <a:avLst/>
          </a:prstGeom>
          <a:noFill/>
        </p:spPr>
        <p:txBody>
          <a:bodyPr wrap="none" rtlCol="0">
            <a:spAutoFit/>
          </a:bodyPr>
          <a:lstStyle/>
          <a:p>
            <a:r>
              <a:rPr lang="en-US" sz="2026" dirty="0">
                <a:solidFill>
                  <a:schemeClr val="tx2"/>
                </a:solidFill>
                <a:latin typeface="Lato Black" charset="0"/>
                <a:ea typeface="Lato Black" charset="0"/>
                <a:cs typeface="Lato Black" charset="0"/>
              </a:rPr>
              <a:t>JAMES BOND</a:t>
            </a:r>
          </a:p>
        </p:txBody>
      </p:sp>
      <p:sp>
        <p:nvSpPr>
          <p:cNvPr id="87" name="TextBox 86"/>
          <p:cNvSpPr txBox="1"/>
          <p:nvPr/>
        </p:nvSpPr>
        <p:spPr>
          <a:xfrm>
            <a:off x="5758003" y="5221214"/>
            <a:ext cx="1726755" cy="489878"/>
          </a:xfrm>
          <a:prstGeom prst="rect">
            <a:avLst/>
          </a:prstGeom>
          <a:noFill/>
        </p:spPr>
        <p:txBody>
          <a:bodyPr wrap="none" rtlCol="0">
            <a:spAutoFit/>
          </a:bodyPr>
          <a:lstStyle/>
          <a:p>
            <a:pPr>
              <a:lnSpc>
                <a:spcPts val="3061"/>
              </a:lnSpc>
            </a:pPr>
            <a:r>
              <a:rPr lang="en-US" sz="1500" b="1" dirty="0">
                <a:solidFill>
                  <a:schemeClr val="accent1"/>
                </a:solidFill>
                <a:latin typeface="Lato Light" charset="0"/>
                <a:ea typeface="Lato Light" charset="0"/>
                <a:cs typeface="Lato Light" charset="0"/>
              </a:rPr>
              <a:t>CEO &amp; FOUNDER</a:t>
            </a:r>
          </a:p>
        </p:txBody>
      </p:sp>
      <p:sp>
        <p:nvSpPr>
          <p:cNvPr id="88" name="TextBox 87"/>
          <p:cNvSpPr txBox="1"/>
          <p:nvPr/>
        </p:nvSpPr>
        <p:spPr>
          <a:xfrm>
            <a:off x="5741273" y="5684923"/>
            <a:ext cx="2808363" cy="861774"/>
          </a:xfrm>
          <a:prstGeom prst="rect">
            <a:avLst/>
          </a:prstGeom>
          <a:noFill/>
        </p:spPr>
        <p:txBody>
          <a:bodyPr wrap="square" rtlCol="0">
            <a:spAutoFit/>
          </a:bodyPr>
          <a:lstStyle/>
          <a:p>
            <a:pPr>
              <a:lnSpc>
                <a:spcPts val="3031"/>
              </a:lnSpc>
            </a:pPr>
            <a:r>
              <a:rPr lang="en-US" sz="1800" dirty="0">
                <a:latin typeface="Source Sans Pro Light" charset="0"/>
                <a:ea typeface="Source Sans Pro Light" charset="0"/>
                <a:cs typeface="Source Sans Pro Light" charset="0"/>
              </a:rPr>
              <a:t>Mobile social media refers to the combination</a:t>
            </a:r>
            <a:endParaRPr lang="en-US" sz="1800" dirty="0">
              <a:latin typeface="Lato Light" charset="0"/>
              <a:ea typeface="Lato Light" charset="0"/>
              <a:cs typeface="Lato Light" charset="0"/>
            </a:endParaRPr>
          </a:p>
        </p:txBody>
      </p:sp>
      <p:sp>
        <p:nvSpPr>
          <p:cNvPr id="10" name="Picture Placeholder 9"/>
          <p:cNvSpPr>
            <a:spLocks noGrp="1"/>
          </p:cNvSpPr>
          <p:nvPr>
            <p:ph type="pic" sz="quarter" idx="13"/>
          </p:nvPr>
        </p:nvSpPr>
        <p:spPr/>
      </p:sp>
      <p:sp>
        <p:nvSpPr>
          <p:cNvPr id="11" name="Picture Placeholder 10"/>
          <p:cNvSpPr>
            <a:spLocks noGrp="1"/>
          </p:cNvSpPr>
          <p:nvPr>
            <p:ph type="pic" sz="quarter" idx="14"/>
          </p:nvPr>
        </p:nvSpPr>
        <p:spPr/>
      </p:sp>
      <p:sp>
        <p:nvSpPr>
          <p:cNvPr id="12" name="Picture Placeholder 11"/>
          <p:cNvSpPr>
            <a:spLocks noGrp="1"/>
          </p:cNvSpPr>
          <p:nvPr>
            <p:ph type="pic" sz="quarter" idx="15"/>
          </p:nvPr>
        </p:nvSpPr>
        <p:spPr/>
      </p:sp>
      <p:sp>
        <p:nvSpPr>
          <p:cNvPr id="13" name="Picture Placeholder 12"/>
          <p:cNvSpPr>
            <a:spLocks noGrp="1"/>
          </p:cNvSpPr>
          <p:nvPr>
            <p:ph type="pic" sz="quarter" idx="16"/>
          </p:nvPr>
        </p:nvSpPr>
        <p:spPr/>
      </p:sp>
    </p:spTree>
    <p:extLst>
      <p:ext uri="{BB962C8B-B14F-4D97-AF65-F5344CB8AC3E}">
        <p14:creationId xmlns:p14="http://schemas.microsoft.com/office/powerpoint/2010/main" val="16815479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Oval 50"/>
          <p:cNvSpPr/>
          <p:nvPr/>
        </p:nvSpPr>
        <p:spPr>
          <a:xfrm>
            <a:off x="8043470" y="4048334"/>
            <a:ext cx="2234521" cy="2274366"/>
          </a:xfrm>
          <a:prstGeom prst="ellipse">
            <a:avLst/>
          </a:prstGeom>
          <a:no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82895" tIns="91448" rIns="182895" bIns="91448" rtlCol="0" anchor="ctr"/>
          <a:lstStyle/>
          <a:p>
            <a:pPr algn="ctr"/>
            <a:endParaRPr lang="en-US" sz="2701" dirty="0">
              <a:latin typeface="Source Sans Pro Regular" charset="0"/>
            </a:endParaRPr>
          </a:p>
        </p:txBody>
      </p:sp>
      <p:cxnSp>
        <p:nvCxnSpPr>
          <p:cNvPr id="8" name="Straight Connector 7"/>
          <p:cNvCxnSpPr>
            <a:stCxn id="51" idx="4"/>
          </p:cNvCxnSpPr>
          <p:nvPr/>
        </p:nvCxnSpPr>
        <p:spPr>
          <a:xfrm flipH="1">
            <a:off x="9144000" y="6322700"/>
            <a:ext cx="16731" cy="73933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3" name="Shape 2525"/>
          <p:cNvSpPr>
            <a:spLocks noChangeAspect="1"/>
          </p:cNvSpPr>
          <p:nvPr/>
        </p:nvSpPr>
        <p:spPr>
          <a:xfrm>
            <a:off x="8680140" y="4674754"/>
            <a:ext cx="961182" cy="961182"/>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accent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14" name="TextBox 13"/>
          <p:cNvSpPr txBox="1"/>
          <p:nvPr/>
        </p:nvSpPr>
        <p:spPr>
          <a:xfrm>
            <a:off x="5456812" y="8991157"/>
            <a:ext cx="2742226" cy="359073"/>
          </a:xfrm>
          <a:prstGeom prst="rect">
            <a:avLst/>
          </a:prstGeom>
          <a:noFill/>
        </p:spPr>
        <p:txBody>
          <a:bodyPr wrap="none" lIns="0" tIns="0" rIns="0" bIns="0" rtlCol="0">
            <a:spAutoFit/>
          </a:bodyPr>
          <a:lstStyle/>
          <a:p>
            <a:pPr algn="r">
              <a:lnSpc>
                <a:spcPts val="2800"/>
              </a:lnSpc>
              <a:spcAft>
                <a:spcPts val="2400"/>
              </a:spcAft>
            </a:pPr>
            <a:r>
              <a:rPr lang="en-US" sz="2176" b="1" dirty="0">
                <a:solidFill>
                  <a:schemeClr val="tx2"/>
                </a:solidFill>
                <a:latin typeface="Lato" charset="0"/>
                <a:ea typeface="Lato" charset="0"/>
                <a:cs typeface="Lato" charset="0"/>
              </a:rPr>
              <a:t>WELCOME MESSAGE</a:t>
            </a:r>
          </a:p>
        </p:txBody>
      </p:sp>
      <p:sp>
        <p:nvSpPr>
          <p:cNvPr id="15" name="TextBox 14"/>
          <p:cNvSpPr txBox="1"/>
          <p:nvPr/>
        </p:nvSpPr>
        <p:spPr>
          <a:xfrm>
            <a:off x="5175122" y="9452307"/>
            <a:ext cx="3023916" cy="769441"/>
          </a:xfrm>
          <a:prstGeom prst="rect">
            <a:avLst/>
          </a:prstGeom>
          <a:noFill/>
        </p:spPr>
        <p:txBody>
          <a:bodyPr wrap="square" lIns="0" tIns="0" rIns="0" bIns="0"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16" name="Rectangle 15"/>
          <p:cNvSpPr>
            <a:spLocks/>
          </p:cNvSpPr>
          <p:nvPr/>
        </p:nvSpPr>
        <p:spPr bwMode="auto">
          <a:xfrm>
            <a:off x="6776774" y="2098153"/>
            <a:ext cx="4778424"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Today’s Agenda</a:t>
            </a:r>
          </a:p>
        </p:txBody>
      </p:sp>
      <p:grpSp>
        <p:nvGrpSpPr>
          <p:cNvPr id="17" name="Group 16"/>
          <p:cNvGrpSpPr/>
          <p:nvPr/>
        </p:nvGrpSpPr>
        <p:grpSpPr>
          <a:xfrm>
            <a:off x="8650228" y="3051653"/>
            <a:ext cx="1021006" cy="167312"/>
            <a:chOff x="11262732" y="1672683"/>
            <a:chExt cx="1360987" cy="223024"/>
          </a:xfrm>
        </p:grpSpPr>
        <p:sp>
          <p:nvSpPr>
            <p:cNvPr id="18" name="Oval 1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9" name="Oval 1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0" name="Oval 1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1" name="Oval 2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12" name="Oval 11"/>
          <p:cNvSpPr/>
          <p:nvPr/>
        </p:nvSpPr>
        <p:spPr>
          <a:xfrm flipH="1">
            <a:off x="8631602" y="8622684"/>
            <a:ext cx="1054986" cy="10549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latin typeface="Lato" charset="0"/>
                <a:ea typeface="Lato" charset="0"/>
                <a:cs typeface="Lato" charset="0"/>
              </a:rPr>
              <a:t>9:00 AM</a:t>
            </a:r>
          </a:p>
        </p:txBody>
      </p:sp>
    </p:spTree>
    <p:extLst>
      <p:ext uri="{BB962C8B-B14F-4D97-AF65-F5344CB8AC3E}">
        <p14:creationId xmlns:p14="http://schemas.microsoft.com/office/powerpoint/2010/main" val="190628142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a:spLocks/>
          </p:cNvSpPr>
          <p:nvPr/>
        </p:nvSpPr>
        <p:spPr bwMode="auto">
          <a:xfrm>
            <a:off x="6952241" y="2098153"/>
            <a:ext cx="4427495"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Meet Our CEO</a:t>
            </a:r>
          </a:p>
        </p:txBody>
      </p:sp>
      <p:grpSp>
        <p:nvGrpSpPr>
          <p:cNvPr id="58" name="Group 57"/>
          <p:cNvGrpSpPr/>
          <p:nvPr/>
        </p:nvGrpSpPr>
        <p:grpSpPr>
          <a:xfrm>
            <a:off x="8650228" y="3075716"/>
            <a:ext cx="1021006" cy="167312"/>
            <a:chOff x="11262732" y="1672683"/>
            <a:chExt cx="1360987" cy="223024"/>
          </a:xfrm>
        </p:grpSpPr>
        <p:sp>
          <p:nvSpPr>
            <p:cNvPr id="62" name="Oval 6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6" name="Oval 6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5" name="Oval 7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6" name="Oval 7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70" name="Rectangle 69"/>
          <p:cNvSpPr/>
          <p:nvPr/>
        </p:nvSpPr>
        <p:spPr>
          <a:xfrm>
            <a:off x="7034132" y="5595083"/>
            <a:ext cx="1314784" cy="346249"/>
          </a:xfrm>
          <a:prstGeom prst="rect">
            <a:avLst/>
          </a:prstGeom>
        </p:spPr>
        <p:txBody>
          <a:bodyPr wrap="none">
            <a:spAutoFit/>
          </a:bodyPr>
          <a:lstStyle/>
          <a:p>
            <a:r>
              <a:rPr lang="en-US" sz="1650" dirty="0">
                <a:solidFill>
                  <a:schemeClr val="accent2"/>
                </a:solidFill>
                <a:latin typeface="Lato Light" charset="0"/>
                <a:ea typeface="Lato Light" charset="0"/>
                <a:cs typeface="Lato Light" charset="0"/>
              </a:rPr>
              <a:t>Social Media</a:t>
            </a:r>
          </a:p>
        </p:txBody>
      </p:sp>
      <p:sp>
        <p:nvSpPr>
          <p:cNvPr id="71" name="Rectangle 70"/>
          <p:cNvSpPr/>
          <p:nvPr/>
        </p:nvSpPr>
        <p:spPr>
          <a:xfrm>
            <a:off x="7017402" y="5162745"/>
            <a:ext cx="1798890" cy="461793"/>
          </a:xfrm>
          <a:prstGeom prst="rect">
            <a:avLst/>
          </a:prstGeom>
        </p:spPr>
        <p:txBody>
          <a:bodyPr wrap="none">
            <a:spAutoFit/>
          </a:bodyPr>
          <a:lstStyle/>
          <a:p>
            <a:r>
              <a:rPr lang="en-US" sz="2401" b="1" dirty="0">
                <a:solidFill>
                  <a:schemeClr val="tx2"/>
                </a:solidFill>
                <a:latin typeface="Lato" charset="0"/>
                <a:ea typeface="Lato" charset="0"/>
                <a:cs typeface="Lato" charset="0"/>
              </a:rPr>
              <a:t>Contact Me</a:t>
            </a:r>
          </a:p>
        </p:txBody>
      </p:sp>
      <p:cxnSp>
        <p:nvCxnSpPr>
          <p:cNvPr id="72" name="Straight Connector 71"/>
          <p:cNvCxnSpPr/>
          <p:nvPr/>
        </p:nvCxnSpPr>
        <p:spPr>
          <a:xfrm>
            <a:off x="10327035" y="5302867"/>
            <a:ext cx="0" cy="336754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12853921" y="6974622"/>
            <a:ext cx="3135168" cy="2681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solidFill>
                <a:schemeClr val="tx1"/>
              </a:solidFill>
              <a:latin typeface="Source Sans Pro Regular" charset="0"/>
            </a:endParaRPr>
          </a:p>
        </p:txBody>
      </p:sp>
      <p:sp>
        <p:nvSpPr>
          <p:cNvPr id="74" name="Rectangle 73"/>
          <p:cNvSpPr/>
          <p:nvPr/>
        </p:nvSpPr>
        <p:spPr>
          <a:xfrm>
            <a:off x="12853922" y="6974622"/>
            <a:ext cx="2785727" cy="2681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solidFill>
                <a:schemeClr val="tx1"/>
              </a:solidFill>
              <a:latin typeface="Source Sans Pro Regular" charset="0"/>
            </a:endParaRPr>
          </a:p>
        </p:txBody>
      </p:sp>
      <p:sp>
        <p:nvSpPr>
          <p:cNvPr id="89" name="Rectangle 88"/>
          <p:cNvSpPr/>
          <p:nvPr/>
        </p:nvSpPr>
        <p:spPr>
          <a:xfrm>
            <a:off x="12853921" y="7569375"/>
            <a:ext cx="3135168" cy="2681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solidFill>
                <a:schemeClr val="tx1"/>
              </a:solidFill>
              <a:latin typeface="Source Sans Pro Regular" charset="0"/>
            </a:endParaRPr>
          </a:p>
        </p:txBody>
      </p:sp>
      <p:sp>
        <p:nvSpPr>
          <p:cNvPr id="90" name="Rectangle 89"/>
          <p:cNvSpPr/>
          <p:nvPr/>
        </p:nvSpPr>
        <p:spPr>
          <a:xfrm>
            <a:off x="12853923" y="7569375"/>
            <a:ext cx="2577015" cy="2681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solidFill>
                <a:schemeClr val="tx1"/>
              </a:solidFill>
              <a:latin typeface="Source Sans Pro Regular" charset="0"/>
            </a:endParaRPr>
          </a:p>
        </p:txBody>
      </p:sp>
      <p:sp>
        <p:nvSpPr>
          <p:cNvPr id="91" name="Rectangle 90"/>
          <p:cNvSpPr/>
          <p:nvPr/>
        </p:nvSpPr>
        <p:spPr>
          <a:xfrm>
            <a:off x="12853921" y="8164126"/>
            <a:ext cx="3135168" cy="2681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solidFill>
                <a:schemeClr val="tx1"/>
              </a:solidFill>
              <a:latin typeface="Source Sans Pro Regular" charset="0"/>
            </a:endParaRPr>
          </a:p>
        </p:txBody>
      </p:sp>
      <p:sp>
        <p:nvSpPr>
          <p:cNvPr id="92" name="Rectangle 91"/>
          <p:cNvSpPr/>
          <p:nvPr/>
        </p:nvSpPr>
        <p:spPr>
          <a:xfrm>
            <a:off x="12853922" y="8164126"/>
            <a:ext cx="2785727" cy="26816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solidFill>
                <a:schemeClr val="tx1"/>
              </a:solidFill>
              <a:latin typeface="Source Sans Pro Regular" charset="0"/>
            </a:endParaRPr>
          </a:p>
        </p:txBody>
      </p:sp>
      <p:sp>
        <p:nvSpPr>
          <p:cNvPr id="93" name="Rectangle 92"/>
          <p:cNvSpPr/>
          <p:nvPr/>
        </p:nvSpPr>
        <p:spPr>
          <a:xfrm>
            <a:off x="12853921" y="6379870"/>
            <a:ext cx="3135168" cy="2681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solidFill>
                <a:schemeClr val="tx1"/>
              </a:solidFill>
              <a:latin typeface="Source Sans Pro Regular" charset="0"/>
            </a:endParaRPr>
          </a:p>
        </p:txBody>
      </p:sp>
      <p:sp>
        <p:nvSpPr>
          <p:cNvPr id="94" name="Rectangle 93"/>
          <p:cNvSpPr/>
          <p:nvPr/>
        </p:nvSpPr>
        <p:spPr>
          <a:xfrm>
            <a:off x="12853923" y="6379870"/>
            <a:ext cx="2111795" cy="2681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solidFill>
                <a:schemeClr val="tx1"/>
              </a:solidFill>
              <a:latin typeface="Source Sans Pro Regular" charset="0"/>
            </a:endParaRPr>
          </a:p>
        </p:txBody>
      </p:sp>
      <p:sp>
        <p:nvSpPr>
          <p:cNvPr id="95" name="TextBox 94"/>
          <p:cNvSpPr txBox="1"/>
          <p:nvPr/>
        </p:nvSpPr>
        <p:spPr>
          <a:xfrm>
            <a:off x="11637855" y="6914858"/>
            <a:ext cx="946669" cy="333425"/>
          </a:xfrm>
          <a:prstGeom prst="rect">
            <a:avLst/>
          </a:prstGeom>
          <a:noFill/>
        </p:spPr>
        <p:txBody>
          <a:bodyPr wrap="none" lIns="0" tIns="0" rIns="0" bIns="0" rtlCol="0">
            <a:spAutoFit/>
          </a:bodyPr>
          <a:lstStyle/>
          <a:p>
            <a:pPr>
              <a:lnSpc>
                <a:spcPts val="2600"/>
              </a:lnSpc>
              <a:spcAft>
                <a:spcPts val="1200"/>
              </a:spcAft>
            </a:pPr>
            <a:r>
              <a:rPr lang="en-US" sz="1425" dirty="0">
                <a:latin typeface="Lato Regular"/>
                <a:cs typeface="Lato Regular"/>
              </a:rPr>
              <a:t>PowerPoint</a:t>
            </a:r>
          </a:p>
        </p:txBody>
      </p:sp>
      <p:sp>
        <p:nvSpPr>
          <p:cNvPr id="96" name="TextBox 95"/>
          <p:cNvSpPr txBox="1"/>
          <p:nvPr/>
        </p:nvSpPr>
        <p:spPr>
          <a:xfrm>
            <a:off x="15190026" y="6931284"/>
            <a:ext cx="483052" cy="333425"/>
          </a:xfrm>
          <a:prstGeom prst="rect">
            <a:avLst/>
          </a:prstGeom>
          <a:noFill/>
        </p:spPr>
        <p:txBody>
          <a:bodyPr wrap="square" lIns="0" tIns="0" rIns="0" bIns="0" rtlCol="0">
            <a:spAutoFit/>
          </a:bodyPr>
          <a:lstStyle/>
          <a:p>
            <a:pPr algn="ctr">
              <a:lnSpc>
                <a:spcPts val="2600"/>
              </a:lnSpc>
              <a:spcAft>
                <a:spcPts val="1200"/>
              </a:spcAft>
            </a:pPr>
            <a:r>
              <a:rPr lang="en-US" sz="1575" dirty="0">
                <a:solidFill>
                  <a:schemeClr val="bg1"/>
                </a:solidFill>
                <a:latin typeface="Lato Regular"/>
                <a:cs typeface="Lato Regular"/>
              </a:rPr>
              <a:t>83%</a:t>
            </a:r>
          </a:p>
        </p:txBody>
      </p:sp>
      <p:sp>
        <p:nvSpPr>
          <p:cNvPr id="97" name="TextBox 96"/>
          <p:cNvSpPr txBox="1"/>
          <p:nvPr/>
        </p:nvSpPr>
        <p:spPr>
          <a:xfrm>
            <a:off x="11637855" y="7526342"/>
            <a:ext cx="1009892" cy="333425"/>
          </a:xfrm>
          <a:prstGeom prst="rect">
            <a:avLst/>
          </a:prstGeom>
          <a:noFill/>
        </p:spPr>
        <p:txBody>
          <a:bodyPr wrap="none" lIns="0" tIns="0" rIns="0" bIns="0" rtlCol="0">
            <a:spAutoFit/>
          </a:bodyPr>
          <a:lstStyle/>
          <a:p>
            <a:pPr>
              <a:lnSpc>
                <a:spcPts val="2600"/>
              </a:lnSpc>
              <a:spcAft>
                <a:spcPts val="1200"/>
              </a:spcAft>
            </a:pPr>
            <a:r>
              <a:rPr lang="en-US" sz="1425" dirty="0">
                <a:latin typeface="Lato Regular"/>
                <a:cs typeface="Lato Regular"/>
              </a:rPr>
              <a:t>Social Media</a:t>
            </a:r>
          </a:p>
        </p:txBody>
      </p:sp>
      <p:sp>
        <p:nvSpPr>
          <p:cNvPr id="98" name="TextBox 97"/>
          <p:cNvSpPr txBox="1"/>
          <p:nvPr/>
        </p:nvSpPr>
        <p:spPr>
          <a:xfrm>
            <a:off x="14949411" y="7492608"/>
            <a:ext cx="483052" cy="333425"/>
          </a:xfrm>
          <a:prstGeom prst="rect">
            <a:avLst/>
          </a:prstGeom>
          <a:noFill/>
        </p:spPr>
        <p:txBody>
          <a:bodyPr wrap="square" lIns="0" tIns="0" rIns="0" bIns="0" rtlCol="0">
            <a:spAutoFit/>
          </a:bodyPr>
          <a:lstStyle/>
          <a:p>
            <a:pPr algn="ctr">
              <a:lnSpc>
                <a:spcPts val="2600"/>
              </a:lnSpc>
              <a:spcAft>
                <a:spcPts val="1200"/>
              </a:spcAft>
            </a:pPr>
            <a:r>
              <a:rPr lang="en-US" sz="1575" dirty="0">
                <a:solidFill>
                  <a:schemeClr val="bg1"/>
                </a:solidFill>
                <a:latin typeface="Lato Regular"/>
                <a:cs typeface="Lato Regular"/>
              </a:rPr>
              <a:t>73%</a:t>
            </a:r>
          </a:p>
        </p:txBody>
      </p:sp>
      <p:sp>
        <p:nvSpPr>
          <p:cNvPr id="99" name="TextBox 98"/>
          <p:cNvSpPr txBox="1"/>
          <p:nvPr/>
        </p:nvSpPr>
        <p:spPr>
          <a:xfrm>
            <a:off x="11637855" y="8104361"/>
            <a:ext cx="831253" cy="333425"/>
          </a:xfrm>
          <a:prstGeom prst="rect">
            <a:avLst/>
          </a:prstGeom>
          <a:noFill/>
        </p:spPr>
        <p:txBody>
          <a:bodyPr wrap="none" lIns="0" tIns="0" rIns="0" bIns="0" rtlCol="0">
            <a:spAutoFit/>
          </a:bodyPr>
          <a:lstStyle/>
          <a:p>
            <a:pPr>
              <a:lnSpc>
                <a:spcPts val="2600"/>
              </a:lnSpc>
              <a:spcAft>
                <a:spcPts val="1200"/>
              </a:spcAft>
            </a:pPr>
            <a:r>
              <a:rPr lang="en-US" sz="1425" dirty="0">
                <a:latin typeface="Lato Regular"/>
                <a:cs typeface="Lato Regular"/>
              </a:rPr>
              <a:t>Marketing</a:t>
            </a:r>
          </a:p>
        </p:txBody>
      </p:sp>
      <p:sp>
        <p:nvSpPr>
          <p:cNvPr id="100" name="TextBox 99"/>
          <p:cNvSpPr txBox="1"/>
          <p:nvPr/>
        </p:nvSpPr>
        <p:spPr>
          <a:xfrm>
            <a:off x="15173311" y="8104073"/>
            <a:ext cx="483052" cy="333425"/>
          </a:xfrm>
          <a:prstGeom prst="rect">
            <a:avLst/>
          </a:prstGeom>
          <a:noFill/>
        </p:spPr>
        <p:txBody>
          <a:bodyPr wrap="square" lIns="0" tIns="0" rIns="0" bIns="0" rtlCol="0">
            <a:spAutoFit/>
          </a:bodyPr>
          <a:lstStyle/>
          <a:p>
            <a:pPr algn="ctr">
              <a:lnSpc>
                <a:spcPts val="2600"/>
              </a:lnSpc>
              <a:spcAft>
                <a:spcPts val="1200"/>
              </a:spcAft>
            </a:pPr>
            <a:r>
              <a:rPr lang="en-US" sz="1575" dirty="0">
                <a:solidFill>
                  <a:schemeClr val="bg1"/>
                </a:solidFill>
                <a:latin typeface="Lato Regular"/>
                <a:cs typeface="Lato Regular"/>
              </a:rPr>
              <a:t>83%</a:t>
            </a:r>
          </a:p>
        </p:txBody>
      </p:sp>
      <p:sp>
        <p:nvSpPr>
          <p:cNvPr id="101" name="TextBox 100"/>
          <p:cNvSpPr txBox="1"/>
          <p:nvPr/>
        </p:nvSpPr>
        <p:spPr>
          <a:xfrm>
            <a:off x="14468286" y="6319817"/>
            <a:ext cx="483052" cy="333425"/>
          </a:xfrm>
          <a:prstGeom prst="rect">
            <a:avLst/>
          </a:prstGeom>
          <a:noFill/>
        </p:spPr>
        <p:txBody>
          <a:bodyPr wrap="square" lIns="0" tIns="0" rIns="0" bIns="0" rtlCol="0">
            <a:spAutoFit/>
          </a:bodyPr>
          <a:lstStyle/>
          <a:p>
            <a:pPr algn="ctr">
              <a:lnSpc>
                <a:spcPts val="2600"/>
              </a:lnSpc>
              <a:spcAft>
                <a:spcPts val="1200"/>
              </a:spcAft>
            </a:pPr>
            <a:r>
              <a:rPr lang="en-US" sz="1575" dirty="0">
                <a:solidFill>
                  <a:schemeClr val="bg1"/>
                </a:solidFill>
                <a:latin typeface="Lato Regular"/>
                <a:cs typeface="Lato Regular"/>
              </a:rPr>
              <a:t>60%</a:t>
            </a:r>
          </a:p>
        </p:txBody>
      </p:sp>
      <p:sp>
        <p:nvSpPr>
          <p:cNvPr id="102" name="Shape 2836"/>
          <p:cNvSpPr/>
          <p:nvPr/>
        </p:nvSpPr>
        <p:spPr>
          <a:xfrm>
            <a:off x="7081362" y="8316416"/>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103" name="Shape 2872"/>
          <p:cNvSpPr/>
          <p:nvPr/>
        </p:nvSpPr>
        <p:spPr>
          <a:xfrm>
            <a:off x="7077670" y="631950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104" name="Shape 2873"/>
          <p:cNvSpPr/>
          <p:nvPr/>
        </p:nvSpPr>
        <p:spPr>
          <a:xfrm>
            <a:off x="7076812" y="76447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105" name="Shape 2882"/>
          <p:cNvSpPr/>
          <p:nvPr/>
        </p:nvSpPr>
        <p:spPr>
          <a:xfrm>
            <a:off x="7077670" y="698213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106" name="TextBox 105"/>
          <p:cNvSpPr txBox="1"/>
          <p:nvPr/>
        </p:nvSpPr>
        <p:spPr>
          <a:xfrm>
            <a:off x="11637855" y="6336836"/>
            <a:ext cx="527388" cy="333425"/>
          </a:xfrm>
          <a:prstGeom prst="rect">
            <a:avLst/>
          </a:prstGeom>
          <a:noFill/>
        </p:spPr>
        <p:txBody>
          <a:bodyPr wrap="none" lIns="0" tIns="0" rIns="0" bIns="0" rtlCol="0">
            <a:spAutoFit/>
          </a:bodyPr>
          <a:lstStyle/>
          <a:p>
            <a:pPr>
              <a:lnSpc>
                <a:spcPts val="2600"/>
              </a:lnSpc>
              <a:spcAft>
                <a:spcPts val="1200"/>
              </a:spcAft>
            </a:pPr>
            <a:r>
              <a:rPr lang="en-US" sz="1425" dirty="0">
                <a:latin typeface="Lato Regular"/>
                <a:cs typeface="Lato Regular"/>
              </a:rPr>
              <a:t>Adobe</a:t>
            </a:r>
          </a:p>
        </p:txBody>
      </p:sp>
      <p:sp>
        <p:nvSpPr>
          <p:cNvPr id="107" name="TextBox 106"/>
          <p:cNvSpPr txBox="1"/>
          <p:nvPr/>
        </p:nvSpPr>
        <p:spPr>
          <a:xfrm>
            <a:off x="7664206" y="8255826"/>
            <a:ext cx="1671933" cy="333425"/>
          </a:xfrm>
          <a:prstGeom prst="rect">
            <a:avLst/>
          </a:prstGeom>
          <a:noFill/>
        </p:spPr>
        <p:txBody>
          <a:bodyPr wrap="none" lIns="0" tIns="0" rIns="0" bIns="0" rtlCol="0">
            <a:spAutoFit/>
          </a:bodyPr>
          <a:lstStyle/>
          <a:p>
            <a:pPr>
              <a:lnSpc>
                <a:spcPts val="2600"/>
              </a:lnSpc>
              <a:spcAft>
                <a:spcPts val="1200"/>
              </a:spcAft>
            </a:pPr>
            <a:r>
              <a:rPr lang="en-US" sz="1500" dirty="0">
                <a:latin typeface="Lato Regular"/>
                <a:cs typeface="Lato Regular"/>
              </a:rPr>
              <a:t>james@domain.com</a:t>
            </a:r>
          </a:p>
        </p:txBody>
      </p:sp>
      <p:sp>
        <p:nvSpPr>
          <p:cNvPr id="108" name="TextBox 107"/>
          <p:cNvSpPr txBox="1"/>
          <p:nvPr/>
        </p:nvSpPr>
        <p:spPr>
          <a:xfrm>
            <a:off x="7680936" y="6990358"/>
            <a:ext cx="1131720" cy="333425"/>
          </a:xfrm>
          <a:prstGeom prst="rect">
            <a:avLst/>
          </a:prstGeom>
          <a:noFill/>
        </p:spPr>
        <p:txBody>
          <a:bodyPr wrap="none" lIns="0" tIns="0" rIns="0" bIns="0" rtlCol="0">
            <a:spAutoFit/>
          </a:bodyPr>
          <a:lstStyle/>
          <a:p>
            <a:pPr>
              <a:lnSpc>
                <a:spcPts val="2600"/>
              </a:lnSpc>
              <a:spcAft>
                <a:spcPts val="1200"/>
              </a:spcAft>
            </a:pPr>
            <a:r>
              <a:rPr lang="en-US" sz="1500" dirty="0">
                <a:latin typeface="Lato Regular"/>
                <a:cs typeface="Lato Regular"/>
              </a:rPr>
              <a:t>@JamesBond</a:t>
            </a:r>
          </a:p>
        </p:txBody>
      </p:sp>
      <p:sp>
        <p:nvSpPr>
          <p:cNvPr id="109" name="TextBox 108"/>
          <p:cNvSpPr txBox="1"/>
          <p:nvPr/>
        </p:nvSpPr>
        <p:spPr>
          <a:xfrm>
            <a:off x="7680936" y="7669609"/>
            <a:ext cx="1131720" cy="333425"/>
          </a:xfrm>
          <a:prstGeom prst="rect">
            <a:avLst/>
          </a:prstGeom>
          <a:noFill/>
        </p:spPr>
        <p:txBody>
          <a:bodyPr wrap="none" lIns="0" tIns="0" rIns="0" bIns="0" rtlCol="0">
            <a:spAutoFit/>
          </a:bodyPr>
          <a:lstStyle/>
          <a:p>
            <a:pPr>
              <a:lnSpc>
                <a:spcPts val="2600"/>
              </a:lnSpc>
              <a:spcAft>
                <a:spcPts val="1200"/>
              </a:spcAft>
            </a:pPr>
            <a:r>
              <a:rPr lang="en-US" sz="1500" dirty="0">
                <a:latin typeface="Lato Regular"/>
                <a:cs typeface="Lato Regular"/>
              </a:rPr>
              <a:t>@JamesBond</a:t>
            </a:r>
          </a:p>
        </p:txBody>
      </p:sp>
      <p:sp>
        <p:nvSpPr>
          <p:cNvPr id="110" name="TextBox 109"/>
          <p:cNvSpPr txBox="1"/>
          <p:nvPr/>
        </p:nvSpPr>
        <p:spPr>
          <a:xfrm>
            <a:off x="7680936" y="6308462"/>
            <a:ext cx="1131720" cy="333425"/>
          </a:xfrm>
          <a:prstGeom prst="rect">
            <a:avLst/>
          </a:prstGeom>
          <a:noFill/>
        </p:spPr>
        <p:txBody>
          <a:bodyPr wrap="none" lIns="0" tIns="0" rIns="0" bIns="0" rtlCol="0">
            <a:spAutoFit/>
          </a:bodyPr>
          <a:lstStyle/>
          <a:p>
            <a:pPr>
              <a:lnSpc>
                <a:spcPts val="2600"/>
              </a:lnSpc>
              <a:spcAft>
                <a:spcPts val="1200"/>
              </a:spcAft>
            </a:pPr>
            <a:r>
              <a:rPr lang="en-US" sz="1500" dirty="0">
                <a:latin typeface="Lato Regular"/>
                <a:cs typeface="Lato Regular"/>
              </a:rPr>
              <a:t>@JamesBond</a:t>
            </a:r>
          </a:p>
        </p:txBody>
      </p:sp>
      <p:sp>
        <p:nvSpPr>
          <p:cNvPr id="111" name="Rectangle 110"/>
          <p:cNvSpPr/>
          <p:nvPr/>
        </p:nvSpPr>
        <p:spPr>
          <a:xfrm>
            <a:off x="11539347" y="5595083"/>
            <a:ext cx="1711815" cy="346249"/>
          </a:xfrm>
          <a:prstGeom prst="rect">
            <a:avLst/>
          </a:prstGeom>
        </p:spPr>
        <p:txBody>
          <a:bodyPr wrap="none">
            <a:spAutoFit/>
          </a:bodyPr>
          <a:lstStyle/>
          <a:p>
            <a:r>
              <a:rPr lang="en-US" sz="1650" dirty="0">
                <a:solidFill>
                  <a:schemeClr val="accent2"/>
                </a:solidFill>
                <a:latin typeface="Lato Light" charset="0"/>
                <a:ea typeface="Lato Light" charset="0"/>
                <a:cs typeface="Lato Light" charset="0"/>
              </a:rPr>
              <a:t>Director General</a:t>
            </a:r>
          </a:p>
        </p:txBody>
      </p:sp>
      <p:sp>
        <p:nvSpPr>
          <p:cNvPr id="112" name="Rectangle 111"/>
          <p:cNvSpPr/>
          <p:nvPr/>
        </p:nvSpPr>
        <p:spPr>
          <a:xfrm>
            <a:off x="11539347" y="5162745"/>
            <a:ext cx="904415" cy="461793"/>
          </a:xfrm>
          <a:prstGeom prst="rect">
            <a:avLst/>
          </a:prstGeom>
        </p:spPr>
        <p:txBody>
          <a:bodyPr wrap="none">
            <a:spAutoFit/>
          </a:bodyPr>
          <a:lstStyle/>
          <a:p>
            <a:r>
              <a:rPr lang="en-US" sz="2401" b="1" dirty="0">
                <a:solidFill>
                  <a:schemeClr val="tx2"/>
                </a:solidFill>
                <a:latin typeface="Lato" charset="0"/>
                <a:ea typeface="Lato" charset="0"/>
                <a:cs typeface="Lato" charset="0"/>
              </a:rPr>
              <a:t>Skills</a:t>
            </a:r>
          </a:p>
        </p:txBody>
      </p:sp>
      <p:sp>
        <p:nvSpPr>
          <p:cNvPr id="113" name="TextBox 112"/>
          <p:cNvSpPr txBox="1"/>
          <p:nvPr/>
        </p:nvSpPr>
        <p:spPr>
          <a:xfrm>
            <a:off x="2303151" y="6769422"/>
            <a:ext cx="1830886" cy="404085"/>
          </a:xfrm>
          <a:prstGeom prst="rect">
            <a:avLst/>
          </a:prstGeom>
          <a:noFill/>
        </p:spPr>
        <p:txBody>
          <a:bodyPr wrap="none" rtlCol="0">
            <a:spAutoFit/>
          </a:bodyPr>
          <a:lstStyle/>
          <a:p>
            <a:pPr algn="ctr"/>
            <a:r>
              <a:rPr lang="en-US" sz="2026" dirty="0">
                <a:solidFill>
                  <a:schemeClr val="tx2"/>
                </a:solidFill>
                <a:latin typeface="Lato Black" charset="0"/>
                <a:ea typeface="Lato Black" charset="0"/>
                <a:cs typeface="Lato Black" charset="0"/>
              </a:rPr>
              <a:t>JAMES BOND</a:t>
            </a:r>
          </a:p>
        </p:txBody>
      </p:sp>
      <p:sp>
        <p:nvSpPr>
          <p:cNvPr id="114" name="TextBox 113"/>
          <p:cNvSpPr txBox="1"/>
          <p:nvPr/>
        </p:nvSpPr>
        <p:spPr>
          <a:xfrm>
            <a:off x="2354656" y="7071684"/>
            <a:ext cx="1726756" cy="489878"/>
          </a:xfrm>
          <a:prstGeom prst="rect">
            <a:avLst/>
          </a:prstGeom>
          <a:noFill/>
        </p:spPr>
        <p:txBody>
          <a:bodyPr wrap="none" rtlCol="0">
            <a:spAutoFit/>
          </a:bodyPr>
          <a:lstStyle/>
          <a:p>
            <a:pPr algn="ctr">
              <a:lnSpc>
                <a:spcPts val="3061"/>
              </a:lnSpc>
            </a:pPr>
            <a:r>
              <a:rPr lang="en-US" sz="1500" b="1" dirty="0">
                <a:solidFill>
                  <a:schemeClr val="accent1"/>
                </a:solidFill>
                <a:latin typeface="Lato Light" charset="0"/>
                <a:ea typeface="Lato Light" charset="0"/>
                <a:cs typeface="Lato Light" charset="0"/>
              </a:rPr>
              <a:t>CEO &amp; FOUNDER</a:t>
            </a:r>
          </a:p>
        </p:txBody>
      </p:sp>
      <p:sp>
        <p:nvSpPr>
          <p:cNvPr id="115" name="Subtitle 2"/>
          <p:cNvSpPr txBox="1">
            <a:spLocks/>
          </p:cNvSpPr>
          <p:nvPr/>
        </p:nvSpPr>
        <p:spPr>
          <a:xfrm>
            <a:off x="1329407" y="7508944"/>
            <a:ext cx="3777255" cy="934195"/>
          </a:xfrm>
          <a:prstGeom prst="rect">
            <a:avLst/>
          </a:prstGeom>
        </p:spPr>
        <p:txBody>
          <a:bodyPr vert="horz" wrap="square" lIns="163160" tIns="81580" rIns="163160" bIns="8158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3031"/>
              </a:lnSpc>
            </a:pPr>
            <a:r>
              <a:rPr lang="en-US" sz="1951" dirty="0">
                <a:solidFill>
                  <a:schemeClr val="tx1"/>
                </a:solidFill>
                <a:latin typeface="Source Sans Pro Light" charset="0"/>
                <a:ea typeface="Source Sans Pro Light" charset="0"/>
                <a:cs typeface="Source Sans Pro Light" charset="0"/>
              </a:rPr>
              <a:t>Mobile social media refers to the combination </a:t>
            </a:r>
            <a:r>
              <a:rPr lang="en-US" sz="1951">
                <a:solidFill>
                  <a:schemeClr val="tx1"/>
                </a:solidFill>
                <a:latin typeface="Source Sans Pro Light" charset="0"/>
                <a:ea typeface="Source Sans Pro Light" charset="0"/>
                <a:cs typeface="Source Sans Pro Light" charset="0"/>
              </a:rPr>
              <a:t>of mobile</a:t>
            </a:r>
            <a:endParaRPr lang="en-US" sz="1951" dirty="0">
              <a:solidFill>
                <a:schemeClr val="tx1"/>
              </a:solidFill>
              <a:latin typeface="Source Sans Pro Light" charset="0"/>
              <a:ea typeface="Source Sans Pro Light" charset="0"/>
              <a:cs typeface="Source Sans Pro Light" charset="0"/>
            </a:endParaRPr>
          </a:p>
        </p:txBody>
      </p:sp>
      <p:sp>
        <p:nvSpPr>
          <p:cNvPr id="2" name="Picture Placeholder 1"/>
          <p:cNvSpPr>
            <a:spLocks noGrp="1"/>
          </p:cNvSpPr>
          <p:nvPr>
            <p:ph type="pic" sz="quarter" idx="13"/>
          </p:nvPr>
        </p:nvSpPr>
        <p:spPr>
          <a:xfrm>
            <a:off x="1867214" y="3791218"/>
            <a:ext cx="2702756" cy="2706624"/>
          </a:xfrm>
        </p:spPr>
      </p:sp>
    </p:spTree>
    <p:extLst>
      <p:ext uri="{BB962C8B-B14F-4D97-AF65-F5344CB8AC3E}">
        <p14:creationId xmlns:p14="http://schemas.microsoft.com/office/powerpoint/2010/main" val="1199822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741505"/>
            <a:ext cx="9904864" cy="41326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Freeform 8"/>
          <p:cNvSpPr/>
          <p:nvPr/>
        </p:nvSpPr>
        <p:spPr>
          <a:xfrm>
            <a:off x="0" y="5266816"/>
            <a:ext cx="9407024" cy="3182366"/>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Rectangle 13"/>
          <p:cNvSpPr>
            <a:spLocks/>
          </p:cNvSpPr>
          <p:nvPr/>
        </p:nvSpPr>
        <p:spPr bwMode="auto">
          <a:xfrm>
            <a:off x="1970530" y="5776875"/>
            <a:ext cx="3777188" cy="212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nSpc>
                <a:spcPts val="8252"/>
              </a:lnSpc>
            </a:pPr>
            <a:r>
              <a:rPr lang="en-US" sz="7502" b="1" spc="113" dirty="0">
                <a:solidFill>
                  <a:schemeClr val="bg1"/>
                </a:solidFill>
                <a:latin typeface="Lato Black" charset="0"/>
                <a:ea typeface="Lato Black" charset="0"/>
                <a:cs typeface="Lato Black" charset="0"/>
                <a:sym typeface="Bebas Neue" charset="0"/>
              </a:rPr>
              <a:t>Our</a:t>
            </a:r>
          </a:p>
          <a:p>
            <a:pPr>
              <a:lnSpc>
                <a:spcPts val="8252"/>
              </a:lnSpc>
            </a:pPr>
            <a:r>
              <a:rPr lang="en-US" sz="7502" b="1" spc="113" dirty="0">
                <a:solidFill>
                  <a:schemeClr val="bg1"/>
                </a:solidFill>
                <a:latin typeface="Lato Black" charset="0"/>
                <a:ea typeface="Lato Black" charset="0"/>
                <a:cs typeface="Lato Black" charset="0"/>
                <a:sym typeface="Bebas Neue" charset="0"/>
              </a:rPr>
              <a:t>Services</a:t>
            </a:r>
          </a:p>
        </p:txBody>
      </p:sp>
      <p:sp>
        <p:nvSpPr>
          <p:cNvPr id="15" name="Rectangle 14"/>
          <p:cNvSpPr/>
          <p:nvPr/>
        </p:nvSpPr>
        <p:spPr>
          <a:xfrm>
            <a:off x="1316786" y="5879226"/>
            <a:ext cx="143203" cy="19575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Shape 2618"/>
          <p:cNvSpPr/>
          <p:nvPr/>
        </p:nvSpPr>
        <p:spPr>
          <a:xfrm>
            <a:off x="7039752" y="6076488"/>
            <a:ext cx="1362058" cy="1362253"/>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56939972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2582664" y="6197118"/>
            <a:ext cx="2643528" cy="2643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0" name="Oval 9"/>
          <p:cNvSpPr/>
          <p:nvPr/>
        </p:nvSpPr>
        <p:spPr>
          <a:xfrm>
            <a:off x="3095269" y="6197118"/>
            <a:ext cx="2643528" cy="2643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2" name="Oval 11"/>
          <p:cNvSpPr/>
          <p:nvPr/>
        </p:nvSpPr>
        <p:spPr>
          <a:xfrm>
            <a:off x="7838967" y="6197118"/>
            <a:ext cx="2643528" cy="26435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5" name="TextBox 24"/>
          <p:cNvSpPr txBox="1"/>
          <p:nvPr/>
        </p:nvSpPr>
        <p:spPr>
          <a:xfrm>
            <a:off x="8476012" y="7834581"/>
            <a:ext cx="1343316"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SERVICE 2</a:t>
            </a:r>
          </a:p>
        </p:txBody>
      </p:sp>
      <p:sp>
        <p:nvSpPr>
          <p:cNvPr id="29" name="TextBox 28"/>
          <p:cNvSpPr txBox="1"/>
          <p:nvPr/>
        </p:nvSpPr>
        <p:spPr>
          <a:xfrm>
            <a:off x="7632042" y="9143014"/>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0" name="TextBox 29"/>
          <p:cNvSpPr txBox="1"/>
          <p:nvPr/>
        </p:nvSpPr>
        <p:spPr>
          <a:xfrm>
            <a:off x="13251371" y="7834581"/>
            <a:ext cx="1343316"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SERVICE 3</a:t>
            </a:r>
          </a:p>
        </p:txBody>
      </p:sp>
      <p:sp>
        <p:nvSpPr>
          <p:cNvPr id="31" name="Shape 2934"/>
          <p:cNvSpPr/>
          <p:nvPr/>
        </p:nvSpPr>
        <p:spPr>
          <a:xfrm>
            <a:off x="13585726" y="6593669"/>
            <a:ext cx="694747" cy="955275"/>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32" name="TextBox 31"/>
          <p:cNvSpPr txBox="1"/>
          <p:nvPr/>
        </p:nvSpPr>
        <p:spPr>
          <a:xfrm>
            <a:off x="12407401" y="9143014"/>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3" name="TextBox 32"/>
          <p:cNvSpPr txBox="1"/>
          <p:nvPr/>
        </p:nvSpPr>
        <p:spPr>
          <a:xfrm>
            <a:off x="3731327" y="7834581"/>
            <a:ext cx="1343316"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SERVICE 1</a:t>
            </a:r>
          </a:p>
        </p:txBody>
      </p:sp>
      <p:sp>
        <p:nvSpPr>
          <p:cNvPr id="35" name="TextBox 34"/>
          <p:cNvSpPr txBox="1"/>
          <p:nvPr/>
        </p:nvSpPr>
        <p:spPr>
          <a:xfrm>
            <a:off x="2887356" y="9143014"/>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8" name="Shape 2783"/>
          <p:cNvSpPr/>
          <p:nvPr/>
        </p:nvSpPr>
        <p:spPr>
          <a:xfrm>
            <a:off x="3997760" y="6778133"/>
            <a:ext cx="836571" cy="722494"/>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39" name="Shape 2690"/>
          <p:cNvSpPr/>
          <p:nvPr/>
        </p:nvSpPr>
        <p:spPr>
          <a:xfrm>
            <a:off x="8739455" y="6703154"/>
            <a:ext cx="836571" cy="760521"/>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3" name="Picture Placeholder 2"/>
          <p:cNvSpPr>
            <a:spLocks noGrp="1"/>
          </p:cNvSpPr>
          <p:nvPr>
            <p:ph type="pic" sz="quarter" idx="22"/>
          </p:nvPr>
        </p:nvSpPr>
        <p:spPr/>
      </p:sp>
    </p:spTree>
    <p:extLst>
      <p:ext uri="{BB962C8B-B14F-4D97-AF65-F5344CB8AC3E}">
        <p14:creationId xmlns:p14="http://schemas.microsoft.com/office/powerpoint/2010/main" val="15070760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7059339" y="2098153"/>
            <a:ext cx="4213334"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What We Do?</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1" name="Rectangle 30"/>
          <p:cNvSpPr/>
          <p:nvPr/>
        </p:nvSpPr>
        <p:spPr>
          <a:xfrm>
            <a:off x="10524363" y="7959820"/>
            <a:ext cx="853290" cy="853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2" name="TextBox 31"/>
          <p:cNvSpPr txBox="1"/>
          <p:nvPr/>
        </p:nvSpPr>
        <p:spPr>
          <a:xfrm>
            <a:off x="11622843" y="8294783"/>
            <a:ext cx="4274514"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3" name="Rectangle 32"/>
          <p:cNvSpPr/>
          <p:nvPr/>
        </p:nvSpPr>
        <p:spPr>
          <a:xfrm>
            <a:off x="11614265" y="7889872"/>
            <a:ext cx="1893403" cy="404085"/>
          </a:xfrm>
          <a:prstGeom prst="rect">
            <a:avLst/>
          </a:prstGeom>
        </p:spPr>
        <p:txBody>
          <a:bodyPr wrap="none">
            <a:spAutoFit/>
          </a:bodyPr>
          <a:lstStyle/>
          <a:p>
            <a:r>
              <a:rPr lang="en-US" sz="2026" b="1" dirty="0">
                <a:solidFill>
                  <a:schemeClr val="tx2"/>
                </a:solidFill>
                <a:latin typeface="Lato" charset="0"/>
                <a:ea typeface="Lato" charset="0"/>
                <a:cs typeface="Lato" charset="0"/>
              </a:rPr>
              <a:t>ADVERTISING</a:t>
            </a:r>
          </a:p>
        </p:txBody>
      </p:sp>
      <p:sp>
        <p:nvSpPr>
          <p:cNvPr id="34" name="Shape 2547"/>
          <p:cNvSpPr/>
          <p:nvPr/>
        </p:nvSpPr>
        <p:spPr>
          <a:xfrm>
            <a:off x="10752685" y="819364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35" name="Rectangle 34"/>
          <p:cNvSpPr/>
          <p:nvPr/>
        </p:nvSpPr>
        <p:spPr>
          <a:xfrm>
            <a:off x="2744361" y="7959820"/>
            <a:ext cx="853290" cy="853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6" name="TextBox 35"/>
          <p:cNvSpPr txBox="1"/>
          <p:nvPr/>
        </p:nvSpPr>
        <p:spPr>
          <a:xfrm>
            <a:off x="3842841" y="8294783"/>
            <a:ext cx="4274514"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7" name="Rectangle 36"/>
          <p:cNvSpPr/>
          <p:nvPr/>
        </p:nvSpPr>
        <p:spPr>
          <a:xfrm>
            <a:off x="3834264" y="7889872"/>
            <a:ext cx="1893403" cy="404085"/>
          </a:xfrm>
          <a:prstGeom prst="rect">
            <a:avLst/>
          </a:prstGeom>
        </p:spPr>
        <p:txBody>
          <a:bodyPr wrap="none">
            <a:spAutoFit/>
          </a:bodyPr>
          <a:lstStyle/>
          <a:p>
            <a:r>
              <a:rPr lang="en-US" sz="2026" b="1" dirty="0">
                <a:solidFill>
                  <a:schemeClr val="tx2"/>
                </a:solidFill>
                <a:latin typeface="Lato" charset="0"/>
                <a:ea typeface="Lato" charset="0"/>
                <a:cs typeface="Lato" charset="0"/>
              </a:rPr>
              <a:t>ADVERTISING</a:t>
            </a:r>
          </a:p>
        </p:txBody>
      </p:sp>
      <p:sp>
        <p:nvSpPr>
          <p:cNvPr id="38" name="Shape 2547"/>
          <p:cNvSpPr/>
          <p:nvPr/>
        </p:nvSpPr>
        <p:spPr>
          <a:xfrm>
            <a:off x="2972683" y="819364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39" name="Rectangle 38"/>
          <p:cNvSpPr/>
          <p:nvPr/>
        </p:nvSpPr>
        <p:spPr>
          <a:xfrm>
            <a:off x="10524363" y="5232637"/>
            <a:ext cx="853290" cy="853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4" name="TextBox 43"/>
          <p:cNvSpPr txBox="1"/>
          <p:nvPr/>
        </p:nvSpPr>
        <p:spPr>
          <a:xfrm>
            <a:off x="11622843" y="5567600"/>
            <a:ext cx="4274514"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5" name="Rectangle 44"/>
          <p:cNvSpPr/>
          <p:nvPr/>
        </p:nvSpPr>
        <p:spPr>
          <a:xfrm>
            <a:off x="11614265" y="5162689"/>
            <a:ext cx="1893403" cy="404085"/>
          </a:xfrm>
          <a:prstGeom prst="rect">
            <a:avLst/>
          </a:prstGeom>
        </p:spPr>
        <p:txBody>
          <a:bodyPr wrap="none">
            <a:spAutoFit/>
          </a:bodyPr>
          <a:lstStyle/>
          <a:p>
            <a:r>
              <a:rPr lang="en-US" sz="2026" b="1" dirty="0">
                <a:solidFill>
                  <a:schemeClr val="tx2"/>
                </a:solidFill>
                <a:latin typeface="Lato" charset="0"/>
                <a:ea typeface="Lato" charset="0"/>
                <a:cs typeface="Lato" charset="0"/>
              </a:rPr>
              <a:t>ADVERTISING</a:t>
            </a:r>
          </a:p>
        </p:txBody>
      </p:sp>
      <p:sp>
        <p:nvSpPr>
          <p:cNvPr id="46" name="Shape 2547"/>
          <p:cNvSpPr/>
          <p:nvPr/>
        </p:nvSpPr>
        <p:spPr>
          <a:xfrm>
            <a:off x="10752685" y="546646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7" name="Rectangle 46"/>
          <p:cNvSpPr/>
          <p:nvPr/>
        </p:nvSpPr>
        <p:spPr>
          <a:xfrm>
            <a:off x="2744361" y="5232637"/>
            <a:ext cx="853290" cy="853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8" name="TextBox 47"/>
          <p:cNvSpPr txBox="1"/>
          <p:nvPr/>
        </p:nvSpPr>
        <p:spPr>
          <a:xfrm>
            <a:off x="3842841" y="5567600"/>
            <a:ext cx="4274514"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9" name="Rectangle 48"/>
          <p:cNvSpPr/>
          <p:nvPr/>
        </p:nvSpPr>
        <p:spPr>
          <a:xfrm>
            <a:off x="3834264" y="5162689"/>
            <a:ext cx="1893403" cy="404085"/>
          </a:xfrm>
          <a:prstGeom prst="rect">
            <a:avLst/>
          </a:prstGeom>
        </p:spPr>
        <p:txBody>
          <a:bodyPr wrap="none">
            <a:spAutoFit/>
          </a:bodyPr>
          <a:lstStyle/>
          <a:p>
            <a:r>
              <a:rPr lang="en-US" sz="2026" b="1" dirty="0">
                <a:solidFill>
                  <a:schemeClr val="tx2"/>
                </a:solidFill>
                <a:latin typeface="Lato" charset="0"/>
                <a:ea typeface="Lato" charset="0"/>
                <a:cs typeface="Lato" charset="0"/>
              </a:rPr>
              <a:t>ADVERTISING</a:t>
            </a:r>
          </a:p>
        </p:txBody>
      </p:sp>
      <p:sp>
        <p:nvSpPr>
          <p:cNvPr id="50" name="Shape 2547"/>
          <p:cNvSpPr/>
          <p:nvPr/>
        </p:nvSpPr>
        <p:spPr>
          <a:xfrm>
            <a:off x="2972683" y="546646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181563617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7209532" y="2098153"/>
            <a:ext cx="3912931"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Our Services</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0" name="Rectangle 29"/>
          <p:cNvSpPr/>
          <p:nvPr/>
        </p:nvSpPr>
        <p:spPr>
          <a:xfrm>
            <a:off x="7189791" y="4301000"/>
            <a:ext cx="853290" cy="853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701"/>
          </a:p>
        </p:txBody>
      </p:sp>
      <p:sp>
        <p:nvSpPr>
          <p:cNvPr id="31" name="Rectangle 30"/>
          <p:cNvSpPr/>
          <p:nvPr/>
        </p:nvSpPr>
        <p:spPr>
          <a:xfrm>
            <a:off x="7189791" y="5906727"/>
            <a:ext cx="853290" cy="853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701"/>
          </a:p>
        </p:txBody>
      </p:sp>
      <p:sp>
        <p:nvSpPr>
          <p:cNvPr id="32" name="Rectangle 31"/>
          <p:cNvSpPr/>
          <p:nvPr/>
        </p:nvSpPr>
        <p:spPr>
          <a:xfrm>
            <a:off x="7189791" y="9218771"/>
            <a:ext cx="853290" cy="853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701"/>
          </a:p>
        </p:txBody>
      </p:sp>
      <p:sp>
        <p:nvSpPr>
          <p:cNvPr id="33" name="TextBox 32"/>
          <p:cNvSpPr txBox="1"/>
          <p:nvPr/>
        </p:nvSpPr>
        <p:spPr>
          <a:xfrm>
            <a:off x="1734051" y="9521208"/>
            <a:ext cx="5161471" cy="861774"/>
          </a:xfrm>
          <a:prstGeom prst="rect">
            <a:avLst/>
          </a:prstGeom>
          <a:noFill/>
        </p:spPr>
        <p:txBody>
          <a:bodyPr wrap="square"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4" name="Rectangle 33"/>
          <p:cNvSpPr/>
          <p:nvPr/>
        </p:nvSpPr>
        <p:spPr>
          <a:xfrm>
            <a:off x="5671207" y="9116297"/>
            <a:ext cx="1241045" cy="404085"/>
          </a:xfrm>
          <a:prstGeom prst="rect">
            <a:avLst/>
          </a:prstGeom>
        </p:spPr>
        <p:txBody>
          <a:bodyPr wrap="none">
            <a:spAutoFit/>
          </a:bodyPr>
          <a:lstStyle/>
          <a:p>
            <a:pPr algn="r"/>
            <a:r>
              <a:rPr lang="en-US" sz="2026" b="1" dirty="0">
                <a:solidFill>
                  <a:schemeClr val="tx2"/>
                </a:solidFill>
                <a:latin typeface="Lato" charset="0"/>
                <a:ea typeface="Lato" charset="0"/>
                <a:cs typeface="Lato" charset="0"/>
              </a:rPr>
              <a:t>Service 7</a:t>
            </a:r>
          </a:p>
        </p:txBody>
      </p:sp>
      <p:sp>
        <p:nvSpPr>
          <p:cNvPr id="35" name="TextBox 34"/>
          <p:cNvSpPr txBox="1"/>
          <p:nvPr/>
        </p:nvSpPr>
        <p:spPr>
          <a:xfrm>
            <a:off x="1734051" y="4635964"/>
            <a:ext cx="5161471" cy="861774"/>
          </a:xfrm>
          <a:prstGeom prst="rect">
            <a:avLst/>
          </a:prstGeom>
          <a:noFill/>
        </p:spPr>
        <p:txBody>
          <a:bodyPr wrap="square"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6" name="Rectangle 35"/>
          <p:cNvSpPr/>
          <p:nvPr/>
        </p:nvSpPr>
        <p:spPr>
          <a:xfrm>
            <a:off x="5671207" y="4231053"/>
            <a:ext cx="1241045" cy="404085"/>
          </a:xfrm>
          <a:prstGeom prst="rect">
            <a:avLst/>
          </a:prstGeom>
        </p:spPr>
        <p:txBody>
          <a:bodyPr wrap="none">
            <a:spAutoFit/>
          </a:bodyPr>
          <a:lstStyle/>
          <a:p>
            <a:pPr algn="r"/>
            <a:r>
              <a:rPr lang="en-US" sz="2026" b="1" dirty="0">
                <a:solidFill>
                  <a:schemeClr val="tx2"/>
                </a:solidFill>
                <a:latin typeface="Lato" charset="0"/>
                <a:ea typeface="Lato" charset="0"/>
                <a:cs typeface="Lato" charset="0"/>
              </a:rPr>
              <a:t>Service 1</a:t>
            </a:r>
          </a:p>
        </p:txBody>
      </p:sp>
      <p:sp>
        <p:nvSpPr>
          <p:cNvPr id="37" name="Shape 2547"/>
          <p:cNvSpPr/>
          <p:nvPr/>
        </p:nvSpPr>
        <p:spPr>
          <a:xfrm>
            <a:off x="7418114" y="453482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algn="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38" name="TextBox 37"/>
          <p:cNvSpPr txBox="1"/>
          <p:nvPr/>
        </p:nvSpPr>
        <p:spPr>
          <a:xfrm>
            <a:off x="1734051" y="6225427"/>
            <a:ext cx="5161471" cy="861774"/>
          </a:xfrm>
          <a:prstGeom prst="rect">
            <a:avLst/>
          </a:prstGeom>
          <a:noFill/>
        </p:spPr>
        <p:txBody>
          <a:bodyPr wrap="square"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9" name="Rectangle 38"/>
          <p:cNvSpPr/>
          <p:nvPr/>
        </p:nvSpPr>
        <p:spPr>
          <a:xfrm>
            <a:off x="5671207" y="5820516"/>
            <a:ext cx="1241045" cy="404085"/>
          </a:xfrm>
          <a:prstGeom prst="rect">
            <a:avLst/>
          </a:prstGeom>
        </p:spPr>
        <p:txBody>
          <a:bodyPr wrap="none">
            <a:spAutoFit/>
          </a:bodyPr>
          <a:lstStyle/>
          <a:p>
            <a:pPr algn="r"/>
            <a:r>
              <a:rPr lang="en-US" sz="2026" b="1" dirty="0">
                <a:solidFill>
                  <a:schemeClr val="tx2"/>
                </a:solidFill>
                <a:latin typeface="Lato" charset="0"/>
                <a:ea typeface="Lato" charset="0"/>
                <a:cs typeface="Lato" charset="0"/>
              </a:rPr>
              <a:t>Service 3</a:t>
            </a:r>
          </a:p>
        </p:txBody>
      </p:sp>
      <p:sp>
        <p:nvSpPr>
          <p:cNvPr id="44" name="Shape 2588"/>
          <p:cNvSpPr/>
          <p:nvPr/>
        </p:nvSpPr>
        <p:spPr>
          <a:xfrm>
            <a:off x="7418114" y="6142864"/>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75" tIns="28575" rIns="28575" bIns="28575" anchor="ctr"/>
          <a:lstStyle/>
          <a:p>
            <a:pPr algn="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6" name="Rectangle 45"/>
          <p:cNvSpPr/>
          <p:nvPr/>
        </p:nvSpPr>
        <p:spPr>
          <a:xfrm>
            <a:off x="7189791" y="7512453"/>
            <a:ext cx="853290" cy="8532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701"/>
          </a:p>
        </p:txBody>
      </p:sp>
      <p:sp>
        <p:nvSpPr>
          <p:cNvPr id="47" name="TextBox 46"/>
          <p:cNvSpPr txBox="1"/>
          <p:nvPr/>
        </p:nvSpPr>
        <p:spPr>
          <a:xfrm>
            <a:off x="1734051" y="7814890"/>
            <a:ext cx="5161471" cy="861774"/>
          </a:xfrm>
          <a:prstGeom prst="rect">
            <a:avLst/>
          </a:prstGeom>
          <a:noFill/>
        </p:spPr>
        <p:txBody>
          <a:bodyPr wrap="square"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8" name="Rectangle 47"/>
          <p:cNvSpPr/>
          <p:nvPr/>
        </p:nvSpPr>
        <p:spPr>
          <a:xfrm>
            <a:off x="5671207" y="7409979"/>
            <a:ext cx="1241045" cy="404085"/>
          </a:xfrm>
          <a:prstGeom prst="rect">
            <a:avLst/>
          </a:prstGeom>
        </p:spPr>
        <p:txBody>
          <a:bodyPr wrap="none">
            <a:spAutoFit/>
          </a:bodyPr>
          <a:lstStyle/>
          <a:p>
            <a:pPr algn="r"/>
            <a:r>
              <a:rPr lang="en-US" sz="2026" b="1" dirty="0">
                <a:solidFill>
                  <a:schemeClr val="tx2"/>
                </a:solidFill>
                <a:latin typeface="Lato" charset="0"/>
                <a:ea typeface="Lato" charset="0"/>
                <a:cs typeface="Lato" charset="0"/>
              </a:rPr>
              <a:t>Service 5</a:t>
            </a:r>
          </a:p>
        </p:txBody>
      </p:sp>
      <p:sp>
        <p:nvSpPr>
          <p:cNvPr id="49" name="Shape 2633"/>
          <p:cNvSpPr/>
          <p:nvPr/>
        </p:nvSpPr>
        <p:spPr>
          <a:xfrm>
            <a:off x="7424010" y="774537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algn="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0" name="Rectangle 49"/>
          <p:cNvSpPr/>
          <p:nvPr/>
        </p:nvSpPr>
        <p:spPr>
          <a:xfrm>
            <a:off x="10327751" y="4301000"/>
            <a:ext cx="853290" cy="8532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1" name="Rectangle 50"/>
          <p:cNvSpPr/>
          <p:nvPr/>
        </p:nvSpPr>
        <p:spPr>
          <a:xfrm>
            <a:off x="10327751" y="5906727"/>
            <a:ext cx="853290" cy="853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2" name="Rectangle 51"/>
          <p:cNvSpPr/>
          <p:nvPr/>
        </p:nvSpPr>
        <p:spPr>
          <a:xfrm>
            <a:off x="10327751" y="9218771"/>
            <a:ext cx="853290" cy="853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3" name="TextBox 52"/>
          <p:cNvSpPr txBox="1"/>
          <p:nvPr/>
        </p:nvSpPr>
        <p:spPr>
          <a:xfrm>
            <a:off x="11426231" y="9521208"/>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4" name="Rectangle 53"/>
          <p:cNvSpPr/>
          <p:nvPr/>
        </p:nvSpPr>
        <p:spPr>
          <a:xfrm>
            <a:off x="11417654" y="9116297"/>
            <a:ext cx="1241045" cy="404085"/>
          </a:xfrm>
          <a:prstGeom prst="rect">
            <a:avLst/>
          </a:prstGeom>
        </p:spPr>
        <p:txBody>
          <a:bodyPr wrap="none">
            <a:spAutoFit/>
          </a:bodyPr>
          <a:lstStyle/>
          <a:p>
            <a:r>
              <a:rPr lang="en-US" sz="2026" b="1" dirty="0">
                <a:solidFill>
                  <a:schemeClr val="tx2"/>
                </a:solidFill>
                <a:latin typeface="Lato" charset="0"/>
                <a:ea typeface="Lato" charset="0"/>
                <a:cs typeface="Lato" charset="0"/>
              </a:rPr>
              <a:t>Service 8</a:t>
            </a:r>
          </a:p>
        </p:txBody>
      </p:sp>
      <p:sp>
        <p:nvSpPr>
          <p:cNvPr id="55" name="TextBox 54"/>
          <p:cNvSpPr txBox="1"/>
          <p:nvPr/>
        </p:nvSpPr>
        <p:spPr>
          <a:xfrm>
            <a:off x="11426231" y="4635964"/>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6" name="Rectangle 55"/>
          <p:cNvSpPr/>
          <p:nvPr/>
        </p:nvSpPr>
        <p:spPr>
          <a:xfrm>
            <a:off x="11417654" y="4231053"/>
            <a:ext cx="1241045" cy="404085"/>
          </a:xfrm>
          <a:prstGeom prst="rect">
            <a:avLst/>
          </a:prstGeom>
        </p:spPr>
        <p:txBody>
          <a:bodyPr wrap="none">
            <a:spAutoFit/>
          </a:bodyPr>
          <a:lstStyle/>
          <a:p>
            <a:r>
              <a:rPr lang="en-US" sz="2026" b="1" dirty="0">
                <a:solidFill>
                  <a:schemeClr val="tx2"/>
                </a:solidFill>
                <a:latin typeface="Lato" charset="0"/>
                <a:ea typeface="Lato" charset="0"/>
                <a:cs typeface="Lato" charset="0"/>
              </a:rPr>
              <a:t>Service 2</a:t>
            </a:r>
          </a:p>
        </p:txBody>
      </p:sp>
      <p:sp>
        <p:nvSpPr>
          <p:cNvPr id="57" name="Shape 2547"/>
          <p:cNvSpPr/>
          <p:nvPr/>
        </p:nvSpPr>
        <p:spPr>
          <a:xfrm>
            <a:off x="10556073" y="453482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8" name="TextBox 57"/>
          <p:cNvSpPr txBox="1"/>
          <p:nvPr/>
        </p:nvSpPr>
        <p:spPr>
          <a:xfrm>
            <a:off x="11426231" y="6225427"/>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9" name="Rectangle 58"/>
          <p:cNvSpPr/>
          <p:nvPr/>
        </p:nvSpPr>
        <p:spPr>
          <a:xfrm>
            <a:off x="11417654" y="5820516"/>
            <a:ext cx="1241045" cy="404085"/>
          </a:xfrm>
          <a:prstGeom prst="rect">
            <a:avLst/>
          </a:prstGeom>
        </p:spPr>
        <p:txBody>
          <a:bodyPr wrap="none">
            <a:spAutoFit/>
          </a:bodyPr>
          <a:lstStyle/>
          <a:p>
            <a:r>
              <a:rPr lang="en-US" sz="2026" b="1" dirty="0">
                <a:solidFill>
                  <a:schemeClr val="tx2"/>
                </a:solidFill>
                <a:latin typeface="Lato" charset="0"/>
                <a:ea typeface="Lato" charset="0"/>
                <a:cs typeface="Lato" charset="0"/>
              </a:rPr>
              <a:t>Service 4</a:t>
            </a:r>
          </a:p>
        </p:txBody>
      </p:sp>
      <p:sp>
        <p:nvSpPr>
          <p:cNvPr id="60" name="Shape 2588"/>
          <p:cNvSpPr/>
          <p:nvPr/>
        </p:nvSpPr>
        <p:spPr>
          <a:xfrm>
            <a:off x="10556073" y="6142864"/>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1" name="Shape 2633"/>
          <p:cNvSpPr/>
          <p:nvPr/>
        </p:nvSpPr>
        <p:spPr>
          <a:xfrm>
            <a:off x="10561970" y="945168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2" name="Rectangle 61"/>
          <p:cNvSpPr/>
          <p:nvPr/>
        </p:nvSpPr>
        <p:spPr>
          <a:xfrm>
            <a:off x="10327751" y="7512453"/>
            <a:ext cx="853290" cy="8532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3" name="TextBox 62"/>
          <p:cNvSpPr txBox="1"/>
          <p:nvPr/>
        </p:nvSpPr>
        <p:spPr>
          <a:xfrm>
            <a:off x="11426231" y="7814890"/>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64" name="Rectangle 63"/>
          <p:cNvSpPr/>
          <p:nvPr/>
        </p:nvSpPr>
        <p:spPr>
          <a:xfrm>
            <a:off x="11417654" y="7409979"/>
            <a:ext cx="1241045" cy="404085"/>
          </a:xfrm>
          <a:prstGeom prst="rect">
            <a:avLst/>
          </a:prstGeom>
        </p:spPr>
        <p:txBody>
          <a:bodyPr wrap="none">
            <a:spAutoFit/>
          </a:bodyPr>
          <a:lstStyle/>
          <a:p>
            <a:r>
              <a:rPr lang="en-US" sz="2026" b="1" dirty="0">
                <a:solidFill>
                  <a:schemeClr val="tx2"/>
                </a:solidFill>
                <a:latin typeface="Lato" charset="0"/>
                <a:ea typeface="Lato" charset="0"/>
                <a:cs typeface="Lato" charset="0"/>
              </a:rPr>
              <a:t>Service 6</a:t>
            </a:r>
          </a:p>
        </p:txBody>
      </p:sp>
      <p:sp>
        <p:nvSpPr>
          <p:cNvPr id="65" name="Shape 2633"/>
          <p:cNvSpPr/>
          <p:nvPr/>
        </p:nvSpPr>
        <p:spPr>
          <a:xfrm>
            <a:off x="10561970" y="774537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7" name="Shape 2688"/>
          <p:cNvSpPr/>
          <p:nvPr/>
        </p:nvSpPr>
        <p:spPr>
          <a:xfrm>
            <a:off x="7424010" y="943586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20049051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7059333" y="2098153"/>
            <a:ext cx="4213334"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What We Do?</a:t>
            </a:r>
          </a:p>
        </p:txBody>
      </p:sp>
      <p:grpSp>
        <p:nvGrpSpPr>
          <p:cNvPr id="25" name="Group 24"/>
          <p:cNvGrpSpPr/>
          <p:nvPr/>
        </p:nvGrpSpPr>
        <p:grpSpPr>
          <a:xfrm>
            <a:off x="7166704"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40" name="TextBox 39"/>
          <p:cNvSpPr txBox="1"/>
          <p:nvPr/>
        </p:nvSpPr>
        <p:spPr>
          <a:xfrm>
            <a:off x="7740079" y="7241289"/>
            <a:ext cx="107670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Location</a:t>
            </a:r>
          </a:p>
        </p:txBody>
      </p:sp>
      <p:sp>
        <p:nvSpPr>
          <p:cNvPr id="41" name="TextBox 40"/>
          <p:cNvSpPr txBox="1"/>
          <p:nvPr/>
        </p:nvSpPr>
        <p:spPr>
          <a:xfrm>
            <a:off x="6766470" y="7702440"/>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2" name="TextBox 41"/>
          <p:cNvSpPr txBox="1"/>
          <p:nvPr/>
        </p:nvSpPr>
        <p:spPr>
          <a:xfrm>
            <a:off x="11532148" y="7241289"/>
            <a:ext cx="1194238"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E-Mailing</a:t>
            </a:r>
          </a:p>
        </p:txBody>
      </p:sp>
      <p:sp>
        <p:nvSpPr>
          <p:cNvPr id="43" name="TextBox 42"/>
          <p:cNvSpPr txBox="1"/>
          <p:nvPr/>
        </p:nvSpPr>
        <p:spPr>
          <a:xfrm>
            <a:off x="10617306" y="7702440"/>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5" name="TextBox 44"/>
          <p:cNvSpPr txBox="1"/>
          <p:nvPr/>
        </p:nvSpPr>
        <p:spPr>
          <a:xfrm>
            <a:off x="15256188" y="7241289"/>
            <a:ext cx="1447832"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Advertising</a:t>
            </a:r>
          </a:p>
        </p:txBody>
      </p:sp>
      <p:sp>
        <p:nvSpPr>
          <p:cNvPr id="66" name="TextBox 65"/>
          <p:cNvSpPr txBox="1"/>
          <p:nvPr/>
        </p:nvSpPr>
        <p:spPr>
          <a:xfrm>
            <a:off x="14468142" y="7702440"/>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68" name="Shape 2587"/>
          <p:cNvSpPr/>
          <p:nvPr/>
        </p:nvSpPr>
        <p:spPr>
          <a:xfrm>
            <a:off x="11651627" y="5139269"/>
            <a:ext cx="955275" cy="95527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tx2"/>
              </a:solidFill>
              <a:latin typeface="Source Sans Pro Regular" charset="0"/>
              <a:ea typeface="Source Sans Pro Regular" charset="0"/>
              <a:cs typeface="Source Sans Pro Regular" charset="0"/>
            </a:endParaRPr>
          </a:p>
        </p:txBody>
      </p:sp>
      <p:sp>
        <p:nvSpPr>
          <p:cNvPr id="69" name="Shape 2688"/>
          <p:cNvSpPr/>
          <p:nvPr/>
        </p:nvSpPr>
        <p:spPr>
          <a:xfrm>
            <a:off x="15502463" y="5122538"/>
            <a:ext cx="955275" cy="955275"/>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accent3"/>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tx2"/>
              </a:solidFill>
              <a:latin typeface="Source Sans Pro Regular" charset="0"/>
              <a:ea typeface="Source Sans Pro Regular" charset="0"/>
              <a:cs typeface="Source Sans Pro Regular" charset="0"/>
            </a:endParaRPr>
          </a:p>
        </p:txBody>
      </p:sp>
      <p:sp>
        <p:nvSpPr>
          <p:cNvPr id="70" name="Shape 2934"/>
          <p:cNvSpPr/>
          <p:nvPr/>
        </p:nvSpPr>
        <p:spPr>
          <a:xfrm>
            <a:off x="7914322" y="5139269"/>
            <a:ext cx="694747" cy="955275"/>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tx2"/>
              </a:solidFill>
              <a:latin typeface="Source Sans Pro Regular" charset="0"/>
              <a:ea typeface="Source Sans Pro Regular" charset="0"/>
              <a:cs typeface="Source Sans Pro Regular" charset="0"/>
            </a:endParaRPr>
          </a:p>
        </p:txBody>
      </p:sp>
      <p:cxnSp>
        <p:nvCxnSpPr>
          <p:cNvPr id="71" name="Straight Connector 70"/>
          <p:cNvCxnSpPr/>
          <p:nvPr/>
        </p:nvCxnSpPr>
        <p:spPr>
          <a:xfrm flipV="1">
            <a:off x="11405178" y="6682325"/>
            <a:ext cx="1321764"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15366323" y="6682325"/>
            <a:ext cx="1321764"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7579432" y="6682325"/>
            <a:ext cx="1321764"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22"/>
          </p:nvPr>
        </p:nvSpPr>
        <p:spPr/>
      </p:sp>
    </p:spTree>
    <p:extLst>
      <p:ext uri="{BB962C8B-B14F-4D97-AF65-F5344CB8AC3E}">
        <p14:creationId xmlns:p14="http://schemas.microsoft.com/office/powerpoint/2010/main" val="27538795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a:spLocks/>
          </p:cNvSpPr>
          <p:nvPr/>
        </p:nvSpPr>
        <p:spPr bwMode="auto">
          <a:xfrm>
            <a:off x="7166743" y="2098153"/>
            <a:ext cx="3998532"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Our Partners</a:t>
            </a:r>
          </a:p>
        </p:txBody>
      </p:sp>
      <p:grpSp>
        <p:nvGrpSpPr>
          <p:cNvPr id="29" name="Group 28"/>
          <p:cNvGrpSpPr/>
          <p:nvPr/>
        </p:nvGrpSpPr>
        <p:grpSpPr>
          <a:xfrm>
            <a:off x="8650228" y="3051653"/>
            <a:ext cx="1021006" cy="167312"/>
            <a:chOff x="11262732" y="1672683"/>
            <a:chExt cx="1360987" cy="223024"/>
          </a:xfrm>
        </p:grpSpPr>
        <p:sp>
          <p:nvSpPr>
            <p:cNvPr id="30" name="Oval 2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1" name="Oval 30"/>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3" name="Oval 3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26" name="Picture Placeholder 25"/>
          <p:cNvSpPr>
            <a:spLocks noGrp="1"/>
          </p:cNvSpPr>
          <p:nvPr>
            <p:ph type="pic" sz="quarter" idx="10"/>
          </p:nvPr>
        </p:nvSpPr>
        <p:spPr/>
      </p:sp>
      <p:sp>
        <p:nvSpPr>
          <p:cNvPr id="27" name="Picture Placeholder 26"/>
          <p:cNvSpPr>
            <a:spLocks noGrp="1"/>
          </p:cNvSpPr>
          <p:nvPr>
            <p:ph type="pic" sz="quarter" idx="11"/>
          </p:nvPr>
        </p:nvSpPr>
        <p:spPr/>
      </p:sp>
      <p:sp>
        <p:nvSpPr>
          <p:cNvPr id="34" name="Picture Placeholder 33"/>
          <p:cNvSpPr>
            <a:spLocks noGrp="1"/>
          </p:cNvSpPr>
          <p:nvPr>
            <p:ph type="pic" sz="quarter" idx="12"/>
          </p:nvPr>
        </p:nvSpPr>
        <p:spPr/>
      </p:sp>
      <p:sp>
        <p:nvSpPr>
          <p:cNvPr id="35" name="Picture Placeholder 34"/>
          <p:cNvSpPr>
            <a:spLocks noGrp="1"/>
          </p:cNvSpPr>
          <p:nvPr>
            <p:ph type="pic" sz="quarter" idx="13"/>
          </p:nvPr>
        </p:nvSpPr>
        <p:spPr/>
      </p:sp>
      <p:sp>
        <p:nvSpPr>
          <p:cNvPr id="36" name="Picture Placeholder 35"/>
          <p:cNvSpPr>
            <a:spLocks noGrp="1"/>
          </p:cNvSpPr>
          <p:nvPr>
            <p:ph type="pic" sz="quarter" idx="22"/>
          </p:nvPr>
        </p:nvSpPr>
        <p:spPr/>
      </p:sp>
      <p:sp>
        <p:nvSpPr>
          <p:cNvPr id="37" name="Picture Placeholder 36"/>
          <p:cNvSpPr>
            <a:spLocks noGrp="1"/>
          </p:cNvSpPr>
          <p:nvPr>
            <p:ph type="pic" sz="quarter" idx="23"/>
          </p:nvPr>
        </p:nvSpPr>
        <p:spPr/>
      </p:sp>
      <p:sp>
        <p:nvSpPr>
          <p:cNvPr id="38" name="Picture Placeholder 37"/>
          <p:cNvSpPr>
            <a:spLocks noGrp="1"/>
          </p:cNvSpPr>
          <p:nvPr>
            <p:ph type="pic" sz="quarter" idx="24"/>
          </p:nvPr>
        </p:nvSpPr>
        <p:spPr/>
      </p:sp>
      <p:sp>
        <p:nvSpPr>
          <p:cNvPr id="39" name="Picture Placeholder 38"/>
          <p:cNvSpPr>
            <a:spLocks noGrp="1"/>
          </p:cNvSpPr>
          <p:nvPr>
            <p:ph type="pic" sz="quarter" idx="25"/>
          </p:nvPr>
        </p:nvSpPr>
        <p:spPr/>
      </p:sp>
      <p:sp>
        <p:nvSpPr>
          <p:cNvPr id="40" name="Picture Placeholder 39"/>
          <p:cNvSpPr>
            <a:spLocks noGrp="1"/>
          </p:cNvSpPr>
          <p:nvPr>
            <p:ph type="pic" sz="quarter" idx="26"/>
          </p:nvPr>
        </p:nvSpPr>
        <p:spPr/>
      </p:sp>
      <p:sp>
        <p:nvSpPr>
          <p:cNvPr id="41" name="Picture Placeholder 40"/>
          <p:cNvSpPr>
            <a:spLocks noGrp="1"/>
          </p:cNvSpPr>
          <p:nvPr>
            <p:ph type="pic" sz="quarter" idx="27"/>
          </p:nvPr>
        </p:nvSpPr>
        <p:spPr/>
      </p:sp>
      <p:sp>
        <p:nvSpPr>
          <p:cNvPr id="42" name="Picture Placeholder 41"/>
          <p:cNvSpPr>
            <a:spLocks noGrp="1"/>
          </p:cNvSpPr>
          <p:nvPr>
            <p:ph type="pic" sz="quarter" idx="28"/>
          </p:nvPr>
        </p:nvSpPr>
        <p:spPr/>
      </p:sp>
      <p:sp>
        <p:nvSpPr>
          <p:cNvPr id="43" name="Picture Placeholder 42"/>
          <p:cNvSpPr>
            <a:spLocks noGrp="1"/>
          </p:cNvSpPr>
          <p:nvPr>
            <p:ph type="pic" sz="quarter" idx="29"/>
          </p:nvPr>
        </p:nvSpPr>
        <p:spPr/>
      </p:sp>
    </p:spTree>
    <p:extLst>
      <p:ext uri="{BB962C8B-B14F-4D97-AF65-F5344CB8AC3E}">
        <p14:creationId xmlns:p14="http://schemas.microsoft.com/office/powerpoint/2010/main" val="17774056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hape 1398"/>
          <p:cNvSpPr/>
          <p:nvPr/>
        </p:nvSpPr>
        <p:spPr>
          <a:xfrm>
            <a:off x="7794682" y="3928648"/>
            <a:ext cx="2701021" cy="903253"/>
          </a:xfrm>
          <a:prstGeom prst="roundRect">
            <a:avLst>
              <a:gd name="adj" fmla="val 0"/>
            </a:avLst>
          </a:prstGeom>
          <a:solidFill>
            <a:schemeClr val="accent1"/>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pPr algn="ctr"/>
            <a:r>
              <a:rPr lang="en-US" sz="3301">
                <a:latin typeface="Lato" charset="0"/>
                <a:ea typeface="Lato" charset="0"/>
                <a:cs typeface="Lato" charset="0"/>
              </a:rPr>
              <a:t>CEO</a:t>
            </a:r>
            <a:endParaRPr sz="3301">
              <a:latin typeface="Lato" charset="0"/>
              <a:ea typeface="Lato" charset="0"/>
              <a:cs typeface="Lato" charset="0"/>
            </a:endParaRPr>
          </a:p>
        </p:txBody>
      </p:sp>
      <p:sp>
        <p:nvSpPr>
          <p:cNvPr id="123" name="Shape 1399"/>
          <p:cNvSpPr/>
          <p:nvPr/>
        </p:nvSpPr>
        <p:spPr>
          <a:xfrm>
            <a:off x="4138751" y="6421980"/>
            <a:ext cx="2701021" cy="903255"/>
          </a:xfrm>
          <a:prstGeom prst="roundRect">
            <a:avLst>
              <a:gd name="adj" fmla="val 0"/>
            </a:avLst>
          </a:prstGeom>
          <a:solidFill>
            <a:schemeClr val="accent2"/>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101" dirty="0">
                <a:latin typeface="Lato" charset="0"/>
                <a:ea typeface="Lato" charset="0"/>
                <a:cs typeface="Lato" charset="0"/>
              </a:rPr>
              <a:t>PRESIDENT 1</a:t>
            </a:r>
            <a:endParaRPr sz="2101" dirty="0">
              <a:latin typeface="Lato" charset="0"/>
              <a:ea typeface="Lato" charset="0"/>
              <a:cs typeface="Lato" charset="0"/>
            </a:endParaRPr>
          </a:p>
        </p:txBody>
      </p:sp>
      <p:sp>
        <p:nvSpPr>
          <p:cNvPr id="124" name="Shape 1400"/>
          <p:cNvSpPr/>
          <p:nvPr/>
        </p:nvSpPr>
        <p:spPr>
          <a:xfrm>
            <a:off x="11450614" y="6421980"/>
            <a:ext cx="2701021" cy="903255"/>
          </a:xfrm>
          <a:prstGeom prst="roundRect">
            <a:avLst>
              <a:gd name="adj" fmla="val 0"/>
            </a:avLst>
          </a:prstGeom>
          <a:solidFill>
            <a:schemeClr val="accent3"/>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101">
                <a:latin typeface="Lato" charset="0"/>
                <a:ea typeface="Lato" charset="0"/>
                <a:cs typeface="Lato" charset="0"/>
              </a:rPr>
              <a:t>PRESIDENT 2</a:t>
            </a:r>
            <a:endParaRPr sz="2101">
              <a:latin typeface="Lato" charset="0"/>
              <a:ea typeface="Lato" charset="0"/>
              <a:cs typeface="Lato" charset="0"/>
            </a:endParaRPr>
          </a:p>
        </p:txBody>
      </p:sp>
      <p:sp>
        <p:nvSpPr>
          <p:cNvPr id="125" name="Shape 1401"/>
          <p:cNvSpPr/>
          <p:nvPr/>
        </p:nvSpPr>
        <p:spPr>
          <a:xfrm>
            <a:off x="2754998" y="8915312"/>
            <a:ext cx="2701019" cy="903255"/>
          </a:xfrm>
          <a:prstGeom prst="roundRect">
            <a:avLst>
              <a:gd name="adj" fmla="val 0"/>
            </a:avLst>
          </a:prstGeom>
          <a:solidFill>
            <a:schemeClr val="accent4"/>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101">
                <a:latin typeface="Lato" charset="0"/>
                <a:ea typeface="Lato" charset="0"/>
                <a:cs typeface="Lato" charset="0"/>
              </a:rPr>
              <a:t>MANAGER 1</a:t>
            </a:r>
            <a:endParaRPr sz="2101">
              <a:latin typeface="Lato" charset="0"/>
              <a:ea typeface="Lato" charset="0"/>
              <a:cs typeface="Lato" charset="0"/>
            </a:endParaRPr>
          </a:p>
        </p:txBody>
      </p:sp>
      <p:sp>
        <p:nvSpPr>
          <p:cNvPr id="126" name="Shape 1402"/>
          <p:cNvSpPr/>
          <p:nvPr/>
        </p:nvSpPr>
        <p:spPr>
          <a:xfrm>
            <a:off x="5522504" y="8915312"/>
            <a:ext cx="2701021" cy="903255"/>
          </a:xfrm>
          <a:prstGeom prst="roundRect">
            <a:avLst>
              <a:gd name="adj" fmla="val 0"/>
            </a:avLst>
          </a:prstGeom>
          <a:solidFill>
            <a:schemeClr val="accent4"/>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101">
                <a:latin typeface="Lato" charset="0"/>
                <a:ea typeface="Lato" charset="0"/>
                <a:cs typeface="Lato" charset="0"/>
              </a:rPr>
              <a:t>MANAGER 2</a:t>
            </a:r>
            <a:endParaRPr sz="2101">
              <a:latin typeface="Lato" charset="0"/>
              <a:ea typeface="Lato" charset="0"/>
              <a:cs typeface="Lato" charset="0"/>
            </a:endParaRPr>
          </a:p>
        </p:txBody>
      </p:sp>
      <p:sp>
        <p:nvSpPr>
          <p:cNvPr id="127" name="Shape 1403"/>
          <p:cNvSpPr/>
          <p:nvPr/>
        </p:nvSpPr>
        <p:spPr>
          <a:xfrm>
            <a:off x="10066860" y="8915312"/>
            <a:ext cx="2701021" cy="903255"/>
          </a:xfrm>
          <a:prstGeom prst="roundRect">
            <a:avLst>
              <a:gd name="adj" fmla="val 0"/>
            </a:avLst>
          </a:prstGeom>
          <a:solidFill>
            <a:schemeClr val="accent5"/>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101">
                <a:latin typeface="Lato" charset="0"/>
                <a:ea typeface="Lato" charset="0"/>
                <a:cs typeface="Lato" charset="0"/>
              </a:rPr>
              <a:t>MANAGER 1</a:t>
            </a:r>
            <a:endParaRPr sz="2101">
              <a:latin typeface="Lato" charset="0"/>
              <a:ea typeface="Lato" charset="0"/>
              <a:cs typeface="Lato" charset="0"/>
            </a:endParaRPr>
          </a:p>
        </p:txBody>
      </p:sp>
      <p:sp>
        <p:nvSpPr>
          <p:cNvPr id="128" name="Shape 1404"/>
          <p:cNvSpPr/>
          <p:nvPr/>
        </p:nvSpPr>
        <p:spPr>
          <a:xfrm>
            <a:off x="12834367" y="8915312"/>
            <a:ext cx="2701021" cy="903255"/>
          </a:xfrm>
          <a:prstGeom prst="roundRect">
            <a:avLst>
              <a:gd name="adj" fmla="val 0"/>
            </a:avLst>
          </a:prstGeom>
          <a:solidFill>
            <a:schemeClr val="accent5"/>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101">
                <a:latin typeface="Lato" charset="0"/>
                <a:ea typeface="Lato" charset="0"/>
                <a:cs typeface="Lato" charset="0"/>
              </a:rPr>
              <a:t>MANAGER 2</a:t>
            </a:r>
            <a:endParaRPr sz="2101">
              <a:latin typeface="Lato" charset="0"/>
              <a:ea typeface="Lato" charset="0"/>
              <a:cs typeface="Lato" charset="0"/>
            </a:endParaRPr>
          </a:p>
        </p:txBody>
      </p:sp>
      <p:sp>
        <p:nvSpPr>
          <p:cNvPr id="129" name="Shape 1406"/>
          <p:cNvSpPr/>
          <p:nvPr/>
        </p:nvSpPr>
        <p:spPr>
          <a:xfrm flipH="1" flipV="1">
            <a:off x="5489259" y="5639348"/>
            <a:ext cx="2" cy="644823"/>
          </a:xfrm>
          <a:prstGeom prst="line">
            <a:avLst/>
          </a:prstGeom>
          <a:noFill/>
          <a:ln w="38100" cap="flat">
            <a:solidFill>
              <a:schemeClr val="bg1">
                <a:lumMod val="85000"/>
              </a:schemeClr>
            </a:solidFill>
            <a:prstDash val="solid"/>
            <a:miter lim="400000"/>
            <a:headEnd type="triangle" w="med" len="med"/>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30" name="Shape 1407"/>
          <p:cNvSpPr/>
          <p:nvPr/>
        </p:nvSpPr>
        <p:spPr>
          <a:xfrm flipH="1" flipV="1">
            <a:off x="9160196" y="4966649"/>
            <a:ext cx="2" cy="655221"/>
          </a:xfrm>
          <a:prstGeom prst="line">
            <a:avLst/>
          </a:prstGeom>
          <a:noFill/>
          <a:ln w="38100" cap="flat">
            <a:solidFill>
              <a:schemeClr val="bg1">
                <a:lumMod val="85000"/>
              </a:schemeClr>
            </a:solidFill>
            <a:prstDash val="solid"/>
            <a:miter lim="400000"/>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31" name="Shape 1408"/>
          <p:cNvSpPr/>
          <p:nvPr/>
        </p:nvSpPr>
        <p:spPr>
          <a:xfrm flipV="1">
            <a:off x="5471247" y="5621868"/>
            <a:ext cx="7347889" cy="2"/>
          </a:xfrm>
          <a:prstGeom prst="line">
            <a:avLst/>
          </a:prstGeom>
          <a:noFill/>
          <a:ln w="38100" cap="flat">
            <a:solidFill>
              <a:schemeClr val="bg1">
                <a:lumMod val="85000"/>
              </a:schemeClr>
            </a:solidFill>
            <a:prstDash val="solid"/>
            <a:miter lim="400000"/>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32" name="Shape 1409"/>
          <p:cNvSpPr/>
          <p:nvPr/>
        </p:nvSpPr>
        <p:spPr>
          <a:xfrm flipH="1" flipV="1">
            <a:off x="12801122" y="5639348"/>
            <a:ext cx="2" cy="644823"/>
          </a:xfrm>
          <a:prstGeom prst="line">
            <a:avLst/>
          </a:prstGeom>
          <a:noFill/>
          <a:ln w="38100" cap="flat">
            <a:solidFill>
              <a:schemeClr val="bg1">
                <a:lumMod val="85000"/>
              </a:schemeClr>
            </a:solidFill>
            <a:prstDash val="solid"/>
            <a:miter lim="400000"/>
            <a:headEnd type="triangle" w="med" len="med"/>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33" name="Shape 1410"/>
          <p:cNvSpPr/>
          <p:nvPr/>
        </p:nvSpPr>
        <p:spPr>
          <a:xfrm flipH="1" flipV="1">
            <a:off x="4105505" y="8135743"/>
            <a:ext cx="2" cy="644824"/>
          </a:xfrm>
          <a:prstGeom prst="line">
            <a:avLst/>
          </a:prstGeom>
          <a:noFill/>
          <a:ln w="38100" cap="flat">
            <a:solidFill>
              <a:schemeClr val="bg1">
                <a:lumMod val="85000"/>
              </a:schemeClr>
            </a:solidFill>
            <a:prstDash val="solid"/>
            <a:miter lim="400000"/>
            <a:headEnd type="triangle" w="med" len="med"/>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34" name="Shape 1411"/>
          <p:cNvSpPr/>
          <p:nvPr/>
        </p:nvSpPr>
        <p:spPr>
          <a:xfrm flipH="1" flipV="1">
            <a:off x="5489259" y="7463043"/>
            <a:ext cx="2" cy="655221"/>
          </a:xfrm>
          <a:prstGeom prst="line">
            <a:avLst/>
          </a:prstGeom>
          <a:noFill/>
          <a:ln w="38100" cap="flat">
            <a:solidFill>
              <a:schemeClr val="bg1">
                <a:lumMod val="85000"/>
              </a:schemeClr>
            </a:solidFill>
            <a:prstDash val="solid"/>
            <a:miter lim="400000"/>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35" name="Shape 1412"/>
          <p:cNvSpPr/>
          <p:nvPr/>
        </p:nvSpPr>
        <p:spPr>
          <a:xfrm flipV="1">
            <a:off x="4081699" y="8118263"/>
            <a:ext cx="2815124" cy="2"/>
          </a:xfrm>
          <a:prstGeom prst="line">
            <a:avLst/>
          </a:prstGeom>
          <a:noFill/>
          <a:ln w="38100" cap="flat">
            <a:solidFill>
              <a:schemeClr val="bg1">
                <a:lumMod val="85000"/>
              </a:schemeClr>
            </a:solidFill>
            <a:prstDash val="solid"/>
            <a:miter lim="400000"/>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36" name="Shape 1413"/>
          <p:cNvSpPr/>
          <p:nvPr/>
        </p:nvSpPr>
        <p:spPr>
          <a:xfrm flipH="1" flipV="1">
            <a:off x="6873013" y="8135743"/>
            <a:ext cx="2" cy="644824"/>
          </a:xfrm>
          <a:prstGeom prst="line">
            <a:avLst/>
          </a:prstGeom>
          <a:noFill/>
          <a:ln w="38100" cap="flat">
            <a:solidFill>
              <a:schemeClr val="bg1">
                <a:lumMod val="85000"/>
              </a:schemeClr>
            </a:solidFill>
            <a:prstDash val="solid"/>
            <a:miter lim="400000"/>
            <a:headEnd type="triangle" w="med" len="med"/>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37" name="Shape 1414"/>
          <p:cNvSpPr/>
          <p:nvPr/>
        </p:nvSpPr>
        <p:spPr>
          <a:xfrm flipH="1" flipV="1">
            <a:off x="11417369" y="8135743"/>
            <a:ext cx="2" cy="644824"/>
          </a:xfrm>
          <a:prstGeom prst="line">
            <a:avLst/>
          </a:prstGeom>
          <a:noFill/>
          <a:ln w="38100" cap="flat">
            <a:solidFill>
              <a:schemeClr val="bg1">
                <a:lumMod val="85000"/>
              </a:schemeClr>
            </a:solidFill>
            <a:prstDash val="solid"/>
            <a:miter lim="400000"/>
            <a:headEnd type="triangle" w="med" len="med"/>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38" name="Shape 1415"/>
          <p:cNvSpPr/>
          <p:nvPr/>
        </p:nvSpPr>
        <p:spPr>
          <a:xfrm flipH="1" flipV="1">
            <a:off x="12801122" y="7463043"/>
            <a:ext cx="2" cy="655221"/>
          </a:xfrm>
          <a:prstGeom prst="line">
            <a:avLst/>
          </a:prstGeom>
          <a:noFill/>
          <a:ln w="38100" cap="flat">
            <a:solidFill>
              <a:schemeClr val="bg1">
                <a:lumMod val="85000"/>
              </a:schemeClr>
            </a:solidFill>
            <a:prstDash val="solid"/>
            <a:miter lim="400000"/>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39" name="Shape 1416"/>
          <p:cNvSpPr/>
          <p:nvPr/>
        </p:nvSpPr>
        <p:spPr>
          <a:xfrm flipV="1">
            <a:off x="11393562" y="8118263"/>
            <a:ext cx="2815122" cy="2"/>
          </a:xfrm>
          <a:prstGeom prst="line">
            <a:avLst/>
          </a:prstGeom>
          <a:noFill/>
          <a:ln w="38100" cap="flat">
            <a:solidFill>
              <a:schemeClr val="bg1">
                <a:lumMod val="85000"/>
              </a:schemeClr>
            </a:solidFill>
            <a:prstDash val="solid"/>
            <a:miter lim="400000"/>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140" name="Shape 1417"/>
          <p:cNvSpPr/>
          <p:nvPr/>
        </p:nvSpPr>
        <p:spPr>
          <a:xfrm flipH="1" flipV="1">
            <a:off x="14184876" y="8135743"/>
            <a:ext cx="2" cy="644824"/>
          </a:xfrm>
          <a:prstGeom prst="line">
            <a:avLst/>
          </a:prstGeom>
          <a:noFill/>
          <a:ln w="38100" cap="flat">
            <a:solidFill>
              <a:schemeClr val="bg1">
                <a:lumMod val="85000"/>
              </a:schemeClr>
            </a:solidFill>
            <a:prstDash val="solid"/>
            <a:miter lim="400000"/>
            <a:headEnd type="triangle" w="med" len="med"/>
          </a:ln>
          <a:effectLst/>
        </p:spPr>
        <p:txBody>
          <a:bodyPr wrap="square" lIns="38110" tIns="38110" rIns="38110" bIns="38110" numCol="1" anchor="ctr">
            <a:noAutofit/>
          </a:bodyPr>
          <a:lstStyle/>
          <a:p>
            <a:pPr algn="ctr">
              <a:defRPr sz="1200">
                <a:solidFill>
                  <a:srgbClr val="000000"/>
                </a:solidFill>
                <a:latin typeface="Helvetica"/>
                <a:ea typeface="Helvetica"/>
                <a:cs typeface="Helvetica"/>
                <a:sym typeface="Helvetica"/>
              </a:defRPr>
            </a:pPr>
            <a:endParaRPr sz="1800">
              <a:latin typeface="Lato" charset="0"/>
              <a:ea typeface="Lato" charset="0"/>
              <a:cs typeface="Lato" charset="0"/>
            </a:endParaRPr>
          </a:p>
        </p:txBody>
      </p:sp>
      <p:sp>
        <p:nvSpPr>
          <p:cNvPr id="23" name="Rectangle 22"/>
          <p:cNvSpPr>
            <a:spLocks/>
          </p:cNvSpPr>
          <p:nvPr/>
        </p:nvSpPr>
        <p:spPr bwMode="auto">
          <a:xfrm>
            <a:off x="6805204" y="2098153"/>
            <a:ext cx="4721614"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Hierarchy Slide</a:t>
            </a:r>
          </a:p>
        </p:txBody>
      </p:sp>
      <p:grpSp>
        <p:nvGrpSpPr>
          <p:cNvPr id="24" name="Group 23"/>
          <p:cNvGrpSpPr/>
          <p:nvPr/>
        </p:nvGrpSpPr>
        <p:grpSpPr>
          <a:xfrm>
            <a:off x="8650228" y="3051653"/>
            <a:ext cx="1021006" cy="167312"/>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0" name="Oval 29"/>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110957161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lowchart: Process 16"/>
          <p:cNvSpPr/>
          <p:nvPr/>
        </p:nvSpPr>
        <p:spPr>
          <a:xfrm>
            <a:off x="7403304" y="4817305"/>
            <a:ext cx="3497714" cy="5411832"/>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solidFill>
                <a:schemeClr val="bg1"/>
              </a:solidFill>
              <a:latin typeface="Lato Regular"/>
              <a:cs typeface="Lato Regular"/>
            </a:endParaRPr>
          </a:p>
        </p:txBody>
      </p:sp>
      <p:sp>
        <p:nvSpPr>
          <p:cNvPr id="82" name="Flowchart: Process 16"/>
          <p:cNvSpPr/>
          <p:nvPr/>
        </p:nvSpPr>
        <p:spPr>
          <a:xfrm>
            <a:off x="11381408" y="4817305"/>
            <a:ext cx="3497714" cy="5411832"/>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solidFill>
                <a:schemeClr val="bg1"/>
              </a:solidFill>
              <a:latin typeface="Lato Regular"/>
              <a:cs typeface="Lato Regular"/>
            </a:endParaRPr>
          </a:p>
        </p:txBody>
      </p:sp>
      <p:sp>
        <p:nvSpPr>
          <p:cNvPr id="108" name="Flowchart: Process 16"/>
          <p:cNvSpPr/>
          <p:nvPr/>
        </p:nvSpPr>
        <p:spPr>
          <a:xfrm>
            <a:off x="3441914" y="4879775"/>
            <a:ext cx="3497714" cy="5349362"/>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solidFill>
                <a:schemeClr val="bg1"/>
              </a:solidFill>
              <a:latin typeface="Lato Regular"/>
              <a:cs typeface="Lato Regular"/>
            </a:endParaRPr>
          </a:p>
        </p:txBody>
      </p:sp>
      <p:sp>
        <p:nvSpPr>
          <p:cNvPr id="109" name="Pentagon 108"/>
          <p:cNvSpPr/>
          <p:nvPr/>
        </p:nvSpPr>
        <p:spPr>
          <a:xfrm rot="5400000">
            <a:off x="8258272" y="3454004"/>
            <a:ext cx="1821204" cy="3497712"/>
          </a:xfrm>
          <a:prstGeom prst="homePlate">
            <a:avLst>
              <a:gd name="adj" fmla="val 675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solidFill>
                <a:schemeClr val="bg1"/>
              </a:solidFill>
              <a:latin typeface="Lato Regular"/>
              <a:cs typeface="Lato Regular"/>
            </a:endParaRPr>
          </a:p>
        </p:txBody>
      </p:sp>
      <p:sp>
        <p:nvSpPr>
          <p:cNvPr id="73" name="Pentagon 72"/>
          <p:cNvSpPr/>
          <p:nvPr/>
        </p:nvSpPr>
        <p:spPr>
          <a:xfrm rot="5400000">
            <a:off x="12229185" y="3454004"/>
            <a:ext cx="1821204" cy="3497712"/>
          </a:xfrm>
          <a:prstGeom prst="homePlate">
            <a:avLst>
              <a:gd name="adj" fmla="val 675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solidFill>
                <a:schemeClr val="bg1"/>
              </a:solidFill>
              <a:latin typeface="Lato Regular"/>
              <a:cs typeface="Lato Regular"/>
            </a:endParaRPr>
          </a:p>
        </p:txBody>
      </p:sp>
      <p:sp>
        <p:nvSpPr>
          <p:cNvPr id="74" name="Pentagon 73"/>
          <p:cNvSpPr/>
          <p:nvPr/>
        </p:nvSpPr>
        <p:spPr>
          <a:xfrm rot="5400000">
            <a:off x="4280169" y="3454004"/>
            <a:ext cx="1821204" cy="3497712"/>
          </a:xfrm>
          <a:prstGeom prst="homePlate">
            <a:avLst>
              <a:gd name="adj" fmla="val 675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solidFill>
                <a:schemeClr val="bg1"/>
              </a:solidFill>
              <a:latin typeface="Lato Regular"/>
              <a:cs typeface="Lato Regular"/>
            </a:endParaRPr>
          </a:p>
        </p:txBody>
      </p:sp>
      <p:sp>
        <p:nvSpPr>
          <p:cNvPr id="59" name="Rectangle 58"/>
          <p:cNvSpPr/>
          <p:nvPr/>
        </p:nvSpPr>
        <p:spPr>
          <a:xfrm>
            <a:off x="8505351" y="4944181"/>
            <a:ext cx="1257075" cy="757259"/>
          </a:xfrm>
          <a:prstGeom prst="rect">
            <a:avLst/>
          </a:prstGeom>
        </p:spPr>
        <p:txBody>
          <a:bodyPr wrap="none">
            <a:spAutoFit/>
          </a:bodyPr>
          <a:lstStyle/>
          <a:p>
            <a:pPr algn="ctr">
              <a:lnSpc>
                <a:spcPct val="90000"/>
              </a:lnSpc>
              <a:spcBef>
                <a:spcPct val="20000"/>
              </a:spcBef>
            </a:pPr>
            <a:r>
              <a:rPr lang="en-US" sz="4801" dirty="0">
                <a:solidFill>
                  <a:schemeClr val="bg1"/>
                </a:solidFill>
                <a:latin typeface="Lato Regular"/>
                <a:cs typeface="Lato Regular"/>
              </a:rPr>
              <a:t>$50</a:t>
            </a:r>
          </a:p>
        </p:txBody>
      </p:sp>
      <p:sp>
        <p:nvSpPr>
          <p:cNvPr id="60" name="Flowchart: Process 19"/>
          <p:cNvSpPr/>
          <p:nvPr/>
        </p:nvSpPr>
        <p:spPr>
          <a:xfrm>
            <a:off x="7403304" y="4292257"/>
            <a:ext cx="3497714" cy="525047"/>
          </a:xfrm>
          <a:prstGeom prst="flowChartProcess">
            <a:avLst/>
          </a:prstGeom>
          <a:solidFill>
            <a:schemeClr val="accent2">
              <a:lumMod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solidFill>
                <a:schemeClr val="bg1"/>
              </a:solidFill>
              <a:latin typeface="Lato Regular"/>
              <a:cs typeface="Lato Regular"/>
            </a:endParaRPr>
          </a:p>
        </p:txBody>
      </p:sp>
      <p:sp>
        <p:nvSpPr>
          <p:cNvPr id="61" name="Rectangle 60"/>
          <p:cNvSpPr/>
          <p:nvPr/>
        </p:nvSpPr>
        <p:spPr>
          <a:xfrm>
            <a:off x="8706564" y="4354728"/>
            <a:ext cx="894797" cy="424860"/>
          </a:xfrm>
          <a:prstGeom prst="rect">
            <a:avLst/>
          </a:prstGeom>
        </p:spPr>
        <p:txBody>
          <a:bodyPr wrap="none">
            <a:spAutoFit/>
          </a:bodyPr>
          <a:lstStyle/>
          <a:p>
            <a:pPr algn="ctr">
              <a:lnSpc>
                <a:spcPct val="90000"/>
              </a:lnSpc>
              <a:spcBef>
                <a:spcPct val="20000"/>
              </a:spcBef>
            </a:pPr>
            <a:r>
              <a:rPr lang="en-US" sz="2401" dirty="0">
                <a:solidFill>
                  <a:schemeClr val="bg1"/>
                </a:solidFill>
                <a:latin typeface="Lato Regular"/>
                <a:cs typeface="Lato Regular"/>
              </a:rPr>
              <a:t>Basic</a:t>
            </a:r>
          </a:p>
        </p:txBody>
      </p:sp>
      <p:cxnSp>
        <p:nvCxnSpPr>
          <p:cNvPr id="63" name="Straight Connector 62"/>
          <p:cNvCxnSpPr/>
          <p:nvPr/>
        </p:nvCxnSpPr>
        <p:spPr>
          <a:xfrm>
            <a:off x="7680243" y="6866251"/>
            <a:ext cx="291291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7680243" y="7627327"/>
            <a:ext cx="291291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7680243" y="8344495"/>
            <a:ext cx="291291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6" name="Rounded Rectangle 65"/>
          <p:cNvSpPr/>
          <p:nvPr/>
        </p:nvSpPr>
        <p:spPr>
          <a:xfrm>
            <a:off x="7680243" y="9272697"/>
            <a:ext cx="2912916" cy="62534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ct val="20000"/>
              </a:spcBef>
            </a:pPr>
            <a:r>
              <a:rPr lang="en-US" sz="2401" dirty="0">
                <a:solidFill>
                  <a:schemeClr val="bg1"/>
                </a:solidFill>
                <a:latin typeface="Lato Regular"/>
                <a:cs typeface="Lato Regular"/>
              </a:rPr>
              <a:t>BUY NOW</a:t>
            </a:r>
            <a:endParaRPr lang="id-ID" sz="2401" dirty="0">
              <a:solidFill>
                <a:schemeClr val="bg1"/>
              </a:solidFill>
              <a:latin typeface="Lato Regular"/>
              <a:cs typeface="Lato Regular"/>
            </a:endParaRPr>
          </a:p>
        </p:txBody>
      </p:sp>
      <p:sp>
        <p:nvSpPr>
          <p:cNvPr id="78" name="TextBox 77"/>
          <p:cNvSpPr txBox="1"/>
          <p:nvPr/>
        </p:nvSpPr>
        <p:spPr>
          <a:xfrm>
            <a:off x="8494332" y="8624735"/>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4</a:t>
            </a:r>
          </a:p>
        </p:txBody>
      </p:sp>
      <p:sp>
        <p:nvSpPr>
          <p:cNvPr id="79" name="TextBox 78"/>
          <p:cNvSpPr txBox="1"/>
          <p:nvPr/>
        </p:nvSpPr>
        <p:spPr>
          <a:xfrm>
            <a:off x="8494332" y="7839168"/>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3</a:t>
            </a:r>
          </a:p>
        </p:txBody>
      </p:sp>
      <p:sp>
        <p:nvSpPr>
          <p:cNvPr id="80" name="TextBox 79"/>
          <p:cNvSpPr txBox="1"/>
          <p:nvPr/>
        </p:nvSpPr>
        <p:spPr>
          <a:xfrm>
            <a:off x="8494332" y="7053601"/>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2</a:t>
            </a:r>
          </a:p>
        </p:txBody>
      </p:sp>
      <p:sp>
        <p:nvSpPr>
          <p:cNvPr id="81" name="TextBox 80"/>
          <p:cNvSpPr txBox="1"/>
          <p:nvPr/>
        </p:nvSpPr>
        <p:spPr>
          <a:xfrm>
            <a:off x="8494333" y="6268033"/>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1</a:t>
            </a:r>
          </a:p>
        </p:txBody>
      </p:sp>
      <p:sp>
        <p:nvSpPr>
          <p:cNvPr id="84" name="Rectangle 83"/>
          <p:cNvSpPr/>
          <p:nvPr/>
        </p:nvSpPr>
        <p:spPr>
          <a:xfrm>
            <a:off x="12483456" y="4944181"/>
            <a:ext cx="1257075" cy="757259"/>
          </a:xfrm>
          <a:prstGeom prst="rect">
            <a:avLst/>
          </a:prstGeom>
        </p:spPr>
        <p:txBody>
          <a:bodyPr wrap="none">
            <a:spAutoFit/>
          </a:bodyPr>
          <a:lstStyle/>
          <a:p>
            <a:pPr algn="ctr">
              <a:lnSpc>
                <a:spcPct val="90000"/>
              </a:lnSpc>
              <a:spcBef>
                <a:spcPct val="20000"/>
              </a:spcBef>
            </a:pPr>
            <a:r>
              <a:rPr lang="en-US" sz="4801" dirty="0">
                <a:solidFill>
                  <a:schemeClr val="bg1"/>
                </a:solidFill>
                <a:latin typeface="Lato Regular"/>
                <a:cs typeface="Lato Regular"/>
              </a:rPr>
              <a:t>$99</a:t>
            </a:r>
          </a:p>
        </p:txBody>
      </p:sp>
      <p:sp>
        <p:nvSpPr>
          <p:cNvPr id="85" name="Flowchart: Process 19"/>
          <p:cNvSpPr/>
          <p:nvPr/>
        </p:nvSpPr>
        <p:spPr>
          <a:xfrm>
            <a:off x="11381408" y="4292257"/>
            <a:ext cx="3497714" cy="525047"/>
          </a:xfrm>
          <a:prstGeom prst="flowChartProcess">
            <a:avLst/>
          </a:prstGeom>
          <a:solidFill>
            <a:schemeClr val="accent3">
              <a:lumMod val="90000"/>
              <a:lumOff val="1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solidFill>
                <a:schemeClr val="bg1"/>
              </a:solidFill>
              <a:latin typeface="Lato Regular"/>
              <a:cs typeface="Lato Regular"/>
            </a:endParaRPr>
          </a:p>
        </p:txBody>
      </p:sp>
      <p:sp>
        <p:nvSpPr>
          <p:cNvPr id="86" name="Rectangle 85"/>
          <p:cNvSpPr/>
          <p:nvPr/>
        </p:nvSpPr>
        <p:spPr>
          <a:xfrm>
            <a:off x="12684668" y="4354728"/>
            <a:ext cx="894797" cy="424860"/>
          </a:xfrm>
          <a:prstGeom prst="rect">
            <a:avLst/>
          </a:prstGeom>
        </p:spPr>
        <p:txBody>
          <a:bodyPr wrap="none">
            <a:spAutoFit/>
          </a:bodyPr>
          <a:lstStyle/>
          <a:p>
            <a:pPr algn="ctr">
              <a:lnSpc>
                <a:spcPct val="90000"/>
              </a:lnSpc>
              <a:spcBef>
                <a:spcPct val="20000"/>
              </a:spcBef>
            </a:pPr>
            <a:r>
              <a:rPr lang="en-US" sz="2401" dirty="0">
                <a:solidFill>
                  <a:schemeClr val="bg1"/>
                </a:solidFill>
                <a:latin typeface="Lato Regular"/>
                <a:cs typeface="Lato Regular"/>
              </a:rPr>
              <a:t>Basic</a:t>
            </a:r>
          </a:p>
        </p:txBody>
      </p:sp>
      <p:cxnSp>
        <p:nvCxnSpPr>
          <p:cNvPr id="87" name="Straight Connector 86"/>
          <p:cNvCxnSpPr/>
          <p:nvPr/>
        </p:nvCxnSpPr>
        <p:spPr>
          <a:xfrm>
            <a:off x="11658347" y="6866251"/>
            <a:ext cx="291291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1658347" y="7627327"/>
            <a:ext cx="291291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1658347" y="8344495"/>
            <a:ext cx="291291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0" name="Rounded Rectangle 89"/>
          <p:cNvSpPr/>
          <p:nvPr/>
        </p:nvSpPr>
        <p:spPr>
          <a:xfrm>
            <a:off x="11658347" y="9272697"/>
            <a:ext cx="2912916" cy="62534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ct val="20000"/>
              </a:spcBef>
            </a:pPr>
            <a:r>
              <a:rPr lang="en-US" sz="2401" dirty="0">
                <a:solidFill>
                  <a:schemeClr val="bg1"/>
                </a:solidFill>
                <a:latin typeface="Lato Regular"/>
                <a:cs typeface="Lato Regular"/>
              </a:rPr>
              <a:t>BUY NOW</a:t>
            </a:r>
            <a:endParaRPr lang="id-ID" sz="2401" dirty="0">
              <a:solidFill>
                <a:schemeClr val="bg1"/>
              </a:solidFill>
              <a:latin typeface="Lato Regular"/>
              <a:cs typeface="Lato Regular"/>
            </a:endParaRPr>
          </a:p>
        </p:txBody>
      </p:sp>
      <p:sp>
        <p:nvSpPr>
          <p:cNvPr id="91" name="TextBox 90"/>
          <p:cNvSpPr txBox="1"/>
          <p:nvPr/>
        </p:nvSpPr>
        <p:spPr>
          <a:xfrm>
            <a:off x="12472437" y="8624735"/>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4</a:t>
            </a:r>
          </a:p>
        </p:txBody>
      </p:sp>
      <p:sp>
        <p:nvSpPr>
          <p:cNvPr id="92" name="TextBox 91"/>
          <p:cNvSpPr txBox="1"/>
          <p:nvPr/>
        </p:nvSpPr>
        <p:spPr>
          <a:xfrm>
            <a:off x="12472437" y="7839168"/>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3</a:t>
            </a:r>
          </a:p>
        </p:txBody>
      </p:sp>
      <p:sp>
        <p:nvSpPr>
          <p:cNvPr id="93" name="TextBox 92"/>
          <p:cNvSpPr txBox="1"/>
          <p:nvPr/>
        </p:nvSpPr>
        <p:spPr>
          <a:xfrm>
            <a:off x="12472437" y="7053601"/>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2</a:t>
            </a:r>
          </a:p>
        </p:txBody>
      </p:sp>
      <p:sp>
        <p:nvSpPr>
          <p:cNvPr id="94" name="TextBox 93"/>
          <p:cNvSpPr txBox="1"/>
          <p:nvPr/>
        </p:nvSpPr>
        <p:spPr>
          <a:xfrm>
            <a:off x="12472438" y="6268033"/>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1</a:t>
            </a:r>
          </a:p>
        </p:txBody>
      </p:sp>
      <p:sp>
        <p:nvSpPr>
          <p:cNvPr id="110" name="Rectangle 109"/>
          <p:cNvSpPr/>
          <p:nvPr/>
        </p:nvSpPr>
        <p:spPr>
          <a:xfrm>
            <a:off x="4543961" y="4944181"/>
            <a:ext cx="1257075" cy="757259"/>
          </a:xfrm>
          <a:prstGeom prst="rect">
            <a:avLst/>
          </a:prstGeom>
        </p:spPr>
        <p:txBody>
          <a:bodyPr wrap="none">
            <a:spAutoFit/>
          </a:bodyPr>
          <a:lstStyle/>
          <a:p>
            <a:pPr algn="ctr">
              <a:lnSpc>
                <a:spcPct val="90000"/>
              </a:lnSpc>
              <a:spcBef>
                <a:spcPct val="20000"/>
              </a:spcBef>
            </a:pPr>
            <a:r>
              <a:rPr lang="en-US" sz="4801" dirty="0">
                <a:solidFill>
                  <a:schemeClr val="bg1"/>
                </a:solidFill>
                <a:latin typeface="Lato Regular"/>
                <a:cs typeface="Lato Regular"/>
              </a:rPr>
              <a:t>$10</a:t>
            </a:r>
          </a:p>
        </p:txBody>
      </p:sp>
      <p:sp>
        <p:nvSpPr>
          <p:cNvPr id="111" name="Flowchart: Process 19"/>
          <p:cNvSpPr/>
          <p:nvPr/>
        </p:nvSpPr>
        <p:spPr>
          <a:xfrm>
            <a:off x="3441914" y="4292257"/>
            <a:ext cx="3497714" cy="525047"/>
          </a:xfrm>
          <a:prstGeom prst="flowChartProcess">
            <a:avLst/>
          </a:prstGeom>
          <a:solidFill>
            <a:schemeClr val="accent1">
              <a:lumMod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701">
              <a:solidFill>
                <a:schemeClr val="bg1"/>
              </a:solidFill>
              <a:latin typeface="Lato Regular"/>
              <a:cs typeface="Lato Regular"/>
            </a:endParaRPr>
          </a:p>
        </p:txBody>
      </p:sp>
      <p:sp>
        <p:nvSpPr>
          <p:cNvPr id="112" name="Rectangle 111"/>
          <p:cNvSpPr/>
          <p:nvPr/>
        </p:nvSpPr>
        <p:spPr>
          <a:xfrm>
            <a:off x="4745174" y="4354728"/>
            <a:ext cx="894797" cy="424860"/>
          </a:xfrm>
          <a:prstGeom prst="rect">
            <a:avLst/>
          </a:prstGeom>
        </p:spPr>
        <p:txBody>
          <a:bodyPr wrap="none">
            <a:spAutoFit/>
          </a:bodyPr>
          <a:lstStyle/>
          <a:p>
            <a:pPr algn="ctr">
              <a:lnSpc>
                <a:spcPct val="90000"/>
              </a:lnSpc>
              <a:spcBef>
                <a:spcPct val="20000"/>
              </a:spcBef>
            </a:pPr>
            <a:r>
              <a:rPr lang="en-US" sz="2401" dirty="0">
                <a:solidFill>
                  <a:schemeClr val="bg1"/>
                </a:solidFill>
                <a:latin typeface="Lato Regular"/>
                <a:cs typeface="Lato Regular"/>
              </a:rPr>
              <a:t>Basic</a:t>
            </a:r>
          </a:p>
        </p:txBody>
      </p:sp>
      <p:cxnSp>
        <p:nvCxnSpPr>
          <p:cNvPr id="113" name="Straight Connector 112"/>
          <p:cNvCxnSpPr/>
          <p:nvPr/>
        </p:nvCxnSpPr>
        <p:spPr>
          <a:xfrm>
            <a:off x="3718852" y="6866251"/>
            <a:ext cx="291291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3718852" y="7627327"/>
            <a:ext cx="291291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3718852" y="8344495"/>
            <a:ext cx="291291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6" name="Rounded Rectangle 115"/>
          <p:cNvSpPr/>
          <p:nvPr/>
        </p:nvSpPr>
        <p:spPr>
          <a:xfrm>
            <a:off x="3718852" y="9272697"/>
            <a:ext cx="2912916" cy="62534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ct val="20000"/>
              </a:spcBef>
            </a:pPr>
            <a:r>
              <a:rPr lang="en-US" sz="2401" dirty="0">
                <a:solidFill>
                  <a:schemeClr val="bg1"/>
                </a:solidFill>
                <a:latin typeface="Lato Regular"/>
                <a:cs typeface="Lato Regular"/>
              </a:rPr>
              <a:t>BUY NOW</a:t>
            </a:r>
            <a:endParaRPr lang="id-ID" sz="2401" dirty="0">
              <a:solidFill>
                <a:schemeClr val="bg1"/>
              </a:solidFill>
              <a:latin typeface="Lato Regular"/>
              <a:cs typeface="Lato Regular"/>
            </a:endParaRPr>
          </a:p>
        </p:txBody>
      </p:sp>
      <p:sp>
        <p:nvSpPr>
          <p:cNvPr id="117" name="TextBox 116"/>
          <p:cNvSpPr txBox="1"/>
          <p:nvPr/>
        </p:nvSpPr>
        <p:spPr>
          <a:xfrm>
            <a:off x="4532942" y="8624735"/>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4</a:t>
            </a:r>
          </a:p>
        </p:txBody>
      </p:sp>
      <p:sp>
        <p:nvSpPr>
          <p:cNvPr id="118" name="TextBox 117"/>
          <p:cNvSpPr txBox="1"/>
          <p:nvPr/>
        </p:nvSpPr>
        <p:spPr>
          <a:xfrm>
            <a:off x="4532942" y="7839168"/>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3</a:t>
            </a:r>
          </a:p>
        </p:txBody>
      </p:sp>
      <p:sp>
        <p:nvSpPr>
          <p:cNvPr id="119" name="TextBox 118"/>
          <p:cNvSpPr txBox="1"/>
          <p:nvPr/>
        </p:nvSpPr>
        <p:spPr>
          <a:xfrm>
            <a:off x="4532942" y="7053601"/>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2</a:t>
            </a:r>
          </a:p>
        </p:txBody>
      </p:sp>
      <p:sp>
        <p:nvSpPr>
          <p:cNvPr id="120" name="TextBox 119"/>
          <p:cNvSpPr txBox="1"/>
          <p:nvPr/>
        </p:nvSpPr>
        <p:spPr>
          <a:xfrm>
            <a:off x="4532943" y="6268033"/>
            <a:ext cx="1311770" cy="415627"/>
          </a:xfrm>
          <a:prstGeom prst="rect">
            <a:avLst/>
          </a:prstGeom>
          <a:noFill/>
        </p:spPr>
        <p:txBody>
          <a:bodyPr wrap="none" rtlCol="0">
            <a:spAutoFit/>
          </a:bodyPr>
          <a:lstStyle/>
          <a:p>
            <a:pPr algn="ctr"/>
            <a:r>
              <a:rPr lang="id-ID" sz="2101" dirty="0">
                <a:solidFill>
                  <a:schemeClr val="bg1">
                    <a:lumMod val="50000"/>
                  </a:schemeClr>
                </a:solidFill>
                <a:latin typeface="Lato Regular"/>
                <a:cs typeface="Lato Regular"/>
              </a:rPr>
              <a:t>Feature 1</a:t>
            </a:r>
          </a:p>
        </p:txBody>
      </p:sp>
      <p:sp>
        <p:nvSpPr>
          <p:cNvPr id="56" name="Rectangle 55"/>
          <p:cNvSpPr>
            <a:spLocks/>
          </p:cNvSpPr>
          <p:nvPr/>
        </p:nvSpPr>
        <p:spPr bwMode="auto">
          <a:xfrm>
            <a:off x="7660789" y="2098153"/>
            <a:ext cx="301044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Our Plans</a:t>
            </a:r>
          </a:p>
        </p:txBody>
      </p:sp>
      <p:grpSp>
        <p:nvGrpSpPr>
          <p:cNvPr id="62" name="Group 61"/>
          <p:cNvGrpSpPr/>
          <p:nvPr/>
        </p:nvGrpSpPr>
        <p:grpSpPr>
          <a:xfrm>
            <a:off x="8650228" y="3051653"/>
            <a:ext cx="1021006" cy="167312"/>
            <a:chOff x="11262732" y="1672683"/>
            <a:chExt cx="1360987" cy="223024"/>
          </a:xfrm>
        </p:grpSpPr>
        <p:sp>
          <p:nvSpPr>
            <p:cNvPr id="67" name="Oval 66"/>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8" name="Oval 67"/>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1" name="Oval 70"/>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2" name="Oval 71"/>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6558148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p:sp>
      <p:sp>
        <p:nvSpPr>
          <p:cNvPr id="51" name="Rectangle 50"/>
          <p:cNvSpPr/>
          <p:nvPr/>
        </p:nvSpPr>
        <p:spPr>
          <a:xfrm>
            <a:off x="-2909" y="8271786"/>
            <a:ext cx="18310447" cy="5444214"/>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82886" tIns="91443" rIns="182886" bIns="91443" rtlCol="0" anchor="ctr"/>
          <a:lstStyle/>
          <a:p>
            <a:pPr algn="ctr"/>
            <a:endParaRPr lang="en-US" sz="2701" dirty="0"/>
          </a:p>
        </p:txBody>
      </p:sp>
      <p:sp>
        <p:nvSpPr>
          <p:cNvPr id="41" name="TextBox 40"/>
          <p:cNvSpPr txBox="1"/>
          <p:nvPr/>
        </p:nvSpPr>
        <p:spPr>
          <a:xfrm>
            <a:off x="13423718" y="9762761"/>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54" name="TextBox 53"/>
          <p:cNvSpPr txBox="1"/>
          <p:nvPr/>
        </p:nvSpPr>
        <p:spPr>
          <a:xfrm>
            <a:off x="1829005" y="9762761"/>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57" name="TextBox 56"/>
          <p:cNvSpPr txBox="1"/>
          <p:nvPr/>
        </p:nvSpPr>
        <p:spPr>
          <a:xfrm>
            <a:off x="5693909" y="9762761"/>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61" name="TextBox 60"/>
          <p:cNvSpPr txBox="1"/>
          <p:nvPr/>
        </p:nvSpPr>
        <p:spPr>
          <a:xfrm>
            <a:off x="9558814" y="9762761"/>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87" name="Oval 86"/>
          <p:cNvSpPr/>
          <p:nvPr/>
        </p:nvSpPr>
        <p:spPr bwMode="auto">
          <a:xfrm>
            <a:off x="14186338" y="7494780"/>
            <a:ext cx="1541878" cy="1542277"/>
          </a:xfrm>
          <a:prstGeom prst="ellipse">
            <a:avLst/>
          </a:prstGeom>
          <a:solidFill>
            <a:schemeClr val="accent1"/>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701" dirty="0"/>
          </a:p>
        </p:txBody>
      </p:sp>
      <p:sp>
        <p:nvSpPr>
          <p:cNvPr id="40" name="TextBox 39"/>
          <p:cNvSpPr txBox="1"/>
          <p:nvPr/>
        </p:nvSpPr>
        <p:spPr>
          <a:xfrm>
            <a:off x="14211763" y="9301610"/>
            <a:ext cx="1447832"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Advertising</a:t>
            </a:r>
          </a:p>
        </p:txBody>
      </p:sp>
      <p:sp>
        <p:nvSpPr>
          <p:cNvPr id="52" name="Oval 51"/>
          <p:cNvSpPr/>
          <p:nvPr/>
        </p:nvSpPr>
        <p:spPr bwMode="auto">
          <a:xfrm>
            <a:off x="2591624" y="7494780"/>
            <a:ext cx="1541878" cy="1542277"/>
          </a:xfrm>
          <a:prstGeom prst="ellipse">
            <a:avLst/>
          </a:prstGeom>
          <a:solidFill>
            <a:schemeClr val="accent1"/>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701" dirty="0"/>
          </a:p>
        </p:txBody>
      </p:sp>
      <p:sp>
        <p:nvSpPr>
          <p:cNvPr id="53" name="TextBox 52"/>
          <p:cNvSpPr txBox="1"/>
          <p:nvPr/>
        </p:nvSpPr>
        <p:spPr>
          <a:xfrm>
            <a:off x="2840026" y="9301610"/>
            <a:ext cx="100187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Support</a:t>
            </a:r>
          </a:p>
        </p:txBody>
      </p:sp>
      <p:sp>
        <p:nvSpPr>
          <p:cNvPr id="55" name="Oval 54"/>
          <p:cNvSpPr/>
          <p:nvPr/>
        </p:nvSpPr>
        <p:spPr bwMode="auto">
          <a:xfrm>
            <a:off x="6456529" y="7494780"/>
            <a:ext cx="1541878" cy="1542277"/>
          </a:xfrm>
          <a:prstGeom prst="ellipse">
            <a:avLst/>
          </a:prstGeom>
          <a:solidFill>
            <a:schemeClr val="accent1"/>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701" dirty="0"/>
          </a:p>
        </p:txBody>
      </p:sp>
      <p:sp>
        <p:nvSpPr>
          <p:cNvPr id="56" name="TextBox 55"/>
          <p:cNvSpPr txBox="1"/>
          <p:nvPr/>
        </p:nvSpPr>
        <p:spPr>
          <a:xfrm>
            <a:off x="6667517" y="9301610"/>
            <a:ext cx="107670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Location</a:t>
            </a:r>
          </a:p>
        </p:txBody>
      </p:sp>
      <p:sp>
        <p:nvSpPr>
          <p:cNvPr id="59" name="Oval 58"/>
          <p:cNvSpPr/>
          <p:nvPr/>
        </p:nvSpPr>
        <p:spPr bwMode="auto">
          <a:xfrm>
            <a:off x="10321433" y="7494780"/>
            <a:ext cx="1541878" cy="1542277"/>
          </a:xfrm>
          <a:prstGeom prst="ellipse">
            <a:avLst/>
          </a:prstGeom>
          <a:solidFill>
            <a:schemeClr val="accent1"/>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2701" dirty="0"/>
          </a:p>
        </p:txBody>
      </p:sp>
      <p:sp>
        <p:nvSpPr>
          <p:cNvPr id="60" name="TextBox 59"/>
          <p:cNvSpPr txBox="1"/>
          <p:nvPr/>
        </p:nvSpPr>
        <p:spPr>
          <a:xfrm>
            <a:off x="10496836" y="9301610"/>
            <a:ext cx="1147878"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Envelope</a:t>
            </a:r>
          </a:p>
        </p:txBody>
      </p:sp>
      <p:sp>
        <p:nvSpPr>
          <p:cNvPr id="66" name="Shape 2547"/>
          <p:cNvSpPr/>
          <p:nvPr/>
        </p:nvSpPr>
        <p:spPr>
          <a:xfrm>
            <a:off x="3047123" y="7933637"/>
            <a:ext cx="636551" cy="636551"/>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7" name="Shape 2587"/>
          <p:cNvSpPr/>
          <p:nvPr/>
        </p:nvSpPr>
        <p:spPr>
          <a:xfrm>
            <a:off x="10775211" y="7939014"/>
            <a:ext cx="636551" cy="636551"/>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9" name="Shape 2688"/>
          <p:cNvSpPr/>
          <p:nvPr/>
        </p:nvSpPr>
        <p:spPr>
          <a:xfrm>
            <a:off x="14626047" y="7922284"/>
            <a:ext cx="636551" cy="636551"/>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70" name="Shape 2934"/>
          <p:cNvSpPr/>
          <p:nvPr/>
        </p:nvSpPr>
        <p:spPr>
          <a:xfrm>
            <a:off x="6994444" y="7939014"/>
            <a:ext cx="462947" cy="636551"/>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10350222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9144000" y="0"/>
            <a:ext cx="0" cy="13716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2" name="Oval 21"/>
          <p:cNvSpPr/>
          <p:nvPr/>
        </p:nvSpPr>
        <p:spPr>
          <a:xfrm flipH="1">
            <a:off x="8614872" y="9450637"/>
            <a:ext cx="1054986" cy="10549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latin typeface="Lato" charset="0"/>
                <a:ea typeface="Lato" charset="0"/>
                <a:cs typeface="Lato" charset="0"/>
              </a:rPr>
              <a:t>9:15 AM</a:t>
            </a:r>
          </a:p>
        </p:txBody>
      </p:sp>
      <p:sp>
        <p:nvSpPr>
          <p:cNvPr id="23" name="TextBox 22"/>
          <p:cNvSpPr txBox="1"/>
          <p:nvPr/>
        </p:nvSpPr>
        <p:spPr>
          <a:xfrm>
            <a:off x="10198987" y="9659652"/>
            <a:ext cx="1912127" cy="359073"/>
          </a:xfrm>
          <a:prstGeom prst="rect">
            <a:avLst/>
          </a:prstGeom>
          <a:noFill/>
        </p:spPr>
        <p:txBody>
          <a:bodyPr wrap="none" lIns="0" tIns="0" rIns="0" bIns="0" rtlCol="0">
            <a:spAutoFit/>
          </a:bodyPr>
          <a:lstStyle/>
          <a:p>
            <a:pPr>
              <a:lnSpc>
                <a:spcPts val="2800"/>
              </a:lnSpc>
              <a:spcAft>
                <a:spcPts val="2400"/>
              </a:spcAft>
            </a:pPr>
            <a:r>
              <a:rPr lang="en-US" sz="2176" b="1" dirty="0">
                <a:solidFill>
                  <a:schemeClr val="tx2"/>
                </a:solidFill>
                <a:latin typeface="Lato" charset="0"/>
                <a:ea typeface="Lato" charset="0"/>
                <a:cs typeface="Lato" charset="0"/>
              </a:rPr>
              <a:t>THE PROBLEM</a:t>
            </a:r>
          </a:p>
        </p:txBody>
      </p:sp>
      <p:sp>
        <p:nvSpPr>
          <p:cNvPr id="24" name="TextBox 23"/>
          <p:cNvSpPr txBox="1"/>
          <p:nvPr/>
        </p:nvSpPr>
        <p:spPr>
          <a:xfrm>
            <a:off x="10198986" y="10120803"/>
            <a:ext cx="3023916" cy="769441"/>
          </a:xfrm>
          <a:prstGeom prst="rect">
            <a:avLst/>
          </a:prstGeom>
          <a:noFill/>
        </p:spPr>
        <p:txBody>
          <a:bodyPr wrap="square" lIns="0" tIns="0" rIns="0" bIns="0"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25" name="TextBox 24"/>
          <p:cNvSpPr txBox="1"/>
          <p:nvPr/>
        </p:nvSpPr>
        <p:spPr>
          <a:xfrm>
            <a:off x="6259404" y="6314167"/>
            <a:ext cx="1939634" cy="359073"/>
          </a:xfrm>
          <a:prstGeom prst="rect">
            <a:avLst/>
          </a:prstGeom>
          <a:noFill/>
        </p:spPr>
        <p:txBody>
          <a:bodyPr wrap="none" lIns="0" tIns="0" rIns="0" bIns="0" rtlCol="0">
            <a:spAutoFit/>
          </a:bodyPr>
          <a:lstStyle/>
          <a:p>
            <a:pPr algn="r">
              <a:lnSpc>
                <a:spcPts val="2800"/>
              </a:lnSpc>
              <a:spcAft>
                <a:spcPts val="2400"/>
              </a:spcAft>
            </a:pPr>
            <a:r>
              <a:rPr lang="en-US" sz="2176" b="1" dirty="0">
                <a:solidFill>
                  <a:schemeClr val="tx2"/>
                </a:solidFill>
                <a:latin typeface="Lato" charset="0"/>
                <a:ea typeface="Lato" charset="0"/>
                <a:cs typeface="Lato" charset="0"/>
              </a:rPr>
              <a:t>OUR SERVICES</a:t>
            </a:r>
          </a:p>
        </p:txBody>
      </p:sp>
      <p:sp>
        <p:nvSpPr>
          <p:cNvPr id="26" name="TextBox 25"/>
          <p:cNvSpPr txBox="1"/>
          <p:nvPr/>
        </p:nvSpPr>
        <p:spPr>
          <a:xfrm>
            <a:off x="5175122" y="6775318"/>
            <a:ext cx="3023916" cy="769441"/>
          </a:xfrm>
          <a:prstGeom prst="rect">
            <a:avLst/>
          </a:prstGeom>
          <a:noFill/>
        </p:spPr>
        <p:txBody>
          <a:bodyPr wrap="square" lIns="0" tIns="0" rIns="0" bIns="0"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27" name="Oval 26"/>
          <p:cNvSpPr/>
          <p:nvPr/>
        </p:nvSpPr>
        <p:spPr>
          <a:xfrm flipH="1">
            <a:off x="8631602" y="5945694"/>
            <a:ext cx="1054986" cy="10549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latin typeface="Lato" charset="0"/>
                <a:ea typeface="Lato" charset="0"/>
                <a:cs typeface="Lato" charset="0"/>
              </a:rPr>
              <a:t>10:00 AM</a:t>
            </a:r>
          </a:p>
        </p:txBody>
      </p:sp>
      <p:sp>
        <p:nvSpPr>
          <p:cNvPr id="28" name="Oval 27"/>
          <p:cNvSpPr/>
          <p:nvPr/>
        </p:nvSpPr>
        <p:spPr>
          <a:xfrm flipH="1">
            <a:off x="8614872" y="2272958"/>
            <a:ext cx="1054986" cy="10549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latin typeface="Lato" charset="0"/>
                <a:ea typeface="Lato" charset="0"/>
                <a:cs typeface="Lato" charset="0"/>
              </a:rPr>
              <a:t>9:15 AM</a:t>
            </a:r>
          </a:p>
        </p:txBody>
      </p:sp>
      <p:sp>
        <p:nvSpPr>
          <p:cNvPr id="29" name="TextBox 28"/>
          <p:cNvSpPr txBox="1"/>
          <p:nvPr/>
        </p:nvSpPr>
        <p:spPr>
          <a:xfrm>
            <a:off x="10198986" y="2481973"/>
            <a:ext cx="1380186" cy="359073"/>
          </a:xfrm>
          <a:prstGeom prst="rect">
            <a:avLst/>
          </a:prstGeom>
          <a:noFill/>
        </p:spPr>
        <p:txBody>
          <a:bodyPr wrap="none" lIns="0" tIns="0" rIns="0" bIns="0" rtlCol="0">
            <a:spAutoFit/>
          </a:bodyPr>
          <a:lstStyle/>
          <a:p>
            <a:pPr>
              <a:lnSpc>
                <a:spcPts val="2800"/>
              </a:lnSpc>
              <a:spcAft>
                <a:spcPts val="2400"/>
              </a:spcAft>
            </a:pPr>
            <a:r>
              <a:rPr lang="en-US" sz="2176" b="1" dirty="0">
                <a:solidFill>
                  <a:schemeClr val="tx2"/>
                </a:solidFill>
                <a:latin typeface="Lato" charset="0"/>
                <a:ea typeface="Lato" charset="0"/>
                <a:cs typeface="Lato" charset="0"/>
              </a:rPr>
              <a:t>ABOUT US</a:t>
            </a:r>
          </a:p>
        </p:txBody>
      </p:sp>
      <p:sp>
        <p:nvSpPr>
          <p:cNvPr id="30" name="TextBox 29"/>
          <p:cNvSpPr txBox="1"/>
          <p:nvPr/>
        </p:nvSpPr>
        <p:spPr>
          <a:xfrm>
            <a:off x="10198986" y="2943123"/>
            <a:ext cx="3023916" cy="769441"/>
          </a:xfrm>
          <a:prstGeom prst="rect">
            <a:avLst/>
          </a:prstGeom>
          <a:noFill/>
        </p:spPr>
        <p:txBody>
          <a:bodyPr wrap="square" lIns="0" tIns="0" rIns="0" bIns="0"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74660782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49750684"/>
              </p:ext>
            </p:extLst>
          </p:nvPr>
        </p:nvGraphicFramePr>
        <p:xfrm>
          <a:off x="1312411" y="4048839"/>
          <a:ext cx="15663177" cy="6293147"/>
        </p:xfrm>
        <a:graphic>
          <a:graphicData uri="http://schemas.openxmlformats.org/drawingml/2006/table">
            <a:tbl>
              <a:tblPr firstRow="1" bandRow="1">
                <a:tableStyleId>{69012ECD-51FC-41F1-AA8D-1B2483CD663E}</a:tableStyleId>
              </a:tblPr>
              <a:tblGrid>
                <a:gridCol w="1866515"/>
                <a:gridCol w="2049280"/>
                <a:gridCol w="1957897"/>
                <a:gridCol w="1957897"/>
                <a:gridCol w="1957897"/>
                <a:gridCol w="1957897"/>
                <a:gridCol w="1957897"/>
                <a:gridCol w="1957897"/>
              </a:tblGrid>
              <a:tr h="899021">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r>
              <a:tr h="899021">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99021">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99021">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99021">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99021">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99021">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2000" b="0" i="0" dirty="0">
                        <a:latin typeface="Lato Light" charset="0"/>
                        <a:ea typeface="Lato Light" charset="0"/>
                        <a:cs typeface="Lato Light" charset="0"/>
                      </a:endParaRPr>
                    </a:p>
                  </a:txBody>
                  <a:tcPr marL="68598" marR="68598" marT="34299" marB="3429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Rectangle 6"/>
          <p:cNvSpPr/>
          <p:nvPr/>
        </p:nvSpPr>
        <p:spPr>
          <a:xfrm>
            <a:off x="9288710" y="4307209"/>
            <a:ext cx="1804020" cy="404085"/>
          </a:xfrm>
          <a:prstGeom prst="rect">
            <a:avLst/>
          </a:prstGeom>
        </p:spPr>
        <p:txBody>
          <a:bodyPr wrap="none">
            <a:spAutoFit/>
          </a:bodyPr>
          <a:lstStyle/>
          <a:p>
            <a:pPr algn="ctr"/>
            <a:r>
              <a:rPr lang="en-US" sz="2026" b="1" dirty="0">
                <a:solidFill>
                  <a:schemeClr val="bg1"/>
                </a:solidFill>
                <a:latin typeface="Lato" charset="0"/>
                <a:ea typeface="Lato" charset="0"/>
                <a:cs typeface="Lato" charset="0"/>
              </a:rPr>
              <a:t>WEDNESDAY</a:t>
            </a:r>
          </a:p>
        </p:txBody>
      </p:sp>
      <p:sp>
        <p:nvSpPr>
          <p:cNvPr id="8" name="Rectangle 7"/>
          <p:cNvSpPr/>
          <p:nvPr/>
        </p:nvSpPr>
        <p:spPr>
          <a:xfrm>
            <a:off x="15244020" y="4307209"/>
            <a:ext cx="1520545" cy="404085"/>
          </a:xfrm>
          <a:prstGeom prst="rect">
            <a:avLst/>
          </a:prstGeom>
        </p:spPr>
        <p:txBody>
          <a:bodyPr wrap="none">
            <a:spAutoFit/>
          </a:bodyPr>
          <a:lstStyle/>
          <a:p>
            <a:pPr algn="ctr"/>
            <a:r>
              <a:rPr lang="en-US" sz="2026" b="1" dirty="0">
                <a:solidFill>
                  <a:schemeClr val="bg1"/>
                </a:solidFill>
                <a:latin typeface="Lato" charset="0"/>
                <a:ea typeface="Lato" charset="0"/>
                <a:cs typeface="Lato" charset="0"/>
              </a:rPr>
              <a:t>SATURDAY</a:t>
            </a:r>
          </a:p>
        </p:txBody>
      </p:sp>
      <p:sp>
        <p:nvSpPr>
          <p:cNvPr id="9" name="Rectangle 8"/>
          <p:cNvSpPr/>
          <p:nvPr/>
        </p:nvSpPr>
        <p:spPr>
          <a:xfrm>
            <a:off x="13489433" y="4307209"/>
            <a:ext cx="1100301" cy="404085"/>
          </a:xfrm>
          <a:prstGeom prst="rect">
            <a:avLst/>
          </a:prstGeom>
        </p:spPr>
        <p:txBody>
          <a:bodyPr wrap="none">
            <a:spAutoFit/>
          </a:bodyPr>
          <a:lstStyle/>
          <a:p>
            <a:pPr algn="ctr"/>
            <a:r>
              <a:rPr lang="en-US" sz="2026" b="1" dirty="0">
                <a:solidFill>
                  <a:schemeClr val="bg1"/>
                </a:solidFill>
                <a:latin typeface="Lato" charset="0"/>
                <a:ea typeface="Lato" charset="0"/>
                <a:cs typeface="Lato" charset="0"/>
              </a:rPr>
              <a:t>FRIDAY</a:t>
            </a:r>
          </a:p>
        </p:txBody>
      </p:sp>
      <p:sp>
        <p:nvSpPr>
          <p:cNvPr id="10" name="Rectangle 9"/>
          <p:cNvSpPr/>
          <p:nvPr/>
        </p:nvSpPr>
        <p:spPr>
          <a:xfrm>
            <a:off x="11287591" y="4307209"/>
            <a:ext cx="1552348" cy="404085"/>
          </a:xfrm>
          <a:prstGeom prst="rect">
            <a:avLst/>
          </a:prstGeom>
        </p:spPr>
        <p:txBody>
          <a:bodyPr wrap="none">
            <a:spAutoFit/>
          </a:bodyPr>
          <a:lstStyle/>
          <a:p>
            <a:pPr algn="ctr"/>
            <a:r>
              <a:rPr lang="en-US" sz="2026" b="1" dirty="0">
                <a:solidFill>
                  <a:schemeClr val="bg1"/>
                </a:solidFill>
                <a:latin typeface="Lato" charset="0"/>
                <a:ea typeface="Lato" charset="0"/>
                <a:cs typeface="Lato" charset="0"/>
              </a:rPr>
              <a:t>THURSDAY</a:t>
            </a:r>
          </a:p>
        </p:txBody>
      </p:sp>
      <p:sp>
        <p:nvSpPr>
          <p:cNvPr id="11" name="Rectangle 10"/>
          <p:cNvSpPr/>
          <p:nvPr/>
        </p:nvSpPr>
        <p:spPr>
          <a:xfrm>
            <a:off x="7531317" y="4307209"/>
            <a:ext cx="1334341" cy="404085"/>
          </a:xfrm>
          <a:prstGeom prst="rect">
            <a:avLst/>
          </a:prstGeom>
        </p:spPr>
        <p:txBody>
          <a:bodyPr wrap="none">
            <a:spAutoFit/>
          </a:bodyPr>
          <a:lstStyle/>
          <a:p>
            <a:pPr algn="ctr"/>
            <a:r>
              <a:rPr lang="en-US" sz="2026" b="1" dirty="0">
                <a:solidFill>
                  <a:schemeClr val="bg1"/>
                </a:solidFill>
                <a:latin typeface="Lato" charset="0"/>
                <a:ea typeface="Lato" charset="0"/>
                <a:cs typeface="Lato" charset="0"/>
              </a:rPr>
              <a:t>TUESDAY</a:t>
            </a:r>
          </a:p>
        </p:txBody>
      </p:sp>
      <p:sp>
        <p:nvSpPr>
          <p:cNvPr id="12" name="Rectangle 11"/>
          <p:cNvSpPr/>
          <p:nvPr/>
        </p:nvSpPr>
        <p:spPr>
          <a:xfrm>
            <a:off x="5572880" y="4307209"/>
            <a:ext cx="1350371" cy="404085"/>
          </a:xfrm>
          <a:prstGeom prst="rect">
            <a:avLst/>
          </a:prstGeom>
        </p:spPr>
        <p:txBody>
          <a:bodyPr wrap="none">
            <a:spAutoFit/>
          </a:bodyPr>
          <a:lstStyle/>
          <a:p>
            <a:pPr algn="ctr"/>
            <a:r>
              <a:rPr lang="en-US" sz="2026" b="1" dirty="0">
                <a:solidFill>
                  <a:schemeClr val="bg1"/>
                </a:solidFill>
                <a:latin typeface="Lato" charset="0"/>
                <a:ea typeface="Lato" charset="0"/>
                <a:cs typeface="Lato" charset="0"/>
              </a:rPr>
              <a:t>MONDAY</a:t>
            </a:r>
          </a:p>
        </p:txBody>
      </p:sp>
      <p:sp>
        <p:nvSpPr>
          <p:cNvPr id="13" name="Rectangle 12"/>
          <p:cNvSpPr/>
          <p:nvPr/>
        </p:nvSpPr>
        <p:spPr>
          <a:xfrm>
            <a:off x="1845424" y="9698647"/>
            <a:ext cx="792205" cy="404085"/>
          </a:xfrm>
          <a:prstGeom prst="rect">
            <a:avLst/>
          </a:prstGeom>
        </p:spPr>
        <p:txBody>
          <a:bodyPr wrap="none">
            <a:spAutoFit/>
          </a:bodyPr>
          <a:lstStyle/>
          <a:p>
            <a:pPr algn="ctr"/>
            <a:r>
              <a:rPr lang="en-US" sz="2026" b="1" dirty="0">
                <a:solidFill>
                  <a:schemeClr val="tx2"/>
                </a:solidFill>
                <a:latin typeface="Lato" charset="0"/>
                <a:ea typeface="Lato" charset="0"/>
                <a:cs typeface="Lato" charset="0"/>
              </a:rPr>
              <a:t>RICK</a:t>
            </a:r>
          </a:p>
        </p:txBody>
      </p:sp>
      <p:sp>
        <p:nvSpPr>
          <p:cNvPr id="14" name="Rectangle 13"/>
          <p:cNvSpPr/>
          <p:nvPr/>
        </p:nvSpPr>
        <p:spPr>
          <a:xfrm>
            <a:off x="3601265" y="4307209"/>
            <a:ext cx="1228542" cy="404085"/>
          </a:xfrm>
          <a:prstGeom prst="rect">
            <a:avLst/>
          </a:prstGeom>
        </p:spPr>
        <p:txBody>
          <a:bodyPr wrap="none">
            <a:spAutoFit/>
          </a:bodyPr>
          <a:lstStyle/>
          <a:p>
            <a:pPr algn="ctr"/>
            <a:r>
              <a:rPr lang="en-US" sz="2026" b="1" dirty="0">
                <a:solidFill>
                  <a:schemeClr val="bg1"/>
                </a:solidFill>
                <a:latin typeface="Lato" charset="0"/>
                <a:ea typeface="Lato" charset="0"/>
                <a:cs typeface="Lato" charset="0"/>
              </a:rPr>
              <a:t>SUNDAY</a:t>
            </a:r>
          </a:p>
        </p:txBody>
      </p:sp>
      <p:sp>
        <p:nvSpPr>
          <p:cNvPr id="15" name="Rectangle 14"/>
          <p:cNvSpPr/>
          <p:nvPr/>
        </p:nvSpPr>
        <p:spPr>
          <a:xfrm>
            <a:off x="1762869" y="4307209"/>
            <a:ext cx="957313" cy="404085"/>
          </a:xfrm>
          <a:prstGeom prst="rect">
            <a:avLst/>
          </a:prstGeom>
        </p:spPr>
        <p:txBody>
          <a:bodyPr wrap="none">
            <a:spAutoFit/>
          </a:bodyPr>
          <a:lstStyle/>
          <a:p>
            <a:pPr algn="ctr"/>
            <a:r>
              <a:rPr lang="en-US" sz="2026" b="1" dirty="0">
                <a:solidFill>
                  <a:schemeClr val="bg1"/>
                </a:solidFill>
                <a:latin typeface="Lato" charset="0"/>
                <a:ea typeface="Lato" charset="0"/>
                <a:cs typeface="Lato" charset="0"/>
              </a:rPr>
              <a:t>NAME</a:t>
            </a:r>
          </a:p>
        </p:txBody>
      </p:sp>
      <p:sp>
        <p:nvSpPr>
          <p:cNvPr id="16" name="Rectangle 15"/>
          <p:cNvSpPr/>
          <p:nvPr/>
        </p:nvSpPr>
        <p:spPr>
          <a:xfrm>
            <a:off x="1790921" y="7921145"/>
            <a:ext cx="901209" cy="404085"/>
          </a:xfrm>
          <a:prstGeom prst="rect">
            <a:avLst/>
          </a:prstGeom>
        </p:spPr>
        <p:txBody>
          <a:bodyPr wrap="none">
            <a:spAutoFit/>
          </a:bodyPr>
          <a:lstStyle/>
          <a:p>
            <a:pPr algn="ctr"/>
            <a:r>
              <a:rPr lang="en-US" sz="2026" b="1" dirty="0">
                <a:solidFill>
                  <a:schemeClr val="tx2"/>
                </a:solidFill>
                <a:latin typeface="Lato" charset="0"/>
                <a:ea typeface="Lato" charset="0"/>
                <a:cs typeface="Lato" charset="0"/>
              </a:rPr>
              <a:t>JOHN</a:t>
            </a:r>
          </a:p>
        </p:txBody>
      </p:sp>
      <p:sp>
        <p:nvSpPr>
          <p:cNvPr id="17" name="Rectangle 16"/>
          <p:cNvSpPr/>
          <p:nvPr/>
        </p:nvSpPr>
        <p:spPr>
          <a:xfrm>
            <a:off x="1898931" y="8776840"/>
            <a:ext cx="685189" cy="404085"/>
          </a:xfrm>
          <a:prstGeom prst="rect">
            <a:avLst/>
          </a:prstGeom>
        </p:spPr>
        <p:txBody>
          <a:bodyPr wrap="none">
            <a:spAutoFit/>
          </a:bodyPr>
          <a:lstStyle/>
          <a:p>
            <a:pPr algn="ctr"/>
            <a:r>
              <a:rPr lang="en-US" sz="2026" b="1" dirty="0">
                <a:solidFill>
                  <a:schemeClr val="tx2"/>
                </a:solidFill>
                <a:latin typeface="Lato" charset="0"/>
                <a:ea typeface="Lato" charset="0"/>
                <a:cs typeface="Lato" charset="0"/>
              </a:rPr>
              <a:t>RAY</a:t>
            </a:r>
          </a:p>
        </p:txBody>
      </p:sp>
      <p:sp>
        <p:nvSpPr>
          <p:cNvPr id="18" name="Rectangle 17"/>
          <p:cNvSpPr/>
          <p:nvPr/>
        </p:nvSpPr>
        <p:spPr>
          <a:xfrm>
            <a:off x="1767679" y="7004927"/>
            <a:ext cx="947695" cy="404085"/>
          </a:xfrm>
          <a:prstGeom prst="rect">
            <a:avLst/>
          </a:prstGeom>
        </p:spPr>
        <p:txBody>
          <a:bodyPr wrap="none">
            <a:spAutoFit/>
          </a:bodyPr>
          <a:lstStyle/>
          <a:p>
            <a:pPr algn="ctr"/>
            <a:r>
              <a:rPr lang="en-US" sz="2026" b="1">
                <a:solidFill>
                  <a:schemeClr val="tx2"/>
                </a:solidFill>
                <a:latin typeface="Lato" charset="0"/>
                <a:ea typeface="Lato" charset="0"/>
                <a:cs typeface="Lato" charset="0"/>
              </a:rPr>
              <a:t>ANNA</a:t>
            </a:r>
            <a:endParaRPr lang="en-US" sz="2026" b="1" dirty="0">
              <a:solidFill>
                <a:schemeClr val="tx2"/>
              </a:solidFill>
              <a:latin typeface="Lato" charset="0"/>
              <a:ea typeface="Lato" charset="0"/>
              <a:cs typeface="Lato" charset="0"/>
            </a:endParaRPr>
          </a:p>
        </p:txBody>
      </p:sp>
      <p:sp>
        <p:nvSpPr>
          <p:cNvPr id="19" name="Rectangle 18"/>
          <p:cNvSpPr/>
          <p:nvPr/>
        </p:nvSpPr>
        <p:spPr>
          <a:xfrm>
            <a:off x="1738824" y="5227424"/>
            <a:ext cx="1005403" cy="404085"/>
          </a:xfrm>
          <a:prstGeom prst="rect">
            <a:avLst/>
          </a:prstGeom>
        </p:spPr>
        <p:txBody>
          <a:bodyPr wrap="none">
            <a:spAutoFit/>
          </a:bodyPr>
          <a:lstStyle/>
          <a:p>
            <a:pPr algn="ctr"/>
            <a:r>
              <a:rPr lang="en-US" sz="2026" b="1" dirty="0">
                <a:solidFill>
                  <a:schemeClr val="tx2"/>
                </a:solidFill>
                <a:latin typeface="Lato" charset="0"/>
                <a:ea typeface="Lato" charset="0"/>
                <a:cs typeface="Lato" charset="0"/>
              </a:rPr>
              <a:t>DIEGO</a:t>
            </a:r>
          </a:p>
        </p:txBody>
      </p:sp>
      <p:sp>
        <p:nvSpPr>
          <p:cNvPr id="20" name="Rectangle 19"/>
          <p:cNvSpPr/>
          <p:nvPr/>
        </p:nvSpPr>
        <p:spPr>
          <a:xfrm>
            <a:off x="1767679" y="6083120"/>
            <a:ext cx="947695" cy="404085"/>
          </a:xfrm>
          <a:prstGeom prst="rect">
            <a:avLst/>
          </a:prstGeom>
        </p:spPr>
        <p:txBody>
          <a:bodyPr wrap="none">
            <a:spAutoFit/>
          </a:bodyPr>
          <a:lstStyle/>
          <a:p>
            <a:pPr algn="ctr"/>
            <a:r>
              <a:rPr lang="en-US" sz="2026" b="1" dirty="0">
                <a:solidFill>
                  <a:schemeClr val="tx2"/>
                </a:solidFill>
                <a:latin typeface="Lato" charset="0"/>
                <a:ea typeface="Lato" charset="0"/>
                <a:cs typeface="Lato" charset="0"/>
              </a:rPr>
              <a:t>ANNA</a:t>
            </a:r>
          </a:p>
        </p:txBody>
      </p:sp>
      <p:sp>
        <p:nvSpPr>
          <p:cNvPr id="22" name="Shape 2540"/>
          <p:cNvSpPr/>
          <p:nvPr/>
        </p:nvSpPr>
        <p:spPr>
          <a:xfrm>
            <a:off x="15752716" y="96605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23" name="Shape 2540"/>
          <p:cNvSpPr/>
          <p:nvPr/>
        </p:nvSpPr>
        <p:spPr>
          <a:xfrm>
            <a:off x="13853416" y="96605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24" name="Shape 2540"/>
          <p:cNvSpPr/>
          <p:nvPr/>
        </p:nvSpPr>
        <p:spPr>
          <a:xfrm>
            <a:off x="11837617" y="96605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25" name="Shape 2540"/>
          <p:cNvSpPr/>
          <p:nvPr/>
        </p:nvSpPr>
        <p:spPr>
          <a:xfrm>
            <a:off x="9869957" y="96605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26" name="Shape 2540"/>
          <p:cNvSpPr/>
          <p:nvPr/>
        </p:nvSpPr>
        <p:spPr>
          <a:xfrm>
            <a:off x="7954546" y="96605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27" name="Shape 2540"/>
          <p:cNvSpPr/>
          <p:nvPr/>
        </p:nvSpPr>
        <p:spPr>
          <a:xfrm>
            <a:off x="6005053" y="96605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28" name="Shape 2540"/>
          <p:cNvSpPr/>
          <p:nvPr/>
        </p:nvSpPr>
        <p:spPr>
          <a:xfrm>
            <a:off x="4005985" y="96605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29" name="Shape 2540"/>
          <p:cNvSpPr/>
          <p:nvPr/>
        </p:nvSpPr>
        <p:spPr>
          <a:xfrm>
            <a:off x="15752716" y="87857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30" name="Shape 2540"/>
          <p:cNvSpPr/>
          <p:nvPr/>
        </p:nvSpPr>
        <p:spPr>
          <a:xfrm>
            <a:off x="13853416" y="87857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31" name="Shape 2540"/>
          <p:cNvSpPr/>
          <p:nvPr/>
        </p:nvSpPr>
        <p:spPr>
          <a:xfrm>
            <a:off x="11837617" y="87857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32" name="Shape 2540"/>
          <p:cNvSpPr/>
          <p:nvPr/>
        </p:nvSpPr>
        <p:spPr>
          <a:xfrm>
            <a:off x="9869957" y="87857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33" name="Shape 2540"/>
          <p:cNvSpPr/>
          <p:nvPr/>
        </p:nvSpPr>
        <p:spPr>
          <a:xfrm>
            <a:off x="7954546" y="87857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34" name="Shape 2540"/>
          <p:cNvSpPr/>
          <p:nvPr/>
        </p:nvSpPr>
        <p:spPr>
          <a:xfrm>
            <a:off x="6005053" y="87857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35" name="Shape 2540"/>
          <p:cNvSpPr/>
          <p:nvPr/>
        </p:nvSpPr>
        <p:spPr>
          <a:xfrm>
            <a:off x="4005985" y="87857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39" name="Shape 2540"/>
          <p:cNvSpPr/>
          <p:nvPr/>
        </p:nvSpPr>
        <p:spPr>
          <a:xfrm>
            <a:off x="11837617" y="60831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40" name="Shape 2540"/>
          <p:cNvSpPr/>
          <p:nvPr/>
        </p:nvSpPr>
        <p:spPr>
          <a:xfrm>
            <a:off x="9869957" y="60831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41" name="Shape 2540"/>
          <p:cNvSpPr/>
          <p:nvPr/>
        </p:nvSpPr>
        <p:spPr>
          <a:xfrm>
            <a:off x="7954546" y="608312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47" name="Shape 2540"/>
          <p:cNvSpPr/>
          <p:nvPr/>
        </p:nvSpPr>
        <p:spPr>
          <a:xfrm>
            <a:off x="15752716" y="52083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48" name="Shape 2540"/>
          <p:cNvSpPr/>
          <p:nvPr/>
        </p:nvSpPr>
        <p:spPr>
          <a:xfrm>
            <a:off x="13853416" y="52083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51" name="Shape 2540"/>
          <p:cNvSpPr/>
          <p:nvPr/>
        </p:nvSpPr>
        <p:spPr>
          <a:xfrm>
            <a:off x="7954546" y="52083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52" name="Shape 2540"/>
          <p:cNvSpPr/>
          <p:nvPr/>
        </p:nvSpPr>
        <p:spPr>
          <a:xfrm>
            <a:off x="6005053" y="52083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53" name="Shape 2540"/>
          <p:cNvSpPr/>
          <p:nvPr/>
        </p:nvSpPr>
        <p:spPr>
          <a:xfrm>
            <a:off x="4005985" y="52083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54" name="Shape 2540"/>
          <p:cNvSpPr/>
          <p:nvPr/>
        </p:nvSpPr>
        <p:spPr>
          <a:xfrm>
            <a:off x="15752716" y="787968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55" name="Shape 2540"/>
          <p:cNvSpPr/>
          <p:nvPr/>
        </p:nvSpPr>
        <p:spPr>
          <a:xfrm>
            <a:off x="13853416" y="787968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56" name="Shape 2540"/>
          <p:cNvSpPr/>
          <p:nvPr/>
        </p:nvSpPr>
        <p:spPr>
          <a:xfrm>
            <a:off x="11837617" y="787968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57" name="Shape 2540"/>
          <p:cNvSpPr/>
          <p:nvPr/>
        </p:nvSpPr>
        <p:spPr>
          <a:xfrm>
            <a:off x="9869957" y="787968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58" name="Shape 2540"/>
          <p:cNvSpPr/>
          <p:nvPr/>
        </p:nvSpPr>
        <p:spPr>
          <a:xfrm>
            <a:off x="7954546" y="787968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59" name="Shape 2540"/>
          <p:cNvSpPr/>
          <p:nvPr/>
        </p:nvSpPr>
        <p:spPr>
          <a:xfrm>
            <a:off x="6005053" y="787968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60" name="Shape 2540"/>
          <p:cNvSpPr/>
          <p:nvPr/>
        </p:nvSpPr>
        <p:spPr>
          <a:xfrm>
            <a:off x="4005985" y="787968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61" name="Shape 2540"/>
          <p:cNvSpPr/>
          <p:nvPr/>
        </p:nvSpPr>
        <p:spPr>
          <a:xfrm>
            <a:off x="15752716" y="700492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62" name="Shape 2540"/>
          <p:cNvSpPr/>
          <p:nvPr/>
        </p:nvSpPr>
        <p:spPr>
          <a:xfrm>
            <a:off x="13853416" y="700492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65" name="Shape 2540"/>
          <p:cNvSpPr/>
          <p:nvPr/>
        </p:nvSpPr>
        <p:spPr>
          <a:xfrm>
            <a:off x="7954546" y="700492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66" name="Shape 2540"/>
          <p:cNvSpPr/>
          <p:nvPr/>
        </p:nvSpPr>
        <p:spPr>
          <a:xfrm>
            <a:off x="6005053" y="700492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67" name="Shape 2540"/>
          <p:cNvSpPr/>
          <p:nvPr/>
        </p:nvSpPr>
        <p:spPr>
          <a:xfrm>
            <a:off x="4005985" y="700492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b="1">
              <a:latin typeface="Lato" charset="0"/>
              <a:ea typeface="Lato" charset="0"/>
              <a:cs typeface="Lato" charset="0"/>
            </a:endParaRPr>
          </a:p>
        </p:txBody>
      </p:sp>
      <p:sp>
        <p:nvSpPr>
          <p:cNvPr id="63" name="Rectangle 62"/>
          <p:cNvSpPr>
            <a:spLocks/>
          </p:cNvSpPr>
          <p:nvPr/>
        </p:nvSpPr>
        <p:spPr bwMode="auto">
          <a:xfrm>
            <a:off x="6564803" y="2098153"/>
            <a:ext cx="5202386"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Weekly Planning</a:t>
            </a:r>
          </a:p>
        </p:txBody>
      </p:sp>
      <p:grpSp>
        <p:nvGrpSpPr>
          <p:cNvPr id="64" name="Group 63"/>
          <p:cNvGrpSpPr/>
          <p:nvPr/>
        </p:nvGrpSpPr>
        <p:grpSpPr>
          <a:xfrm>
            <a:off x="8650228" y="3051653"/>
            <a:ext cx="1021006" cy="167312"/>
            <a:chOff x="11262732" y="1672683"/>
            <a:chExt cx="1360987" cy="223024"/>
          </a:xfrm>
        </p:grpSpPr>
        <p:sp>
          <p:nvSpPr>
            <p:cNvPr id="68" name="Oval 6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2" name="Oval 71"/>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3" name="Oval 72"/>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74" name="Oval 73"/>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292454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47090" y="4439566"/>
            <a:ext cx="3178967" cy="1134904"/>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5401">
              <a:solidFill>
                <a:schemeClr val="tx1"/>
              </a:solidFill>
              <a:latin typeface="Source Sans Pro Light" charset="0"/>
              <a:cs typeface="Source Sans Pro Light" charset="0"/>
            </a:endParaRPr>
          </a:p>
        </p:txBody>
      </p:sp>
      <p:sp>
        <p:nvSpPr>
          <p:cNvPr id="6" name="Rectangle 5"/>
          <p:cNvSpPr/>
          <p:nvPr/>
        </p:nvSpPr>
        <p:spPr>
          <a:xfrm>
            <a:off x="7408015" y="4439566"/>
            <a:ext cx="3178967" cy="1134904"/>
          </a:xfrm>
          <a:prstGeom prst="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5401">
              <a:solidFill>
                <a:schemeClr val="tx1"/>
              </a:solidFill>
              <a:latin typeface="Source Sans Pro Light" charset="0"/>
              <a:cs typeface="Source Sans Pro Light" charset="0"/>
            </a:endParaRPr>
          </a:p>
        </p:txBody>
      </p:sp>
      <p:sp>
        <p:nvSpPr>
          <p:cNvPr id="7" name="Rectangle 6"/>
          <p:cNvSpPr/>
          <p:nvPr/>
        </p:nvSpPr>
        <p:spPr>
          <a:xfrm>
            <a:off x="10586982" y="4439566"/>
            <a:ext cx="3178967" cy="1134904"/>
          </a:xfrm>
          <a:prstGeom prst="rect">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5401">
              <a:solidFill>
                <a:schemeClr val="tx1"/>
              </a:solidFill>
              <a:latin typeface="Source Sans Pro Light" charset="0"/>
              <a:cs typeface="Source Sans Pro Light" charset="0"/>
            </a:endParaRPr>
          </a:p>
        </p:txBody>
      </p:sp>
      <p:sp>
        <p:nvSpPr>
          <p:cNvPr id="8" name="Rectangle 7"/>
          <p:cNvSpPr/>
          <p:nvPr/>
        </p:nvSpPr>
        <p:spPr>
          <a:xfrm>
            <a:off x="13754148" y="4439566"/>
            <a:ext cx="3178967" cy="1134904"/>
          </a:xfrm>
          <a:prstGeom prst="rect">
            <a:avLst/>
          </a:prstGeom>
          <a:solidFill>
            <a:schemeClr val="accent4"/>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5401">
              <a:solidFill>
                <a:schemeClr val="tx1"/>
              </a:solidFill>
              <a:latin typeface="Source Sans Pro Light" charset="0"/>
              <a:cs typeface="Source Sans Pro Light" charset="0"/>
            </a:endParaRPr>
          </a:p>
        </p:txBody>
      </p:sp>
      <p:sp>
        <p:nvSpPr>
          <p:cNvPr id="9" name="Rectangle 8"/>
          <p:cNvSpPr/>
          <p:nvPr/>
        </p:nvSpPr>
        <p:spPr>
          <a:xfrm>
            <a:off x="1388315" y="5595157"/>
            <a:ext cx="15544800" cy="830490"/>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5401">
              <a:solidFill>
                <a:schemeClr val="tx1"/>
              </a:solidFill>
              <a:latin typeface="Source Sans Pro Light" charset="0"/>
              <a:cs typeface="Source Sans Pro Light" charset="0"/>
            </a:endParaRPr>
          </a:p>
        </p:txBody>
      </p:sp>
      <p:sp>
        <p:nvSpPr>
          <p:cNvPr id="10" name="Rectangle 9"/>
          <p:cNvSpPr/>
          <p:nvPr/>
        </p:nvSpPr>
        <p:spPr>
          <a:xfrm>
            <a:off x="1388315" y="7256139"/>
            <a:ext cx="15544800" cy="830490"/>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5401">
              <a:solidFill>
                <a:schemeClr val="tx1"/>
              </a:solidFill>
              <a:latin typeface="Source Sans Pro Light" charset="0"/>
              <a:cs typeface="Source Sans Pro Light" charset="0"/>
            </a:endParaRPr>
          </a:p>
        </p:txBody>
      </p:sp>
      <p:sp>
        <p:nvSpPr>
          <p:cNvPr id="11" name="Rectangle 10"/>
          <p:cNvSpPr/>
          <p:nvPr/>
        </p:nvSpPr>
        <p:spPr>
          <a:xfrm>
            <a:off x="1388315" y="8917120"/>
            <a:ext cx="15544800" cy="830490"/>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5401">
              <a:solidFill>
                <a:schemeClr val="tx1"/>
              </a:solidFill>
              <a:latin typeface="Source Sans Pro Light" charset="0"/>
              <a:cs typeface="Source Sans Pro Light" charset="0"/>
            </a:endParaRPr>
          </a:p>
        </p:txBody>
      </p:sp>
      <p:cxnSp>
        <p:nvCxnSpPr>
          <p:cNvPr id="12" name="Straight Connector 11"/>
          <p:cNvCxnSpPr/>
          <p:nvPr/>
        </p:nvCxnSpPr>
        <p:spPr>
          <a:xfrm>
            <a:off x="1388315" y="6425648"/>
            <a:ext cx="1554480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1388315" y="7256138"/>
            <a:ext cx="1554480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1388315" y="8113229"/>
            <a:ext cx="1554480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1388315" y="8917120"/>
            <a:ext cx="1554480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1388315" y="9748598"/>
            <a:ext cx="1554480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17" name="Rectangle 129"/>
          <p:cNvSpPr>
            <a:spLocks/>
          </p:cNvSpPr>
          <p:nvPr/>
        </p:nvSpPr>
        <p:spPr bwMode="auto">
          <a:xfrm>
            <a:off x="1706940" y="4791905"/>
            <a:ext cx="2013372" cy="3694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spAutoFit/>
          </a:bodyPr>
          <a:lstStyle/>
          <a:p>
            <a:pPr>
              <a:tabLst>
                <a:tab pos="533436" algn="l"/>
                <a:tab pos="1066871" algn="l"/>
                <a:tab pos="1600306" algn="l"/>
                <a:tab pos="2133742" algn="l"/>
                <a:tab pos="2667178" algn="l"/>
                <a:tab pos="3200614" algn="l"/>
                <a:tab pos="3734048" algn="l"/>
                <a:tab pos="4267484" algn="l"/>
                <a:tab pos="4800920" algn="l"/>
                <a:tab pos="5334356" algn="l"/>
                <a:tab pos="5867791" algn="l"/>
                <a:tab pos="6401226" algn="l"/>
              </a:tabLst>
            </a:pPr>
            <a:r>
              <a:rPr lang="en-US" sz="2401" dirty="0">
                <a:latin typeface="Lato" charset="0"/>
                <a:ea typeface="Lato" charset="0"/>
                <a:cs typeface="Lato" charset="0"/>
                <a:sym typeface="Helvetica" charset="0"/>
              </a:rPr>
              <a:t>Director Name</a:t>
            </a:r>
          </a:p>
        </p:txBody>
      </p:sp>
      <p:sp>
        <p:nvSpPr>
          <p:cNvPr id="18" name="Rectangle 129"/>
          <p:cNvSpPr>
            <a:spLocks/>
          </p:cNvSpPr>
          <p:nvPr/>
        </p:nvSpPr>
        <p:spPr bwMode="auto">
          <a:xfrm>
            <a:off x="1706940" y="5769184"/>
            <a:ext cx="1368965" cy="3232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spAutoFit/>
          </a:bodyPr>
          <a:lstStyle/>
          <a:p>
            <a:pPr>
              <a:tabLst>
                <a:tab pos="533436" algn="l"/>
                <a:tab pos="1066871" algn="l"/>
                <a:tab pos="1600306" algn="l"/>
                <a:tab pos="2133742" algn="l"/>
                <a:tab pos="2667178" algn="l"/>
                <a:tab pos="3200614" algn="l"/>
                <a:tab pos="3734048" algn="l"/>
                <a:tab pos="4267484" algn="l"/>
                <a:tab pos="4800920" algn="l"/>
                <a:tab pos="5334356" algn="l"/>
                <a:tab pos="5867791" algn="l"/>
                <a:tab pos="6401226" algn="l"/>
              </a:tabLst>
            </a:pPr>
            <a:r>
              <a:rPr lang="en-US" sz="2101" dirty="0">
                <a:solidFill>
                  <a:schemeClr val="bg1">
                    <a:lumMod val="50000"/>
                  </a:schemeClr>
                </a:solidFill>
                <a:latin typeface="Lato" charset="0"/>
                <a:ea typeface="Lato" charset="0"/>
                <a:cs typeface="Lato" charset="0"/>
                <a:sym typeface="Helvetica" charset="0"/>
              </a:rPr>
              <a:t>Director 01</a:t>
            </a:r>
          </a:p>
        </p:txBody>
      </p:sp>
      <p:sp>
        <p:nvSpPr>
          <p:cNvPr id="19" name="Rectangle 129"/>
          <p:cNvSpPr>
            <a:spLocks/>
          </p:cNvSpPr>
          <p:nvPr/>
        </p:nvSpPr>
        <p:spPr bwMode="auto">
          <a:xfrm>
            <a:off x="1706940" y="6612480"/>
            <a:ext cx="1368965" cy="3232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spAutoFit/>
          </a:bodyPr>
          <a:lstStyle/>
          <a:p>
            <a:pPr>
              <a:tabLst>
                <a:tab pos="533436" algn="l"/>
                <a:tab pos="1066871" algn="l"/>
                <a:tab pos="1600306" algn="l"/>
                <a:tab pos="2133742" algn="l"/>
                <a:tab pos="2667178" algn="l"/>
                <a:tab pos="3200614" algn="l"/>
                <a:tab pos="3734048" algn="l"/>
                <a:tab pos="4267484" algn="l"/>
                <a:tab pos="4800920" algn="l"/>
                <a:tab pos="5334356" algn="l"/>
                <a:tab pos="5867791" algn="l"/>
                <a:tab pos="6401226" algn="l"/>
              </a:tabLst>
            </a:pPr>
            <a:r>
              <a:rPr lang="en-US" sz="2101" dirty="0">
                <a:solidFill>
                  <a:schemeClr val="bg1">
                    <a:lumMod val="50000"/>
                  </a:schemeClr>
                </a:solidFill>
                <a:latin typeface="Lato" charset="0"/>
                <a:ea typeface="Lato" charset="0"/>
                <a:cs typeface="Lato" charset="0"/>
                <a:sym typeface="Helvetica" charset="0"/>
              </a:rPr>
              <a:t>Director 02</a:t>
            </a:r>
          </a:p>
        </p:txBody>
      </p:sp>
      <p:sp>
        <p:nvSpPr>
          <p:cNvPr id="20" name="Rectangle 129"/>
          <p:cNvSpPr>
            <a:spLocks/>
          </p:cNvSpPr>
          <p:nvPr/>
        </p:nvSpPr>
        <p:spPr bwMode="auto">
          <a:xfrm>
            <a:off x="1706940" y="7455777"/>
            <a:ext cx="1368965" cy="3232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spAutoFit/>
          </a:bodyPr>
          <a:lstStyle/>
          <a:p>
            <a:pPr>
              <a:tabLst>
                <a:tab pos="533436" algn="l"/>
                <a:tab pos="1066871" algn="l"/>
                <a:tab pos="1600306" algn="l"/>
                <a:tab pos="2133742" algn="l"/>
                <a:tab pos="2667178" algn="l"/>
                <a:tab pos="3200614" algn="l"/>
                <a:tab pos="3734048" algn="l"/>
                <a:tab pos="4267484" algn="l"/>
                <a:tab pos="4800920" algn="l"/>
                <a:tab pos="5334356" algn="l"/>
                <a:tab pos="5867791" algn="l"/>
                <a:tab pos="6401226" algn="l"/>
              </a:tabLst>
            </a:pPr>
            <a:r>
              <a:rPr lang="en-US" sz="2101" dirty="0">
                <a:solidFill>
                  <a:schemeClr val="bg1">
                    <a:lumMod val="50000"/>
                  </a:schemeClr>
                </a:solidFill>
                <a:latin typeface="Lato" charset="0"/>
                <a:ea typeface="Lato" charset="0"/>
                <a:cs typeface="Lato" charset="0"/>
                <a:sym typeface="Helvetica" charset="0"/>
              </a:rPr>
              <a:t>Director 03</a:t>
            </a:r>
          </a:p>
        </p:txBody>
      </p:sp>
      <p:sp>
        <p:nvSpPr>
          <p:cNvPr id="21" name="Rectangle 129"/>
          <p:cNvSpPr>
            <a:spLocks/>
          </p:cNvSpPr>
          <p:nvPr/>
        </p:nvSpPr>
        <p:spPr bwMode="auto">
          <a:xfrm>
            <a:off x="1706940" y="8299073"/>
            <a:ext cx="1368965" cy="3232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spAutoFit/>
          </a:bodyPr>
          <a:lstStyle/>
          <a:p>
            <a:pPr>
              <a:tabLst>
                <a:tab pos="533436" algn="l"/>
                <a:tab pos="1066871" algn="l"/>
                <a:tab pos="1600306" algn="l"/>
                <a:tab pos="2133742" algn="l"/>
                <a:tab pos="2667178" algn="l"/>
                <a:tab pos="3200614" algn="l"/>
                <a:tab pos="3734048" algn="l"/>
                <a:tab pos="4267484" algn="l"/>
                <a:tab pos="4800920" algn="l"/>
                <a:tab pos="5334356" algn="l"/>
                <a:tab pos="5867791" algn="l"/>
                <a:tab pos="6401226" algn="l"/>
              </a:tabLst>
            </a:pPr>
            <a:r>
              <a:rPr lang="en-US" sz="2101" dirty="0">
                <a:solidFill>
                  <a:schemeClr val="bg1">
                    <a:lumMod val="50000"/>
                  </a:schemeClr>
                </a:solidFill>
                <a:latin typeface="Lato" charset="0"/>
                <a:ea typeface="Lato" charset="0"/>
                <a:cs typeface="Lato" charset="0"/>
                <a:sym typeface="Helvetica" charset="0"/>
              </a:rPr>
              <a:t>Director 04</a:t>
            </a:r>
          </a:p>
        </p:txBody>
      </p:sp>
      <p:sp>
        <p:nvSpPr>
          <p:cNvPr id="22" name="Rectangle 129"/>
          <p:cNvSpPr>
            <a:spLocks/>
          </p:cNvSpPr>
          <p:nvPr/>
        </p:nvSpPr>
        <p:spPr bwMode="auto">
          <a:xfrm>
            <a:off x="1706940" y="9142370"/>
            <a:ext cx="1368965" cy="3232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spAutoFit/>
          </a:bodyPr>
          <a:lstStyle/>
          <a:p>
            <a:pPr>
              <a:tabLst>
                <a:tab pos="533436" algn="l"/>
                <a:tab pos="1066871" algn="l"/>
                <a:tab pos="1600306" algn="l"/>
                <a:tab pos="2133742" algn="l"/>
                <a:tab pos="2667178" algn="l"/>
                <a:tab pos="3200614" algn="l"/>
                <a:tab pos="3734048" algn="l"/>
                <a:tab pos="4267484" algn="l"/>
                <a:tab pos="4800920" algn="l"/>
                <a:tab pos="5334356" algn="l"/>
                <a:tab pos="5867791" algn="l"/>
                <a:tab pos="6401226" algn="l"/>
              </a:tabLst>
            </a:pPr>
            <a:r>
              <a:rPr lang="en-US" sz="2101" dirty="0">
                <a:solidFill>
                  <a:schemeClr val="bg1">
                    <a:lumMod val="50000"/>
                  </a:schemeClr>
                </a:solidFill>
                <a:latin typeface="Lato" charset="0"/>
                <a:ea typeface="Lato" charset="0"/>
                <a:cs typeface="Lato" charset="0"/>
                <a:sym typeface="Helvetica" charset="0"/>
              </a:rPr>
              <a:t>Director 05</a:t>
            </a:r>
          </a:p>
        </p:txBody>
      </p:sp>
      <p:cxnSp>
        <p:nvCxnSpPr>
          <p:cNvPr id="23" name="Straight Connector 22"/>
          <p:cNvCxnSpPr/>
          <p:nvPr/>
        </p:nvCxnSpPr>
        <p:spPr>
          <a:xfrm>
            <a:off x="7408014" y="5574470"/>
            <a:ext cx="0" cy="417314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a:off x="4247092" y="5574470"/>
            <a:ext cx="0" cy="417314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10586981" y="5574470"/>
            <a:ext cx="0" cy="417314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13747950" y="5574470"/>
            <a:ext cx="0" cy="417314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a:off x="16933115" y="5574470"/>
            <a:ext cx="0" cy="417314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1388315" y="5579395"/>
            <a:ext cx="13503228"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29" name="Rectangle 129"/>
          <p:cNvSpPr>
            <a:spLocks/>
          </p:cNvSpPr>
          <p:nvPr/>
        </p:nvSpPr>
        <p:spPr bwMode="auto">
          <a:xfrm>
            <a:off x="5080119" y="4791905"/>
            <a:ext cx="1485984" cy="4617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spAutoFit/>
          </a:bodyPr>
          <a:lstStyle/>
          <a:p>
            <a:pPr algn="ctr">
              <a:tabLst>
                <a:tab pos="533436" algn="l"/>
                <a:tab pos="1066871" algn="l"/>
                <a:tab pos="1600306" algn="l"/>
                <a:tab pos="2133742" algn="l"/>
                <a:tab pos="2667178" algn="l"/>
                <a:tab pos="3200614" algn="l"/>
                <a:tab pos="3734048" algn="l"/>
                <a:tab pos="4267484" algn="l"/>
                <a:tab pos="4800920" algn="l"/>
                <a:tab pos="5334356" algn="l"/>
                <a:tab pos="5867791" algn="l"/>
                <a:tab pos="6401226" algn="l"/>
              </a:tabLst>
            </a:pPr>
            <a:r>
              <a:rPr lang="en-US" sz="3001" dirty="0">
                <a:solidFill>
                  <a:srgbClr val="FFFFFF"/>
                </a:solidFill>
                <a:latin typeface="Lato" charset="0"/>
                <a:ea typeface="Lato" charset="0"/>
                <a:cs typeface="Lato" charset="0"/>
                <a:sym typeface="Helvetica" charset="0"/>
              </a:rPr>
              <a:t>Option 1</a:t>
            </a:r>
          </a:p>
        </p:txBody>
      </p:sp>
      <p:grpSp>
        <p:nvGrpSpPr>
          <p:cNvPr id="30" name="Group 109"/>
          <p:cNvGrpSpPr>
            <a:grpSpLocks/>
          </p:cNvGrpSpPr>
          <p:nvPr/>
        </p:nvGrpSpPr>
        <p:grpSpPr bwMode="auto">
          <a:xfrm>
            <a:off x="14023642" y="4914995"/>
            <a:ext cx="153150" cy="166681"/>
            <a:chOff x="184" y="144"/>
            <a:chExt cx="297" cy="242"/>
          </a:xfrm>
          <a:solidFill>
            <a:schemeClr val="bg1"/>
          </a:solidFill>
        </p:grpSpPr>
        <p:sp>
          <p:nvSpPr>
            <p:cNvPr id="34" name="AutoShape 91"/>
            <p:cNvSpPr>
              <a:spLocks/>
            </p:cNvSpPr>
            <p:nvPr/>
          </p:nvSpPr>
          <p:spPr bwMode="auto">
            <a:xfrm>
              <a:off x="304" y="144"/>
              <a:ext cx="22" cy="7"/>
            </a:xfrm>
            <a:custGeom>
              <a:avLst/>
              <a:gdLst>
                <a:gd name="T0" fmla="*/ 0 w 20542"/>
                <a:gd name="T1" fmla="*/ 0 h 17263"/>
                <a:gd name="T2" fmla="*/ 0 w 20542"/>
                <a:gd name="T3" fmla="*/ 0 h 17263"/>
                <a:gd name="T4" fmla="*/ 0 w 20542"/>
                <a:gd name="T5" fmla="*/ 0 h 17263"/>
                <a:gd name="T6" fmla="*/ 0 w 20542"/>
                <a:gd name="T7" fmla="*/ 0 h 17263"/>
                <a:gd name="T8" fmla="*/ 0 w 20542"/>
                <a:gd name="T9" fmla="*/ 0 h 17263"/>
                <a:gd name="T10" fmla="*/ 0 w 20542"/>
                <a:gd name="T11" fmla="*/ 0 h 17263"/>
                <a:gd name="T12" fmla="*/ 0 w 20542"/>
                <a:gd name="T13" fmla="*/ 0 h 17263"/>
                <a:gd name="T14" fmla="*/ 0 w 20542"/>
                <a:gd name="T15" fmla="*/ 0 h 17263"/>
                <a:gd name="T16" fmla="*/ 0 w 20542"/>
                <a:gd name="T17" fmla="*/ 0 h 17263"/>
                <a:gd name="T18" fmla="*/ 0 w 20542"/>
                <a:gd name="T19" fmla="*/ 0 h 17263"/>
                <a:gd name="T20" fmla="*/ 0 w 20542"/>
                <a:gd name="T21" fmla="*/ 0 h 17263"/>
                <a:gd name="T22" fmla="*/ 0 w 20542"/>
                <a:gd name="T23" fmla="*/ 0 h 17263"/>
                <a:gd name="T24" fmla="*/ 0 w 20542"/>
                <a:gd name="T25" fmla="*/ 0 h 17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542" h="17263">
                  <a:moveTo>
                    <a:pt x="19936" y="4186"/>
                  </a:moveTo>
                  <a:cubicBezTo>
                    <a:pt x="18293" y="6058"/>
                    <a:pt x="18766" y="9572"/>
                    <a:pt x="16483" y="7506"/>
                  </a:cubicBezTo>
                  <a:cubicBezTo>
                    <a:pt x="16483" y="-3197"/>
                    <a:pt x="15350" y="3479"/>
                    <a:pt x="11192" y="4910"/>
                  </a:cubicBezTo>
                  <a:cubicBezTo>
                    <a:pt x="10429" y="5139"/>
                    <a:pt x="5153" y="9537"/>
                    <a:pt x="5153" y="7506"/>
                  </a:cubicBezTo>
                  <a:cubicBezTo>
                    <a:pt x="5095" y="7506"/>
                    <a:pt x="5320" y="3196"/>
                    <a:pt x="5153" y="1660"/>
                  </a:cubicBezTo>
                  <a:cubicBezTo>
                    <a:pt x="4048" y="936"/>
                    <a:pt x="4819" y="1660"/>
                    <a:pt x="4819" y="0"/>
                  </a:cubicBezTo>
                  <a:cubicBezTo>
                    <a:pt x="4281" y="0"/>
                    <a:pt x="349" y="4186"/>
                    <a:pt x="349" y="4186"/>
                  </a:cubicBezTo>
                  <a:cubicBezTo>
                    <a:pt x="3714" y="4186"/>
                    <a:pt x="0" y="10915"/>
                    <a:pt x="0" y="13316"/>
                  </a:cubicBezTo>
                  <a:cubicBezTo>
                    <a:pt x="2602" y="14058"/>
                    <a:pt x="4339" y="16655"/>
                    <a:pt x="6519" y="16655"/>
                  </a:cubicBezTo>
                  <a:cubicBezTo>
                    <a:pt x="6519" y="18403"/>
                    <a:pt x="12450" y="15824"/>
                    <a:pt x="13235" y="15824"/>
                  </a:cubicBezTo>
                  <a:cubicBezTo>
                    <a:pt x="15778" y="15824"/>
                    <a:pt x="17406" y="14729"/>
                    <a:pt x="19412" y="11621"/>
                  </a:cubicBezTo>
                  <a:cubicBezTo>
                    <a:pt x="21600" y="8265"/>
                    <a:pt x="19936" y="8530"/>
                    <a:pt x="19936" y="4186"/>
                  </a:cubicBezTo>
                  <a:close/>
                  <a:moveTo>
                    <a:pt x="19936" y="4186"/>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35" name="AutoShape 92"/>
            <p:cNvSpPr>
              <a:spLocks/>
            </p:cNvSpPr>
            <p:nvPr/>
          </p:nvSpPr>
          <p:spPr bwMode="auto">
            <a:xfrm>
              <a:off x="352" y="168"/>
              <a:ext cx="18" cy="23"/>
            </a:xfrm>
            <a:custGeom>
              <a:avLst/>
              <a:gdLst>
                <a:gd name="T0" fmla="*/ 0 w 20330"/>
                <a:gd name="T1" fmla="*/ 0 h 21462"/>
                <a:gd name="T2" fmla="*/ 0 w 20330"/>
                <a:gd name="T3" fmla="*/ 0 h 21462"/>
                <a:gd name="T4" fmla="*/ 0 w 20330"/>
                <a:gd name="T5" fmla="*/ 0 h 21462"/>
                <a:gd name="T6" fmla="*/ 0 w 20330"/>
                <a:gd name="T7" fmla="*/ 0 h 21462"/>
                <a:gd name="T8" fmla="*/ 0 w 20330"/>
                <a:gd name="T9" fmla="*/ 0 h 21462"/>
                <a:gd name="T10" fmla="*/ 0 w 20330"/>
                <a:gd name="T11" fmla="*/ 0 h 21462"/>
                <a:gd name="T12" fmla="*/ 0 w 20330"/>
                <a:gd name="T13" fmla="*/ 0 h 21462"/>
                <a:gd name="T14" fmla="*/ 0 w 20330"/>
                <a:gd name="T15" fmla="*/ 0 h 21462"/>
                <a:gd name="T16" fmla="*/ 0 w 20330"/>
                <a:gd name="T17" fmla="*/ 0 h 21462"/>
                <a:gd name="T18" fmla="*/ 0 w 20330"/>
                <a:gd name="T19" fmla="*/ 0 h 21462"/>
                <a:gd name="T20" fmla="*/ 0 w 20330"/>
                <a:gd name="T21" fmla="*/ 0 h 21462"/>
                <a:gd name="T22" fmla="*/ 0 w 20330"/>
                <a:gd name="T23" fmla="*/ 0 h 21462"/>
                <a:gd name="T24" fmla="*/ 0 w 20330"/>
                <a:gd name="T25" fmla="*/ 0 h 21462"/>
                <a:gd name="T26" fmla="*/ 0 w 20330"/>
                <a:gd name="T27" fmla="*/ 0 h 21462"/>
                <a:gd name="T28" fmla="*/ 0 w 20330"/>
                <a:gd name="T29" fmla="*/ 0 h 21462"/>
                <a:gd name="T30" fmla="*/ 0 w 20330"/>
                <a:gd name="T31" fmla="*/ 0 h 21462"/>
                <a:gd name="T32" fmla="*/ 0 w 20330"/>
                <a:gd name="T33" fmla="*/ 0 h 214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330" h="21462">
                  <a:moveTo>
                    <a:pt x="1685" y="9330"/>
                  </a:moveTo>
                  <a:cubicBezTo>
                    <a:pt x="5927" y="9330"/>
                    <a:pt x="6974" y="10452"/>
                    <a:pt x="7227" y="14183"/>
                  </a:cubicBezTo>
                  <a:cubicBezTo>
                    <a:pt x="12255" y="15539"/>
                    <a:pt x="3833" y="15223"/>
                    <a:pt x="3391" y="15223"/>
                  </a:cubicBezTo>
                  <a:cubicBezTo>
                    <a:pt x="3319" y="16960"/>
                    <a:pt x="268" y="20457"/>
                    <a:pt x="4176" y="19489"/>
                  </a:cubicBezTo>
                  <a:cubicBezTo>
                    <a:pt x="7019" y="18785"/>
                    <a:pt x="7633" y="18947"/>
                    <a:pt x="7651" y="21461"/>
                  </a:cubicBezTo>
                  <a:cubicBezTo>
                    <a:pt x="11424" y="21461"/>
                    <a:pt x="16723" y="21600"/>
                    <a:pt x="18745" y="18346"/>
                  </a:cubicBezTo>
                  <a:cubicBezTo>
                    <a:pt x="20776" y="18346"/>
                    <a:pt x="20938" y="16755"/>
                    <a:pt x="18745" y="16264"/>
                  </a:cubicBezTo>
                  <a:cubicBezTo>
                    <a:pt x="18745" y="18089"/>
                    <a:pt x="18853" y="18001"/>
                    <a:pt x="16605" y="18001"/>
                  </a:cubicBezTo>
                  <a:cubicBezTo>
                    <a:pt x="17427" y="14256"/>
                    <a:pt x="16840" y="11075"/>
                    <a:pt x="12769" y="11075"/>
                  </a:cubicBezTo>
                  <a:cubicBezTo>
                    <a:pt x="13428" y="9477"/>
                    <a:pt x="11731" y="8238"/>
                    <a:pt x="10079" y="7183"/>
                  </a:cubicBezTo>
                  <a:cubicBezTo>
                    <a:pt x="6965" y="5197"/>
                    <a:pt x="10152" y="4742"/>
                    <a:pt x="10639" y="2419"/>
                  </a:cubicBezTo>
                  <a:cubicBezTo>
                    <a:pt x="8337" y="2880"/>
                    <a:pt x="8274" y="4471"/>
                    <a:pt x="5097" y="4500"/>
                  </a:cubicBezTo>
                  <a:cubicBezTo>
                    <a:pt x="5097" y="3951"/>
                    <a:pt x="5783" y="2265"/>
                    <a:pt x="5214" y="2082"/>
                  </a:cubicBezTo>
                  <a:cubicBezTo>
                    <a:pt x="5972" y="2074"/>
                    <a:pt x="8987" y="0"/>
                    <a:pt x="5530" y="0"/>
                  </a:cubicBezTo>
                  <a:cubicBezTo>
                    <a:pt x="4032" y="4486"/>
                    <a:pt x="-662" y="88"/>
                    <a:pt x="78" y="4200"/>
                  </a:cubicBezTo>
                  <a:cubicBezTo>
                    <a:pt x="593" y="6970"/>
                    <a:pt x="1685" y="6780"/>
                    <a:pt x="1685" y="9330"/>
                  </a:cubicBezTo>
                  <a:close/>
                  <a:moveTo>
                    <a:pt x="1685" y="933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36" name="AutoShape 93"/>
            <p:cNvSpPr>
              <a:spLocks/>
            </p:cNvSpPr>
            <p:nvPr/>
          </p:nvSpPr>
          <p:spPr bwMode="auto">
            <a:xfrm>
              <a:off x="336" y="176"/>
              <a:ext cx="9" cy="11"/>
            </a:xfrm>
            <a:custGeom>
              <a:avLst/>
              <a:gdLst>
                <a:gd name="T0" fmla="*/ 0 w 15938"/>
                <a:gd name="T1" fmla="*/ 0 h 19489"/>
                <a:gd name="T2" fmla="*/ 0 w 15938"/>
                <a:gd name="T3" fmla="*/ 0 h 19489"/>
                <a:gd name="T4" fmla="*/ 0 w 15938"/>
                <a:gd name="T5" fmla="*/ 0 h 19489"/>
                <a:gd name="T6" fmla="*/ 0 w 15938"/>
                <a:gd name="T7" fmla="*/ 0 h 19489"/>
                <a:gd name="T8" fmla="*/ 0 w 15938"/>
                <a:gd name="T9" fmla="*/ 0 h 19489"/>
                <a:gd name="T10" fmla="*/ 0 w 15938"/>
                <a:gd name="T11" fmla="*/ 0 h 19489"/>
                <a:gd name="T12" fmla="*/ 0 w 15938"/>
                <a:gd name="T13" fmla="*/ 0 h 19489"/>
                <a:gd name="T14" fmla="*/ 0 w 15938"/>
                <a:gd name="T15" fmla="*/ 0 h 19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938" h="19489">
                  <a:moveTo>
                    <a:pt x="1447" y="19489"/>
                  </a:moveTo>
                  <a:cubicBezTo>
                    <a:pt x="10460" y="19334"/>
                    <a:pt x="12771" y="13571"/>
                    <a:pt x="15260" y="5681"/>
                  </a:cubicBezTo>
                  <a:cubicBezTo>
                    <a:pt x="17711" y="-2111"/>
                    <a:pt x="12911" y="1905"/>
                    <a:pt x="10498" y="2201"/>
                  </a:cubicBezTo>
                  <a:cubicBezTo>
                    <a:pt x="8430" y="3342"/>
                    <a:pt x="6949" y="-1688"/>
                    <a:pt x="6043" y="608"/>
                  </a:cubicBezTo>
                  <a:cubicBezTo>
                    <a:pt x="5264" y="2567"/>
                    <a:pt x="6668" y="4864"/>
                    <a:pt x="8673" y="4864"/>
                  </a:cubicBezTo>
                  <a:cubicBezTo>
                    <a:pt x="8149" y="6540"/>
                    <a:pt x="-3889" y="8499"/>
                    <a:pt x="2047" y="10190"/>
                  </a:cubicBezTo>
                  <a:cubicBezTo>
                    <a:pt x="1320" y="14008"/>
                    <a:pt x="-1795" y="15896"/>
                    <a:pt x="1447" y="19489"/>
                  </a:cubicBezTo>
                  <a:close/>
                  <a:moveTo>
                    <a:pt x="1447" y="19489"/>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37" name="AutoShape 94"/>
            <p:cNvSpPr>
              <a:spLocks/>
            </p:cNvSpPr>
            <p:nvPr/>
          </p:nvSpPr>
          <p:spPr bwMode="auto">
            <a:xfrm>
              <a:off x="352" y="192"/>
              <a:ext cx="2" cy="1"/>
            </a:xfrm>
            <a:custGeom>
              <a:avLst/>
              <a:gdLst>
                <a:gd name="T0" fmla="*/ 0 w 21600"/>
                <a:gd name="T1" fmla="*/ 0 h 13852"/>
                <a:gd name="T2" fmla="*/ 0 w 21600"/>
                <a:gd name="T3" fmla="*/ 0 h 13852"/>
                <a:gd name="T4" fmla="*/ 0 w 21600"/>
                <a:gd name="T5" fmla="*/ 0 h 13852"/>
                <a:gd name="T6" fmla="*/ 0 w 21600"/>
                <a:gd name="T7" fmla="*/ 0 h 13852"/>
                <a:gd name="T8" fmla="*/ 0 w 21600"/>
                <a:gd name="T9" fmla="*/ 0 h 138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13852">
                  <a:moveTo>
                    <a:pt x="0" y="4834"/>
                  </a:moveTo>
                  <a:cubicBezTo>
                    <a:pt x="3511" y="21600"/>
                    <a:pt x="21600" y="12034"/>
                    <a:pt x="21600" y="0"/>
                  </a:cubicBezTo>
                  <a:cubicBezTo>
                    <a:pt x="15647" y="0"/>
                    <a:pt x="9617" y="0"/>
                    <a:pt x="3511" y="0"/>
                  </a:cubicBezTo>
                  <a:cubicBezTo>
                    <a:pt x="4732" y="4834"/>
                    <a:pt x="3435" y="6480"/>
                    <a:pt x="0" y="4834"/>
                  </a:cubicBezTo>
                  <a:close/>
                  <a:moveTo>
                    <a:pt x="0" y="4834"/>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38" name="AutoShape 95"/>
            <p:cNvSpPr>
              <a:spLocks/>
            </p:cNvSpPr>
            <p:nvPr/>
          </p:nvSpPr>
          <p:spPr bwMode="auto">
            <a:xfrm>
              <a:off x="240" y="200"/>
              <a:ext cx="3" cy="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600"/>
                  </a:moveTo>
                  <a:cubicBezTo>
                    <a:pt x="14954" y="20491"/>
                    <a:pt x="21600" y="16184"/>
                    <a:pt x="21600" y="0"/>
                  </a:cubicBezTo>
                  <a:cubicBezTo>
                    <a:pt x="7849" y="9201"/>
                    <a:pt x="3208" y="6526"/>
                    <a:pt x="0" y="21600"/>
                  </a:cubicBezTo>
                  <a:close/>
                  <a:moveTo>
                    <a:pt x="0" y="2160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39" name="AutoShape 96"/>
            <p:cNvSpPr>
              <a:spLocks/>
            </p:cNvSpPr>
            <p:nvPr/>
          </p:nvSpPr>
          <p:spPr bwMode="auto">
            <a:xfrm>
              <a:off x="376" y="216"/>
              <a:ext cx="3" cy="4"/>
            </a:xfrm>
            <a:custGeom>
              <a:avLst/>
              <a:gdLst>
                <a:gd name="T0" fmla="*/ 0 w 15151"/>
                <a:gd name="T1" fmla="*/ 0 h 21600"/>
                <a:gd name="T2" fmla="*/ 0 w 15151"/>
                <a:gd name="T3" fmla="*/ 0 h 21600"/>
                <a:gd name="T4" fmla="*/ 0 w 15151"/>
                <a:gd name="T5" fmla="*/ 0 h 21600"/>
                <a:gd name="T6" fmla="*/ 0 w 15151"/>
                <a:gd name="T7" fmla="*/ 0 h 21600"/>
                <a:gd name="T8" fmla="*/ 0 w 15151"/>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51" h="21600">
                  <a:moveTo>
                    <a:pt x="10724" y="0"/>
                  </a:moveTo>
                  <a:cubicBezTo>
                    <a:pt x="11899" y="6522"/>
                    <a:pt x="8375" y="7809"/>
                    <a:pt x="0" y="3905"/>
                  </a:cubicBezTo>
                  <a:cubicBezTo>
                    <a:pt x="3373" y="13417"/>
                    <a:pt x="1667" y="15535"/>
                    <a:pt x="7124" y="21600"/>
                  </a:cubicBezTo>
                  <a:cubicBezTo>
                    <a:pt x="9284" y="12503"/>
                    <a:pt x="21600" y="3905"/>
                    <a:pt x="10724" y="0"/>
                  </a:cubicBezTo>
                  <a:close/>
                  <a:moveTo>
                    <a:pt x="10724" y="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40" name="AutoShape 97"/>
            <p:cNvSpPr>
              <a:spLocks/>
            </p:cNvSpPr>
            <p:nvPr/>
          </p:nvSpPr>
          <p:spPr bwMode="auto">
            <a:xfrm>
              <a:off x="376" y="216"/>
              <a:ext cx="3" cy="5"/>
            </a:xfrm>
            <a:custGeom>
              <a:avLst/>
              <a:gdLst>
                <a:gd name="T0" fmla="*/ 0 w 14680"/>
                <a:gd name="T1" fmla="*/ 0 h 18108"/>
                <a:gd name="T2" fmla="*/ 0 w 14680"/>
                <a:gd name="T3" fmla="*/ 0 h 18108"/>
                <a:gd name="T4" fmla="*/ 0 w 14680"/>
                <a:gd name="T5" fmla="*/ 0 h 18108"/>
                <a:gd name="T6" fmla="*/ 0 w 14680"/>
                <a:gd name="T7" fmla="*/ 0 h 18108"/>
                <a:gd name="T8" fmla="*/ 0 w 14680"/>
                <a:gd name="T9" fmla="*/ 0 h 18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80" h="18108">
                  <a:moveTo>
                    <a:pt x="10298" y="0"/>
                  </a:moveTo>
                  <a:cubicBezTo>
                    <a:pt x="10298" y="7291"/>
                    <a:pt x="8417" y="10676"/>
                    <a:pt x="5725" y="2364"/>
                  </a:cubicBezTo>
                  <a:cubicBezTo>
                    <a:pt x="-3356" y="2364"/>
                    <a:pt x="1087" y="12243"/>
                    <a:pt x="1087" y="17618"/>
                  </a:cubicBezTo>
                  <a:cubicBezTo>
                    <a:pt x="18244" y="21600"/>
                    <a:pt x="16493" y="0"/>
                    <a:pt x="10298" y="0"/>
                  </a:cubicBezTo>
                  <a:close/>
                  <a:moveTo>
                    <a:pt x="10298" y="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41" name="AutoShape 98"/>
            <p:cNvSpPr>
              <a:spLocks/>
            </p:cNvSpPr>
            <p:nvPr/>
          </p:nvSpPr>
          <p:spPr bwMode="auto">
            <a:xfrm>
              <a:off x="392" y="232"/>
              <a:ext cx="7" cy="3"/>
            </a:xfrm>
            <a:custGeom>
              <a:avLst/>
              <a:gdLst>
                <a:gd name="T0" fmla="*/ 0 w 21600"/>
                <a:gd name="T1" fmla="*/ 0 h 9393"/>
                <a:gd name="T2" fmla="*/ 0 w 21600"/>
                <a:gd name="T3" fmla="*/ 0 h 9393"/>
                <a:gd name="T4" fmla="*/ 0 w 21600"/>
                <a:gd name="T5" fmla="*/ 0 h 9393"/>
                <a:gd name="T6" fmla="*/ 0 w 21600"/>
                <a:gd name="T7" fmla="*/ 0 h 9393"/>
                <a:gd name="T8" fmla="*/ 0 w 21600"/>
                <a:gd name="T9" fmla="*/ 0 h 9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9393">
                  <a:moveTo>
                    <a:pt x="21600" y="0"/>
                  </a:moveTo>
                  <a:cubicBezTo>
                    <a:pt x="15130" y="2920"/>
                    <a:pt x="18136" y="5863"/>
                    <a:pt x="9453" y="3062"/>
                  </a:cubicBezTo>
                  <a:cubicBezTo>
                    <a:pt x="5701" y="1875"/>
                    <a:pt x="1732" y="-3323"/>
                    <a:pt x="0" y="3371"/>
                  </a:cubicBezTo>
                  <a:cubicBezTo>
                    <a:pt x="11016" y="4439"/>
                    <a:pt x="21600" y="18277"/>
                    <a:pt x="21600" y="0"/>
                  </a:cubicBezTo>
                  <a:close/>
                  <a:moveTo>
                    <a:pt x="21600" y="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42" name="AutoShape 100"/>
            <p:cNvSpPr>
              <a:spLocks/>
            </p:cNvSpPr>
            <p:nvPr/>
          </p:nvSpPr>
          <p:spPr bwMode="auto">
            <a:xfrm>
              <a:off x="184" y="272"/>
              <a:ext cx="3" cy="2"/>
            </a:xfrm>
            <a:custGeom>
              <a:avLst/>
              <a:gdLst>
                <a:gd name="T0" fmla="*/ 0 w 16989"/>
                <a:gd name="T1" fmla="*/ 0 h 15334"/>
                <a:gd name="T2" fmla="*/ 0 w 16989"/>
                <a:gd name="T3" fmla="*/ 0 h 15334"/>
                <a:gd name="T4" fmla="*/ 0 w 16989"/>
                <a:gd name="T5" fmla="*/ 0 h 15334"/>
                <a:gd name="T6" fmla="*/ 0 w 16989"/>
                <a:gd name="T7" fmla="*/ 0 h 15334"/>
                <a:gd name="T8" fmla="*/ 0 w 16989"/>
                <a:gd name="T9" fmla="*/ 0 h 15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9" h="15334">
                  <a:moveTo>
                    <a:pt x="5730" y="2266"/>
                  </a:moveTo>
                  <a:cubicBezTo>
                    <a:pt x="4165" y="1591"/>
                    <a:pt x="2498" y="771"/>
                    <a:pt x="900" y="0"/>
                  </a:cubicBezTo>
                  <a:cubicBezTo>
                    <a:pt x="-4611" y="21600"/>
                    <a:pt x="16989" y="17743"/>
                    <a:pt x="16989" y="4629"/>
                  </a:cubicBezTo>
                  <a:cubicBezTo>
                    <a:pt x="12159" y="7955"/>
                    <a:pt x="7839" y="13596"/>
                    <a:pt x="5730" y="2266"/>
                  </a:cubicBezTo>
                  <a:close/>
                  <a:moveTo>
                    <a:pt x="5730" y="2266"/>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43" name="AutoShape 101"/>
            <p:cNvSpPr>
              <a:spLocks/>
            </p:cNvSpPr>
            <p:nvPr/>
          </p:nvSpPr>
          <p:spPr bwMode="auto">
            <a:xfrm>
              <a:off x="192" y="272"/>
              <a:ext cx="16" cy="8"/>
            </a:xfrm>
            <a:custGeom>
              <a:avLst/>
              <a:gdLst>
                <a:gd name="T0" fmla="*/ 0 w 18999"/>
                <a:gd name="T1" fmla="*/ 0 h 20934"/>
                <a:gd name="T2" fmla="*/ 0 w 18999"/>
                <a:gd name="T3" fmla="*/ 0 h 20934"/>
                <a:gd name="T4" fmla="*/ 0 w 18999"/>
                <a:gd name="T5" fmla="*/ 0 h 20934"/>
                <a:gd name="T6" fmla="*/ 0 w 18999"/>
                <a:gd name="T7" fmla="*/ 0 h 20934"/>
                <a:gd name="T8" fmla="*/ 0 w 18999"/>
                <a:gd name="T9" fmla="*/ 0 h 20934"/>
                <a:gd name="T10" fmla="*/ 0 w 18999"/>
                <a:gd name="T11" fmla="*/ 0 h 20934"/>
                <a:gd name="T12" fmla="*/ 0 w 18999"/>
                <a:gd name="T13" fmla="*/ 0 h 209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99" h="20934">
                  <a:moveTo>
                    <a:pt x="5636" y="0"/>
                  </a:moveTo>
                  <a:cubicBezTo>
                    <a:pt x="4287" y="4948"/>
                    <a:pt x="2148" y="3040"/>
                    <a:pt x="0" y="2842"/>
                  </a:cubicBezTo>
                  <a:cubicBezTo>
                    <a:pt x="1313" y="7114"/>
                    <a:pt x="5600" y="11307"/>
                    <a:pt x="7812" y="11307"/>
                  </a:cubicBezTo>
                  <a:cubicBezTo>
                    <a:pt x="9253" y="17507"/>
                    <a:pt x="13604" y="21600"/>
                    <a:pt x="17047" y="20845"/>
                  </a:cubicBezTo>
                  <a:cubicBezTo>
                    <a:pt x="21600" y="19871"/>
                    <a:pt x="16872" y="12618"/>
                    <a:pt x="16055" y="9439"/>
                  </a:cubicBezTo>
                  <a:cubicBezTo>
                    <a:pt x="11622" y="9439"/>
                    <a:pt x="11135" y="1212"/>
                    <a:pt x="5636" y="0"/>
                  </a:cubicBezTo>
                  <a:close/>
                  <a:moveTo>
                    <a:pt x="5636" y="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44" name="AutoShape 102"/>
            <p:cNvSpPr>
              <a:spLocks/>
            </p:cNvSpPr>
            <p:nvPr/>
          </p:nvSpPr>
          <p:spPr bwMode="auto">
            <a:xfrm>
              <a:off x="208" y="288"/>
              <a:ext cx="15" cy="4"/>
            </a:xfrm>
            <a:custGeom>
              <a:avLst/>
              <a:gdLst>
                <a:gd name="T0" fmla="*/ 0 w 21600"/>
                <a:gd name="T1" fmla="*/ 0 h 19826"/>
                <a:gd name="T2" fmla="*/ 0 w 21600"/>
                <a:gd name="T3" fmla="*/ 0 h 19826"/>
                <a:gd name="T4" fmla="*/ 0 w 21600"/>
                <a:gd name="T5" fmla="*/ 0 h 19826"/>
                <a:gd name="T6" fmla="*/ 0 w 21600"/>
                <a:gd name="T7" fmla="*/ 0 h 19826"/>
                <a:gd name="T8" fmla="*/ 0 w 21600"/>
                <a:gd name="T9" fmla="*/ 0 h 19826"/>
                <a:gd name="T10" fmla="*/ 0 w 21600"/>
                <a:gd name="T11" fmla="*/ 0 h 19826"/>
                <a:gd name="T12" fmla="*/ 0 w 21600"/>
                <a:gd name="T13" fmla="*/ 0 h 19826"/>
                <a:gd name="T14" fmla="*/ 0 w 21600"/>
                <a:gd name="T15" fmla="*/ 0 h 19826"/>
                <a:gd name="T16" fmla="*/ 0 w 21600"/>
                <a:gd name="T17" fmla="*/ 0 h 198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19826">
                  <a:moveTo>
                    <a:pt x="15657" y="0"/>
                  </a:moveTo>
                  <a:cubicBezTo>
                    <a:pt x="14560" y="9831"/>
                    <a:pt x="15657" y="658"/>
                    <a:pt x="15657" y="8204"/>
                  </a:cubicBezTo>
                  <a:cubicBezTo>
                    <a:pt x="11646" y="8446"/>
                    <a:pt x="8331" y="1662"/>
                    <a:pt x="5406" y="1662"/>
                  </a:cubicBezTo>
                  <a:cubicBezTo>
                    <a:pt x="6331" y="6612"/>
                    <a:pt x="7554" y="10212"/>
                    <a:pt x="7554" y="14712"/>
                  </a:cubicBezTo>
                  <a:cubicBezTo>
                    <a:pt x="4789" y="18069"/>
                    <a:pt x="2686" y="14712"/>
                    <a:pt x="0" y="14712"/>
                  </a:cubicBezTo>
                  <a:cubicBezTo>
                    <a:pt x="1006" y="20735"/>
                    <a:pt x="8309" y="21600"/>
                    <a:pt x="9189" y="16442"/>
                  </a:cubicBezTo>
                  <a:cubicBezTo>
                    <a:pt x="15417" y="16442"/>
                    <a:pt x="15680" y="16027"/>
                    <a:pt x="21600" y="18000"/>
                  </a:cubicBezTo>
                  <a:cubicBezTo>
                    <a:pt x="21406" y="13015"/>
                    <a:pt x="17349" y="1315"/>
                    <a:pt x="15657" y="0"/>
                  </a:cubicBezTo>
                  <a:close/>
                  <a:moveTo>
                    <a:pt x="15657" y="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45" name="AutoShape 103"/>
            <p:cNvSpPr>
              <a:spLocks/>
            </p:cNvSpPr>
            <p:nvPr/>
          </p:nvSpPr>
          <p:spPr bwMode="auto">
            <a:xfrm>
              <a:off x="200" y="288"/>
              <a:ext cx="2" cy="2"/>
            </a:xfrm>
            <a:custGeom>
              <a:avLst/>
              <a:gdLst>
                <a:gd name="T0" fmla="*/ 0 w 16604"/>
                <a:gd name="T1" fmla="*/ 0 h 17442"/>
                <a:gd name="T2" fmla="*/ 0 w 16604"/>
                <a:gd name="T3" fmla="*/ 0 h 17442"/>
                <a:gd name="T4" fmla="*/ 0 w 16604"/>
                <a:gd name="T5" fmla="*/ 0 h 17442"/>
                <a:gd name="T6" fmla="*/ 0 w 16604"/>
                <a:gd name="T7" fmla="*/ 0 h 174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04" h="17442">
                  <a:moveTo>
                    <a:pt x="1543" y="0"/>
                  </a:moveTo>
                  <a:cubicBezTo>
                    <a:pt x="-4492" y="21600"/>
                    <a:pt x="8577" y="17040"/>
                    <a:pt x="16563" y="17040"/>
                  </a:cubicBezTo>
                  <a:cubicBezTo>
                    <a:pt x="17108" y="7620"/>
                    <a:pt x="12116" y="1920"/>
                    <a:pt x="1543" y="0"/>
                  </a:cubicBezTo>
                  <a:close/>
                  <a:moveTo>
                    <a:pt x="1543" y="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46" name="AutoShape 104"/>
            <p:cNvSpPr>
              <a:spLocks/>
            </p:cNvSpPr>
            <p:nvPr/>
          </p:nvSpPr>
          <p:spPr bwMode="auto">
            <a:xfrm>
              <a:off x="200" y="288"/>
              <a:ext cx="2" cy="2"/>
            </a:xfrm>
            <a:custGeom>
              <a:avLst/>
              <a:gdLst>
                <a:gd name="T0" fmla="*/ 0 w 21600"/>
                <a:gd name="T1" fmla="*/ 0 h 12742"/>
                <a:gd name="T2" fmla="*/ 0 w 21600"/>
                <a:gd name="T3" fmla="*/ 0 h 12742"/>
                <a:gd name="T4" fmla="*/ 0 w 21600"/>
                <a:gd name="T5" fmla="*/ 0 h 12742"/>
                <a:gd name="T6" fmla="*/ 0 w 21600"/>
                <a:gd name="T7" fmla="*/ 0 h 127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2742">
                  <a:moveTo>
                    <a:pt x="0" y="12742"/>
                  </a:moveTo>
                  <a:cubicBezTo>
                    <a:pt x="7251" y="11994"/>
                    <a:pt x="14425" y="11339"/>
                    <a:pt x="21600" y="10545"/>
                  </a:cubicBezTo>
                  <a:cubicBezTo>
                    <a:pt x="17860" y="-8858"/>
                    <a:pt x="2137" y="2550"/>
                    <a:pt x="0" y="12742"/>
                  </a:cubicBezTo>
                  <a:close/>
                  <a:moveTo>
                    <a:pt x="0" y="12742"/>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47" name="AutoShape 105"/>
            <p:cNvSpPr>
              <a:spLocks/>
            </p:cNvSpPr>
            <p:nvPr/>
          </p:nvSpPr>
          <p:spPr bwMode="auto">
            <a:xfrm>
              <a:off x="232" y="288"/>
              <a:ext cx="2" cy="1"/>
            </a:xfrm>
            <a:custGeom>
              <a:avLst/>
              <a:gdLst>
                <a:gd name="T0" fmla="*/ 0 w 17161"/>
                <a:gd name="T1" fmla="*/ 0 h 13638"/>
                <a:gd name="T2" fmla="*/ 0 w 17161"/>
                <a:gd name="T3" fmla="*/ 0 h 13638"/>
                <a:gd name="T4" fmla="*/ 0 w 17161"/>
                <a:gd name="T5" fmla="*/ 0 h 13638"/>
                <a:gd name="T6" fmla="*/ 0 w 17161"/>
                <a:gd name="T7" fmla="*/ 0 h 136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161" h="13638">
                  <a:moveTo>
                    <a:pt x="1582" y="0"/>
                  </a:moveTo>
                  <a:cubicBezTo>
                    <a:pt x="-4374" y="21600"/>
                    <a:pt x="7735" y="11073"/>
                    <a:pt x="17161" y="11073"/>
                  </a:cubicBezTo>
                  <a:cubicBezTo>
                    <a:pt x="17226" y="3353"/>
                    <a:pt x="8782" y="0"/>
                    <a:pt x="1582" y="0"/>
                  </a:cubicBezTo>
                  <a:close/>
                  <a:moveTo>
                    <a:pt x="1582" y="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48" name="AutoShape 106"/>
            <p:cNvSpPr>
              <a:spLocks/>
            </p:cNvSpPr>
            <p:nvPr/>
          </p:nvSpPr>
          <p:spPr bwMode="auto">
            <a:xfrm>
              <a:off x="224" y="288"/>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cubicBezTo>
                    <a:pt x="0" y="7500"/>
                    <a:pt x="0" y="14250"/>
                    <a:pt x="0" y="21600"/>
                  </a:cubicBezTo>
                  <a:cubicBezTo>
                    <a:pt x="8975" y="18750"/>
                    <a:pt x="12777" y="14250"/>
                    <a:pt x="21600" y="14250"/>
                  </a:cubicBezTo>
                  <a:cubicBezTo>
                    <a:pt x="21600" y="5100"/>
                    <a:pt x="9279" y="0"/>
                    <a:pt x="0" y="0"/>
                  </a:cubicBezTo>
                  <a:close/>
                  <a:moveTo>
                    <a:pt x="0" y="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49" name="AutoShape 107"/>
            <p:cNvSpPr>
              <a:spLocks/>
            </p:cNvSpPr>
            <p:nvPr/>
          </p:nvSpPr>
          <p:spPr bwMode="auto">
            <a:xfrm>
              <a:off x="216" y="304"/>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cubicBezTo>
                    <a:pt x="17923" y="21600"/>
                    <a:pt x="17234" y="20571"/>
                    <a:pt x="21600" y="5371"/>
                  </a:cubicBezTo>
                  <a:cubicBezTo>
                    <a:pt x="16200" y="3429"/>
                    <a:pt x="10915" y="1714"/>
                    <a:pt x="5285" y="0"/>
                  </a:cubicBezTo>
                  <a:cubicBezTo>
                    <a:pt x="3447" y="7200"/>
                    <a:pt x="1838" y="14400"/>
                    <a:pt x="0" y="21600"/>
                  </a:cubicBezTo>
                  <a:close/>
                  <a:moveTo>
                    <a:pt x="0" y="21600"/>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sp>
          <p:nvSpPr>
            <p:cNvPr id="50" name="AutoShape 108"/>
            <p:cNvSpPr>
              <a:spLocks/>
            </p:cNvSpPr>
            <p:nvPr/>
          </p:nvSpPr>
          <p:spPr bwMode="auto">
            <a:xfrm>
              <a:off x="480" y="384"/>
              <a:ext cx="1" cy="2"/>
            </a:xfrm>
            <a:custGeom>
              <a:avLst/>
              <a:gdLst>
                <a:gd name="T0" fmla="*/ 0 w 16557"/>
                <a:gd name="T1" fmla="*/ 0 h 18344"/>
                <a:gd name="T2" fmla="*/ 0 w 16557"/>
                <a:gd name="T3" fmla="*/ 0 h 18344"/>
                <a:gd name="T4" fmla="*/ 0 w 16557"/>
                <a:gd name="T5" fmla="*/ 0 h 18344"/>
                <a:gd name="T6" fmla="*/ 0 w 16557"/>
                <a:gd name="T7" fmla="*/ 0 h 18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557" h="18344">
                  <a:moveTo>
                    <a:pt x="0" y="16234"/>
                  </a:moveTo>
                  <a:cubicBezTo>
                    <a:pt x="21600" y="21600"/>
                    <a:pt x="17408" y="16922"/>
                    <a:pt x="13033" y="0"/>
                  </a:cubicBezTo>
                  <a:cubicBezTo>
                    <a:pt x="2734" y="5916"/>
                    <a:pt x="0" y="4471"/>
                    <a:pt x="0" y="16234"/>
                  </a:cubicBezTo>
                  <a:close/>
                  <a:moveTo>
                    <a:pt x="0" y="16234"/>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5401">
                <a:latin typeface="Lato" charset="0"/>
                <a:ea typeface="Lato" charset="0"/>
                <a:cs typeface="Lato" charset="0"/>
              </a:endParaRPr>
            </a:p>
          </p:txBody>
        </p:sp>
      </p:grpSp>
      <p:sp>
        <p:nvSpPr>
          <p:cNvPr id="31" name="Rectangle 129"/>
          <p:cNvSpPr>
            <a:spLocks/>
          </p:cNvSpPr>
          <p:nvPr/>
        </p:nvSpPr>
        <p:spPr bwMode="auto">
          <a:xfrm>
            <a:off x="8265663" y="4791905"/>
            <a:ext cx="1485984" cy="4617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spAutoFit/>
          </a:bodyPr>
          <a:lstStyle/>
          <a:p>
            <a:pPr algn="ctr">
              <a:tabLst>
                <a:tab pos="533436" algn="l"/>
                <a:tab pos="1066871" algn="l"/>
                <a:tab pos="1600306" algn="l"/>
                <a:tab pos="2133742" algn="l"/>
                <a:tab pos="2667178" algn="l"/>
                <a:tab pos="3200614" algn="l"/>
                <a:tab pos="3734048" algn="l"/>
                <a:tab pos="4267484" algn="l"/>
                <a:tab pos="4800920" algn="l"/>
                <a:tab pos="5334356" algn="l"/>
                <a:tab pos="5867791" algn="l"/>
                <a:tab pos="6401226" algn="l"/>
              </a:tabLst>
            </a:pPr>
            <a:r>
              <a:rPr lang="en-US" sz="3001" dirty="0">
                <a:solidFill>
                  <a:srgbClr val="FFFFFF"/>
                </a:solidFill>
                <a:latin typeface="Lato" charset="0"/>
                <a:ea typeface="Lato" charset="0"/>
                <a:cs typeface="Lato" charset="0"/>
                <a:sym typeface="Helvetica" charset="0"/>
              </a:rPr>
              <a:t>Option 2</a:t>
            </a:r>
          </a:p>
        </p:txBody>
      </p:sp>
      <p:sp>
        <p:nvSpPr>
          <p:cNvPr id="32" name="Rectangle 129"/>
          <p:cNvSpPr>
            <a:spLocks/>
          </p:cNvSpPr>
          <p:nvPr/>
        </p:nvSpPr>
        <p:spPr bwMode="auto">
          <a:xfrm>
            <a:off x="11428089" y="4791905"/>
            <a:ext cx="1485984" cy="4617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spAutoFit/>
          </a:bodyPr>
          <a:lstStyle/>
          <a:p>
            <a:pPr algn="ctr">
              <a:tabLst>
                <a:tab pos="533436" algn="l"/>
                <a:tab pos="1066871" algn="l"/>
                <a:tab pos="1600306" algn="l"/>
                <a:tab pos="2133742" algn="l"/>
                <a:tab pos="2667178" algn="l"/>
                <a:tab pos="3200614" algn="l"/>
                <a:tab pos="3734048" algn="l"/>
                <a:tab pos="4267484" algn="l"/>
                <a:tab pos="4800920" algn="l"/>
                <a:tab pos="5334356" algn="l"/>
                <a:tab pos="5867791" algn="l"/>
                <a:tab pos="6401226" algn="l"/>
              </a:tabLst>
            </a:pPr>
            <a:r>
              <a:rPr lang="en-US" sz="3001" dirty="0">
                <a:solidFill>
                  <a:srgbClr val="FFFFFF"/>
                </a:solidFill>
                <a:latin typeface="Lato" charset="0"/>
                <a:ea typeface="Lato" charset="0"/>
                <a:cs typeface="Lato" charset="0"/>
                <a:sym typeface="Helvetica" charset="0"/>
              </a:rPr>
              <a:t>Option 3</a:t>
            </a:r>
          </a:p>
        </p:txBody>
      </p:sp>
      <p:sp>
        <p:nvSpPr>
          <p:cNvPr id="33" name="Rectangle 129"/>
          <p:cNvSpPr>
            <a:spLocks/>
          </p:cNvSpPr>
          <p:nvPr/>
        </p:nvSpPr>
        <p:spPr bwMode="auto">
          <a:xfrm>
            <a:off x="14579771" y="4791905"/>
            <a:ext cx="1485984" cy="4617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spAutoFit/>
          </a:bodyPr>
          <a:lstStyle/>
          <a:p>
            <a:pPr algn="ctr">
              <a:tabLst>
                <a:tab pos="533436" algn="l"/>
                <a:tab pos="1066871" algn="l"/>
                <a:tab pos="1600306" algn="l"/>
                <a:tab pos="2133742" algn="l"/>
                <a:tab pos="2667178" algn="l"/>
                <a:tab pos="3200614" algn="l"/>
                <a:tab pos="3734048" algn="l"/>
                <a:tab pos="4267484" algn="l"/>
                <a:tab pos="4800920" algn="l"/>
                <a:tab pos="5334356" algn="l"/>
                <a:tab pos="5867791" algn="l"/>
                <a:tab pos="6401226" algn="l"/>
              </a:tabLst>
            </a:pPr>
            <a:r>
              <a:rPr lang="en-US" sz="3001" dirty="0">
                <a:solidFill>
                  <a:srgbClr val="FFFFFF"/>
                </a:solidFill>
                <a:latin typeface="Lato" charset="0"/>
                <a:ea typeface="Lato" charset="0"/>
                <a:cs typeface="Lato" charset="0"/>
                <a:sym typeface="Helvetica" charset="0"/>
              </a:rPr>
              <a:t>Option 4</a:t>
            </a:r>
          </a:p>
        </p:txBody>
      </p:sp>
      <p:sp>
        <p:nvSpPr>
          <p:cNvPr id="66" name="Freeform 117"/>
          <p:cNvSpPr>
            <a:spLocks noChangeArrowheads="1"/>
          </p:cNvSpPr>
          <p:nvPr/>
        </p:nvSpPr>
        <p:spPr bwMode="auto">
          <a:xfrm>
            <a:off x="12036446" y="7455777"/>
            <a:ext cx="434976" cy="4350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2"/>
          </a:solidFill>
          <a:ln>
            <a:noFill/>
          </a:ln>
          <a:extLst/>
        </p:spPr>
        <p:txBody>
          <a:bodyPr wrap="none" anchor="ctr"/>
          <a:lstStyle/>
          <a:p>
            <a:endParaRPr lang="en-US" sz="2701">
              <a:latin typeface="Source Sans Pro Light" charset="0"/>
            </a:endParaRPr>
          </a:p>
        </p:txBody>
      </p:sp>
      <p:sp>
        <p:nvSpPr>
          <p:cNvPr id="67" name="Freeform 118"/>
          <p:cNvSpPr>
            <a:spLocks noChangeArrowheads="1"/>
          </p:cNvSpPr>
          <p:nvPr/>
        </p:nvSpPr>
        <p:spPr bwMode="auto">
          <a:xfrm>
            <a:off x="8839997" y="7455777"/>
            <a:ext cx="434974" cy="4350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sz="2701">
              <a:latin typeface="Source Sans Pro Light" charset="0"/>
            </a:endParaRPr>
          </a:p>
        </p:txBody>
      </p:sp>
      <p:sp>
        <p:nvSpPr>
          <p:cNvPr id="68" name="Freeform 117"/>
          <p:cNvSpPr>
            <a:spLocks noChangeArrowheads="1"/>
          </p:cNvSpPr>
          <p:nvPr/>
        </p:nvSpPr>
        <p:spPr bwMode="auto">
          <a:xfrm>
            <a:off x="15259865" y="6650898"/>
            <a:ext cx="434976" cy="4350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2"/>
          </a:solidFill>
          <a:ln>
            <a:noFill/>
          </a:ln>
          <a:extLst/>
        </p:spPr>
        <p:txBody>
          <a:bodyPr wrap="none" anchor="ctr"/>
          <a:lstStyle/>
          <a:p>
            <a:endParaRPr lang="en-US" sz="2701">
              <a:latin typeface="Source Sans Pro Light" charset="0"/>
            </a:endParaRPr>
          </a:p>
        </p:txBody>
      </p:sp>
      <p:sp>
        <p:nvSpPr>
          <p:cNvPr id="69" name="Freeform 118"/>
          <p:cNvSpPr>
            <a:spLocks noChangeArrowheads="1"/>
          </p:cNvSpPr>
          <p:nvPr/>
        </p:nvSpPr>
        <p:spPr bwMode="auto">
          <a:xfrm>
            <a:off x="8892175" y="6647902"/>
            <a:ext cx="434974" cy="4350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sz="2701">
              <a:latin typeface="Source Sans Pro Light" charset="0"/>
            </a:endParaRPr>
          </a:p>
        </p:txBody>
      </p:sp>
      <p:sp>
        <p:nvSpPr>
          <p:cNvPr id="70" name="Freeform 117"/>
          <p:cNvSpPr>
            <a:spLocks noChangeArrowheads="1"/>
          </p:cNvSpPr>
          <p:nvPr/>
        </p:nvSpPr>
        <p:spPr bwMode="auto">
          <a:xfrm>
            <a:off x="11935151" y="5808032"/>
            <a:ext cx="434976" cy="4350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2"/>
          </a:solidFill>
          <a:ln>
            <a:noFill/>
          </a:ln>
          <a:extLst/>
        </p:spPr>
        <p:txBody>
          <a:bodyPr wrap="none" anchor="ctr"/>
          <a:lstStyle/>
          <a:p>
            <a:endParaRPr lang="en-US" sz="2701">
              <a:latin typeface="Source Sans Pro Light" charset="0"/>
            </a:endParaRPr>
          </a:p>
        </p:txBody>
      </p:sp>
      <p:sp>
        <p:nvSpPr>
          <p:cNvPr id="71" name="Freeform 118"/>
          <p:cNvSpPr>
            <a:spLocks noChangeArrowheads="1"/>
          </p:cNvSpPr>
          <p:nvPr/>
        </p:nvSpPr>
        <p:spPr bwMode="auto">
          <a:xfrm>
            <a:off x="5513766" y="5808032"/>
            <a:ext cx="434974" cy="4350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sz="2701">
              <a:latin typeface="Source Sans Pro Light" charset="0"/>
            </a:endParaRPr>
          </a:p>
        </p:txBody>
      </p:sp>
      <p:sp>
        <p:nvSpPr>
          <p:cNvPr id="72" name="Freeform 117"/>
          <p:cNvSpPr>
            <a:spLocks noChangeArrowheads="1"/>
          </p:cNvSpPr>
          <p:nvPr/>
        </p:nvSpPr>
        <p:spPr bwMode="auto">
          <a:xfrm>
            <a:off x="15188004" y="8311881"/>
            <a:ext cx="434976" cy="4350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2"/>
          </a:solidFill>
          <a:ln>
            <a:noFill/>
          </a:ln>
          <a:extLst/>
        </p:spPr>
        <p:txBody>
          <a:bodyPr wrap="none" anchor="ctr"/>
          <a:lstStyle/>
          <a:p>
            <a:endParaRPr lang="en-US" sz="2701">
              <a:latin typeface="Source Sans Pro Light" charset="0"/>
            </a:endParaRPr>
          </a:p>
        </p:txBody>
      </p:sp>
      <p:sp>
        <p:nvSpPr>
          <p:cNvPr id="73" name="Freeform 118"/>
          <p:cNvSpPr>
            <a:spLocks noChangeArrowheads="1"/>
          </p:cNvSpPr>
          <p:nvPr/>
        </p:nvSpPr>
        <p:spPr bwMode="auto">
          <a:xfrm>
            <a:off x="15188004" y="9142371"/>
            <a:ext cx="434974" cy="4350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sz="2701">
              <a:latin typeface="Source Sans Pro Light" charset="0"/>
            </a:endParaRPr>
          </a:p>
        </p:txBody>
      </p:sp>
      <p:sp>
        <p:nvSpPr>
          <p:cNvPr id="74" name="Freeform 118"/>
          <p:cNvSpPr>
            <a:spLocks noChangeArrowheads="1"/>
          </p:cNvSpPr>
          <p:nvPr/>
        </p:nvSpPr>
        <p:spPr bwMode="auto">
          <a:xfrm>
            <a:off x="8898420" y="5808032"/>
            <a:ext cx="434974" cy="4350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sz="2701">
              <a:latin typeface="Source Sans Pro Light" charset="0"/>
            </a:endParaRPr>
          </a:p>
        </p:txBody>
      </p:sp>
      <p:sp>
        <p:nvSpPr>
          <p:cNvPr id="62" name="Freeform 118"/>
          <p:cNvSpPr>
            <a:spLocks noChangeArrowheads="1"/>
          </p:cNvSpPr>
          <p:nvPr/>
        </p:nvSpPr>
        <p:spPr bwMode="auto">
          <a:xfrm>
            <a:off x="5513766" y="6673653"/>
            <a:ext cx="434974" cy="4350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sz="2701">
              <a:latin typeface="Source Sans Pro Light" charset="0"/>
            </a:endParaRPr>
          </a:p>
        </p:txBody>
      </p:sp>
      <p:sp>
        <p:nvSpPr>
          <p:cNvPr id="63" name="Freeform 118"/>
          <p:cNvSpPr>
            <a:spLocks noChangeArrowheads="1"/>
          </p:cNvSpPr>
          <p:nvPr/>
        </p:nvSpPr>
        <p:spPr bwMode="auto">
          <a:xfrm>
            <a:off x="5513766" y="8299074"/>
            <a:ext cx="434974" cy="4350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sz="2701">
              <a:latin typeface="Source Sans Pro Light" charset="0"/>
            </a:endParaRPr>
          </a:p>
        </p:txBody>
      </p:sp>
      <p:sp>
        <p:nvSpPr>
          <p:cNvPr id="75" name="Freeform 117"/>
          <p:cNvSpPr>
            <a:spLocks noChangeArrowheads="1"/>
          </p:cNvSpPr>
          <p:nvPr/>
        </p:nvSpPr>
        <p:spPr bwMode="auto">
          <a:xfrm>
            <a:off x="8839995" y="9142371"/>
            <a:ext cx="434976" cy="4350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2"/>
          </a:solidFill>
          <a:ln>
            <a:noFill/>
          </a:ln>
          <a:extLst/>
        </p:spPr>
        <p:txBody>
          <a:bodyPr wrap="none" anchor="ctr"/>
          <a:lstStyle/>
          <a:p>
            <a:endParaRPr lang="en-US" sz="2701">
              <a:latin typeface="Source Sans Pro Light" charset="0"/>
            </a:endParaRPr>
          </a:p>
        </p:txBody>
      </p:sp>
      <p:sp>
        <p:nvSpPr>
          <p:cNvPr id="77" name="Rectangle 76"/>
          <p:cNvSpPr>
            <a:spLocks/>
          </p:cNvSpPr>
          <p:nvPr/>
        </p:nvSpPr>
        <p:spPr bwMode="auto">
          <a:xfrm>
            <a:off x="6957923" y="2098153"/>
            <a:ext cx="4416145"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Table Example</a:t>
            </a:r>
          </a:p>
        </p:txBody>
      </p:sp>
      <p:grpSp>
        <p:nvGrpSpPr>
          <p:cNvPr id="78" name="Group 77"/>
          <p:cNvGrpSpPr/>
          <p:nvPr/>
        </p:nvGrpSpPr>
        <p:grpSpPr>
          <a:xfrm>
            <a:off x="8650228" y="3051653"/>
            <a:ext cx="1021006" cy="167312"/>
            <a:chOff x="11262732" y="1672683"/>
            <a:chExt cx="1360987" cy="223024"/>
          </a:xfrm>
        </p:grpSpPr>
        <p:sp>
          <p:nvSpPr>
            <p:cNvPr id="79" name="Oval 78"/>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0" name="Oval 79"/>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1" name="Oval 80"/>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2" name="Oval 81"/>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183303738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741505"/>
            <a:ext cx="9904864" cy="41326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Freeform 8"/>
          <p:cNvSpPr/>
          <p:nvPr/>
        </p:nvSpPr>
        <p:spPr>
          <a:xfrm>
            <a:off x="0" y="5266816"/>
            <a:ext cx="9407024" cy="3182366"/>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Rectangle 13"/>
          <p:cNvSpPr>
            <a:spLocks/>
          </p:cNvSpPr>
          <p:nvPr/>
        </p:nvSpPr>
        <p:spPr bwMode="auto">
          <a:xfrm>
            <a:off x="1970530" y="5776875"/>
            <a:ext cx="3012363" cy="212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nSpc>
                <a:spcPts val="8252"/>
              </a:lnSpc>
            </a:pPr>
            <a:r>
              <a:rPr lang="en-US" sz="7502" b="1" spc="113" dirty="0">
                <a:solidFill>
                  <a:schemeClr val="bg1"/>
                </a:solidFill>
                <a:latin typeface="Lato Black" charset="0"/>
                <a:ea typeface="Lato Black" charset="0"/>
                <a:cs typeface="Lato Black" charset="0"/>
                <a:sym typeface="Bebas Neue" charset="0"/>
              </a:rPr>
              <a:t>Latest</a:t>
            </a:r>
          </a:p>
          <a:p>
            <a:pPr>
              <a:lnSpc>
                <a:spcPts val="8252"/>
              </a:lnSpc>
            </a:pPr>
            <a:r>
              <a:rPr lang="en-US" sz="7502" b="1" spc="113" dirty="0">
                <a:solidFill>
                  <a:schemeClr val="bg1"/>
                </a:solidFill>
                <a:latin typeface="Lato Black" charset="0"/>
                <a:ea typeface="Lato Black" charset="0"/>
                <a:cs typeface="Lato Black" charset="0"/>
                <a:sym typeface="Bebas Neue" charset="0"/>
              </a:rPr>
              <a:t>Works</a:t>
            </a:r>
          </a:p>
        </p:txBody>
      </p:sp>
      <p:sp>
        <p:nvSpPr>
          <p:cNvPr id="15" name="Rectangle 14"/>
          <p:cNvSpPr/>
          <p:nvPr/>
        </p:nvSpPr>
        <p:spPr>
          <a:xfrm>
            <a:off x="1316786" y="5879226"/>
            <a:ext cx="143203" cy="19575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7" name="Shape 2562"/>
          <p:cNvSpPr/>
          <p:nvPr/>
        </p:nvSpPr>
        <p:spPr>
          <a:xfrm>
            <a:off x="7104464" y="6241682"/>
            <a:ext cx="1232634" cy="123263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68722901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a:spLocks/>
          </p:cNvSpPr>
          <p:nvPr/>
        </p:nvSpPr>
        <p:spPr bwMode="auto">
          <a:xfrm>
            <a:off x="6090051" y="6297610"/>
            <a:ext cx="6151877"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Our Creative Works</a:t>
            </a:r>
          </a:p>
        </p:txBody>
      </p:sp>
      <p:grpSp>
        <p:nvGrpSpPr>
          <p:cNvPr id="23" name="Group 22"/>
          <p:cNvGrpSpPr/>
          <p:nvPr/>
        </p:nvGrpSpPr>
        <p:grpSpPr>
          <a:xfrm>
            <a:off x="8650228" y="7251110"/>
            <a:ext cx="1021006" cy="167312"/>
            <a:chOff x="11262732" y="1672683"/>
            <a:chExt cx="1360987" cy="223024"/>
          </a:xfrm>
        </p:grpSpPr>
        <p:sp>
          <p:nvSpPr>
            <p:cNvPr id="24" name="Oval 23"/>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5" name="Oval 24"/>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6" name="Oval 25"/>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18" name="Picture Placeholder 17"/>
          <p:cNvSpPr>
            <a:spLocks noGrp="1"/>
          </p:cNvSpPr>
          <p:nvPr>
            <p:ph type="pic" sz="quarter" idx="50"/>
          </p:nvPr>
        </p:nvSpPr>
        <p:spPr/>
      </p:sp>
      <p:sp>
        <p:nvSpPr>
          <p:cNvPr id="19" name="Picture Placeholder 18"/>
          <p:cNvSpPr>
            <a:spLocks noGrp="1"/>
          </p:cNvSpPr>
          <p:nvPr>
            <p:ph type="pic" sz="quarter" idx="51"/>
          </p:nvPr>
        </p:nvSpPr>
        <p:spPr/>
      </p:sp>
      <p:sp>
        <p:nvSpPr>
          <p:cNvPr id="20" name="Picture Placeholder 19"/>
          <p:cNvSpPr>
            <a:spLocks noGrp="1"/>
          </p:cNvSpPr>
          <p:nvPr>
            <p:ph type="pic" sz="quarter" idx="52"/>
          </p:nvPr>
        </p:nvSpPr>
        <p:spPr/>
      </p:sp>
      <p:sp>
        <p:nvSpPr>
          <p:cNvPr id="21" name="Picture Placeholder 20"/>
          <p:cNvSpPr>
            <a:spLocks noGrp="1"/>
          </p:cNvSpPr>
          <p:nvPr>
            <p:ph type="pic" sz="quarter" idx="53"/>
          </p:nvPr>
        </p:nvSpPr>
        <p:spPr/>
      </p:sp>
      <p:sp>
        <p:nvSpPr>
          <p:cNvPr id="28" name="Picture Placeholder 27"/>
          <p:cNvSpPr>
            <a:spLocks noGrp="1"/>
          </p:cNvSpPr>
          <p:nvPr>
            <p:ph type="pic" sz="quarter" idx="54"/>
          </p:nvPr>
        </p:nvSpPr>
        <p:spPr/>
      </p:sp>
      <p:sp>
        <p:nvSpPr>
          <p:cNvPr id="29" name="Picture Placeholder 28"/>
          <p:cNvSpPr>
            <a:spLocks noGrp="1"/>
          </p:cNvSpPr>
          <p:nvPr>
            <p:ph type="pic" sz="quarter" idx="55"/>
          </p:nvPr>
        </p:nvSpPr>
        <p:spPr/>
      </p:sp>
      <p:sp>
        <p:nvSpPr>
          <p:cNvPr id="30" name="Picture Placeholder 29"/>
          <p:cNvSpPr>
            <a:spLocks noGrp="1"/>
          </p:cNvSpPr>
          <p:nvPr>
            <p:ph type="pic" sz="quarter" idx="56"/>
          </p:nvPr>
        </p:nvSpPr>
        <p:spPr/>
      </p:sp>
      <p:sp>
        <p:nvSpPr>
          <p:cNvPr id="31" name="Picture Placeholder 30"/>
          <p:cNvSpPr>
            <a:spLocks noGrp="1"/>
          </p:cNvSpPr>
          <p:nvPr>
            <p:ph type="pic" sz="quarter" idx="57"/>
          </p:nvPr>
        </p:nvSpPr>
        <p:spPr/>
      </p:sp>
    </p:spTree>
    <p:extLst>
      <p:ext uri="{BB962C8B-B14F-4D97-AF65-F5344CB8AC3E}">
        <p14:creationId xmlns:p14="http://schemas.microsoft.com/office/powerpoint/2010/main" val="584258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p:cNvSpPr>
          <p:nvPr/>
        </p:nvSpPr>
        <p:spPr bwMode="auto">
          <a:xfrm>
            <a:off x="7591517" y="2098153"/>
            <a:ext cx="314894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My Works</a:t>
            </a:r>
          </a:p>
        </p:txBody>
      </p:sp>
      <p:grpSp>
        <p:nvGrpSpPr>
          <p:cNvPr id="19" name="Group 18"/>
          <p:cNvGrpSpPr/>
          <p:nvPr/>
        </p:nvGrpSpPr>
        <p:grpSpPr>
          <a:xfrm>
            <a:off x="8650228" y="3051653"/>
            <a:ext cx="1021006" cy="167312"/>
            <a:chOff x="11262732" y="1672683"/>
            <a:chExt cx="1360987" cy="223024"/>
          </a:xfrm>
        </p:grpSpPr>
        <p:sp>
          <p:nvSpPr>
            <p:cNvPr id="20" name="Oval 1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1" name="Oval 20"/>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 name="Oval 2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3" name="Oval 2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25" name="TextBox 24"/>
          <p:cNvSpPr txBox="1"/>
          <p:nvPr/>
        </p:nvSpPr>
        <p:spPr>
          <a:xfrm>
            <a:off x="6869318" y="4841402"/>
            <a:ext cx="4582825" cy="1538883"/>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a:t>
            </a:r>
          </a:p>
        </p:txBody>
      </p:sp>
      <p:sp>
        <p:nvSpPr>
          <p:cNvPr id="26" name="TextBox 25"/>
          <p:cNvSpPr txBox="1"/>
          <p:nvPr/>
        </p:nvSpPr>
        <p:spPr>
          <a:xfrm>
            <a:off x="8596475" y="4191708"/>
            <a:ext cx="112851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Project 2</a:t>
            </a:r>
          </a:p>
        </p:txBody>
      </p:sp>
      <p:sp>
        <p:nvSpPr>
          <p:cNvPr id="27" name="TextBox 26"/>
          <p:cNvSpPr txBox="1"/>
          <p:nvPr/>
        </p:nvSpPr>
        <p:spPr>
          <a:xfrm>
            <a:off x="13001652" y="4841402"/>
            <a:ext cx="4582825" cy="1538883"/>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a:t>
            </a:r>
          </a:p>
        </p:txBody>
      </p:sp>
      <p:sp>
        <p:nvSpPr>
          <p:cNvPr id="28" name="TextBox 27"/>
          <p:cNvSpPr txBox="1"/>
          <p:nvPr/>
        </p:nvSpPr>
        <p:spPr>
          <a:xfrm>
            <a:off x="14728809" y="4191708"/>
            <a:ext cx="112851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Project 3</a:t>
            </a:r>
          </a:p>
        </p:txBody>
      </p:sp>
      <p:sp>
        <p:nvSpPr>
          <p:cNvPr id="29" name="TextBox 28"/>
          <p:cNvSpPr txBox="1"/>
          <p:nvPr/>
        </p:nvSpPr>
        <p:spPr>
          <a:xfrm>
            <a:off x="670768" y="4841402"/>
            <a:ext cx="4582825" cy="1538883"/>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a:t>
            </a:r>
          </a:p>
        </p:txBody>
      </p:sp>
      <p:sp>
        <p:nvSpPr>
          <p:cNvPr id="30" name="TextBox 29"/>
          <p:cNvSpPr txBox="1"/>
          <p:nvPr/>
        </p:nvSpPr>
        <p:spPr>
          <a:xfrm>
            <a:off x="2397924" y="4191708"/>
            <a:ext cx="112851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Project 1</a:t>
            </a:r>
          </a:p>
        </p:txBody>
      </p:sp>
      <p:sp>
        <p:nvSpPr>
          <p:cNvPr id="5" name="Picture Placeholder 4"/>
          <p:cNvSpPr>
            <a:spLocks noGrp="1"/>
          </p:cNvSpPr>
          <p:nvPr>
            <p:ph type="pic" sz="quarter" idx="10"/>
          </p:nvPr>
        </p:nvSpPr>
        <p:spPr/>
      </p:sp>
      <p:sp>
        <p:nvSpPr>
          <p:cNvPr id="6" name="Picture Placeholder 5"/>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915180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p:cNvSpPr>
          <p:nvPr/>
        </p:nvSpPr>
        <p:spPr bwMode="auto">
          <a:xfrm>
            <a:off x="7591517" y="2098153"/>
            <a:ext cx="314894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My Works</a:t>
            </a:r>
          </a:p>
        </p:txBody>
      </p:sp>
      <p:grpSp>
        <p:nvGrpSpPr>
          <p:cNvPr id="19" name="Group 18"/>
          <p:cNvGrpSpPr/>
          <p:nvPr/>
        </p:nvGrpSpPr>
        <p:grpSpPr>
          <a:xfrm>
            <a:off x="8650228" y="3051653"/>
            <a:ext cx="1021006" cy="167312"/>
            <a:chOff x="11262732" y="1672683"/>
            <a:chExt cx="1360987" cy="223024"/>
          </a:xfrm>
        </p:grpSpPr>
        <p:sp>
          <p:nvSpPr>
            <p:cNvPr id="20" name="Oval 1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1" name="Oval 20"/>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 name="Oval 2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3" name="Oval 2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1" name="TextBox 30"/>
          <p:cNvSpPr txBox="1"/>
          <p:nvPr/>
        </p:nvSpPr>
        <p:spPr>
          <a:xfrm>
            <a:off x="10785431" y="9961144"/>
            <a:ext cx="4582825" cy="1154162"/>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a:t>
            </a:r>
          </a:p>
        </p:txBody>
      </p:sp>
      <p:sp>
        <p:nvSpPr>
          <p:cNvPr id="32" name="TextBox 31"/>
          <p:cNvSpPr txBox="1"/>
          <p:nvPr/>
        </p:nvSpPr>
        <p:spPr>
          <a:xfrm>
            <a:off x="12512587" y="9311449"/>
            <a:ext cx="112851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Project 2</a:t>
            </a:r>
          </a:p>
        </p:txBody>
      </p:sp>
      <p:sp>
        <p:nvSpPr>
          <p:cNvPr id="33" name="TextBox 32"/>
          <p:cNvSpPr txBox="1"/>
          <p:nvPr/>
        </p:nvSpPr>
        <p:spPr>
          <a:xfrm>
            <a:off x="3013133" y="9961144"/>
            <a:ext cx="4582825" cy="1154162"/>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a:t>
            </a:r>
          </a:p>
        </p:txBody>
      </p:sp>
      <p:sp>
        <p:nvSpPr>
          <p:cNvPr id="34" name="TextBox 33"/>
          <p:cNvSpPr txBox="1"/>
          <p:nvPr/>
        </p:nvSpPr>
        <p:spPr>
          <a:xfrm>
            <a:off x="4740289" y="9311449"/>
            <a:ext cx="112851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Project 1</a:t>
            </a:r>
          </a:p>
        </p:txBody>
      </p:sp>
      <p:sp>
        <p:nvSpPr>
          <p:cNvPr id="4" name="Picture Placeholder 3"/>
          <p:cNvSpPr>
            <a:spLocks noGrp="1"/>
          </p:cNvSpPr>
          <p:nvPr>
            <p:ph type="pic" sz="quarter" idx="10"/>
          </p:nvPr>
        </p:nvSpPr>
        <p:spPr/>
      </p:sp>
      <p:sp>
        <p:nvSpPr>
          <p:cNvPr id="5" name="Picture Placeholder 4"/>
          <p:cNvSpPr>
            <a:spLocks noGrp="1"/>
          </p:cNvSpPr>
          <p:nvPr>
            <p:ph type="pic" sz="quarter" idx="12"/>
          </p:nvPr>
        </p:nvSpPr>
        <p:spPr/>
      </p:sp>
    </p:spTree>
    <p:extLst>
      <p:ext uri="{BB962C8B-B14F-4D97-AF65-F5344CB8AC3E}">
        <p14:creationId xmlns:p14="http://schemas.microsoft.com/office/powerpoint/2010/main" val="101185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a:xfrm>
            <a:off x="6086508" y="10641513"/>
            <a:ext cx="3045745" cy="3045745"/>
          </a:xfrm>
          <a:prstGeom prst="rect">
            <a:avLst/>
          </a:prstGeom>
          <a:solidFill>
            <a:srgbClr val="817E9A">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6" name="Rectangle 45"/>
          <p:cNvSpPr/>
          <p:nvPr/>
        </p:nvSpPr>
        <p:spPr>
          <a:xfrm>
            <a:off x="1600" y="7595768"/>
            <a:ext cx="3045745" cy="3045745"/>
          </a:xfrm>
          <a:prstGeom prst="rect">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4" name="Rectangle 33"/>
          <p:cNvSpPr/>
          <p:nvPr/>
        </p:nvSpPr>
        <p:spPr>
          <a:xfrm>
            <a:off x="12188146" y="7595768"/>
            <a:ext cx="3045745" cy="3045745"/>
          </a:xfrm>
          <a:prstGeom prst="rect">
            <a:avLst/>
          </a:prstGeom>
          <a:solidFill>
            <a:srgbClr val="000E36">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4" name="Rectangle 23"/>
          <p:cNvSpPr>
            <a:spLocks/>
          </p:cNvSpPr>
          <p:nvPr/>
        </p:nvSpPr>
        <p:spPr bwMode="auto">
          <a:xfrm>
            <a:off x="7591517" y="2098153"/>
            <a:ext cx="314894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My Works</a:t>
            </a:r>
          </a:p>
        </p:txBody>
      </p:sp>
      <p:grpSp>
        <p:nvGrpSpPr>
          <p:cNvPr id="25" name="Group 24"/>
          <p:cNvGrpSpPr/>
          <p:nvPr/>
        </p:nvGrpSpPr>
        <p:grpSpPr>
          <a:xfrm>
            <a:off x="8650228" y="3051653"/>
            <a:ext cx="1021006" cy="167312"/>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0" name="Oval 29"/>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2" name="TextBox 31"/>
          <p:cNvSpPr txBox="1"/>
          <p:nvPr/>
        </p:nvSpPr>
        <p:spPr>
          <a:xfrm>
            <a:off x="1125055" y="3748804"/>
            <a:ext cx="16081864" cy="1154162"/>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a:t>
            </a:r>
          </a:p>
        </p:txBody>
      </p:sp>
      <p:sp>
        <p:nvSpPr>
          <p:cNvPr id="57" name="TextBox 56"/>
          <p:cNvSpPr txBox="1"/>
          <p:nvPr/>
        </p:nvSpPr>
        <p:spPr>
          <a:xfrm>
            <a:off x="218519" y="9010939"/>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bg1"/>
                </a:solidFill>
                <a:latin typeface="Lato" charset="0"/>
                <a:ea typeface="Lato" charset="0"/>
                <a:cs typeface="Lato" charset="0"/>
              </a:rPr>
              <a:t>Structure</a:t>
            </a:r>
          </a:p>
          <a:p>
            <a:pPr algn="ctr">
              <a:lnSpc>
                <a:spcPts val="3026"/>
              </a:lnSpc>
            </a:pPr>
            <a:r>
              <a:rPr lang="en-US" sz="1800" dirty="0">
                <a:solidFill>
                  <a:schemeClr val="bg1"/>
                </a:solidFill>
                <a:latin typeface="Lato Light" charset="0"/>
                <a:ea typeface="Lato Light" charset="0"/>
                <a:cs typeface="Lato Light" charset="0"/>
              </a:rPr>
              <a:t>Tools that allow people companies to create</a:t>
            </a:r>
            <a:endParaRPr lang="en-US" sz="1725" dirty="0">
              <a:solidFill>
                <a:schemeClr val="bg1"/>
              </a:solidFill>
              <a:latin typeface="Lato Light" charset="0"/>
              <a:ea typeface="Lato Light" charset="0"/>
              <a:cs typeface="Lato Light" charset="0"/>
            </a:endParaRPr>
          </a:p>
        </p:txBody>
      </p:sp>
      <p:sp>
        <p:nvSpPr>
          <p:cNvPr id="58" name="Shape 2645"/>
          <p:cNvSpPr/>
          <p:nvPr/>
        </p:nvSpPr>
        <p:spPr>
          <a:xfrm>
            <a:off x="1212451" y="8119561"/>
            <a:ext cx="715397" cy="520289"/>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9" name="TextBox 58"/>
          <p:cNvSpPr txBox="1"/>
          <p:nvPr/>
        </p:nvSpPr>
        <p:spPr>
          <a:xfrm>
            <a:off x="12372217" y="8969112"/>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bg1"/>
                </a:solidFill>
                <a:latin typeface="Lato" charset="0"/>
                <a:ea typeface="Lato" charset="0"/>
                <a:cs typeface="Lato" charset="0"/>
              </a:rPr>
              <a:t>Layers</a:t>
            </a:r>
          </a:p>
          <a:p>
            <a:pPr algn="ctr">
              <a:lnSpc>
                <a:spcPts val="3026"/>
              </a:lnSpc>
            </a:pPr>
            <a:r>
              <a:rPr lang="en-US" sz="1800" dirty="0">
                <a:solidFill>
                  <a:schemeClr val="bg1"/>
                </a:solidFill>
                <a:latin typeface="Lato Light" charset="0"/>
                <a:ea typeface="Lato Light" charset="0"/>
                <a:cs typeface="Lato Light" charset="0"/>
              </a:rPr>
              <a:t>Tools that allow people companies to create</a:t>
            </a:r>
            <a:endParaRPr lang="en-US" sz="1725" dirty="0">
              <a:solidFill>
                <a:schemeClr val="bg1"/>
              </a:solidFill>
              <a:latin typeface="Lato Light" charset="0"/>
              <a:ea typeface="Lato Light" charset="0"/>
              <a:cs typeface="Lato Light" charset="0"/>
            </a:endParaRPr>
          </a:p>
        </p:txBody>
      </p:sp>
      <p:sp>
        <p:nvSpPr>
          <p:cNvPr id="60" name="Shape 2783"/>
          <p:cNvSpPr/>
          <p:nvPr/>
        </p:nvSpPr>
        <p:spPr>
          <a:xfrm>
            <a:off x="13359810" y="8061003"/>
            <a:ext cx="715397" cy="617843"/>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1" name="TextBox 60"/>
          <p:cNvSpPr txBox="1"/>
          <p:nvPr/>
        </p:nvSpPr>
        <p:spPr>
          <a:xfrm>
            <a:off x="6305329" y="12067668"/>
            <a:ext cx="2595180" cy="1154162"/>
          </a:xfrm>
          <a:prstGeom prst="rect">
            <a:avLst/>
          </a:prstGeom>
          <a:noFill/>
        </p:spPr>
        <p:txBody>
          <a:bodyPr wrap="square" lIns="0" tIns="0" rIns="0" bIns="0" rtlCol="1">
            <a:spAutoFit/>
          </a:bodyPr>
          <a:lstStyle/>
          <a:p>
            <a:pPr algn="ctr">
              <a:lnSpc>
                <a:spcPts val="2600"/>
              </a:lnSpc>
              <a:spcAft>
                <a:spcPts val="400"/>
              </a:spcAft>
            </a:pPr>
            <a:r>
              <a:rPr lang="en-US" sz="2026" b="1" dirty="0">
                <a:solidFill>
                  <a:schemeClr val="bg1"/>
                </a:solidFill>
                <a:latin typeface="Lato" charset="0"/>
                <a:ea typeface="Lato" charset="0"/>
                <a:cs typeface="Lato" charset="0"/>
              </a:rPr>
              <a:t>Support</a:t>
            </a:r>
          </a:p>
          <a:p>
            <a:pPr algn="ctr">
              <a:lnSpc>
                <a:spcPts val="3026"/>
              </a:lnSpc>
            </a:pPr>
            <a:r>
              <a:rPr lang="en-US" sz="1800" dirty="0">
                <a:solidFill>
                  <a:schemeClr val="bg1"/>
                </a:solidFill>
                <a:latin typeface="Lato Light" charset="0"/>
                <a:ea typeface="Lato Light" charset="0"/>
                <a:cs typeface="Lato Light" charset="0"/>
              </a:rPr>
              <a:t>Tools that allow people companies to create</a:t>
            </a:r>
            <a:endParaRPr lang="en-US" sz="1725" dirty="0">
              <a:solidFill>
                <a:schemeClr val="bg1"/>
              </a:solidFill>
              <a:latin typeface="Lato Light" charset="0"/>
              <a:ea typeface="Lato Light" charset="0"/>
              <a:cs typeface="Lato Light" charset="0"/>
            </a:endParaRPr>
          </a:p>
        </p:txBody>
      </p:sp>
      <p:sp>
        <p:nvSpPr>
          <p:cNvPr id="62" name="Shape 2547"/>
          <p:cNvSpPr/>
          <p:nvPr/>
        </p:nvSpPr>
        <p:spPr>
          <a:xfrm>
            <a:off x="7272006" y="11053937"/>
            <a:ext cx="650314" cy="650314"/>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15" name="Picture Placeholder 14"/>
          <p:cNvSpPr>
            <a:spLocks noGrp="1"/>
          </p:cNvSpPr>
          <p:nvPr>
            <p:ph type="pic" sz="quarter" idx="57"/>
          </p:nvPr>
        </p:nvSpPr>
        <p:spPr/>
      </p:sp>
      <p:sp>
        <p:nvSpPr>
          <p:cNvPr id="16" name="Picture Placeholder 15"/>
          <p:cNvSpPr>
            <a:spLocks noGrp="1"/>
          </p:cNvSpPr>
          <p:nvPr>
            <p:ph type="pic" sz="quarter" idx="58"/>
          </p:nvPr>
        </p:nvSpPr>
        <p:spPr/>
      </p:sp>
      <p:sp>
        <p:nvSpPr>
          <p:cNvPr id="17" name="Picture Placeholder 16"/>
          <p:cNvSpPr>
            <a:spLocks noGrp="1"/>
          </p:cNvSpPr>
          <p:nvPr>
            <p:ph type="pic" sz="quarter" idx="59"/>
          </p:nvPr>
        </p:nvSpPr>
        <p:spPr/>
      </p:sp>
      <p:sp>
        <p:nvSpPr>
          <p:cNvPr id="18" name="Picture Placeholder 17"/>
          <p:cNvSpPr>
            <a:spLocks noGrp="1"/>
          </p:cNvSpPr>
          <p:nvPr>
            <p:ph type="pic" sz="quarter" idx="60"/>
          </p:nvPr>
        </p:nvSpPr>
        <p:spPr/>
      </p:sp>
      <p:sp>
        <p:nvSpPr>
          <p:cNvPr id="19" name="Picture Placeholder 18"/>
          <p:cNvSpPr>
            <a:spLocks noGrp="1"/>
          </p:cNvSpPr>
          <p:nvPr>
            <p:ph type="pic" sz="quarter" idx="61"/>
          </p:nvPr>
        </p:nvSpPr>
        <p:spPr/>
      </p:sp>
      <p:sp>
        <p:nvSpPr>
          <p:cNvPr id="20" name="Picture Placeholder 19"/>
          <p:cNvSpPr>
            <a:spLocks noGrp="1"/>
          </p:cNvSpPr>
          <p:nvPr>
            <p:ph type="pic" sz="quarter" idx="62"/>
          </p:nvPr>
        </p:nvSpPr>
        <p:spPr/>
      </p:sp>
      <p:sp>
        <p:nvSpPr>
          <p:cNvPr id="21" name="Picture Placeholder 20"/>
          <p:cNvSpPr>
            <a:spLocks noGrp="1"/>
          </p:cNvSpPr>
          <p:nvPr>
            <p:ph type="pic" sz="quarter" idx="63"/>
          </p:nvPr>
        </p:nvSpPr>
        <p:spPr/>
      </p:sp>
      <p:sp>
        <p:nvSpPr>
          <p:cNvPr id="22" name="Picture Placeholder 21"/>
          <p:cNvSpPr>
            <a:spLocks noGrp="1"/>
          </p:cNvSpPr>
          <p:nvPr>
            <p:ph type="pic" sz="quarter" idx="64"/>
          </p:nvPr>
        </p:nvSpPr>
        <p:spPr/>
      </p:sp>
      <p:sp>
        <p:nvSpPr>
          <p:cNvPr id="23" name="Picture Placeholder 22"/>
          <p:cNvSpPr>
            <a:spLocks noGrp="1"/>
          </p:cNvSpPr>
          <p:nvPr>
            <p:ph type="pic" sz="quarter" idx="65"/>
          </p:nvPr>
        </p:nvSpPr>
        <p:spPr/>
      </p:sp>
      <p:sp>
        <p:nvSpPr>
          <p:cNvPr id="27" name="Picture Placeholder 26"/>
          <p:cNvSpPr>
            <a:spLocks noGrp="1"/>
          </p:cNvSpPr>
          <p:nvPr>
            <p:ph type="pic" sz="quarter" idx="66"/>
          </p:nvPr>
        </p:nvSpPr>
        <p:spPr/>
      </p:sp>
      <p:sp>
        <p:nvSpPr>
          <p:cNvPr id="31" name="Picture Placeholder 30"/>
          <p:cNvSpPr>
            <a:spLocks noGrp="1"/>
          </p:cNvSpPr>
          <p:nvPr>
            <p:ph type="pic" sz="quarter" idx="67"/>
          </p:nvPr>
        </p:nvSpPr>
        <p:spPr/>
      </p:sp>
      <p:sp>
        <p:nvSpPr>
          <p:cNvPr id="33" name="Picture Placeholder 32"/>
          <p:cNvSpPr>
            <a:spLocks noGrp="1"/>
          </p:cNvSpPr>
          <p:nvPr>
            <p:ph type="pic" sz="quarter" idx="68"/>
          </p:nvPr>
        </p:nvSpPr>
        <p:spPr/>
      </p:sp>
    </p:spTree>
    <p:extLst>
      <p:ext uri="{BB962C8B-B14F-4D97-AF65-F5344CB8AC3E}">
        <p14:creationId xmlns:p14="http://schemas.microsoft.com/office/powerpoint/2010/main" val="1818261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p:cNvSpPr>
          <p:nvPr/>
        </p:nvSpPr>
        <p:spPr bwMode="auto">
          <a:xfrm>
            <a:off x="7591517" y="2098153"/>
            <a:ext cx="314894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My Works</a:t>
            </a:r>
          </a:p>
        </p:txBody>
      </p:sp>
      <p:grpSp>
        <p:nvGrpSpPr>
          <p:cNvPr id="11" name="Group 10"/>
          <p:cNvGrpSpPr/>
          <p:nvPr/>
        </p:nvGrpSpPr>
        <p:grpSpPr>
          <a:xfrm>
            <a:off x="8650228" y="3051653"/>
            <a:ext cx="1021006" cy="167312"/>
            <a:chOff x="11262732" y="1672683"/>
            <a:chExt cx="1360987" cy="223024"/>
          </a:xfrm>
        </p:grpSpPr>
        <p:sp>
          <p:nvSpPr>
            <p:cNvPr id="12" name="Oval 1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3" name="Oval 1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Oval 15"/>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7" name="Oval 16"/>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19" name="TextBox 18"/>
          <p:cNvSpPr txBox="1"/>
          <p:nvPr/>
        </p:nvSpPr>
        <p:spPr>
          <a:xfrm>
            <a:off x="1125055" y="3748804"/>
            <a:ext cx="16081864" cy="1154162"/>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a:t>
            </a:r>
          </a:p>
        </p:txBody>
      </p:sp>
      <p:sp>
        <p:nvSpPr>
          <p:cNvPr id="5" name="Picture Placeholder 4"/>
          <p:cNvSpPr>
            <a:spLocks noGrp="1"/>
          </p:cNvSpPr>
          <p:nvPr>
            <p:ph type="pic" sz="quarter" idx="51"/>
          </p:nvPr>
        </p:nvSpPr>
        <p:spPr/>
      </p:sp>
      <p:sp>
        <p:nvSpPr>
          <p:cNvPr id="6" name="Picture Placeholder 5"/>
          <p:cNvSpPr>
            <a:spLocks noGrp="1"/>
          </p:cNvSpPr>
          <p:nvPr>
            <p:ph type="pic" sz="quarter" idx="53"/>
          </p:nvPr>
        </p:nvSpPr>
        <p:spPr/>
      </p:sp>
      <p:sp>
        <p:nvSpPr>
          <p:cNvPr id="7" name="Picture Placeholder 6"/>
          <p:cNvSpPr>
            <a:spLocks noGrp="1"/>
          </p:cNvSpPr>
          <p:nvPr>
            <p:ph type="pic" sz="quarter" idx="54"/>
          </p:nvPr>
        </p:nvSpPr>
        <p:spPr/>
      </p:sp>
    </p:spTree>
    <p:extLst>
      <p:ext uri="{BB962C8B-B14F-4D97-AF65-F5344CB8AC3E}">
        <p14:creationId xmlns:p14="http://schemas.microsoft.com/office/powerpoint/2010/main" val="1197184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a:spLocks/>
          </p:cNvSpPr>
          <p:nvPr/>
        </p:nvSpPr>
        <p:spPr bwMode="auto">
          <a:xfrm>
            <a:off x="7591517" y="2098153"/>
            <a:ext cx="314894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My Works</a:t>
            </a:r>
          </a:p>
        </p:txBody>
      </p:sp>
      <p:grpSp>
        <p:nvGrpSpPr>
          <p:cNvPr id="22" name="Group 21"/>
          <p:cNvGrpSpPr/>
          <p:nvPr/>
        </p:nvGrpSpPr>
        <p:grpSpPr>
          <a:xfrm>
            <a:off x="8650228" y="3051653"/>
            <a:ext cx="1021006" cy="167312"/>
            <a:chOff x="11262732" y="1672683"/>
            <a:chExt cx="1360987" cy="223024"/>
          </a:xfrm>
        </p:grpSpPr>
        <p:sp>
          <p:nvSpPr>
            <p:cNvPr id="28" name="Oval 2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0" name="Oval 2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3" name="Oval 3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8" name="TextBox 37"/>
          <p:cNvSpPr txBox="1"/>
          <p:nvPr/>
        </p:nvSpPr>
        <p:spPr>
          <a:xfrm>
            <a:off x="7379413" y="10011813"/>
            <a:ext cx="3545494" cy="769441"/>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a:t>
            </a:r>
          </a:p>
        </p:txBody>
      </p:sp>
      <p:sp>
        <p:nvSpPr>
          <p:cNvPr id="39" name="TextBox 38"/>
          <p:cNvSpPr txBox="1"/>
          <p:nvPr/>
        </p:nvSpPr>
        <p:spPr>
          <a:xfrm>
            <a:off x="8587904" y="9429041"/>
            <a:ext cx="112851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Project 2</a:t>
            </a:r>
          </a:p>
        </p:txBody>
      </p:sp>
      <p:sp>
        <p:nvSpPr>
          <p:cNvPr id="40" name="TextBox 39"/>
          <p:cNvSpPr txBox="1"/>
          <p:nvPr/>
        </p:nvSpPr>
        <p:spPr>
          <a:xfrm>
            <a:off x="12298938" y="10011813"/>
            <a:ext cx="3545494" cy="769441"/>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a:t>
            </a:r>
          </a:p>
        </p:txBody>
      </p:sp>
      <p:sp>
        <p:nvSpPr>
          <p:cNvPr id="41" name="TextBox 40"/>
          <p:cNvSpPr txBox="1"/>
          <p:nvPr/>
        </p:nvSpPr>
        <p:spPr>
          <a:xfrm>
            <a:off x="13507429" y="9429041"/>
            <a:ext cx="112851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Project 3</a:t>
            </a:r>
          </a:p>
        </p:txBody>
      </p:sp>
      <p:sp>
        <p:nvSpPr>
          <p:cNvPr id="42" name="TextBox 41"/>
          <p:cNvSpPr txBox="1"/>
          <p:nvPr/>
        </p:nvSpPr>
        <p:spPr>
          <a:xfrm>
            <a:off x="2494466" y="10011813"/>
            <a:ext cx="3545494" cy="769441"/>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a:t>
            </a:r>
          </a:p>
        </p:txBody>
      </p:sp>
      <p:sp>
        <p:nvSpPr>
          <p:cNvPr id="43" name="TextBox 42"/>
          <p:cNvSpPr txBox="1"/>
          <p:nvPr/>
        </p:nvSpPr>
        <p:spPr>
          <a:xfrm>
            <a:off x="3702956" y="9429041"/>
            <a:ext cx="112851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Project 1</a:t>
            </a:r>
          </a:p>
        </p:txBody>
      </p:sp>
      <p:sp>
        <p:nvSpPr>
          <p:cNvPr id="5" name="Picture Placeholder 4"/>
          <p:cNvSpPr>
            <a:spLocks noGrp="1"/>
          </p:cNvSpPr>
          <p:nvPr>
            <p:ph type="pic" sz="quarter" idx="50"/>
          </p:nvPr>
        </p:nvSpPr>
        <p:spPr/>
      </p:sp>
      <p:sp>
        <p:nvSpPr>
          <p:cNvPr id="6" name="Picture Placeholder 5"/>
          <p:cNvSpPr>
            <a:spLocks noGrp="1"/>
          </p:cNvSpPr>
          <p:nvPr>
            <p:ph type="pic" sz="quarter" idx="51"/>
          </p:nvPr>
        </p:nvSpPr>
        <p:spPr/>
      </p:sp>
      <p:sp>
        <p:nvSpPr>
          <p:cNvPr id="7" name="Picture Placeholder 6"/>
          <p:cNvSpPr>
            <a:spLocks noGrp="1"/>
          </p:cNvSpPr>
          <p:nvPr>
            <p:ph type="pic" sz="quarter" idx="52"/>
          </p:nvPr>
        </p:nvSpPr>
        <p:spPr/>
      </p:sp>
    </p:spTree>
    <p:extLst>
      <p:ext uri="{BB962C8B-B14F-4D97-AF65-F5344CB8AC3E}">
        <p14:creationId xmlns:p14="http://schemas.microsoft.com/office/powerpoint/2010/main" val="11136246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p:sp>
      <p:sp>
        <p:nvSpPr>
          <p:cNvPr id="11" name="Picture Placeholder 10"/>
          <p:cNvSpPr>
            <a:spLocks noGrp="1"/>
          </p:cNvSpPr>
          <p:nvPr>
            <p:ph type="pic" sz="quarter" idx="15"/>
          </p:nvPr>
        </p:nvSpPr>
        <p:spPr/>
      </p:sp>
      <p:sp>
        <p:nvSpPr>
          <p:cNvPr id="12" name="Picture Placeholder 11"/>
          <p:cNvSpPr>
            <a:spLocks noGrp="1"/>
          </p:cNvSpPr>
          <p:nvPr>
            <p:ph type="pic" sz="quarter" idx="16"/>
          </p:nvPr>
        </p:nvSpPr>
        <p:spPr/>
      </p:sp>
      <p:sp>
        <p:nvSpPr>
          <p:cNvPr id="13" name="Picture Placeholder 12"/>
          <p:cNvSpPr>
            <a:spLocks noGrp="1"/>
          </p:cNvSpPr>
          <p:nvPr>
            <p:ph type="pic" sz="quarter" idx="17"/>
          </p:nvPr>
        </p:nvSpPr>
        <p:spPr/>
      </p:sp>
    </p:spTree>
    <p:extLst>
      <p:ext uri="{BB962C8B-B14F-4D97-AF65-F5344CB8AC3E}">
        <p14:creationId xmlns:p14="http://schemas.microsoft.com/office/powerpoint/2010/main" val="15337656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9144000" y="0"/>
            <a:ext cx="0" cy="700068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820455" y="6314167"/>
            <a:ext cx="1378584" cy="359073"/>
          </a:xfrm>
          <a:prstGeom prst="rect">
            <a:avLst/>
          </a:prstGeom>
          <a:noFill/>
        </p:spPr>
        <p:txBody>
          <a:bodyPr wrap="none" lIns="0" tIns="0" rIns="0" bIns="0" rtlCol="0">
            <a:spAutoFit/>
          </a:bodyPr>
          <a:lstStyle/>
          <a:p>
            <a:pPr algn="r">
              <a:lnSpc>
                <a:spcPts val="2800"/>
              </a:lnSpc>
              <a:spcAft>
                <a:spcPts val="2400"/>
              </a:spcAft>
            </a:pPr>
            <a:r>
              <a:rPr lang="en-US" sz="2176" b="1" dirty="0">
                <a:solidFill>
                  <a:schemeClr val="tx2"/>
                </a:solidFill>
                <a:latin typeface="Lato" charset="0"/>
                <a:ea typeface="Lato" charset="0"/>
                <a:cs typeface="Lato" charset="0"/>
              </a:rPr>
              <a:t>THE TEAM</a:t>
            </a:r>
          </a:p>
        </p:txBody>
      </p:sp>
      <p:sp>
        <p:nvSpPr>
          <p:cNvPr id="26" name="TextBox 25"/>
          <p:cNvSpPr txBox="1"/>
          <p:nvPr/>
        </p:nvSpPr>
        <p:spPr>
          <a:xfrm>
            <a:off x="5175122" y="6775318"/>
            <a:ext cx="3023916" cy="769441"/>
          </a:xfrm>
          <a:prstGeom prst="rect">
            <a:avLst/>
          </a:prstGeom>
          <a:noFill/>
        </p:spPr>
        <p:txBody>
          <a:bodyPr wrap="square" lIns="0" tIns="0" rIns="0" bIns="0"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27" name="Oval 26"/>
          <p:cNvSpPr/>
          <p:nvPr/>
        </p:nvSpPr>
        <p:spPr>
          <a:xfrm flipH="1">
            <a:off x="8631602" y="5945694"/>
            <a:ext cx="1054986" cy="10549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latin typeface="Lato" charset="0"/>
                <a:ea typeface="Lato" charset="0"/>
                <a:cs typeface="Lato" charset="0"/>
              </a:rPr>
              <a:t>10:00 AM</a:t>
            </a:r>
          </a:p>
        </p:txBody>
      </p:sp>
      <p:sp>
        <p:nvSpPr>
          <p:cNvPr id="28" name="Oval 27"/>
          <p:cNvSpPr/>
          <p:nvPr/>
        </p:nvSpPr>
        <p:spPr>
          <a:xfrm flipH="1">
            <a:off x="8614872" y="2272958"/>
            <a:ext cx="1054986" cy="10549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latin typeface="Lato" charset="0"/>
                <a:ea typeface="Lato" charset="0"/>
                <a:cs typeface="Lato" charset="0"/>
              </a:rPr>
              <a:t>9:15 AM</a:t>
            </a:r>
          </a:p>
        </p:txBody>
      </p:sp>
      <p:sp>
        <p:nvSpPr>
          <p:cNvPr id="29" name="TextBox 28"/>
          <p:cNvSpPr txBox="1"/>
          <p:nvPr/>
        </p:nvSpPr>
        <p:spPr>
          <a:xfrm>
            <a:off x="10198986" y="2481973"/>
            <a:ext cx="1558119" cy="359073"/>
          </a:xfrm>
          <a:prstGeom prst="rect">
            <a:avLst/>
          </a:prstGeom>
          <a:noFill/>
        </p:spPr>
        <p:txBody>
          <a:bodyPr wrap="none" lIns="0" tIns="0" rIns="0" bIns="0" rtlCol="0">
            <a:spAutoFit/>
          </a:bodyPr>
          <a:lstStyle/>
          <a:p>
            <a:pPr>
              <a:lnSpc>
                <a:spcPts val="2800"/>
              </a:lnSpc>
              <a:spcAft>
                <a:spcPts val="2400"/>
              </a:spcAft>
            </a:pPr>
            <a:r>
              <a:rPr lang="en-US" sz="2176" b="1" dirty="0">
                <a:solidFill>
                  <a:schemeClr val="tx2"/>
                </a:solidFill>
                <a:latin typeface="Lato" charset="0"/>
                <a:ea typeface="Lato" charset="0"/>
                <a:cs typeface="Lato" charset="0"/>
              </a:rPr>
              <a:t>SOLUTIONS</a:t>
            </a:r>
          </a:p>
        </p:txBody>
      </p:sp>
      <p:sp>
        <p:nvSpPr>
          <p:cNvPr id="30" name="TextBox 29"/>
          <p:cNvSpPr txBox="1"/>
          <p:nvPr/>
        </p:nvSpPr>
        <p:spPr>
          <a:xfrm>
            <a:off x="10198986" y="2943123"/>
            <a:ext cx="3023916" cy="769441"/>
          </a:xfrm>
          <a:prstGeom prst="rect">
            <a:avLst/>
          </a:prstGeom>
          <a:noFill/>
        </p:spPr>
        <p:txBody>
          <a:bodyPr wrap="square" lIns="0" tIns="0" rIns="0" bIns="0"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13" name="Rectangle 12"/>
          <p:cNvSpPr>
            <a:spLocks/>
          </p:cNvSpPr>
          <p:nvPr/>
        </p:nvSpPr>
        <p:spPr bwMode="auto">
          <a:xfrm>
            <a:off x="8079148" y="8723703"/>
            <a:ext cx="2173672"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FINISH</a:t>
            </a:r>
          </a:p>
        </p:txBody>
      </p:sp>
      <p:grpSp>
        <p:nvGrpSpPr>
          <p:cNvPr id="14" name="Group 13"/>
          <p:cNvGrpSpPr/>
          <p:nvPr/>
        </p:nvGrpSpPr>
        <p:grpSpPr>
          <a:xfrm>
            <a:off x="8650228" y="9677203"/>
            <a:ext cx="1021006" cy="167312"/>
            <a:chOff x="11262732" y="1672683"/>
            <a:chExt cx="1360987" cy="223024"/>
          </a:xfrm>
        </p:grpSpPr>
        <p:sp>
          <p:nvSpPr>
            <p:cNvPr id="15" name="Oval 1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Oval 1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7" name="Oval 16"/>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8" name="Oval 1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5062201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741505"/>
            <a:ext cx="9904864" cy="41326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Freeform 8"/>
          <p:cNvSpPr/>
          <p:nvPr/>
        </p:nvSpPr>
        <p:spPr>
          <a:xfrm>
            <a:off x="0" y="5266816"/>
            <a:ext cx="9407024" cy="3182366"/>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Rectangle 13"/>
          <p:cNvSpPr>
            <a:spLocks/>
          </p:cNvSpPr>
          <p:nvPr/>
        </p:nvSpPr>
        <p:spPr bwMode="auto">
          <a:xfrm>
            <a:off x="1970530" y="5776875"/>
            <a:ext cx="3538276" cy="212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nSpc>
                <a:spcPts val="8252"/>
              </a:lnSpc>
            </a:pPr>
            <a:r>
              <a:rPr lang="en-US" sz="7502" b="1" spc="113" dirty="0">
                <a:solidFill>
                  <a:schemeClr val="bg1"/>
                </a:solidFill>
                <a:latin typeface="Lato Black" charset="0"/>
                <a:ea typeface="Lato Black" charset="0"/>
                <a:cs typeface="Lato Black" charset="0"/>
                <a:sym typeface="Bebas Neue" charset="0"/>
              </a:rPr>
              <a:t>Our</a:t>
            </a:r>
          </a:p>
          <a:p>
            <a:pPr>
              <a:lnSpc>
                <a:spcPts val="8252"/>
              </a:lnSpc>
            </a:pPr>
            <a:r>
              <a:rPr lang="en-US" sz="7502" b="1" spc="113" dirty="0">
                <a:solidFill>
                  <a:schemeClr val="bg1"/>
                </a:solidFill>
                <a:latin typeface="Lato Black" charset="0"/>
                <a:ea typeface="Lato Black" charset="0"/>
                <a:cs typeface="Lato Black" charset="0"/>
                <a:sym typeface="Bebas Neue" charset="0"/>
              </a:rPr>
              <a:t>Devices</a:t>
            </a:r>
          </a:p>
        </p:txBody>
      </p:sp>
      <p:sp>
        <p:nvSpPr>
          <p:cNvPr id="15" name="Rectangle 14"/>
          <p:cNvSpPr/>
          <p:nvPr/>
        </p:nvSpPr>
        <p:spPr>
          <a:xfrm>
            <a:off x="1316786" y="5879226"/>
            <a:ext cx="143203" cy="19575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7" name="Shape 2645"/>
          <p:cNvSpPr/>
          <p:nvPr/>
        </p:nvSpPr>
        <p:spPr>
          <a:xfrm>
            <a:off x="6993158" y="6279963"/>
            <a:ext cx="1313535" cy="955300"/>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42535644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9291" y="4883569"/>
            <a:ext cx="5580602" cy="6098668"/>
          </a:xfrm>
          <a:prstGeom prst="rect">
            <a:avLst/>
          </a:prstGeom>
        </p:spPr>
      </p:pic>
      <p:sp>
        <p:nvSpPr>
          <p:cNvPr id="31" name="Rectangle 30"/>
          <p:cNvSpPr/>
          <p:nvPr/>
        </p:nvSpPr>
        <p:spPr>
          <a:xfrm>
            <a:off x="9851650" y="4953517"/>
            <a:ext cx="853290" cy="853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2" name="Rectangle 31"/>
          <p:cNvSpPr/>
          <p:nvPr/>
        </p:nvSpPr>
        <p:spPr>
          <a:xfrm>
            <a:off x="9851650" y="6559243"/>
            <a:ext cx="853290" cy="853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3" name="Rectangle 32"/>
          <p:cNvSpPr/>
          <p:nvPr/>
        </p:nvSpPr>
        <p:spPr>
          <a:xfrm>
            <a:off x="9851650" y="8164969"/>
            <a:ext cx="853290" cy="853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4" name="TextBox 33"/>
          <p:cNvSpPr txBox="1"/>
          <p:nvPr/>
        </p:nvSpPr>
        <p:spPr>
          <a:xfrm>
            <a:off x="10950130" y="8467406"/>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5" name="Rectangle 34"/>
          <p:cNvSpPr/>
          <p:nvPr/>
        </p:nvSpPr>
        <p:spPr>
          <a:xfrm>
            <a:off x="10941552" y="8062495"/>
            <a:ext cx="1292020" cy="404085"/>
          </a:xfrm>
          <a:prstGeom prst="rect">
            <a:avLst/>
          </a:prstGeom>
        </p:spPr>
        <p:txBody>
          <a:bodyPr wrap="none">
            <a:spAutoFit/>
          </a:bodyPr>
          <a:lstStyle/>
          <a:p>
            <a:r>
              <a:rPr lang="en-US" sz="2026" b="1" dirty="0">
                <a:solidFill>
                  <a:schemeClr val="tx2"/>
                </a:solidFill>
                <a:latin typeface="Lato" charset="0"/>
                <a:ea typeface="Lato" charset="0"/>
                <a:cs typeface="Lato" charset="0"/>
              </a:rPr>
              <a:t>Feature 3</a:t>
            </a:r>
          </a:p>
        </p:txBody>
      </p:sp>
      <p:sp>
        <p:nvSpPr>
          <p:cNvPr id="36" name="TextBox 35"/>
          <p:cNvSpPr txBox="1"/>
          <p:nvPr/>
        </p:nvSpPr>
        <p:spPr>
          <a:xfrm>
            <a:off x="10950130" y="5288480"/>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7" name="Rectangle 36"/>
          <p:cNvSpPr/>
          <p:nvPr/>
        </p:nvSpPr>
        <p:spPr>
          <a:xfrm>
            <a:off x="10941552" y="4883569"/>
            <a:ext cx="1292020" cy="404085"/>
          </a:xfrm>
          <a:prstGeom prst="rect">
            <a:avLst/>
          </a:prstGeom>
        </p:spPr>
        <p:txBody>
          <a:bodyPr wrap="none">
            <a:spAutoFit/>
          </a:bodyPr>
          <a:lstStyle/>
          <a:p>
            <a:r>
              <a:rPr lang="en-US" sz="2026" b="1" dirty="0">
                <a:solidFill>
                  <a:schemeClr val="tx2"/>
                </a:solidFill>
                <a:latin typeface="Lato" charset="0"/>
                <a:ea typeface="Lato" charset="0"/>
                <a:cs typeface="Lato" charset="0"/>
              </a:rPr>
              <a:t>Feature 1</a:t>
            </a:r>
          </a:p>
        </p:txBody>
      </p:sp>
      <p:sp>
        <p:nvSpPr>
          <p:cNvPr id="40" name="Shape 2547"/>
          <p:cNvSpPr/>
          <p:nvPr/>
        </p:nvSpPr>
        <p:spPr>
          <a:xfrm>
            <a:off x="10079972" y="518734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6" name="TextBox 45"/>
          <p:cNvSpPr txBox="1"/>
          <p:nvPr/>
        </p:nvSpPr>
        <p:spPr>
          <a:xfrm>
            <a:off x="10950130" y="6877943"/>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47" name="Rectangle 46"/>
          <p:cNvSpPr/>
          <p:nvPr/>
        </p:nvSpPr>
        <p:spPr>
          <a:xfrm>
            <a:off x="10941552" y="6473032"/>
            <a:ext cx="1292020" cy="404085"/>
          </a:xfrm>
          <a:prstGeom prst="rect">
            <a:avLst/>
          </a:prstGeom>
        </p:spPr>
        <p:txBody>
          <a:bodyPr wrap="none">
            <a:spAutoFit/>
          </a:bodyPr>
          <a:lstStyle/>
          <a:p>
            <a:r>
              <a:rPr lang="en-US" sz="2026" b="1" dirty="0">
                <a:solidFill>
                  <a:schemeClr val="tx2"/>
                </a:solidFill>
                <a:latin typeface="Lato" charset="0"/>
                <a:ea typeface="Lato" charset="0"/>
                <a:cs typeface="Lato" charset="0"/>
              </a:rPr>
              <a:t>Feature 2</a:t>
            </a:r>
          </a:p>
        </p:txBody>
      </p:sp>
      <p:sp>
        <p:nvSpPr>
          <p:cNvPr id="48" name="Shape 2588"/>
          <p:cNvSpPr/>
          <p:nvPr/>
        </p:nvSpPr>
        <p:spPr>
          <a:xfrm>
            <a:off x="10079972" y="6795381"/>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9" name="Shape 2633"/>
          <p:cNvSpPr/>
          <p:nvPr/>
        </p:nvSpPr>
        <p:spPr>
          <a:xfrm>
            <a:off x="10085869" y="839788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0" name="Rectangle 49"/>
          <p:cNvSpPr>
            <a:spLocks/>
          </p:cNvSpPr>
          <p:nvPr/>
        </p:nvSpPr>
        <p:spPr bwMode="auto">
          <a:xfrm>
            <a:off x="6564317" y="2098153"/>
            <a:ext cx="5203348"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Desktop Mockup</a:t>
            </a:r>
          </a:p>
        </p:txBody>
      </p:sp>
      <p:grpSp>
        <p:nvGrpSpPr>
          <p:cNvPr id="51" name="Group 50"/>
          <p:cNvGrpSpPr/>
          <p:nvPr/>
        </p:nvGrpSpPr>
        <p:grpSpPr>
          <a:xfrm>
            <a:off x="8650228" y="3051653"/>
            <a:ext cx="1021006" cy="167312"/>
            <a:chOff x="11262732" y="1672683"/>
            <a:chExt cx="1360987" cy="223024"/>
          </a:xfrm>
        </p:grpSpPr>
        <p:sp>
          <p:nvSpPr>
            <p:cNvPr id="52" name="Oval 5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4" name="Oval 53"/>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5" name="Oval 5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6" name="Oval 5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4" name="Picture Placeholder 3"/>
          <p:cNvSpPr>
            <a:spLocks noGrp="1"/>
          </p:cNvSpPr>
          <p:nvPr>
            <p:ph type="pic" sz="quarter" idx="23"/>
          </p:nvPr>
        </p:nvSpPr>
        <p:spPr/>
      </p:sp>
    </p:spTree>
    <p:extLst>
      <p:ext uri="{BB962C8B-B14F-4D97-AF65-F5344CB8AC3E}">
        <p14:creationId xmlns:p14="http://schemas.microsoft.com/office/powerpoint/2010/main" val="1622812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670099" y="5268512"/>
            <a:ext cx="853290" cy="853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 name="Rectangle 21"/>
          <p:cNvSpPr/>
          <p:nvPr/>
        </p:nvSpPr>
        <p:spPr>
          <a:xfrm>
            <a:off x="1670099" y="6874238"/>
            <a:ext cx="853290" cy="853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0" name="Rectangle 19"/>
          <p:cNvSpPr/>
          <p:nvPr/>
        </p:nvSpPr>
        <p:spPr>
          <a:xfrm>
            <a:off x="1670099" y="8479964"/>
            <a:ext cx="853290" cy="853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pic>
        <p:nvPicPr>
          <p:cNvPr id="288" name="Picture 287" descr="New Macbook Silv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9256" y="4871664"/>
            <a:ext cx="8234631" cy="4840572"/>
          </a:xfrm>
          <a:prstGeom prst="rect">
            <a:avLst/>
          </a:prstGeom>
        </p:spPr>
      </p:pic>
      <p:sp>
        <p:nvSpPr>
          <p:cNvPr id="289" name="TextBox 288"/>
          <p:cNvSpPr txBox="1"/>
          <p:nvPr/>
        </p:nvSpPr>
        <p:spPr>
          <a:xfrm>
            <a:off x="2768580" y="8782401"/>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290" name="Rectangle 289"/>
          <p:cNvSpPr/>
          <p:nvPr/>
        </p:nvSpPr>
        <p:spPr>
          <a:xfrm>
            <a:off x="2760002" y="8377490"/>
            <a:ext cx="1292020" cy="404085"/>
          </a:xfrm>
          <a:prstGeom prst="rect">
            <a:avLst/>
          </a:prstGeom>
        </p:spPr>
        <p:txBody>
          <a:bodyPr wrap="none">
            <a:spAutoFit/>
          </a:bodyPr>
          <a:lstStyle/>
          <a:p>
            <a:r>
              <a:rPr lang="en-US" sz="2026" b="1" dirty="0">
                <a:solidFill>
                  <a:schemeClr val="tx2"/>
                </a:solidFill>
                <a:latin typeface="Lato" charset="0"/>
                <a:ea typeface="Lato" charset="0"/>
                <a:cs typeface="Lato" charset="0"/>
              </a:rPr>
              <a:t>Feature 3</a:t>
            </a:r>
          </a:p>
        </p:txBody>
      </p:sp>
      <p:sp>
        <p:nvSpPr>
          <p:cNvPr id="302" name="TextBox 301"/>
          <p:cNvSpPr txBox="1"/>
          <p:nvPr/>
        </p:nvSpPr>
        <p:spPr>
          <a:xfrm>
            <a:off x="2768580" y="5603475"/>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03" name="Rectangle 302"/>
          <p:cNvSpPr/>
          <p:nvPr/>
        </p:nvSpPr>
        <p:spPr>
          <a:xfrm>
            <a:off x="2760002" y="5198564"/>
            <a:ext cx="1292020" cy="404085"/>
          </a:xfrm>
          <a:prstGeom prst="rect">
            <a:avLst/>
          </a:prstGeom>
        </p:spPr>
        <p:txBody>
          <a:bodyPr wrap="none">
            <a:spAutoFit/>
          </a:bodyPr>
          <a:lstStyle/>
          <a:p>
            <a:r>
              <a:rPr lang="en-US" sz="2026" b="1" dirty="0">
                <a:solidFill>
                  <a:schemeClr val="tx2"/>
                </a:solidFill>
                <a:latin typeface="Lato" charset="0"/>
                <a:ea typeface="Lato" charset="0"/>
                <a:cs typeface="Lato" charset="0"/>
              </a:rPr>
              <a:t>Feature 1</a:t>
            </a:r>
          </a:p>
        </p:txBody>
      </p:sp>
      <p:sp>
        <p:nvSpPr>
          <p:cNvPr id="304" name="Shape 2547"/>
          <p:cNvSpPr/>
          <p:nvPr/>
        </p:nvSpPr>
        <p:spPr>
          <a:xfrm>
            <a:off x="1898422" y="550233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306" name="TextBox 305"/>
          <p:cNvSpPr txBox="1"/>
          <p:nvPr/>
        </p:nvSpPr>
        <p:spPr>
          <a:xfrm>
            <a:off x="2768580" y="7192938"/>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07" name="Rectangle 306"/>
          <p:cNvSpPr/>
          <p:nvPr/>
        </p:nvSpPr>
        <p:spPr>
          <a:xfrm>
            <a:off x="2760002" y="6788027"/>
            <a:ext cx="1292020" cy="404085"/>
          </a:xfrm>
          <a:prstGeom prst="rect">
            <a:avLst/>
          </a:prstGeom>
        </p:spPr>
        <p:txBody>
          <a:bodyPr wrap="none">
            <a:spAutoFit/>
          </a:bodyPr>
          <a:lstStyle/>
          <a:p>
            <a:r>
              <a:rPr lang="en-US" sz="2026" b="1" dirty="0">
                <a:solidFill>
                  <a:schemeClr val="tx2"/>
                </a:solidFill>
                <a:latin typeface="Lato" charset="0"/>
                <a:ea typeface="Lato" charset="0"/>
                <a:cs typeface="Lato" charset="0"/>
              </a:rPr>
              <a:t>Feature 2</a:t>
            </a:r>
          </a:p>
        </p:txBody>
      </p:sp>
      <p:sp>
        <p:nvSpPr>
          <p:cNvPr id="309" name="Shape 2588"/>
          <p:cNvSpPr/>
          <p:nvPr/>
        </p:nvSpPr>
        <p:spPr>
          <a:xfrm>
            <a:off x="1898422" y="7110376"/>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310" name="Shape 2633"/>
          <p:cNvSpPr/>
          <p:nvPr/>
        </p:nvSpPr>
        <p:spPr>
          <a:xfrm>
            <a:off x="1904318" y="871288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23" name="Rectangle 22"/>
          <p:cNvSpPr>
            <a:spLocks/>
          </p:cNvSpPr>
          <p:nvPr/>
        </p:nvSpPr>
        <p:spPr bwMode="auto">
          <a:xfrm>
            <a:off x="6678545" y="2098153"/>
            <a:ext cx="4974888"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Laptop Features</a:t>
            </a:r>
          </a:p>
        </p:txBody>
      </p:sp>
      <p:grpSp>
        <p:nvGrpSpPr>
          <p:cNvPr id="24" name="Group 23"/>
          <p:cNvGrpSpPr/>
          <p:nvPr/>
        </p:nvGrpSpPr>
        <p:grpSpPr>
          <a:xfrm>
            <a:off x="8650228" y="3051653"/>
            <a:ext cx="1021006" cy="167312"/>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6" name="Oval 2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7" name="Oval 26"/>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8" name="Oval 2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 name="Picture Placeholder 2"/>
          <p:cNvSpPr>
            <a:spLocks noGrp="1"/>
          </p:cNvSpPr>
          <p:nvPr>
            <p:ph type="pic" sz="quarter" idx="26"/>
          </p:nvPr>
        </p:nvSpPr>
        <p:spPr/>
      </p:sp>
    </p:spTree>
    <p:extLst>
      <p:ext uri="{BB962C8B-B14F-4D97-AF65-F5344CB8AC3E}">
        <p14:creationId xmlns:p14="http://schemas.microsoft.com/office/powerpoint/2010/main" val="1118040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Group 134"/>
          <p:cNvGrpSpPr>
            <a:grpSpLocks noChangeAspect="1"/>
          </p:cNvGrpSpPr>
          <p:nvPr/>
        </p:nvGrpSpPr>
        <p:grpSpPr>
          <a:xfrm>
            <a:off x="6593054" y="4048067"/>
            <a:ext cx="4998731" cy="4063948"/>
            <a:chOff x="4300539" y="1984376"/>
            <a:chExt cx="3589338" cy="2890838"/>
          </a:xfrm>
        </p:grpSpPr>
        <p:sp>
          <p:nvSpPr>
            <p:cNvPr id="185" name="Freeform 5"/>
            <p:cNvSpPr>
              <a:spLocks/>
            </p:cNvSpPr>
            <p:nvPr/>
          </p:nvSpPr>
          <p:spPr bwMode="auto">
            <a:xfrm>
              <a:off x="4300539" y="1984376"/>
              <a:ext cx="3589338" cy="2170113"/>
            </a:xfrm>
            <a:custGeom>
              <a:avLst/>
              <a:gdLst>
                <a:gd name="T0" fmla="*/ 2537 w 2537"/>
                <a:gd name="T1" fmla="*/ 1533 h 1533"/>
                <a:gd name="T2" fmla="*/ 2537 w 2537"/>
                <a:gd name="T3" fmla="*/ 71 h 1533"/>
                <a:gd name="T4" fmla="*/ 2467 w 2537"/>
                <a:gd name="T5" fmla="*/ 0 h 1533"/>
                <a:gd name="T6" fmla="*/ 71 w 2537"/>
                <a:gd name="T7" fmla="*/ 0 h 1533"/>
                <a:gd name="T8" fmla="*/ 0 w 2537"/>
                <a:gd name="T9" fmla="*/ 71 h 1533"/>
                <a:gd name="T10" fmla="*/ 0 w 2537"/>
                <a:gd name="T11" fmla="*/ 1533 h 1533"/>
                <a:gd name="T12" fmla="*/ 2537 w 2537"/>
                <a:gd name="T13" fmla="*/ 1533 h 1533"/>
              </a:gdLst>
              <a:ahLst/>
              <a:cxnLst>
                <a:cxn ang="0">
                  <a:pos x="T0" y="T1"/>
                </a:cxn>
                <a:cxn ang="0">
                  <a:pos x="T2" y="T3"/>
                </a:cxn>
                <a:cxn ang="0">
                  <a:pos x="T4" y="T5"/>
                </a:cxn>
                <a:cxn ang="0">
                  <a:pos x="T6" y="T7"/>
                </a:cxn>
                <a:cxn ang="0">
                  <a:pos x="T8" y="T9"/>
                </a:cxn>
                <a:cxn ang="0">
                  <a:pos x="T10" y="T11"/>
                </a:cxn>
                <a:cxn ang="0">
                  <a:pos x="T12" y="T13"/>
                </a:cxn>
              </a:cxnLst>
              <a:rect l="0" t="0" r="r" b="b"/>
              <a:pathLst>
                <a:path w="2537" h="1533">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99" name="Freeform 6"/>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00" name="Freeform 7"/>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01" name="Rectangle 8"/>
            <p:cNvSpPr>
              <a:spLocks noChangeArrowheads="1"/>
            </p:cNvSpPr>
            <p:nvPr/>
          </p:nvSpPr>
          <p:spPr bwMode="auto">
            <a:xfrm>
              <a:off x="4456114" y="2147889"/>
              <a:ext cx="3278188" cy="1841500"/>
            </a:xfrm>
            <a:prstGeom prst="rect">
              <a:avLst/>
            </a:prstGeom>
            <a:solidFill>
              <a:srgbClr val="7E7E7E"/>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02" name="Freeform 9"/>
            <p:cNvSpPr>
              <a:spLocks/>
            </p:cNvSpPr>
            <p:nvPr/>
          </p:nvSpPr>
          <p:spPr bwMode="auto">
            <a:xfrm>
              <a:off x="5484814" y="4826001"/>
              <a:ext cx="1208088" cy="49213"/>
            </a:xfrm>
            <a:custGeom>
              <a:avLst/>
              <a:gdLst>
                <a:gd name="T0" fmla="*/ 852 w 854"/>
                <a:gd name="T1" fmla="*/ 24 h 35"/>
                <a:gd name="T2" fmla="*/ 478 w 854"/>
                <a:gd name="T3" fmla="*/ 5 h 35"/>
                <a:gd name="T4" fmla="*/ 478 w 854"/>
                <a:gd name="T5" fmla="*/ 0 h 35"/>
                <a:gd name="T6" fmla="*/ 427 w 854"/>
                <a:gd name="T7" fmla="*/ 3 h 35"/>
                <a:gd name="T8" fmla="*/ 375 w 854"/>
                <a:gd name="T9" fmla="*/ 0 h 35"/>
                <a:gd name="T10" fmla="*/ 375 w 854"/>
                <a:gd name="T11" fmla="*/ 5 h 35"/>
                <a:gd name="T12" fmla="*/ 1 w 854"/>
                <a:gd name="T13" fmla="*/ 24 h 35"/>
                <a:gd name="T14" fmla="*/ 24 w 854"/>
                <a:gd name="T15" fmla="*/ 35 h 35"/>
                <a:gd name="T16" fmla="*/ 375 w 854"/>
                <a:gd name="T17" fmla="*/ 35 h 35"/>
                <a:gd name="T18" fmla="*/ 478 w 854"/>
                <a:gd name="T19" fmla="*/ 35 h 35"/>
                <a:gd name="T20" fmla="*/ 829 w 854"/>
                <a:gd name="T21" fmla="*/ 35 h 35"/>
                <a:gd name="T22" fmla="*/ 852 w 854"/>
                <a:gd name="T23"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4" h="35">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03" name="Freeform 10"/>
            <p:cNvSpPr>
              <a:spLocks/>
            </p:cNvSpPr>
            <p:nvPr/>
          </p:nvSpPr>
          <p:spPr bwMode="auto">
            <a:xfrm>
              <a:off x="5478464" y="4446589"/>
              <a:ext cx="1219200" cy="417513"/>
            </a:xfrm>
            <a:custGeom>
              <a:avLst/>
              <a:gdLst>
                <a:gd name="T0" fmla="*/ 790 w 861"/>
                <a:gd name="T1" fmla="*/ 274 h 295"/>
                <a:gd name="T2" fmla="*/ 738 w 861"/>
                <a:gd name="T3" fmla="*/ 224 h 295"/>
                <a:gd name="T4" fmla="*/ 714 w 861"/>
                <a:gd name="T5" fmla="*/ 0 h 295"/>
                <a:gd name="T6" fmla="*/ 431 w 861"/>
                <a:gd name="T7" fmla="*/ 4 h 295"/>
                <a:gd name="T8" fmla="*/ 147 w 861"/>
                <a:gd name="T9" fmla="*/ 0 h 295"/>
                <a:gd name="T10" fmla="*/ 124 w 861"/>
                <a:gd name="T11" fmla="*/ 224 h 295"/>
                <a:gd name="T12" fmla="*/ 72 w 861"/>
                <a:gd name="T13" fmla="*/ 274 h 295"/>
                <a:gd name="T14" fmla="*/ 0 w 861"/>
                <a:gd name="T15" fmla="*/ 291 h 295"/>
                <a:gd name="T16" fmla="*/ 0 w 861"/>
                <a:gd name="T17" fmla="*/ 295 h 295"/>
                <a:gd name="T18" fmla="*/ 379 w 861"/>
                <a:gd name="T19" fmla="*/ 295 h 295"/>
                <a:gd name="T20" fmla="*/ 482 w 861"/>
                <a:gd name="T21" fmla="*/ 295 h 295"/>
                <a:gd name="T22" fmla="*/ 861 w 861"/>
                <a:gd name="T23" fmla="*/ 295 h 295"/>
                <a:gd name="T24" fmla="*/ 861 w 861"/>
                <a:gd name="T25" fmla="*/ 291 h 295"/>
                <a:gd name="T26" fmla="*/ 790 w 861"/>
                <a:gd name="T27" fmla="*/ 27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1" h="295">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04" name="Oval 11"/>
            <p:cNvSpPr>
              <a:spLocks noChangeArrowheads="1"/>
            </p:cNvSpPr>
            <p:nvPr/>
          </p:nvSpPr>
          <p:spPr bwMode="auto">
            <a:xfrm>
              <a:off x="6070602" y="2044701"/>
              <a:ext cx="49213" cy="49213"/>
            </a:xfrm>
            <a:prstGeom prst="ellipse">
              <a:avLst/>
            </a:prstGeom>
            <a:solidFill>
              <a:srgbClr val="2C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05" name="Oval 12"/>
            <p:cNvSpPr>
              <a:spLocks noChangeArrowheads="1"/>
            </p:cNvSpPr>
            <p:nvPr/>
          </p:nvSpPr>
          <p:spPr bwMode="auto">
            <a:xfrm>
              <a:off x="6070602" y="2041526"/>
              <a:ext cx="49213" cy="49213"/>
            </a:xfrm>
            <a:prstGeom prst="ellipse">
              <a:avLst/>
            </a:prstGeom>
            <a:solidFill>
              <a:srgbClr val="0A0A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06" name="Oval 13"/>
            <p:cNvSpPr>
              <a:spLocks noChangeArrowheads="1"/>
            </p:cNvSpPr>
            <p:nvPr/>
          </p:nvSpPr>
          <p:spPr bwMode="auto">
            <a:xfrm>
              <a:off x="6078539" y="2049464"/>
              <a:ext cx="33338" cy="31750"/>
            </a:xfrm>
            <a:prstGeom prst="ellipse">
              <a:avLst/>
            </a:pr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07" name="Oval 14"/>
            <p:cNvSpPr>
              <a:spLocks noChangeArrowheads="1"/>
            </p:cNvSpPr>
            <p:nvPr/>
          </p:nvSpPr>
          <p:spPr bwMode="auto">
            <a:xfrm>
              <a:off x="6088064" y="2055814"/>
              <a:ext cx="15875" cy="19050"/>
            </a:xfrm>
            <a:prstGeom prst="ellipse">
              <a:avLst/>
            </a:prstGeom>
            <a:solidFill>
              <a:srgbClr val="2C99B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08" name="Oval 15"/>
            <p:cNvSpPr>
              <a:spLocks noChangeArrowheads="1"/>
            </p:cNvSpPr>
            <p:nvPr/>
          </p:nvSpPr>
          <p:spPr bwMode="auto">
            <a:xfrm>
              <a:off x="6092827" y="2063751"/>
              <a:ext cx="4763" cy="4763"/>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09" name="Freeform 16"/>
            <p:cNvSpPr>
              <a:spLocks/>
            </p:cNvSpPr>
            <p:nvPr/>
          </p:nvSpPr>
          <p:spPr bwMode="auto">
            <a:xfrm>
              <a:off x="5478464" y="4446589"/>
              <a:ext cx="985838" cy="417513"/>
            </a:xfrm>
            <a:custGeom>
              <a:avLst/>
              <a:gdLst>
                <a:gd name="T0" fmla="*/ 696 w 696"/>
                <a:gd name="T1" fmla="*/ 10 h 295"/>
                <a:gd name="T2" fmla="*/ 573 w 696"/>
                <a:gd name="T3" fmla="*/ 2 h 295"/>
                <a:gd name="T4" fmla="*/ 431 w 696"/>
                <a:gd name="T5" fmla="*/ 4 h 295"/>
                <a:gd name="T6" fmla="*/ 147 w 696"/>
                <a:gd name="T7" fmla="*/ 0 h 295"/>
                <a:gd name="T8" fmla="*/ 124 w 696"/>
                <a:gd name="T9" fmla="*/ 224 h 295"/>
                <a:gd name="T10" fmla="*/ 72 w 696"/>
                <a:gd name="T11" fmla="*/ 274 h 295"/>
                <a:gd name="T12" fmla="*/ 0 w 696"/>
                <a:gd name="T13" fmla="*/ 291 h 295"/>
                <a:gd name="T14" fmla="*/ 0 w 696"/>
                <a:gd name="T15" fmla="*/ 295 h 295"/>
                <a:gd name="T16" fmla="*/ 379 w 696"/>
                <a:gd name="T17" fmla="*/ 295 h 295"/>
                <a:gd name="T18" fmla="*/ 432 w 696"/>
                <a:gd name="T19" fmla="*/ 295 h 295"/>
                <a:gd name="T20" fmla="*/ 696 w 696"/>
                <a:gd name="T21" fmla="*/ 1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295">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210" name="Freeform 17"/>
            <p:cNvSpPr>
              <a:spLocks/>
            </p:cNvSpPr>
            <p:nvPr/>
          </p:nvSpPr>
          <p:spPr bwMode="auto">
            <a:xfrm>
              <a:off x="4300539" y="4154489"/>
              <a:ext cx="3589338" cy="341313"/>
            </a:xfrm>
            <a:custGeom>
              <a:avLst/>
              <a:gdLst>
                <a:gd name="T0" fmla="*/ 0 w 2537"/>
                <a:gd name="T1" fmla="*/ 0 h 241"/>
                <a:gd name="T2" fmla="*/ 0 w 2537"/>
                <a:gd name="T3" fmla="*/ 170 h 241"/>
                <a:gd name="T4" fmla="*/ 71 w 2537"/>
                <a:gd name="T5" fmla="*/ 241 h 241"/>
                <a:gd name="T6" fmla="*/ 2467 w 2537"/>
                <a:gd name="T7" fmla="*/ 241 h 241"/>
                <a:gd name="T8" fmla="*/ 2537 w 2537"/>
                <a:gd name="T9" fmla="*/ 170 h 241"/>
                <a:gd name="T10" fmla="*/ 2537 w 2537"/>
                <a:gd name="T11" fmla="*/ 0 h 241"/>
                <a:gd name="T12" fmla="*/ 0 w 2537"/>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537" h="241">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grpSp>
      <p:sp>
        <p:nvSpPr>
          <p:cNvPr id="83" name="Rectangle 82"/>
          <p:cNvSpPr>
            <a:spLocks/>
          </p:cNvSpPr>
          <p:nvPr/>
        </p:nvSpPr>
        <p:spPr bwMode="auto">
          <a:xfrm>
            <a:off x="6150229" y="2098153"/>
            <a:ext cx="6031523"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Responsive Devices</a:t>
            </a:r>
          </a:p>
        </p:txBody>
      </p:sp>
      <p:grpSp>
        <p:nvGrpSpPr>
          <p:cNvPr id="84" name="Group 83"/>
          <p:cNvGrpSpPr/>
          <p:nvPr/>
        </p:nvGrpSpPr>
        <p:grpSpPr>
          <a:xfrm>
            <a:off x="8650228" y="3051653"/>
            <a:ext cx="1021006" cy="167312"/>
            <a:chOff x="11262732" y="1672683"/>
            <a:chExt cx="1360987" cy="223024"/>
          </a:xfrm>
        </p:grpSpPr>
        <p:sp>
          <p:nvSpPr>
            <p:cNvPr id="85" name="Oval 8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6" name="Oval 8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7" name="Oval 86"/>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8" name="Oval 8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89" name="Rectangle 88"/>
          <p:cNvSpPr/>
          <p:nvPr/>
        </p:nvSpPr>
        <p:spPr>
          <a:xfrm>
            <a:off x="12191213" y="9335890"/>
            <a:ext cx="853290" cy="8532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4" name="TextBox 93"/>
          <p:cNvSpPr txBox="1"/>
          <p:nvPr/>
        </p:nvSpPr>
        <p:spPr>
          <a:xfrm>
            <a:off x="13289693" y="9670854"/>
            <a:ext cx="2668616"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a:t>
            </a:r>
            <a:r>
              <a:rPr lang="en-US" sz="1876">
                <a:latin typeface="Source Sans Pro Light" charset="0"/>
                <a:ea typeface="Source Sans Pro Light" charset="0"/>
                <a:cs typeface="Source Sans Pro Light" charset="0"/>
              </a:rPr>
              <a:t>to create</a:t>
            </a:r>
            <a:endParaRPr lang="en-US" sz="1876" dirty="0">
              <a:latin typeface="Source Sans Pro Regular" charset="0"/>
              <a:ea typeface="Source Sans Pro Regular" charset="0"/>
              <a:cs typeface="Source Sans Pro Regular" charset="0"/>
            </a:endParaRPr>
          </a:p>
        </p:txBody>
      </p:sp>
      <p:sp>
        <p:nvSpPr>
          <p:cNvPr id="95" name="Rectangle 94"/>
          <p:cNvSpPr/>
          <p:nvPr/>
        </p:nvSpPr>
        <p:spPr>
          <a:xfrm>
            <a:off x="13281115" y="9265943"/>
            <a:ext cx="1292020" cy="404085"/>
          </a:xfrm>
          <a:prstGeom prst="rect">
            <a:avLst/>
          </a:prstGeom>
        </p:spPr>
        <p:txBody>
          <a:bodyPr wrap="none">
            <a:spAutoFit/>
          </a:bodyPr>
          <a:lstStyle/>
          <a:p>
            <a:r>
              <a:rPr lang="en-US" sz="2026" b="1" dirty="0">
                <a:solidFill>
                  <a:schemeClr val="tx2"/>
                </a:solidFill>
                <a:latin typeface="Lato" charset="0"/>
                <a:ea typeface="Lato" charset="0"/>
                <a:cs typeface="Lato" charset="0"/>
              </a:rPr>
              <a:t>Feature 1</a:t>
            </a:r>
          </a:p>
        </p:txBody>
      </p:sp>
      <p:sp>
        <p:nvSpPr>
          <p:cNvPr id="101" name="Rectangle 100"/>
          <p:cNvSpPr/>
          <p:nvPr/>
        </p:nvSpPr>
        <p:spPr>
          <a:xfrm>
            <a:off x="2356519" y="9335890"/>
            <a:ext cx="853290" cy="8532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02" name="TextBox 101"/>
          <p:cNvSpPr txBox="1"/>
          <p:nvPr/>
        </p:nvSpPr>
        <p:spPr>
          <a:xfrm>
            <a:off x="3454999" y="9670854"/>
            <a:ext cx="2668616"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a:t>
            </a:r>
            <a:r>
              <a:rPr lang="en-US" sz="1876">
                <a:latin typeface="Source Sans Pro Light" charset="0"/>
                <a:ea typeface="Source Sans Pro Light" charset="0"/>
                <a:cs typeface="Source Sans Pro Light" charset="0"/>
              </a:rPr>
              <a:t>to create</a:t>
            </a:r>
            <a:endParaRPr lang="en-US" sz="1876" dirty="0">
              <a:latin typeface="Source Sans Pro Regular" charset="0"/>
              <a:ea typeface="Source Sans Pro Regular" charset="0"/>
              <a:cs typeface="Source Sans Pro Regular" charset="0"/>
            </a:endParaRPr>
          </a:p>
        </p:txBody>
      </p:sp>
      <p:sp>
        <p:nvSpPr>
          <p:cNvPr id="103" name="Rectangle 102"/>
          <p:cNvSpPr/>
          <p:nvPr/>
        </p:nvSpPr>
        <p:spPr>
          <a:xfrm>
            <a:off x="3446422" y="9265943"/>
            <a:ext cx="1292020" cy="404085"/>
          </a:xfrm>
          <a:prstGeom prst="rect">
            <a:avLst/>
          </a:prstGeom>
        </p:spPr>
        <p:txBody>
          <a:bodyPr wrap="none">
            <a:spAutoFit/>
          </a:bodyPr>
          <a:lstStyle/>
          <a:p>
            <a:r>
              <a:rPr lang="en-US" sz="2026" b="1" dirty="0">
                <a:solidFill>
                  <a:schemeClr val="tx2"/>
                </a:solidFill>
                <a:latin typeface="Lato" charset="0"/>
                <a:ea typeface="Lato" charset="0"/>
                <a:cs typeface="Lato" charset="0"/>
              </a:rPr>
              <a:t>Feature 1</a:t>
            </a:r>
          </a:p>
        </p:txBody>
      </p:sp>
      <p:sp>
        <p:nvSpPr>
          <p:cNvPr id="104" name="Shape 2547"/>
          <p:cNvSpPr/>
          <p:nvPr/>
        </p:nvSpPr>
        <p:spPr>
          <a:xfrm>
            <a:off x="2584841" y="956971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105" name="Rectangle 104"/>
          <p:cNvSpPr/>
          <p:nvPr/>
        </p:nvSpPr>
        <p:spPr>
          <a:xfrm>
            <a:off x="7290925" y="9335890"/>
            <a:ext cx="853290" cy="853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06" name="TextBox 105"/>
          <p:cNvSpPr txBox="1"/>
          <p:nvPr/>
        </p:nvSpPr>
        <p:spPr>
          <a:xfrm>
            <a:off x="8389405" y="9670854"/>
            <a:ext cx="2668616"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a:t>
            </a:r>
            <a:r>
              <a:rPr lang="en-US" sz="1876">
                <a:latin typeface="Source Sans Pro Light" charset="0"/>
                <a:ea typeface="Source Sans Pro Light" charset="0"/>
                <a:cs typeface="Source Sans Pro Light" charset="0"/>
              </a:rPr>
              <a:t>to create</a:t>
            </a:r>
            <a:endParaRPr lang="en-US" sz="1876" dirty="0">
              <a:latin typeface="Source Sans Pro Regular" charset="0"/>
              <a:ea typeface="Source Sans Pro Regular" charset="0"/>
              <a:cs typeface="Source Sans Pro Regular" charset="0"/>
            </a:endParaRPr>
          </a:p>
        </p:txBody>
      </p:sp>
      <p:sp>
        <p:nvSpPr>
          <p:cNvPr id="107" name="Rectangle 106"/>
          <p:cNvSpPr/>
          <p:nvPr/>
        </p:nvSpPr>
        <p:spPr>
          <a:xfrm>
            <a:off x="8380827" y="9265943"/>
            <a:ext cx="1292020" cy="404085"/>
          </a:xfrm>
          <a:prstGeom prst="rect">
            <a:avLst/>
          </a:prstGeom>
        </p:spPr>
        <p:txBody>
          <a:bodyPr wrap="none">
            <a:spAutoFit/>
          </a:bodyPr>
          <a:lstStyle/>
          <a:p>
            <a:r>
              <a:rPr lang="en-US" sz="2026" b="1" dirty="0">
                <a:solidFill>
                  <a:schemeClr val="tx2"/>
                </a:solidFill>
                <a:latin typeface="Lato" charset="0"/>
                <a:ea typeface="Lato" charset="0"/>
                <a:cs typeface="Lato" charset="0"/>
              </a:rPr>
              <a:t>Feature 1</a:t>
            </a:r>
          </a:p>
        </p:txBody>
      </p:sp>
      <p:sp>
        <p:nvSpPr>
          <p:cNvPr id="110" name="Shape 2588"/>
          <p:cNvSpPr/>
          <p:nvPr/>
        </p:nvSpPr>
        <p:spPr>
          <a:xfrm>
            <a:off x="7519247" y="9587200"/>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111" name="Shape 2633"/>
          <p:cNvSpPr/>
          <p:nvPr/>
        </p:nvSpPr>
        <p:spPr>
          <a:xfrm>
            <a:off x="12420113" y="956256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7" name="Picture Placeholder 6"/>
          <p:cNvSpPr>
            <a:spLocks noGrp="1"/>
          </p:cNvSpPr>
          <p:nvPr>
            <p:ph type="pic" sz="quarter" idx="25"/>
          </p:nvPr>
        </p:nvSpPr>
        <p:spPr/>
      </p:sp>
      <p:grpSp>
        <p:nvGrpSpPr>
          <p:cNvPr id="136" name="Group 135"/>
          <p:cNvGrpSpPr>
            <a:grpSpLocks noChangeAspect="1"/>
          </p:cNvGrpSpPr>
          <p:nvPr/>
        </p:nvGrpSpPr>
        <p:grpSpPr>
          <a:xfrm>
            <a:off x="10229938" y="6560307"/>
            <a:ext cx="747756" cy="1551708"/>
            <a:chOff x="7242184" y="2673668"/>
            <a:chExt cx="652463" cy="1354138"/>
          </a:xfrm>
        </p:grpSpPr>
        <p:sp>
          <p:nvSpPr>
            <p:cNvPr id="166" name="Freeform 59"/>
            <p:cNvSpPr>
              <a:spLocks/>
            </p:cNvSpPr>
            <p:nvPr/>
          </p:nvSpPr>
          <p:spPr bwMode="auto">
            <a:xfrm>
              <a:off x="7242184" y="2673668"/>
              <a:ext cx="652463" cy="1354138"/>
            </a:xfrm>
            <a:custGeom>
              <a:avLst/>
              <a:gdLst>
                <a:gd name="T0" fmla="*/ 411 w 411"/>
                <a:gd name="T1" fmla="*/ 811 h 853"/>
                <a:gd name="T2" fmla="*/ 370 w 411"/>
                <a:gd name="T3" fmla="*/ 853 h 853"/>
                <a:gd name="T4" fmla="*/ 42 w 411"/>
                <a:gd name="T5" fmla="*/ 853 h 853"/>
                <a:gd name="T6" fmla="*/ 0 w 411"/>
                <a:gd name="T7" fmla="*/ 811 h 853"/>
                <a:gd name="T8" fmla="*/ 0 w 411"/>
                <a:gd name="T9" fmla="*/ 42 h 853"/>
                <a:gd name="T10" fmla="*/ 42 w 411"/>
                <a:gd name="T11" fmla="*/ 0 h 853"/>
                <a:gd name="T12" fmla="*/ 370 w 411"/>
                <a:gd name="T13" fmla="*/ 0 h 853"/>
                <a:gd name="T14" fmla="*/ 411 w 411"/>
                <a:gd name="T15" fmla="*/ 42 h 853"/>
                <a:gd name="T16" fmla="*/ 411 w 411"/>
                <a:gd name="T17" fmla="*/ 811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53">
                  <a:moveTo>
                    <a:pt x="411" y="811"/>
                  </a:moveTo>
                  <a:cubicBezTo>
                    <a:pt x="411" y="834"/>
                    <a:pt x="392" y="853"/>
                    <a:pt x="370" y="853"/>
                  </a:cubicBezTo>
                  <a:cubicBezTo>
                    <a:pt x="42" y="853"/>
                    <a:pt x="42" y="853"/>
                    <a:pt x="42" y="853"/>
                  </a:cubicBezTo>
                  <a:cubicBezTo>
                    <a:pt x="19" y="853"/>
                    <a:pt x="0" y="834"/>
                    <a:pt x="0" y="811"/>
                  </a:cubicBezTo>
                  <a:cubicBezTo>
                    <a:pt x="0" y="42"/>
                    <a:pt x="0" y="42"/>
                    <a:pt x="0" y="42"/>
                  </a:cubicBezTo>
                  <a:cubicBezTo>
                    <a:pt x="0" y="19"/>
                    <a:pt x="19" y="0"/>
                    <a:pt x="42" y="0"/>
                  </a:cubicBezTo>
                  <a:cubicBezTo>
                    <a:pt x="370" y="0"/>
                    <a:pt x="370" y="0"/>
                    <a:pt x="370" y="0"/>
                  </a:cubicBezTo>
                  <a:cubicBezTo>
                    <a:pt x="392" y="0"/>
                    <a:pt x="411" y="19"/>
                    <a:pt x="411" y="42"/>
                  </a:cubicBezTo>
                  <a:lnTo>
                    <a:pt x="411" y="811"/>
                  </a:lnTo>
                  <a:close/>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67" name="Freeform 60"/>
            <p:cNvSpPr>
              <a:spLocks/>
            </p:cNvSpPr>
            <p:nvPr/>
          </p:nvSpPr>
          <p:spPr bwMode="auto">
            <a:xfrm>
              <a:off x="7250122" y="2681606"/>
              <a:ext cx="636588" cy="1338263"/>
            </a:xfrm>
            <a:custGeom>
              <a:avLst/>
              <a:gdLst>
                <a:gd name="T0" fmla="*/ 37 w 401"/>
                <a:gd name="T1" fmla="*/ 843 h 843"/>
                <a:gd name="T2" fmla="*/ 0 w 401"/>
                <a:gd name="T3" fmla="*/ 806 h 843"/>
                <a:gd name="T4" fmla="*/ 0 w 401"/>
                <a:gd name="T5" fmla="*/ 37 h 843"/>
                <a:gd name="T6" fmla="*/ 37 w 401"/>
                <a:gd name="T7" fmla="*/ 0 h 843"/>
                <a:gd name="T8" fmla="*/ 365 w 401"/>
                <a:gd name="T9" fmla="*/ 0 h 843"/>
                <a:gd name="T10" fmla="*/ 401 w 401"/>
                <a:gd name="T11" fmla="*/ 37 h 843"/>
                <a:gd name="T12" fmla="*/ 401 w 401"/>
                <a:gd name="T13" fmla="*/ 806 h 843"/>
                <a:gd name="T14" fmla="*/ 365 w 401"/>
                <a:gd name="T15" fmla="*/ 843 h 843"/>
                <a:gd name="T16" fmla="*/ 37 w 401"/>
                <a:gd name="T17" fmla="*/ 843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1" h="843">
                  <a:moveTo>
                    <a:pt x="37" y="843"/>
                  </a:moveTo>
                  <a:cubicBezTo>
                    <a:pt x="16" y="843"/>
                    <a:pt x="0" y="827"/>
                    <a:pt x="0" y="806"/>
                  </a:cubicBezTo>
                  <a:cubicBezTo>
                    <a:pt x="0" y="37"/>
                    <a:pt x="0" y="37"/>
                    <a:pt x="0" y="37"/>
                  </a:cubicBezTo>
                  <a:cubicBezTo>
                    <a:pt x="0" y="16"/>
                    <a:pt x="16" y="0"/>
                    <a:pt x="37" y="0"/>
                  </a:cubicBezTo>
                  <a:cubicBezTo>
                    <a:pt x="365" y="0"/>
                    <a:pt x="365" y="0"/>
                    <a:pt x="365" y="0"/>
                  </a:cubicBezTo>
                  <a:cubicBezTo>
                    <a:pt x="385" y="0"/>
                    <a:pt x="401" y="16"/>
                    <a:pt x="401" y="37"/>
                  </a:cubicBezTo>
                  <a:cubicBezTo>
                    <a:pt x="401" y="806"/>
                    <a:pt x="401" y="806"/>
                    <a:pt x="401" y="806"/>
                  </a:cubicBezTo>
                  <a:cubicBezTo>
                    <a:pt x="401" y="827"/>
                    <a:pt x="385" y="843"/>
                    <a:pt x="365" y="843"/>
                  </a:cubicBezTo>
                  <a:lnTo>
                    <a:pt x="37" y="843"/>
                  </a:lnTo>
                  <a:close/>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68" name="Oval 61"/>
            <p:cNvSpPr>
              <a:spLocks noChangeArrowheads="1"/>
            </p:cNvSpPr>
            <p:nvPr/>
          </p:nvSpPr>
          <p:spPr bwMode="auto">
            <a:xfrm>
              <a:off x="7559684" y="2738756"/>
              <a:ext cx="19050" cy="19050"/>
            </a:xfrm>
            <a:prstGeom prst="ellipse">
              <a:avLst/>
            </a:prstGeom>
            <a:solidFill>
              <a:srgbClr val="2C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69" name="Oval 62"/>
            <p:cNvSpPr>
              <a:spLocks noChangeArrowheads="1"/>
            </p:cNvSpPr>
            <p:nvPr/>
          </p:nvSpPr>
          <p:spPr bwMode="auto">
            <a:xfrm>
              <a:off x="7566034" y="2745106"/>
              <a:ext cx="4763" cy="4763"/>
            </a:xfrm>
            <a:prstGeom prst="ellipse">
              <a:avLst/>
            </a:prstGeom>
            <a:solidFill>
              <a:srgbClr val="2C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70" name="Oval 63"/>
            <p:cNvSpPr>
              <a:spLocks noChangeArrowheads="1"/>
            </p:cNvSpPr>
            <p:nvPr/>
          </p:nvSpPr>
          <p:spPr bwMode="auto">
            <a:xfrm>
              <a:off x="7559684" y="2737168"/>
              <a:ext cx="19050" cy="19050"/>
            </a:xfrm>
            <a:prstGeom prst="ellipse">
              <a:avLst/>
            </a:prstGeom>
            <a:solidFill>
              <a:srgbClr val="0A0A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71" name="Oval 64"/>
            <p:cNvSpPr>
              <a:spLocks noChangeArrowheads="1"/>
            </p:cNvSpPr>
            <p:nvPr/>
          </p:nvSpPr>
          <p:spPr bwMode="auto">
            <a:xfrm>
              <a:off x="7566034" y="2743518"/>
              <a:ext cx="4763" cy="4763"/>
            </a:xfrm>
            <a:prstGeom prst="ellipse">
              <a:avLst/>
            </a:prstGeom>
            <a:solidFill>
              <a:srgbClr val="0A0A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72" name="Oval 65"/>
            <p:cNvSpPr>
              <a:spLocks noChangeArrowheads="1"/>
            </p:cNvSpPr>
            <p:nvPr/>
          </p:nvSpPr>
          <p:spPr bwMode="auto">
            <a:xfrm>
              <a:off x="7562859" y="2740343"/>
              <a:ext cx="12700" cy="12700"/>
            </a:xfrm>
            <a:prstGeom prst="ellipse">
              <a:avLst/>
            </a:pr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73" name="Oval 66"/>
            <p:cNvSpPr>
              <a:spLocks noChangeArrowheads="1"/>
            </p:cNvSpPr>
            <p:nvPr/>
          </p:nvSpPr>
          <p:spPr bwMode="auto">
            <a:xfrm>
              <a:off x="7562859" y="2740343"/>
              <a:ext cx="12700" cy="12700"/>
            </a:xfrm>
            <a:prstGeom prst="ellipse">
              <a:avLst/>
            </a:pr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74" name="Oval 67"/>
            <p:cNvSpPr>
              <a:spLocks noChangeArrowheads="1"/>
            </p:cNvSpPr>
            <p:nvPr/>
          </p:nvSpPr>
          <p:spPr bwMode="auto">
            <a:xfrm>
              <a:off x="7566034" y="2743518"/>
              <a:ext cx="6350" cy="6350"/>
            </a:xfrm>
            <a:prstGeom prst="ellipse">
              <a:avLst/>
            </a:prstGeom>
            <a:solidFill>
              <a:srgbClr val="2C99B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75" name="Oval 68"/>
            <p:cNvSpPr>
              <a:spLocks noChangeArrowheads="1"/>
            </p:cNvSpPr>
            <p:nvPr/>
          </p:nvSpPr>
          <p:spPr bwMode="auto">
            <a:xfrm>
              <a:off x="7566034" y="2743518"/>
              <a:ext cx="6350" cy="6350"/>
            </a:xfrm>
            <a:prstGeom prst="ellipse">
              <a:avLst/>
            </a:prstGeom>
            <a:solidFill>
              <a:srgbClr val="2C99B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76" name="Freeform 69"/>
            <p:cNvSpPr>
              <a:spLocks/>
            </p:cNvSpPr>
            <p:nvPr/>
          </p:nvSpPr>
          <p:spPr bwMode="auto">
            <a:xfrm>
              <a:off x="7567622" y="2745106"/>
              <a:ext cx="1588" cy="1588"/>
            </a:xfrm>
            <a:custGeom>
              <a:avLst/>
              <a:gdLst>
                <a:gd name="T0" fmla="*/ 1 w 1"/>
                <a:gd name="T1" fmla="*/ 1 h 1"/>
                <a:gd name="T2" fmla="*/ 1 w 1"/>
                <a:gd name="T3" fmla="*/ 1 h 1"/>
                <a:gd name="T4" fmla="*/ 0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lnTo>
                    <a:pt x="1" y="1"/>
                  </a:lnTo>
                  <a:lnTo>
                    <a:pt x="0" y="1"/>
                  </a:lnTo>
                  <a:lnTo>
                    <a:pt x="1" y="0"/>
                  </a:lnTo>
                  <a:lnTo>
                    <a:pt x="1" y="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77" name="Freeform 70"/>
            <p:cNvSpPr>
              <a:spLocks/>
            </p:cNvSpPr>
            <p:nvPr/>
          </p:nvSpPr>
          <p:spPr bwMode="auto">
            <a:xfrm>
              <a:off x="7567622" y="2745106"/>
              <a:ext cx="1588" cy="1588"/>
            </a:xfrm>
            <a:custGeom>
              <a:avLst/>
              <a:gdLst>
                <a:gd name="T0" fmla="*/ 1 w 1"/>
                <a:gd name="T1" fmla="*/ 1 h 1"/>
                <a:gd name="T2" fmla="*/ 1 w 1"/>
                <a:gd name="T3" fmla="*/ 1 h 1"/>
                <a:gd name="T4" fmla="*/ 0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lnTo>
                    <a:pt x="1" y="1"/>
                  </a:lnTo>
                  <a:lnTo>
                    <a:pt x="0" y="1"/>
                  </a:lnTo>
                  <a:lnTo>
                    <a:pt x="1" y="0"/>
                  </a:lnTo>
                  <a:lnTo>
                    <a:pt x="1" y="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78" name="Oval 71"/>
            <p:cNvSpPr>
              <a:spLocks noChangeArrowheads="1"/>
            </p:cNvSpPr>
            <p:nvPr/>
          </p:nvSpPr>
          <p:spPr bwMode="auto">
            <a:xfrm>
              <a:off x="7516822" y="3884931"/>
              <a:ext cx="103188" cy="103188"/>
            </a:xfrm>
            <a:prstGeom prst="ellipse">
              <a:avLst/>
            </a:pr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79" name="Freeform 72"/>
            <p:cNvSpPr>
              <a:spLocks/>
            </p:cNvSpPr>
            <p:nvPr/>
          </p:nvSpPr>
          <p:spPr bwMode="auto">
            <a:xfrm>
              <a:off x="7542222" y="3910331"/>
              <a:ext cx="52388" cy="52388"/>
            </a:xfrm>
            <a:custGeom>
              <a:avLst/>
              <a:gdLst>
                <a:gd name="T0" fmla="*/ 31 w 33"/>
                <a:gd name="T1" fmla="*/ 22 h 33"/>
                <a:gd name="T2" fmla="*/ 29 w 33"/>
                <a:gd name="T3" fmla="*/ 22 h 33"/>
                <a:gd name="T4" fmla="*/ 22 w 33"/>
                <a:gd name="T5" fmla="*/ 29 h 33"/>
                <a:gd name="T6" fmla="*/ 11 w 33"/>
                <a:gd name="T7" fmla="*/ 29 h 33"/>
                <a:gd name="T8" fmla="*/ 4 w 33"/>
                <a:gd name="T9" fmla="*/ 22 h 33"/>
                <a:gd name="T10" fmla="*/ 4 w 33"/>
                <a:gd name="T11" fmla="*/ 11 h 33"/>
                <a:gd name="T12" fmla="*/ 11 w 33"/>
                <a:gd name="T13" fmla="*/ 4 h 33"/>
                <a:gd name="T14" fmla="*/ 22 w 33"/>
                <a:gd name="T15" fmla="*/ 4 h 33"/>
                <a:gd name="T16" fmla="*/ 29 w 33"/>
                <a:gd name="T17" fmla="*/ 11 h 33"/>
                <a:gd name="T18" fmla="*/ 29 w 33"/>
                <a:gd name="T19" fmla="*/ 22 h 33"/>
                <a:gd name="T20" fmla="*/ 31 w 33"/>
                <a:gd name="T21" fmla="*/ 22 h 33"/>
                <a:gd name="T22" fmla="*/ 33 w 33"/>
                <a:gd name="T23" fmla="*/ 22 h 33"/>
                <a:gd name="T24" fmla="*/ 33 w 33"/>
                <a:gd name="T25" fmla="*/ 11 h 33"/>
                <a:gd name="T26" fmla="*/ 22 w 33"/>
                <a:gd name="T27" fmla="*/ 0 h 33"/>
                <a:gd name="T28" fmla="*/ 11 w 33"/>
                <a:gd name="T29" fmla="*/ 0 h 33"/>
                <a:gd name="T30" fmla="*/ 0 w 33"/>
                <a:gd name="T31" fmla="*/ 11 h 33"/>
                <a:gd name="T32" fmla="*/ 0 w 33"/>
                <a:gd name="T33" fmla="*/ 22 h 33"/>
                <a:gd name="T34" fmla="*/ 11 w 33"/>
                <a:gd name="T35" fmla="*/ 33 h 33"/>
                <a:gd name="T36" fmla="*/ 22 w 33"/>
                <a:gd name="T37" fmla="*/ 33 h 33"/>
                <a:gd name="T38" fmla="*/ 33 w 33"/>
                <a:gd name="T39" fmla="*/ 22 h 33"/>
                <a:gd name="T40" fmla="*/ 31 w 33"/>
                <a:gd name="T41" fmla="*/ 2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31" y="22"/>
                  </a:moveTo>
                  <a:cubicBezTo>
                    <a:pt x="29" y="22"/>
                    <a:pt x="29" y="22"/>
                    <a:pt x="29" y="22"/>
                  </a:cubicBezTo>
                  <a:cubicBezTo>
                    <a:pt x="29" y="26"/>
                    <a:pt x="26" y="29"/>
                    <a:pt x="22" y="29"/>
                  </a:cubicBezTo>
                  <a:cubicBezTo>
                    <a:pt x="11" y="29"/>
                    <a:pt x="11" y="29"/>
                    <a:pt x="11" y="29"/>
                  </a:cubicBezTo>
                  <a:cubicBezTo>
                    <a:pt x="7" y="29"/>
                    <a:pt x="4" y="26"/>
                    <a:pt x="4" y="22"/>
                  </a:cubicBezTo>
                  <a:cubicBezTo>
                    <a:pt x="4" y="11"/>
                    <a:pt x="4" y="11"/>
                    <a:pt x="4" y="11"/>
                  </a:cubicBezTo>
                  <a:cubicBezTo>
                    <a:pt x="4" y="7"/>
                    <a:pt x="7" y="4"/>
                    <a:pt x="11" y="4"/>
                  </a:cubicBezTo>
                  <a:cubicBezTo>
                    <a:pt x="22" y="4"/>
                    <a:pt x="22" y="4"/>
                    <a:pt x="22" y="4"/>
                  </a:cubicBezTo>
                  <a:cubicBezTo>
                    <a:pt x="26" y="4"/>
                    <a:pt x="29" y="7"/>
                    <a:pt x="29" y="11"/>
                  </a:cubicBezTo>
                  <a:cubicBezTo>
                    <a:pt x="29" y="22"/>
                    <a:pt x="29" y="22"/>
                    <a:pt x="29" y="22"/>
                  </a:cubicBezTo>
                  <a:cubicBezTo>
                    <a:pt x="31" y="22"/>
                    <a:pt x="31" y="22"/>
                    <a:pt x="31" y="22"/>
                  </a:cubicBezTo>
                  <a:cubicBezTo>
                    <a:pt x="33" y="22"/>
                    <a:pt x="33" y="22"/>
                    <a:pt x="33" y="22"/>
                  </a:cubicBezTo>
                  <a:cubicBezTo>
                    <a:pt x="33" y="11"/>
                    <a:pt x="33" y="11"/>
                    <a:pt x="33" y="11"/>
                  </a:cubicBezTo>
                  <a:cubicBezTo>
                    <a:pt x="33" y="5"/>
                    <a:pt x="28" y="0"/>
                    <a:pt x="22" y="0"/>
                  </a:cubicBezTo>
                  <a:cubicBezTo>
                    <a:pt x="11" y="0"/>
                    <a:pt x="11" y="0"/>
                    <a:pt x="11" y="0"/>
                  </a:cubicBezTo>
                  <a:cubicBezTo>
                    <a:pt x="5" y="0"/>
                    <a:pt x="0" y="5"/>
                    <a:pt x="0" y="11"/>
                  </a:cubicBezTo>
                  <a:cubicBezTo>
                    <a:pt x="0" y="22"/>
                    <a:pt x="0" y="22"/>
                    <a:pt x="0" y="22"/>
                  </a:cubicBezTo>
                  <a:cubicBezTo>
                    <a:pt x="0" y="28"/>
                    <a:pt x="5" y="33"/>
                    <a:pt x="11" y="33"/>
                  </a:cubicBezTo>
                  <a:cubicBezTo>
                    <a:pt x="22" y="33"/>
                    <a:pt x="22" y="33"/>
                    <a:pt x="22" y="33"/>
                  </a:cubicBezTo>
                  <a:cubicBezTo>
                    <a:pt x="28" y="33"/>
                    <a:pt x="33" y="28"/>
                    <a:pt x="33" y="22"/>
                  </a:cubicBezTo>
                  <a:lnTo>
                    <a:pt x="31" y="22"/>
                  </a:lnTo>
                  <a:close/>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80" name="Rectangle 73"/>
            <p:cNvSpPr>
              <a:spLocks noChangeArrowheads="1"/>
            </p:cNvSpPr>
            <p:nvPr/>
          </p:nvSpPr>
          <p:spPr bwMode="auto">
            <a:xfrm>
              <a:off x="7289809" y="2873693"/>
              <a:ext cx="558800" cy="979488"/>
            </a:xfrm>
            <a:prstGeom prst="rect">
              <a:avLst/>
            </a:prstGeom>
            <a:solidFill>
              <a:srgbClr val="0C0D1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81" name="Rectangle 74"/>
            <p:cNvSpPr>
              <a:spLocks noChangeArrowheads="1"/>
            </p:cNvSpPr>
            <p:nvPr/>
          </p:nvSpPr>
          <p:spPr bwMode="auto">
            <a:xfrm>
              <a:off x="7294572" y="2880043"/>
              <a:ext cx="547688" cy="966788"/>
            </a:xfrm>
            <a:prstGeom prst="rect">
              <a:avLst/>
            </a:prstGeom>
            <a:solidFill>
              <a:srgbClr val="7E7E7E"/>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82" name="Freeform 75"/>
            <p:cNvSpPr>
              <a:spLocks/>
            </p:cNvSpPr>
            <p:nvPr/>
          </p:nvSpPr>
          <p:spPr bwMode="auto">
            <a:xfrm>
              <a:off x="7519997" y="2784793"/>
              <a:ext cx="115888" cy="26988"/>
            </a:xfrm>
            <a:custGeom>
              <a:avLst/>
              <a:gdLst>
                <a:gd name="T0" fmla="*/ 8 w 73"/>
                <a:gd name="T1" fmla="*/ 17 h 17"/>
                <a:gd name="T2" fmla="*/ 0 w 73"/>
                <a:gd name="T3" fmla="*/ 9 h 17"/>
                <a:gd name="T4" fmla="*/ 8 w 73"/>
                <a:gd name="T5" fmla="*/ 0 h 17"/>
                <a:gd name="T6" fmla="*/ 65 w 73"/>
                <a:gd name="T7" fmla="*/ 0 h 17"/>
                <a:gd name="T8" fmla="*/ 73 w 73"/>
                <a:gd name="T9" fmla="*/ 9 h 17"/>
                <a:gd name="T10" fmla="*/ 65 w 73"/>
                <a:gd name="T11" fmla="*/ 17 h 17"/>
                <a:gd name="T12" fmla="*/ 8 w 7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73" h="17">
                  <a:moveTo>
                    <a:pt x="8" y="17"/>
                  </a:moveTo>
                  <a:cubicBezTo>
                    <a:pt x="3" y="17"/>
                    <a:pt x="0" y="13"/>
                    <a:pt x="0" y="9"/>
                  </a:cubicBezTo>
                  <a:cubicBezTo>
                    <a:pt x="0" y="4"/>
                    <a:pt x="3" y="0"/>
                    <a:pt x="8" y="0"/>
                  </a:cubicBezTo>
                  <a:cubicBezTo>
                    <a:pt x="65" y="0"/>
                    <a:pt x="65" y="0"/>
                    <a:pt x="65" y="0"/>
                  </a:cubicBezTo>
                  <a:cubicBezTo>
                    <a:pt x="70" y="0"/>
                    <a:pt x="73" y="4"/>
                    <a:pt x="73" y="9"/>
                  </a:cubicBezTo>
                  <a:cubicBezTo>
                    <a:pt x="73" y="13"/>
                    <a:pt x="70" y="17"/>
                    <a:pt x="65" y="17"/>
                  </a:cubicBezTo>
                  <a:lnTo>
                    <a:pt x="8" y="17"/>
                  </a:lnTo>
                  <a:close/>
                </a:path>
              </a:pathLst>
            </a:custGeom>
            <a:solidFill>
              <a:srgbClr val="0C0D1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83" name="Freeform 76"/>
            <p:cNvSpPr>
              <a:spLocks/>
            </p:cNvSpPr>
            <p:nvPr/>
          </p:nvSpPr>
          <p:spPr bwMode="auto">
            <a:xfrm>
              <a:off x="7526347" y="2792731"/>
              <a:ext cx="103188" cy="11113"/>
            </a:xfrm>
            <a:custGeom>
              <a:avLst/>
              <a:gdLst>
                <a:gd name="T0" fmla="*/ 65 w 65"/>
                <a:gd name="T1" fmla="*/ 4 h 7"/>
                <a:gd name="T2" fmla="*/ 61 w 65"/>
                <a:gd name="T3" fmla="*/ 7 h 7"/>
                <a:gd name="T4" fmla="*/ 4 w 65"/>
                <a:gd name="T5" fmla="*/ 7 h 7"/>
                <a:gd name="T6" fmla="*/ 0 w 65"/>
                <a:gd name="T7" fmla="*/ 4 h 7"/>
                <a:gd name="T8" fmla="*/ 4 w 65"/>
                <a:gd name="T9" fmla="*/ 0 h 7"/>
                <a:gd name="T10" fmla="*/ 61 w 65"/>
                <a:gd name="T11" fmla="*/ 0 h 7"/>
                <a:gd name="T12" fmla="*/ 65 w 6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5" h="7">
                  <a:moveTo>
                    <a:pt x="65" y="4"/>
                  </a:moveTo>
                  <a:cubicBezTo>
                    <a:pt x="65" y="6"/>
                    <a:pt x="63" y="7"/>
                    <a:pt x="61" y="7"/>
                  </a:cubicBezTo>
                  <a:cubicBezTo>
                    <a:pt x="4" y="7"/>
                    <a:pt x="4" y="7"/>
                    <a:pt x="4" y="7"/>
                  </a:cubicBezTo>
                  <a:cubicBezTo>
                    <a:pt x="2" y="7"/>
                    <a:pt x="0" y="6"/>
                    <a:pt x="0" y="4"/>
                  </a:cubicBezTo>
                  <a:cubicBezTo>
                    <a:pt x="0" y="2"/>
                    <a:pt x="2" y="0"/>
                    <a:pt x="4" y="0"/>
                  </a:cubicBezTo>
                  <a:cubicBezTo>
                    <a:pt x="61" y="0"/>
                    <a:pt x="61" y="0"/>
                    <a:pt x="61" y="0"/>
                  </a:cubicBezTo>
                  <a:cubicBezTo>
                    <a:pt x="63" y="0"/>
                    <a:pt x="65" y="2"/>
                    <a:pt x="65" y="4"/>
                  </a:cubicBezTo>
                  <a:close/>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84" name="Oval 77"/>
            <p:cNvSpPr>
              <a:spLocks noChangeArrowheads="1"/>
            </p:cNvSpPr>
            <p:nvPr/>
          </p:nvSpPr>
          <p:spPr bwMode="auto">
            <a:xfrm>
              <a:off x="7481897" y="2789556"/>
              <a:ext cx="17463" cy="17463"/>
            </a:xfrm>
            <a:prstGeom prst="ellipse">
              <a:avLst/>
            </a:pr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grpSp>
      <p:grpSp>
        <p:nvGrpSpPr>
          <p:cNvPr id="138" name="Group 137"/>
          <p:cNvGrpSpPr>
            <a:grpSpLocks/>
          </p:cNvGrpSpPr>
          <p:nvPr/>
        </p:nvGrpSpPr>
        <p:grpSpPr>
          <a:xfrm>
            <a:off x="11064085" y="5745376"/>
            <a:ext cx="1666928" cy="2376257"/>
            <a:chOff x="8099434" y="2121218"/>
            <a:chExt cx="1322388" cy="1878013"/>
          </a:xfrm>
        </p:grpSpPr>
        <p:sp>
          <p:nvSpPr>
            <p:cNvPr id="139" name="Freeform 33"/>
            <p:cNvSpPr>
              <a:spLocks/>
            </p:cNvSpPr>
            <p:nvPr/>
          </p:nvSpPr>
          <p:spPr bwMode="auto">
            <a:xfrm>
              <a:off x="8099434" y="2121218"/>
              <a:ext cx="1322388" cy="1878013"/>
            </a:xfrm>
            <a:custGeom>
              <a:avLst/>
              <a:gdLst>
                <a:gd name="T0" fmla="*/ 834 w 834"/>
                <a:gd name="T1" fmla="*/ 1133 h 1183"/>
                <a:gd name="T2" fmla="*/ 785 w 834"/>
                <a:gd name="T3" fmla="*/ 1183 h 1183"/>
                <a:gd name="T4" fmla="*/ 50 w 834"/>
                <a:gd name="T5" fmla="*/ 1183 h 1183"/>
                <a:gd name="T6" fmla="*/ 0 w 834"/>
                <a:gd name="T7" fmla="*/ 1133 h 1183"/>
                <a:gd name="T8" fmla="*/ 0 w 834"/>
                <a:gd name="T9" fmla="*/ 49 h 1183"/>
                <a:gd name="T10" fmla="*/ 50 w 834"/>
                <a:gd name="T11" fmla="*/ 0 h 1183"/>
                <a:gd name="T12" fmla="*/ 785 w 834"/>
                <a:gd name="T13" fmla="*/ 0 h 1183"/>
                <a:gd name="T14" fmla="*/ 834 w 834"/>
                <a:gd name="T15" fmla="*/ 49 h 1183"/>
                <a:gd name="T16" fmla="*/ 834 w 834"/>
                <a:gd name="T17" fmla="*/ 1133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40" name="Freeform 34"/>
            <p:cNvSpPr>
              <a:spLocks/>
            </p:cNvSpPr>
            <p:nvPr/>
          </p:nvSpPr>
          <p:spPr bwMode="auto">
            <a:xfrm>
              <a:off x="8107372" y="2127568"/>
              <a:ext cx="1308100" cy="1863725"/>
            </a:xfrm>
            <a:custGeom>
              <a:avLst/>
              <a:gdLst>
                <a:gd name="T0" fmla="*/ 45 w 825"/>
                <a:gd name="T1" fmla="*/ 1174 h 1174"/>
                <a:gd name="T2" fmla="*/ 0 w 825"/>
                <a:gd name="T3" fmla="*/ 1129 h 1174"/>
                <a:gd name="T4" fmla="*/ 0 w 825"/>
                <a:gd name="T5" fmla="*/ 45 h 1174"/>
                <a:gd name="T6" fmla="*/ 45 w 825"/>
                <a:gd name="T7" fmla="*/ 0 h 1174"/>
                <a:gd name="T8" fmla="*/ 780 w 825"/>
                <a:gd name="T9" fmla="*/ 0 h 1174"/>
                <a:gd name="T10" fmla="*/ 825 w 825"/>
                <a:gd name="T11" fmla="*/ 45 h 1174"/>
                <a:gd name="T12" fmla="*/ 825 w 825"/>
                <a:gd name="T13" fmla="*/ 1129 h 1174"/>
                <a:gd name="T14" fmla="*/ 780 w 825"/>
                <a:gd name="T15" fmla="*/ 1174 h 1174"/>
                <a:gd name="T16" fmla="*/ 45 w 825"/>
                <a:gd name="T17" fmla="*/ 1174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41"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42"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43"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44"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45" name="Freeform 39"/>
            <p:cNvSpPr>
              <a:spLocks/>
            </p:cNvSpPr>
            <p:nvPr/>
          </p:nvSpPr>
          <p:spPr bwMode="auto">
            <a:xfrm>
              <a:off x="8759834" y="2206943"/>
              <a:ext cx="1588" cy="1588"/>
            </a:xfrm>
            <a:custGeom>
              <a:avLst/>
              <a:gdLst>
                <a:gd name="T0" fmla="*/ 1 w 1"/>
                <a:gd name="T1" fmla="*/ 0 h 1"/>
                <a:gd name="T2" fmla="*/ 1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1" y="1"/>
                  </a:lnTo>
                  <a:lnTo>
                    <a:pt x="0" y="0"/>
                  </a:lnTo>
                  <a:lnTo>
                    <a:pt x="1" y="0"/>
                  </a:lnTo>
                  <a:lnTo>
                    <a:pt x="1" y="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46"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47"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48"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50"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51" name="Freeform 44"/>
            <p:cNvSpPr>
              <a:spLocks/>
            </p:cNvSpPr>
            <p:nvPr/>
          </p:nvSpPr>
          <p:spPr bwMode="auto">
            <a:xfrm>
              <a:off x="8736022" y="3889693"/>
              <a:ext cx="50800" cy="50800"/>
            </a:xfrm>
            <a:custGeom>
              <a:avLst/>
              <a:gdLst>
                <a:gd name="T0" fmla="*/ 30 w 32"/>
                <a:gd name="T1" fmla="*/ 21 h 32"/>
                <a:gd name="T2" fmla="*/ 28 w 32"/>
                <a:gd name="T3" fmla="*/ 21 h 32"/>
                <a:gd name="T4" fmla="*/ 21 w 32"/>
                <a:gd name="T5" fmla="*/ 28 h 32"/>
                <a:gd name="T6" fmla="*/ 11 w 32"/>
                <a:gd name="T7" fmla="*/ 28 h 32"/>
                <a:gd name="T8" fmla="*/ 4 w 32"/>
                <a:gd name="T9" fmla="*/ 21 h 32"/>
                <a:gd name="T10" fmla="*/ 4 w 32"/>
                <a:gd name="T11" fmla="*/ 11 h 32"/>
                <a:gd name="T12" fmla="*/ 11 w 32"/>
                <a:gd name="T13" fmla="*/ 4 h 32"/>
                <a:gd name="T14" fmla="*/ 21 w 32"/>
                <a:gd name="T15" fmla="*/ 4 h 32"/>
                <a:gd name="T16" fmla="*/ 28 w 32"/>
                <a:gd name="T17" fmla="*/ 11 h 32"/>
                <a:gd name="T18" fmla="*/ 28 w 32"/>
                <a:gd name="T19" fmla="*/ 21 h 32"/>
                <a:gd name="T20" fmla="*/ 30 w 32"/>
                <a:gd name="T21" fmla="*/ 21 h 32"/>
                <a:gd name="T22" fmla="*/ 32 w 32"/>
                <a:gd name="T23" fmla="*/ 21 h 32"/>
                <a:gd name="T24" fmla="*/ 32 w 32"/>
                <a:gd name="T25" fmla="*/ 11 h 32"/>
                <a:gd name="T26" fmla="*/ 21 w 32"/>
                <a:gd name="T27" fmla="*/ 0 h 32"/>
                <a:gd name="T28" fmla="*/ 11 w 32"/>
                <a:gd name="T29" fmla="*/ 0 h 32"/>
                <a:gd name="T30" fmla="*/ 0 w 32"/>
                <a:gd name="T31" fmla="*/ 11 h 32"/>
                <a:gd name="T32" fmla="*/ 0 w 32"/>
                <a:gd name="T33" fmla="*/ 21 h 32"/>
                <a:gd name="T34" fmla="*/ 11 w 32"/>
                <a:gd name="T35" fmla="*/ 32 h 32"/>
                <a:gd name="T36" fmla="*/ 21 w 32"/>
                <a:gd name="T37" fmla="*/ 32 h 32"/>
                <a:gd name="T38" fmla="*/ 32 w 32"/>
                <a:gd name="T39" fmla="*/ 21 h 32"/>
                <a:gd name="T40" fmla="*/ 30 w 32"/>
                <a:gd name="T41"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grpSp>
      <p:grpSp>
        <p:nvGrpSpPr>
          <p:cNvPr id="137" name="Group 136"/>
          <p:cNvGrpSpPr>
            <a:grpSpLocks noChangeAspect="1"/>
          </p:cNvGrpSpPr>
          <p:nvPr/>
        </p:nvGrpSpPr>
        <p:grpSpPr>
          <a:xfrm>
            <a:off x="4567614" y="5881481"/>
            <a:ext cx="3928934" cy="2263364"/>
            <a:chOff x="8440747" y="4796156"/>
            <a:chExt cx="2786063" cy="1603375"/>
          </a:xfrm>
        </p:grpSpPr>
        <p:sp>
          <p:nvSpPr>
            <p:cNvPr id="152" name="Freeform 45"/>
            <p:cNvSpPr>
              <a:spLocks/>
            </p:cNvSpPr>
            <p:nvPr/>
          </p:nvSpPr>
          <p:spPr bwMode="auto">
            <a:xfrm>
              <a:off x="8440747" y="6337618"/>
              <a:ext cx="1403350" cy="61913"/>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53" name="Freeform 46"/>
            <p:cNvSpPr>
              <a:spLocks/>
            </p:cNvSpPr>
            <p:nvPr/>
          </p:nvSpPr>
          <p:spPr bwMode="auto">
            <a:xfrm>
              <a:off x="9823459" y="6337618"/>
              <a:ext cx="1403350" cy="61913"/>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54" name="Freeform 47"/>
            <p:cNvSpPr>
              <a:spLocks/>
            </p:cNvSpPr>
            <p:nvPr/>
          </p:nvSpPr>
          <p:spPr bwMode="auto">
            <a:xfrm>
              <a:off x="8715384" y="4796156"/>
              <a:ext cx="2257425" cy="1546225"/>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55" name="Freeform 48"/>
            <p:cNvSpPr>
              <a:spLocks/>
            </p:cNvSpPr>
            <p:nvPr/>
          </p:nvSpPr>
          <p:spPr bwMode="auto">
            <a:xfrm>
              <a:off x="8723322" y="4804093"/>
              <a:ext cx="2243138" cy="1530350"/>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56" name="Freeform 49"/>
            <p:cNvSpPr>
              <a:spLocks/>
            </p:cNvSpPr>
            <p:nvPr/>
          </p:nvSpPr>
          <p:spPr bwMode="auto">
            <a:xfrm>
              <a:off x="8723322" y="6269356"/>
              <a:ext cx="2243138" cy="65088"/>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57" name="Rectangle 50"/>
            <p:cNvSpPr>
              <a:spLocks noChangeArrowheads="1"/>
            </p:cNvSpPr>
            <p:nvPr/>
          </p:nvSpPr>
          <p:spPr bwMode="auto">
            <a:xfrm>
              <a:off x="8440747" y="6312218"/>
              <a:ext cx="2786063" cy="50800"/>
            </a:xfrm>
            <a:prstGeom prst="rect">
              <a:avLst/>
            </a:prstGeom>
            <a:solidFill>
              <a:srgbClr val="D2D6D7"/>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58" name="Freeform 51"/>
            <p:cNvSpPr>
              <a:spLocks/>
            </p:cNvSpPr>
            <p:nvPr/>
          </p:nvSpPr>
          <p:spPr bwMode="auto">
            <a:xfrm>
              <a:off x="9632959" y="6312218"/>
              <a:ext cx="400050" cy="28575"/>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59" name="Rectangle 52"/>
            <p:cNvSpPr>
              <a:spLocks noChangeArrowheads="1"/>
            </p:cNvSpPr>
            <p:nvPr/>
          </p:nvSpPr>
          <p:spPr bwMode="auto">
            <a:xfrm>
              <a:off x="8797934" y="4900931"/>
              <a:ext cx="2093913" cy="1322388"/>
            </a:xfrm>
            <a:prstGeom prst="rect">
              <a:avLst/>
            </a:prstGeom>
            <a:solidFill>
              <a:srgbClr val="0C0D1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60" name="Rectangle 53"/>
            <p:cNvSpPr>
              <a:spLocks noChangeArrowheads="1"/>
            </p:cNvSpPr>
            <p:nvPr/>
          </p:nvSpPr>
          <p:spPr bwMode="auto">
            <a:xfrm>
              <a:off x="8804284" y="4908868"/>
              <a:ext cx="2079625" cy="1308100"/>
            </a:xfrm>
            <a:prstGeom prst="rect">
              <a:avLst/>
            </a:prstGeom>
            <a:solidFill>
              <a:srgbClr val="C6C6C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61" name="Oval 54"/>
            <p:cNvSpPr>
              <a:spLocks noChangeArrowheads="1"/>
            </p:cNvSpPr>
            <p:nvPr/>
          </p:nvSpPr>
          <p:spPr bwMode="auto">
            <a:xfrm>
              <a:off x="9831397" y="4845368"/>
              <a:ext cx="23813" cy="23813"/>
            </a:xfrm>
            <a:prstGeom prst="ellipse">
              <a:avLst/>
            </a:prstGeom>
            <a:solidFill>
              <a:srgbClr val="2C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62" name="Oval 55"/>
            <p:cNvSpPr>
              <a:spLocks noChangeArrowheads="1"/>
            </p:cNvSpPr>
            <p:nvPr/>
          </p:nvSpPr>
          <p:spPr bwMode="auto">
            <a:xfrm>
              <a:off x="9831397" y="4843781"/>
              <a:ext cx="23813" cy="22225"/>
            </a:xfrm>
            <a:prstGeom prst="ellipse">
              <a:avLst/>
            </a:prstGeom>
            <a:solidFill>
              <a:srgbClr val="0A0A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63" name="Oval 56"/>
            <p:cNvSpPr>
              <a:spLocks noChangeArrowheads="1"/>
            </p:cNvSpPr>
            <p:nvPr/>
          </p:nvSpPr>
          <p:spPr bwMode="auto">
            <a:xfrm>
              <a:off x="9836159" y="4846956"/>
              <a:ext cx="14288" cy="15875"/>
            </a:xfrm>
            <a:prstGeom prst="ellipse">
              <a:avLst/>
            </a:pr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64" name="Oval 57"/>
            <p:cNvSpPr>
              <a:spLocks noChangeArrowheads="1"/>
            </p:cNvSpPr>
            <p:nvPr/>
          </p:nvSpPr>
          <p:spPr bwMode="auto">
            <a:xfrm>
              <a:off x="9839334" y="4851718"/>
              <a:ext cx="7938" cy="7938"/>
            </a:xfrm>
            <a:prstGeom prst="ellipse">
              <a:avLst/>
            </a:prstGeom>
            <a:solidFill>
              <a:srgbClr val="2C99B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sp>
          <p:nvSpPr>
            <p:cNvPr id="165" name="Freeform 58"/>
            <p:cNvSpPr>
              <a:spLocks/>
            </p:cNvSpPr>
            <p:nvPr/>
          </p:nvSpPr>
          <p:spPr bwMode="auto">
            <a:xfrm>
              <a:off x="9842509" y="4853306"/>
              <a:ext cx="1588" cy="3175"/>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71" tIns="34285" rIns="68571" bIns="34285" numCol="1" anchor="t" anchorCtr="0" compatLnSpc="1">
              <a:prstTxWarp prst="textNoShape">
                <a:avLst/>
              </a:prstTxWarp>
            </a:bodyPr>
            <a:lstStyle/>
            <a:p>
              <a:endParaRPr lang="id-ID" sz="2700" dirty="0">
                <a:latin typeface="Source Sans Pro Regular" charset="0"/>
              </a:endParaRPr>
            </a:p>
          </p:txBody>
        </p:sp>
      </p:grpSp>
      <p:sp>
        <p:nvSpPr>
          <p:cNvPr id="8" name="Picture Placeholder 7"/>
          <p:cNvSpPr>
            <a:spLocks noGrp="1"/>
          </p:cNvSpPr>
          <p:nvPr>
            <p:ph type="pic" sz="quarter" idx="26"/>
          </p:nvPr>
        </p:nvSpPr>
        <p:spPr/>
      </p:sp>
      <p:sp>
        <p:nvSpPr>
          <p:cNvPr id="9" name="Picture Placeholder 8"/>
          <p:cNvSpPr>
            <a:spLocks noGrp="1"/>
          </p:cNvSpPr>
          <p:nvPr>
            <p:ph type="pic" sz="quarter" idx="27"/>
          </p:nvPr>
        </p:nvSpPr>
        <p:spPr/>
      </p:sp>
      <p:sp>
        <p:nvSpPr>
          <p:cNvPr id="10" name="Picture Placeholder 9"/>
          <p:cNvSpPr>
            <a:spLocks noGrp="1"/>
          </p:cNvSpPr>
          <p:nvPr>
            <p:ph type="pic" sz="quarter" idx="28"/>
          </p:nvPr>
        </p:nvSpPr>
        <p:spPr/>
      </p:sp>
    </p:spTree>
    <p:extLst>
      <p:ext uri="{BB962C8B-B14F-4D97-AF65-F5344CB8AC3E}">
        <p14:creationId xmlns:p14="http://schemas.microsoft.com/office/powerpoint/2010/main" val="468933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Picture 86" descr="iPhone6_mockup_fron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4856" y="3599459"/>
            <a:ext cx="3762219" cy="5884803"/>
          </a:xfrm>
          <a:prstGeom prst="rect">
            <a:avLst/>
          </a:prstGeom>
        </p:spPr>
      </p:pic>
      <p:pic>
        <p:nvPicPr>
          <p:cNvPr id="88" name="Picture 87" descr="iPhone6_mockup_fron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54601" y="3599459"/>
            <a:ext cx="3762219" cy="5884803"/>
          </a:xfrm>
          <a:prstGeom prst="rect">
            <a:avLst/>
          </a:prstGeom>
        </p:spPr>
      </p:pic>
      <p:pic>
        <p:nvPicPr>
          <p:cNvPr id="89" name="Picture 88" descr="iPhone6_mockup_fron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111" y="3599459"/>
            <a:ext cx="3762219" cy="5884803"/>
          </a:xfrm>
          <a:prstGeom prst="rect">
            <a:avLst/>
          </a:prstGeom>
        </p:spPr>
      </p:pic>
      <p:sp>
        <p:nvSpPr>
          <p:cNvPr id="26" name="Rectangle 25"/>
          <p:cNvSpPr>
            <a:spLocks/>
          </p:cNvSpPr>
          <p:nvPr/>
        </p:nvSpPr>
        <p:spPr bwMode="auto">
          <a:xfrm>
            <a:off x="6815735" y="2098153"/>
            <a:ext cx="4700519"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Mobile Devices</a:t>
            </a:r>
          </a:p>
        </p:txBody>
      </p:sp>
      <p:grpSp>
        <p:nvGrpSpPr>
          <p:cNvPr id="27" name="Group 26"/>
          <p:cNvGrpSpPr/>
          <p:nvPr/>
        </p:nvGrpSpPr>
        <p:grpSpPr>
          <a:xfrm>
            <a:off x="8650228" y="3051653"/>
            <a:ext cx="1021006" cy="167312"/>
            <a:chOff x="11262732" y="1672683"/>
            <a:chExt cx="1360987" cy="223024"/>
          </a:xfrm>
        </p:grpSpPr>
        <p:sp>
          <p:nvSpPr>
            <p:cNvPr id="28" name="Oval 2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9" name="Oval 2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0" name="Oval 2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1" name="Oval 3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2" name="TextBox 31"/>
          <p:cNvSpPr txBox="1"/>
          <p:nvPr/>
        </p:nvSpPr>
        <p:spPr>
          <a:xfrm>
            <a:off x="7387984" y="10083764"/>
            <a:ext cx="3545494" cy="769441"/>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a:t>
            </a:r>
          </a:p>
        </p:txBody>
      </p:sp>
      <p:sp>
        <p:nvSpPr>
          <p:cNvPr id="33" name="TextBox 32"/>
          <p:cNvSpPr txBox="1"/>
          <p:nvPr/>
        </p:nvSpPr>
        <p:spPr>
          <a:xfrm>
            <a:off x="8796048" y="9500993"/>
            <a:ext cx="72936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App 2</a:t>
            </a:r>
          </a:p>
        </p:txBody>
      </p:sp>
      <p:sp>
        <p:nvSpPr>
          <p:cNvPr id="34" name="TextBox 33"/>
          <p:cNvSpPr txBox="1"/>
          <p:nvPr/>
        </p:nvSpPr>
        <p:spPr>
          <a:xfrm>
            <a:off x="12137479" y="10083764"/>
            <a:ext cx="3545494" cy="769441"/>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a:t>
            </a:r>
          </a:p>
        </p:txBody>
      </p:sp>
      <p:sp>
        <p:nvSpPr>
          <p:cNvPr id="35" name="TextBox 34"/>
          <p:cNvSpPr txBox="1"/>
          <p:nvPr/>
        </p:nvSpPr>
        <p:spPr>
          <a:xfrm>
            <a:off x="13545543" y="9500993"/>
            <a:ext cx="72936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App 3</a:t>
            </a:r>
          </a:p>
        </p:txBody>
      </p:sp>
      <p:sp>
        <p:nvSpPr>
          <p:cNvPr id="36" name="TextBox 35"/>
          <p:cNvSpPr txBox="1"/>
          <p:nvPr/>
        </p:nvSpPr>
        <p:spPr>
          <a:xfrm>
            <a:off x="2598765" y="10083764"/>
            <a:ext cx="3545494" cy="769441"/>
          </a:xfrm>
          <a:prstGeom prst="rect">
            <a:avLst/>
          </a:prstGeom>
          <a:noFill/>
        </p:spPr>
        <p:txBody>
          <a:bodyPr wrap="square" lIns="0" tIns="0" rIns="0" bIns="0" rtlCol="0">
            <a:spAutoFit/>
          </a:bodyPr>
          <a:lstStyle/>
          <a:p>
            <a:pPr algn="ctr">
              <a:lnSpc>
                <a:spcPts val="3031"/>
              </a:lnSpc>
            </a:pPr>
            <a:r>
              <a:rPr lang="en-US" sz="1800" dirty="0">
                <a:latin typeface="Source Sans Pro Light" charset="0"/>
                <a:ea typeface="Source Sans Pro Light" charset="0"/>
                <a:cs typeface="Source Sans Pro Light" charset="0"/>
              </a:rPr>
              <a:t>Mobile social media refers to the combination of mobile devices</a:t>
            </a:r>
          </a:p>
        </p:txBody>
      </p:sp>
      <p:sp>
        <p:nvSpPr>
          <p:cNvPr id="37" name="TextBox 36"/>
          <p:cNvSpPr txBox="1"/>
          <p:nvPr/>
        </p:nvSpPr>
        <p:spPr>
          <a:xfrm>
            <a:off x="4006829" y="9500993"/>
            <a:ext cx="729367" cy="359073"/>
          </a:xfrm>
          <a:prstGeom prst="rect">
            <a:avLst/>
          </a:prstGeom>
          <a:noFill/>
        </p:spPr>
        <p:txBody>
          <a:bodyPr wrap="none" lIns="0" tIns="0" rIns="0" bIns="0" rtlCol="0">
            <a:spAutoFit/>
          </a:bodyPr>
          <a:lstStyle/>
          <a:p>
            <a:pPr algn="ctr">
              <a:lnSpc>
                <a:spcPts val="2800"/>
              </a:lnSpc>
              <a:spcAft>
                <a:spcPts val="2400"/>
              </a:spcAft>
            </a:pPr>
            <a:r>
              <a:rPr lang="en-US" sz="2176" b="1">
                <a:solidFill>
                  <a:schemeClr val="tx2"/>
                </a:solidFill>
                <a:latin typeface="Lato" charset="0"/>
                <a:ea typeface="Lato" charset="0"/>
                <a:cs typeface="Lato" charset="0"/>
              </a:rPr>
              <a:t>App 1</a:t>
            </a:r>
            <a:endParaRPr lang="en-US" sz="2176" b="1" dirty="0">
              <a:solidFill>
                <a:schemeClr val="tx2"/>
              </a:solidFill>
              <a:latin typeface="Lato" charset="0"/>
              <a:ea typeface="Lato" charset="0"/>
              <a:cs typeface="Lato" charset="0"/>
            </a:endParaRPr>
          </a:p>
        </p:txBody>
      </p:sp>
      <p:sp>
        <p:nvSpPr>
          <p:cNvPr id="5" name="Picture Placeholder 4"/>
          <p:cNvSpPr>
            <a:spLocks noGrp="1"/>
          </p:cNvSpPr>
          <p:nvPr>
            <p:ph type="pic" sz="quarter" idx="25"/>
          </p:nvPr>
        </p:nvSpPr>
        <p:spPr/>
      </p:sp>
      <p:sp>
        <p:nvSpPr>
          <p:cNvPr id="6" name="Picture Placeholder 5"/>
          <p:cNvSpPr>
            <a:spLocks noGrp="1"/>
          </p:cNvSpPr>
          <p:nvPr>
            <p:ph type="pic" sz="quarter" idx="26"/>
          </p:nvPr>
        </p:nvSpPr>
        <p:spPr/>
      </p:sp>
      <p:sp>
        <p:nvSpPr>
          <p:cNvPr id="7" name="Picture Placeholder 6"/>
          <p:cNvSpPr>
            <a:spLocks noGrp="1"/>
          </p:cNvSpPr>
          <p:nvPr>
            <p:ph type="pic" sz="quarter" idx="27"/>
          </p:nvPr>
        </p:nvSpPr>
        <p:spPr/>
      </p:sp>
    </p:spTree>
    <p:extLst>
      <p:ext uri="{BB962C8B-B14F-4D97-AF65-F5344CB8AC3E}">
        <p14:creationId xmlns:p14="http://schemas.microsoft.com/office/powerpoint/2010/main" val="156064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 name="Picture 236" descr="iPhone6_mockup_front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4795" y="3696338"/>
            <a:ext cx="4277563" cy="6690895"/>
          </a:xfrm>
          <a:prstGeom prst="rect">
            <a:avLst/>
          </a:prstGeom>
        </p:spPr>
      </p:pic>
      <p:pic>
        <p:nvPicPr>
          <p:cNvPr id="238" name="Picture 237" descr="iPhone6_mockup_front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7777" y="3696338"/>
            <a:ext cx="4277563" cy="6690895"/>
          </a:xfrm>
          <a:prstGeom prst="rect">
            <a:avLst/>
          </a:prstGeom>
        </p:spPr>
      </p:pic>
      <p:sp>
        <p:nvSpPr>
          <p:cNvPr id="45" name="Rectangle 44"/>
          <p:cNvSpPr>
            <a:spLocks/>
          </p:cNvSpPr>
          <p:nvPr/>
        </p:nvSpPr>
        <p:spPr bwMode="auto">
          <a:xfrm>
            <a:off x="7339118" y="2098153"/>
            <a:ext cx="3653757"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Review App</a:t>
            </a:r>
          </a:p>
        </p:txBody>
      </p:sp>
      <p:grpSp>
        <p:nvGrpSpPr>
          <p:cNvPr id="46" name="Group 45"/>
          <p:cNvGrpSpPr/>
          <p:nvPr/>
        </p:nvGrpSpPr>
        <p:grpSpPr>
          <a:xfrm>
            <a:off x="8650228" y="3051653"/>
            <a:ext cx="1021006" cy="167312"/>
            <a:chOff x="11262732" y="1672683"/>
            <a:chExt cx="1360987" cy="223024"/>
          </a:xfrm>
        </p:grpSpPr>
        <p:sp>
          <p:nvSpPr>
            <p:cNvPr id="47" name="Oval 46"/>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8" name="Oval 47"/>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9" name="Oval 48"/>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0" name="Oval 49"/>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59" name="5-Point Star 58"/>
          <p:cNvSpPr/>
          <p:nvPr/>
        </p:nvSpPr>
        <p:spPr>
          <a:xfrm>
            <a:off x="4730321" y="5378383"/>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60" name="5-Point Star 59"/>
          <p:cNvSpPr/>
          <p:nvPr/>
        </p:nvSpPr>
        <p:spPr>
          <a:xfrm>
            <a:off x="3860404" y="5378383"/>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61" name="5-Point Star 60"/>
          <p:cNvSpPr/>
          <p:nvPr/>
        </p:nvSpPr>
        <p:spPr>
          <a:xfrm>
            <a:off x="3458887" y="5378383"/>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62" name="5-Point Star 61"/>
          <p:cNvSpPr/>
          <p:nvPr/>
        </p:nvSpPr>
        <p:spPr>
          <a:xfrm>
            <a:off x="3040759" y="5378383"/>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63" name="5-Point Star 62"/>
          <p:cNvSpPr/>
          <p:nvPr/>
        </p:nvSpPr>
        <p:spPr>
          <a:xfrm>
            <a:off x="4278531" y="5378383"/>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64" name="5-Point Star 63"/>
          <p:cNvSpPr/>
          <p:nvPr/>
        </p:nvSpPr>
        <p:spPr>
          <a:xfrm>
            <a:off x="14728144" y="5378383"/>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65" name="5-Point Star 64"/>
          <p:cNvSpPr/>
          <p:nvPr/>
        </p:nvSpPr>
        <p:spPr>
          <a:xfrm>
            <a:off x="13858228" y="5378383"/>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66" name="5-Point Star 65"/>
          <p:cNvSpPr/>
          <p:nvPr/>
        </p:nvSpPr>
        <p:spPr>
          <a:xfrm>
            <a:off x="13456710" y="5378383"/>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67" name="5-Point Star 66"/>
          <p:cNvSpPr/>
          <p:nvPr/>
        </p:nvSpPr>
        <p:spPr>
          <a:xfrm>
            <a:off x="13038583" y="5378383"/>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68" name="5-Point Star 67"/>
          <p:cNvSpPr/>
          <p:nvPr/>
        </p:nvSpPr>
        <p:spPr>
          <a:xfrm>
            <a:off x="14276355" y="5378383"/>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69" name="5-Point Star 68"/>
          <p:cNvSpPr/>
          <p:nvPr/>
        </p:nvSpPr>
        <p:spPr>
          <a:xfrm>
            <a:off x="4730321" y="7235085"/>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0" name="5-Point Star 69"/>
          <p:cNvSpPr/>
          <p:nvPr/>
        </p:nvSpPr>
        <p:spPr>
          <a:xfrm>
            <a:off x="3860404" y="7235085"/>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1" name="5-Point Star 70"/>
          <p:cNvSpPr/>
          <p:nvPr/>
        </p:nvSpPr>
        <p:spPr>
          <a:xfrm>
            <a:off x="3458887" y="7235085"/>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2" name="5-Point Star 71"/>
          <p:cNvSpPr/>
          <p:nvPr/>
        </p:nvSpPr>
        <p:spPr>
          <a:xfrm>
            <a:off x="3040759" y="7235085"/>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3" name="5-Point Star 72"/>
          <p:cNvSpPr/>
          <p:nvPr/>
        </p:nvSpPr>
        <p:spPr>
          <a:xfrm>
            <a:off x="4278531" y="7235085"/>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4" name="5-Point Star 73"/>
          <p:cNvSpPr/>
          <p:nvPr/>
        </p:nvSpPr>
        <p:spPr>
          <a:xfrm>
            <a:off x="14728144" y="7235085"/>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5" name="5-Point Star 74"/>
          <p:cNvSpPr/>
          <p:nvPr/>
        </p:nvSpPr>
        <p:spPr>
          <a:xfrm>
            <a:off x="13858228" y="7235085"/>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6" name="5-Point Star 75"/>
          <p:cNvSpPr/>
          <p:nvPr/>
        </p:nvSpPr>
        <p:spPr>
          <a:xfrm>
            <a:off x="13456710" y="7235085"/>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7" name="5-Point Star 76"/>
          <p:cNvSpPr/>
          <p:nvPr/>
        </p:nvSpPr>
        <p:spPr>
          <a:xfrm>
            <a:off x="13038583" y="7235085"/>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8" name="5-Point Star 77"/>
          <p:cNvSpPr/>
          <p:nvPr/>
        </p:nvSpPr>
        <p:spPr>
          <a:xfrm>
            <a:off x="14276355" y="7235085"/>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9" name="5-Point Star 78"/>
          <p:cNvSpPr/>
          <p:nvPr/>
        </p:nvSpPr>
        <p:spPr>
          <a:xfrm>
            <a:off x="4730321" y="9040997"/>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0" name="5-Point Star 79"/>
          <p:cNvSpPr/>
          <p:nvPr/>
        </p:nvSpPr>
        <p:spPr>
          <a:xfrm>
            <a:off x="3860404" y="9040997"/>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1" name="5-Point Star 80"/>
          <p:cNvSpPr/>
          <p:nvPr/>
        </p:nvSpPr>
        <p:spPr>
          <a:xfrm>
            <a:off x="3458887" y="9040997"/>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2" name="5-Point Star 81"/>
          <p:cNvSpPr/>
          <p:nvPr/>
        </p:nvSpPr>
        <p:spPr>
          <a:xfrm>
            <a:off x="3040759" y="9040997"/>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3" name="5-Point Star 82"/>
          <p:cNvSpPr/>
          <p:nvPr/>
        </p:nvSpPr>
        <p:spPr>
          <a:xfrm>
            <a:off x="4278531" y="9040997"/>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4" name="5-Point Star 83"/>
          <p:cNvSpPr/>
          <p:nvPr/>
        </p:nvSpPr>
        <p:spPr>
          <a:xfrm>
            <a:off x="14728144" y="9040997"/>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5" name="5-Point Star 84"/>
          <p:cNvSpPr/>
          <p:nvPr/>
        </p:nvSpPr>
        <p:spPr>
          <a:xfrm>
            <a:off x="13858228" y="9040997"/>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6" name="5-Point Star 85"/>
          <p:cNvSpPr/>
          <p:nvPr/>
        </p:nvSpPr>
        <p:spPr>
          <a:xfrm>
            <a:off x="13456710" y="9040997"/>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7" name="5-Point Star 86"/>
          <p:cNvSpPr/>
          <p:nvPr/>
        </p:nvSpPr>
        <p:spPr>
          <a:xfrm>
            <a:off x="13038583" y="9040997"/>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8" name="5-Point Star 87"/>
          <p:cNvSpPr/>
          <p:nvPr/>
        </p:nvSpPr>
        <p:spPr>
          <a:xfrm>
            <a:off x="14276355" y="9040997"/>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9" name="Rectangle 88"/>
          <p:cNvSpPr/>
          <p:nvPr/>
        </p:nvSpPr>
        <p:spPr>
          <a:xfrm>
            <a:off x="13006524" y="8489911"/>
            <a:ext cx="1167499" cy="404085"/>
          </a:xfrm>
          <a:prstGeom prst="rect">
            <a:avLst/>
          </a:prstGeom>
        </p:spPr>
        <p:txBody>
          <a:bodyPr wrap="none">
            <a:spAutoFit/>
          </a:bodyPr>
          <a:lstStyle/>
          <a:p>
            <a:r>
              <a:rPr lang="en-US" sz="2026" b="1" dirty="0">
                <a:solidFill>
                  <a:schemeClr val="tx2"/>
                </a:solidFill>
                <a:latin typeface="Lato Black" charset="0"/>
                <a:ea typeface="Lato Black" charset="0"/>
                <a:cs typeface="Lato Black" charset="0"/>
              </a:rPr>
              <a:t>IMAGES</a:t>
            </a:r>
          </a:p>
        </p:txBody>
      </p:sp>
      <p:sp>
        <p:nvSpPr>
          <p:cNvPr id="90" name="Rectangle 89"/>
          <p:cNvSpPr/>
          <p:nvPr/>
        </p:nvSpPr>
        <p:spPr>
          <a:xfrm>
            <a:off x="13006523" y="4813371"/>
            <a:ext cx="1042208" cy="404085"/>
          </a:xfrm>
          <a:prstGeom prst="rect">
            <a:avLst/>
          </a:prstGeom>
        </p:spPr>
        <p:txBody>
          <a:bodyPr wrap="none">
            <a:spAutoFit/>
          </a:bodyPr>
          <a:lstStyle/>
          <a:p>
            <a:r>
              <a:rPr lang="en-US" sz="2026" b="1" dirty="0">
                <a:solidFill>
                  <a:schemeClr val="tx2"/>
                </a:solidFill>
                <a:latin typeface="Lato Black" charset="0"/>
                <a:ea typeface="Lato Black" charset="0"/>
                <a:cs typeface="Lato Black" charset="0"/>
              </a:rPr>
              <a:t>AUDIO</a:t>
            </a:r>
          </a:p>
        </p:txBody>
      </p:sp>
      <p:sp>
        <p:nvSpPr>
          <p:cNvPr id="91" name="Rectangle 90"/>
          <p:cNvSpPr/>
          <p:nvPr/>
        </p:nvSpPr>
        <p:spPr>
          <a:xfrm>
            <a:off x="13006524" y="6733137"/>
            <a:ext cx="1007007" cy="404085"/>
          </a:xfrm>
          <a:prstGeom prst="rect">
            <a:avLst/>
          </a:prstGeom>
        </p:spPr>
        <p:txBody>
          <a:bodyPr wrap="none">
            <a:spAutoFit/>
          </a:bodyPr>
          <a:lstStyle/>
          <a:p>
            <a:r>
              <a:rPr lang="en-US" sz="2026" b="1" dirty="0">
                <a:solidFill>
                  <a:schemeClr val="tx2"/>
                </a:solidFill>
                <a:latin typeface="Lato Black" charset="0"/>
                <a:ea typeface="Lato Black" charset="0"/>
                <a:cs typeface="Lato Black" charset="0"/>
              </a:rPr>
              <a:t>VIDEO</a:t>
            </a:r>
          </a:p>
        </p:txBody>
      </p:sp>
      <p:sp>
        <p:nvSpPr>
          <p:cNvPr id="92" name="Rectangle 91"/>
          <p:cNvSpPr/>
          <p:nvPr/>
        </p:nvSpPr>
        <p:spPr>
          <a:xfrm>
            <a:off x="3046763" y="8489911"/>
            <a:ext cx="1167499" cy="404085"/>
          </a:xfrm>
          <a:prstGeom prst="rect">
            <a:avLst/>
          </a:prstGeom>
        </p:spPr>
        <p:txBody>
          <a:bodyPr wrap="none">
            <a:spAutoFit/>
          </a:bodyPr>
          <a:lstStyle/>
          <a:p>
            <a:r>
              <a:rPr lang="en-US" sz="2026" b="1" dirty="0">
                <a:solidFill>
                  <a:schemeClr val="tx2"/>
                </a:solidFill>
                <a:latin typeface="Lato Black" charset="0"/>
                <a:ea typeface="Lato Black" charset="0"/>
                <a:cs typeface="Lato Black" charset="0"/>
              </a:rPr>
              <a:t>IMAGES</a:t>
            </a:r>
          </a:p>
        </p:txBody>
      </p:sp>
      <p:sp>
        <p:nvSpPr>
          <p:cNvPr id="93" name="Rectangle 92"/>
          <p:cNvSpPr/>
          <p:nvPr/>
        </p:nvSpPr>
        <p:spPr>
          <a:xfrm>
            <a:off x="10310568" y="10303579"/>
            <a:ext cx="906018" cy="404085"/>
          </a:xfrm>
          <a:prstGeom prst="rect">
            <a:avLst/>
          </a:prstGeom>
        </p:spPr>
        <p:txBody>
          <a:bodyPr wrap="none">
            <a:spAutoFit/>
          </a:bodyPr>
          <a:lstStyle/>
          <a:p>
            <a:pPr algn="ctr"/>
            <a:r>
              <a:rPr lang="en-US" sz="2026" b="1" dirty="0">
                <a:solidFill>
                  <a:schemeClr val="tx2"/>
                </a:solidFill>
                <a:latin typeface="Lato Black" charset="0"/>
                <a:ea typeface="Lato Black" charset="0"/>
                <a:cs typeface="Lato Black" charset="0"/>
              </a:rPr>
              <a:t>APP 2</a:t>
            </a:r>
          </a:p>
        </p:txBody>
      </p:sp>
      <p:sp>
        <p:nvSpPr>
          <p:cNvPr id="94" name="Rectangle 93"/>
          <p:cNvSpPr/>
          <p:nvPr/>
        </p:nvSpPr>
        <p:spPr>
          <a:xfrm>
            <a:off x="3046763" y="6733137"/>
            <a:ext cx="1007007" cy="404085"/>
          </a:xfrm>
          <a:prstGeom prst="rect">
            <a:avLst/>
          </a:prstGeom>
        </p:spPr>
        <p:txBody>
          <a:bodyPr wrap="none">
            <a:spAutoFit/>
          </a:bodyPr>
          <a:lstStyle/>
          <a:p>
            <a:r>
              <a:rPr lang="en-US" sz="2026" b="1" dirty="0">
                <a:solidFill>
                  <a:schemeClr val="tx2"/>
                </a:solidFill>
                <a:latin typeface="Lato Black" charset="0"/>
                <a:ea typeface="Lato Black" charset="0"/>
                <a:cs typeface="Lato Black" charset="0"/>
              </a:rPr>
              <a:t>VIDEO</a:t>
            </a:r>
          </a:p>
        </p:txBody>
      </p:sp>
      <p:sp>
        <p:nvSpPr>
          <p:cNvPr id="95" name="Rectangle 94"/>
          <p:cNvSpPr/>
          <p:nvPr/>
        </p:nvSpPr>
        <p:spPr>
          <a:xfrm>
            <a:off x="3046762" y="4813371"/>
            <a:ext cx="1042208" cy="404085"/>
          </a:xfrm>
          <a:prstGeom prst="rect">
            <a:avLst/>
          </a:prstGeom>
        </p:spPr>
        <p:txBody>
          <a:bodyPr wrap="none">
            <a:spAutoFit/>
          </a:bodyPr>
          <a:lstStyle/>
          <a:p>
            <a:r>
              <a:rPr lang="en-US" sz="2026" b="1" dirty="0">
                <a:solidFill>
                  <a:schemeClr val="tx2"/>
                </a:solidFill>
                <a:latin typeface="Lato Black" charset="0"/>
                <a:ea typeface="Lato Black" charset="0"/>
                <a:cs typeface="Lato Black" charset="0"/>
              </a:rPr>
              <a:t>AUDIO</a:t>
            </a:r>
          </a:p>
        </p:txBody>
      </p:sp>
      <p:sp>
        <p:nvSpPr>
          <p:cNvPr id="96" name="Rectangle 95"/>
          <p:cNvSpPr/>
          <p:nvPr/>
        </p:nvSpPr>
        <p:spPr>
          <a:xfrm>
            <a:off x="7113439" y="10303579"/>
            <a:ext cx="906018" cy="404085"/>
          </a:xfrm>
          <a:prstGeom prst="rect">
            <a:avLst/>
          </a:prstGeom>
        </p:spPr>
        <p:txBody>
          <a:bodyPr wrap="none">
            <a:spAutoFit/>
          </a:bodyPr>
          <a:lstStyle/>
          <a:p>
            <a:pPr algn="ctr"/>
            <a:r>
              <a:rPr lang="en-US" sz="2026" b="1">
                <a:solidFill>
                  <a:schemeClr val="tx2"/>
                </a:solidFill>
                <a:latin typeface="Lato Black" charset="0"/>
                <a:ea typeface="Lato Black" charset="0"/>
                <a:cs typeface="Lato Black" charset="0"/>
              </a:rPr>
              <a:t>APP 1</a:t>
            </a:r>
            <a:endParaRPr lang="en-US" sz="2026" b="1" dirty="0">
              <a:solidFill>
                <a:schemeClr val="tx2"/>
              </a:solidFill>
              <a:latin typeface="Lato Black" charset="0"/>
              <a:ea typeface="Lato Black" charset="0"/>
              <a:cs typeface="Lato Black" charset="0"/>
            </a:endParaRPr>
          </a:p>
        </p:txBody>
      </p:sp>
      <p:sp>
        <p:nvSpPr>
          <p:cNvPr id="4" name="Picture Placeholder 3"/>
          <p:cNvSpPr>
            <a:spLocks noGrp="1"/>
          </p:cNvSpPr>
          <p:nvPr>
            <p:ph type="pic" sz="quarter" idx="26"/>
          </p:nvPr>
        </p:nvSpPr>
        <p:spPr/>
      </p:sp>
      <p:sp>
        <p:nvSpPr>
          <p:cNvPr id="5" name="Picture Placeholder 4"/>
          <p:cNvSpPr>
            <a:spLocks noGrp="1"/>
          </p:cNvSpPr>
          <p:nvPr>
            <p:ph type="pic" sz="quarter" idx="27"/>
          </p:nvPr>
        </p:nvSpPr>
        <p:spPr/>
      </p:sp>
    </p:spTree>
    <p:extLst>
      <p:ext uri="{BB962C8B-B14F-4D97-AF65-F5344CB8AC3E}">
        <p14:creationId xmlns:p14="http://schemas.microsoft.com/office/powerpoint/2010/main" val="2079300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9729" y="3771098"/>
            <a:ext cx="5400509" cy="9197413"/>
          </a:xfrm>
          <a:prstGeom prst="rect">
            <a:avLst/>
          </a:prstGeom>
        </p:spPr>
      </p:pic>
      <p:sp>
        <p:nvSpPr>
          <p:cNvPr id="69" name="TextBox 68"/>
          <p:cNvSpPr txBox="1"/>
          <p:nvPr/>
        </p:nvSpPr>
        <p:spPr>
          <a:xfrm>
            <a:off x="13743128" y="8779824"/>
            <a:ext cx="1539554" cy="518107"/>
          </a:xfrm>
          <a:prstGeom prst="rect">
            <a:avLst/>
          </a:prstGeom>
          <a:noFill/>
        </p:spPr>
        <p:txBody>
          <a:bodyPr wrap="none" lIns="182895" tIns="91448" rIns="182895" bIns="91448" rtlCol="0">
            <a:spAutoFit/>
          </a:bodyPr>
          <a:lstStyle/>
          <a:p>
            <a:pPr>
              <a:lnSpc>
                <a:spcPts val="2600"/>
              </a:lnSpc>
            </a:pPr>
            <a:r>
              <a:rPr lang="en-US" sz="2101" b="1" dirty="0">
                <a:solidFill>
                  <a:schemeClr val="tx2"/>
                </a:solidFill>
                <a:latin typeface="Lato" charset="0"/>
                <a:ea typeface="Lato" charset="0"/>
                <a:cs typeface="Lato" charset="0"/>
              </a:rPr>
              <a:t>Messages</a:t>
            </a:r>
            <a:endParaRPr lang="en-US" sz="975" b="1" dirty="0">
              <a:solidFill>
                <a:schemeClr val="tx2"/>
              </a:solidFill>
              <a:latin typeface="Lato" charset="0"/>
              <a:ea typeface="Lato" charset="0"/>
              <a:cs typeface="Lato" charset="0"/>
            </a:endParaRPr>
          </a:p>
        </p:txBody>
      </p:sp>
      <p:sp>
        <p:nvSpPr>
          <p:cNvPr id="70" name="5-Point Star 69"/>
          <p:cNvSpPr/>
          <p:nvPr/>
        </p:nvSpPr>
        <p:spPr>
          <a:xfrm>
            <a:off x="15620161" y="933743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1" name="5-Point Star 70"/>
          <p:cNvSpPr/>
          <p:nvPr/>
        </p:nvSpPr>
        <p:spPr>
          <a:xfrm>
            <a:off x="14750244" y="933743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2" name="5-Point Star 71"/>
          <p:cNvSpPr/>
          <p:nvPr/>
        </p:nvSpPr>
        <p:spPr>
          <a:xfrm>
            <a:off x="14348726" y="9337430"/>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3" name="5-Point Star 72"/>
          <p:cNvSpPr/>
          <p:nvPr/>
        </p:nvSpPr>
        <p:spPr>
          <a:xfrm>
            <a:off x="13930599" y="9337430"/>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4" name="5-Point Star 73"/>
          <p:cNvSpPr/>
          <p:nvPr/>
        </p:nvSpPr>
        <p:spPr>
          <a:xfrm>
            <a:off x="15168371" y="933743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5" name="Rectangle 74"/>
          <p:cNvSpPr>
            <a:spLocks noChangeAspect="1"/>
          </p:cNvSpPr>
          <p:nvPr/>
        </p:nvSpPr>
        <p:spPr>
          <a:xfrm>
            <a:off x="12786052" y="8901304"/>
            <a:ext cx="823174" cy="82317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7" name="TextBox 76"/>
          <p:cNvSpPr txBox="1"/>
          <p:nvPr/>
        </p:nvSpPr>
        <p:spPr>
          <a:xfrm>
            <a:off x="8927597" y="8779824"/>
            <a:ext cx="1191703" cy="518107"/>
          </a:xfrm>
          <a:prstGeom prst="rect">
            <a:avLst/>
          </a:prstGeom>
          <a:noFill/>
        </p:spPr>
        <p:txBody>
          <a:bodyPr wrap="none" lIns="182895" tIns="91448" rIns="182895" bIns="91448" rtlCol="0">
            <a:spAutoFit/>
          </a:bodyPr>
          <a:lstStyle/>
          <a:p>
            <a:pPr>
              <a:lnSpc>
                <a:spcPts val="2600"/>
              </a:lnSpc>
            </a:pPr>
            <a:r>
              <a:rPr lang="en-US" sz="2101" b="1" dirty="0">
                <a:solidFill>
                  <a:schemeClr val="tx2"/>
                </a:solidFill>
                <a:latin typeface="Lato" charset="0"/>
                <a:ea typeface="Lato" charset="0"/>
                <a:cs typeface="Lato" charset="0"/>
              </a:rPr>
              <a:t>Search</a:t>
            </a:r>
            <a:endParaRPr lang="en-US" sz="975" b="1" dirty="0">
              <a:solidFill>
                <a:schemeClr val="tx2"/>
              </a:solidFill>
              <a:latin typeface="Lato" charset="0"/>
              <a:ea typeface="Lato" charset="0"/>
              <a:cs typeface="Lato" charset="0"/>
            </a:endParaRPr>
          </a:p>
        </p:txBody>
      </p:sp>
      <p:sp>
        <p:nvSpPr>
          <p:cNvPr id="78" name="5-Point Star 77"/>
          <p:cNvSpPr/>
          <p:nvPr/>
        </p:nvSpPr>
        <p:spPr>
          <a:xfrm>
            <a:off x="10804629" y="933743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79" name="5-Point Star 78"/>
          <p:cNvSpPr/>
          <p:nvPr/>
        </p:nvSpPr>
        <p:spPr>
          <a:xfrm>
            <a:off x="9934713" y="933743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0" name="5-Point Star 79"/>
          <p:cNvSpPr/>
          <p:nvPr/>
        </p:nvSpPr>
        <p:spPr>
          <a:xfrm>
            <a:off x="9533195" y="9337430"/>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1" name="5-Point Star 80"/>
          <p:cNvSpPr/>
          <p:nvPr/>
        </p:nvSpPr>
        <p:spPr>
          <a:xfrm>
            <a:off x="9115068" y="9337430"/>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2" name="5-Point Star 81"/>
          <p:cNvSpPr/>
          <p:nvPr/>
        </p:nvSpPr>
        <p:spPr>
          <a:xfrm>
            <a:off x="10352840" y="933743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3" name="Rectangle 82"/>
          <p:cNvSpPr>
            <a:spLocks noChangeAspect="1"/>
          </p:cNvSpPr>
          <p:nvPr/>
        </p:nvSpPr>
        <p:spPr>
          <a:xfrm>
            <a:off x="7970521" y="8901304"/>
            <a:ext cx="823174" cy="82317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5" name="TextBox 84"/>
          <p:cNvSpPr txBox="1"/>
          <p:nvPr/>
        </p:nvSpPr>
        <p:spPr>
          <a:xfrm>
            <a:off x="13743129" y="4870973"/>
            <a:ext cx="956061" cy="518107"/>
          </a:xfrm>
          <a:prstGeom prst="rect">
            <a:avLst/>
          </a:prstGeom>
          <a:noFill/>
        </p:spPr>
        <p:txBody>
          <a:bodyPr wrap="none" lIns="182895" tIns="91448" rIns="182895" bIns="91448" rtlCol="0">
            <a:spAutoFit/>
          </a:bodyPr>
          <a:lstStyle/>
          <a:p>
            <a:pPr>
              <a:lnSpc>
                <a:spcPts val="2600"/>
              </a:lnSpc>
            </a:pPr>
            <a:r>
              <a:rPr lang="en-US" sz="2101" b="1" dirty="0">
                <a:solidFill>
                  <a:schemeClr val="tx2"/>
                </a:solidFill>
                <a:latin typeface="Lato" charset="0"/>
                <a:ea typeface="Lato" charset="0"/>
                <a:cs typeface="Lato" charset="0"/>
              </a:rPr>
              <a:t>Calls</a:t>
            </a:r>
            <a:endParaRPr lang="en-US" sz="975" b="1" dirty="0">
              <a:solidFill>
                <a:schemeClr val="tx2"/>
              </a:solidFill>
              <a:latin typeface="Lato" charset="0"/>
              <a:ea typeface="Lato" charset="0"/>
              <a:cs typeface="Lato" charset="0"/>
            </a:endParaRPr>
          </a:p>
        </p:txBody>
      </p:sp>
      <p:sp>
        <p:nvSpPr>
          <p:cNvPr id="86" name="5-Point Star 85"/>
          <p:cNvSpPr/>
          <p:nvPr/>
        </p:nvSpPr>
        <p:spPr>
          <a:xfrm>
            <a:off x="15620161" y="5428579"/>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7" name="5-Point Star 86"/>
          <p:cNvSpPr/>
          <p:nvPr/>
        </p:nvSpPr>
        <p:spPr>
          <a:xfrm>
            <a:off x="14750244" y="5428579"/>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8" name="5-Point Star 87"/>
          <p:cNvSpPr/>
          <p:nvPr/>
        </p:nvSpPr>
        <p:spPr>
          <a:xfrm>
            <a:off x="14348726" y="5428579"/>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9" name="5-Point Star 88"/>
          <p:cNvSpPr/>
          <p:nvPr/>
        </p:nvSpPr>
        <p:spPr>
          <a:xfrm>
            <a:off x="13930599" y="5428579"/>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90" name="5-Point Star 89"/>
          <p:cNvSpPr/>
          <p:nvPr/>
        </p:nvSpPr>
        <p:spPr>
          <a:xfrm>
            <a:off x="15168371" y="5428579"/>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91" name="Rectangle 90"/>
          <p:cNvSpPr>
            <a:spLocks noChangeAspect="1"/>
          </p:cNvSpPr>
          <p:nvPr/>
        </p:nvSpPr>
        <p:spPr>
          <a:xfrm>
            <a:off x="12786052" y="4992453"/>
            <a:ext cx="823174" cy="8231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93" name="TextBox 92"/>
          <p:cNvSpPr txBox="1"/>
          <p:nvPr/>
        </p:nvSpPr>
        <p:spPr>
          <a:xfrm>
            <a:off x="8927598" y="4870973"/>
            <a:ext cx="1369636" cy="518107"/>
          </a:xfrm>
          <a:prstGeom prst="rect">
            <a:avLst/>
          </a:prstGeom>
          <a:noFill/>
        </p:spPr>
        <p:txBody>
          <a:bodyPr wrap="none" lIns="182895" tIns="91448" rIns="182895" bIns="91448" rtlCol="0">
            <a:spAutoFit/>
          </a:bodyPr>
          <a:lstStyle/>
          <a:p>
            <a:pPr>
              <a:lnSpc>
                <a:spcPts val="2600"/>
              </a:lnSpc>
            </a:pPr>
            <a:r>
              <a:rPr lang="en-US" sz="2101" b="1" dirty="0">
                <a:solidFill>
                  <a:schemeClr val="tx2"/>
                </a:solidFill>
                <a:latin typeface="Lato" charset="0"/>
                <a:ea typeface="Lato" charset="0"/>
                <a:cs typeface="Lato" charset="0"/>
              </a:rPr>
              <a:t>Pictures</a:t>
            </a:r>
            <a:endParaRPr lang="en-US" sz="975" b="1" dirty="0">
              <a:solidFill>
                <a:schemeClr val="tx2"/>
              </a:solidFill>
              <a:latin typeface="Lato" charset="0"/>
              <a:ea typeface="Lato" charset="0"/>
              <a:cs typeface="Lato" charset="0"/>
            </a:endParaRPr>
          </a:p>
        </p:txBody>
      </p:sp>
      <p:sp>
        <p:nvSpPr>
          <p:cNvPr id="94" name="5-Point Star 93"/>
          <p:cNvSpPr/>
          <p:nvPr/>
        </p:nvSpPr>
        <p:spPr>
          <a:xfrm>
            <a:off x="10804629" y="5428579"/>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95" name="5-Point Star 94"/>
          <p:cNvSpPr/>
          <p:nvPr/>
        </p:nvSpPr>
        <p:spPr>
          <a:xfrm>
            <a:off x="9934713" y="5428579"/>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96" name="5-Point Star 95"/>
          <p:cNvSpPr/>
          <p:nvPr/>
        </p:nvSpPr>
        <p:spPr>
          <a:xfrm>
            <a:off x="9533195" y="5428579"/>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97" name="5-Point Star 96"/>
          <p:cNvSpPr/>
          <p:nvPr/>
        </p:nvSpPr>
        <p:spPr>
          <a:xfrm>
            <a:off x="9115068" y="5428579"/>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98" name="5-Point Star 97"/>
          <p:cNvSpPr/>
          <p:nvPr/>
        </p:nvSpPr>
        <p:spPr>
          <a:xfrm>
            <a:off x="10352840" y="5428579"/>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99" name="Rectangle 98"/>
          <p:cNvSpPr>
            <a:spLocks noChangeAspect="1"/>
          </p:cNvSpPr>
          <p:nvPr/>
        </p:nvSpPr>
        <p:spPr>
          <a:xfrm>
            <a:off x="7970521" y="4992453"/>
            <a:ext cx="823174" cy="823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1" name="TextBox 100"/>
          <p:cNvSpPr txBox="1"/>
          <p:nvPr/>
        </p:nvSpPr>
        <p:spPr>
          <a:xfrm>
            <a:off x="13743128" y="6861984"/>
            <a:ext cx="1350400" cy="518107"/>
          </a:xfrm>
          <a:prstGeom prst="rect">
            <a:avLst/>
          </a:prstGeom>
          <a:noFill/>
        </p:spPr>
        <p:txBody>
          <a:bodyPr wrap="none" lIns="182895" tIns="91448" rIns="182895" bIns="91448" rtlCol="0">
            <a:spAutoFit/>
          </a:bodyPr>
          <a:lstStyle/>
          <a:p>
            <a:pPr>
              <a:lnSpc>
                <a:spcPts val="2600"/>
              </a:lnSpc>
            </a:pPr>
            <a:r>
              <a:rPr lang="en-US" sz="2101" b="1" dirty="0">
                <a:solidFill>
                  <a:schemeClr val="tx2"/>
                </a:solidFill>
                <a:latin typeface="Lato" charset="0"/>
                <a:ea typeface="Lato" charset="0"/>
                <a:cs typeface="Lato" charset="0"/>
              </a:rPr>
              <a:t>Settings</a:t>
            </a:r>
            <a:endParaRPr lang="en-US" sz="975" b="1" dirty="0">
              <a:solidFill>
                <a:schemeClr val="tx2"/>
              </a:solidFill>
              <a:latin typeface="Lato" charset="0"/>
              <a:ea typeface="Lato" charset="0"/>
              <a:cs typeface="Lato" charset="0"/>
            </a:endParaRPr>
          </a:p>
        </p:txBody>
      </p:sp>
      <p:sp>
        <p:nvSpPr>
          <p:cNvPr id="102" name="5-Point Star 101"/>
          <p:cNvSpPr/>
          <p:nvPr/>
        </p:nvSpPr>
        <p:spPr>
          <a:xfrm>
            <a:off x="15620161" y="741959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3" name="5-Point Star 102"/>
          <p:cNvSpPr/>
          <p:nvPr/>
        </p:nvSpPr>
        <p:spPr>
          <a:xfrm>
            <a:off x="14750244" y="741959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4" name="5-Point Star 103"/>
          <p:cNvSpPr/>
          <p:nvPr/>
        </p:nvSpPr>
        <p:spPr>
          <a:xfrm>
            <a:off x="14348726" y="7419590"/>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5" name="5-Point Star 104"/>
          <p:cNvSpPr/>
          <p:nvPr/>
        </p:nvSpPr>
        <p:spPr>
          <a:xfrm>
            <a:off x="13930599" y="7419590"/>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6" name="5-Point Star 105"/>
          <p:cNvSpPr/>
          <p:nvPr/>
        </p:nvSpPr>
        <p:spPr>
          <a:xfrm>
            <a:off x="15168371" y="741959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7" name="Rectangle 106"/>
          <p:cNvSpPr>
            <a:spLocks noChangeAspect="1"/>
          </p:cNvSpPr>
          <p:nvPr/>
        </p:nvSpPr>
        <p:spPr>
          <a:xfrm>
            <a:off x="12786052" y="6983464"/>
            <a:ext cx="823174" cy="8231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9" name="TextBox 108"/>
          <p:cNvSpPr txBox="1"/>
          <p:nvPr/>
        </p:nvSpPr>
        <p:spPr>
          <a:xfrm>
            <a:off x="8927597" y="6861984"/>
            <a:ext cx="855073" cy="518107"/>
          </a:xfrm>
          <a:prstGeom prst="rect">
            <a:avLst/>
          </a:prstGeom>
          <a:noFill/>
        </p:spPr>
        <p:txBody>
          <a:bodyPr wrap="none" lIns="182895" tIns="91448" rIns="182895" bIns="91448" rtlCol="0">
            <a:spAutoFit/>
          </a:bodyPr>
          <a:lstStyle/>
          <a:p>
            <a:pPr>
              <a:lnSpc>
                <a:spcPts val="2600"/>
              </a:lnSpc>
            </a:pPr>
            <a:r>
              <a:rPr lang="en-US" sz="2101" b="1" dirty="0">
                <a:solidFill>
                  <a:schemeClr val="tx2"/>
                </a:solidFill>
                <a:latin typeface="Lato" charset="0"/>
                <a:ea typeface="Lato" charset="0"/>
                <a:cs typeface="Lato" charset="0"/>
              </a:rPr>
              <a:t>Edit</a:t>
            </a:r>
            <a:endParaRPr lang="en-US" sz="975" b="1" dirty="0">
              <a:solidFill>
                <a:schemeClr val="tx2"/>
              </a:solidFill>
              <a:latin typeface="Lato" charset="0"/>
              <a:ea typeface="Lato" charset="0"/>
              <a:cs typeface="Lato" charset="0"/>
            </a:endParaRPr>
          </a:p>
        </p:txBody>
      </p:sp>
      <p:sp>
        <p:nvSpPr>
          <p:cNvPr id="110" name="5-Point Star 109"/>
          <p:cNvSpPr/>
          <p:nvPr/>
        </p:nvSpPr>
        <p:spPr>
          <a:xfrm>
            <a:off x="10804629" y="741959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11" name="5-Point Star 110"/>
          <p:cNvSpPr/>
          <p:nvPr/>
        </p:nvSpPr>
        <p:spPr>
          <a:xfrm>
            <a:off x="9934713" y="741959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12" name="5-Point Star 111"/>
          <p:cNvSpPr/>
          <p:nvPr/>
        </p:nvSpPr>
        <p:spPr>
          <a:xfrm>
            <a:off x="9533195" y="7419590"/>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13" name="5-Point Star 112"/>
          <p:cNvSpPr/>
          <p:nvPr/>
        </p:nvSpPr>
        <p:spPr>
          <a:xfrm>
            <a:off x="9115068" y="7419590"/>
            <a:ext cx="347624" cy="3476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14" name="5-Point Star 113"/>
          <p:cNvSpPr/>
          <p:nvPr/>
        </p:nvSpPr>
        <p:spPr>
          <a:xfrm>
            <a:off x="10352840" y="7419590"/>
            <a:ext cx="347624" cy="347624"/>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15" name="Rectangle 114"/>
          <p:cNvSpPr>
            <a:spLocks noChangeAspect="1"/>
          </p:cNvSpPr>
          <p:nvPr/>
        </p:nvSpPr>
        <p:spPr>
          <a:xfrm>
            <a:off x="7970521" y="6983464"/>
            <a:ext cx="823174" cy="82317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17" name="Shape 2550"/>
          <p:cNvSpPr/>
          <p:nvPr/>
        </p:nvSpPr>
        <p:spPr>
          <a:xfrm>
            <a:off x="8173548" y="718506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118" name="Shape 2554"/>
          <p:cNvSpPr/>
          <p:nvPr/>
        </p:nvSpPr>
        <p:spPr>
          <a:xfrm>
            <a:off x="12999483" y="9128574"/>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119" name="Shape 2562"/>
          <p:cNvSpPr/>
          <p:nvPr/>
        </p:nvSpPr>
        <p:spPr>
          <a:xfrm>
            <a:off x="8167015" y="5212297"/>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120" name="Shape 2571"/>
          <p:cNvSpPr/>
          <p:nvPr/>
        </p:nvSpPr>
        <p:spPr>
          <a:xfrm>
            <a:off x="8168561" y="912393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121" name="Shape 2591"/>
          <p:cNvSpPr/>
          <p:nvPr/>
        </p:nvSpPr>
        <p:spPr>
          <a:xfrm>
            <a:off x="12999484" y="7168332"/>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122" name="Shape 2628"/>
          <p:cNvSpPr/>
          <p:nvPr/>
        </p:nvSpPr>
        <p:spPr>
          <a:xfrm>
            <a:off x="13024156" y="5195566"/>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55" name="Rectangle 54"/>
          <p:cNvSpPr>
            <a:spLocks/>
          </p:cNvSpPr>
          <p:nvPr/>
        </p:nvSpPr>
        <p:spPr bwMode="auto">
          <a:xfrm>
            <a:off x="6791622" y="2098153"/>
            <a:ext cx="4748736"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Tablet Features</a:t>
            </a:r>
          </a:p>
        </p:txBody>
      </p:sp>
      <p:grpSp>
        <p:nvGrpSpPr>
          <p:cNvPr id="56" name="Group 55"/>
          <p:cNvGrpSpPr/>
          <p:nvPr/>
        </p:nvGrpSpPr>
        <p:grpSpPr>
          <a:xfrm>
            <a:off x="8650228" y="3051653"/>
            <a:ext cx="1021006" cy="167312"/>
            <a:chOff x="11262732" y="1672683"/>
            <a:chExt cx="1360987" cy="223024"/>
          </a:xfrm>
        </p:grpSpPr>
        <p:sp>
          <p:nvSpPr>
            <p:cNvPr id="57" name="Oval 56"/>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8" name="Oval 57"/>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9" name="Oval 58"/>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0" name="Oval 59"/>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 name="Picture Placeholder 2"/>
          <p:cNvSpPr>
            <a:spLocks noGrp="1"/>
          </p:cNvSpPr>
          <p:nvPr>
            <p:ph type="pic" sz="quarter" idx="14"/>
          </p:nvPr>
        </p:nvSpPr>
        <p:spPr/>
      </p:sp>
    </p:spTree>
    <p:extLst>
      <p:ext uri="{BB962C8B-B14F-4D97-AF65-F5344CB8AC3E}">
        <p14:creationId xmlns:p14="http://schemas.microsoft.com/office/powerpoint/2010/main" val="80572937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741505"/>
            <a:ext cx="9904864" cy="41326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Freeform 8"/>
          <p:cNvSpPr/>
          <p:nvPr/>
        </p:nvSpPr>
        <p:spPr>
          <a:xfrm>
            <a:off x="0" y="5266816"/>
            <a:ext cx="9407024" cy="3182366"/>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Rectangle 13"/>
          <p:cNvSpPr>
            <a:spLocks/>
          </p:cNvSpPr>
          <p:nvPr/>
        </p:nvSpPr>
        <p:spPr bwMode="auto">
          <a:xfrm>
            <a:off x="1970530" y="5776875"/>
            <a:ext cx="2999604" cy="212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nSpc>
                <a:spcPts val="8252"/>
              </a:lnSpc>
            </a:pPr>
            <a:r>
              <a:rPr lang="en-US" sz="7502" b="1" spc="113" dirty="0">
                <a:solidFill>
                  <a:schemeClr val="bg1"/>
                </a:solidFill>
                <a:latin typeface="Lato Black" charset="0"/>
                <a:ea typeface="Lato Black" charset="0"/>
                <a:cs typeface="Lato Black" charset="0"/>
                <a:sym typeface="Bebas Neue" charset="0"/>
              </a:rPr>
              <a:t>Our</a:t>
            </a:r>
          </a:p>
          <a:p>
            <a:pPr>
              <a:lnSpc>
                <a:spcPts val="8252"/>
              </a:lnSpc>
            </a:pPr>
            <a:r>
              <a:rPr lang="en-US" sz="7502" b="1" spc="113" dirty="0">
                <a:solidFill>
                  <a:schemeClr val="bg1"/>
                </a:solidFill>
                <a:latin typeface="Lato Black" charset="0"/>
                <a:ea typeface="Lato Black" charset="0"/>
                <a:cs typeface="Lato Black" charset="0"/>
                <a:sym typeface="Bebas Neue" charset="0"/>
              </a:rPr>
              <a:t>Charts</a:t>
            </a:r>
          </a:p>
        </p:txBody>
      </p:sp>
      <p:sp>
        <p:nvSpPr>
          <p:cNvPr id="15" name="Rectangle 14"/>
          <p:cNvSpPr/>
          <p:nvPr/>
        </p:nvSpPr>
        <p:spPr>
          <a:xfrm>
            <a:off x="1316786" y="5879226"/>
            <a:ext cx="143203" cy="19575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Shape 2618"/>
          <p:cNvSpPr/>
          <p:nvPr/>
        </p:nvSpPr>
        <p:spPr>
          <a:xfrm>
            <a:off x="7039752" y="6076488"/>
            <a:ext cx="1362058" cy="1362253"/>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80429062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50167" y="5146897"/>
            <a:ext cx="7811662" cy="3465689"/>
            <a:chOff x="2129912" y="3914851"/>
            <a:chExt cx="19775126" cy="5537201"/>
          </a:xfrm>
        </p:grpSpPr>
        <p:sp>
          <p:nvSpPr>
            <p:cNvPr id="21" name="Line 1"/>
            <p:cNvSpPr>
              <a:spLocks noChangeShapeType="1"/>
            </p:cNvSpPr>
            <p:nvPr/>
          </p:nvSpPr>
          <p:spPr bwMode="auto">
            <a:xfrm flipV="1">
              <a:off x="2129912" y="9421464"/>
              <a:ext cx="19775126" cy="30588"/>
            </a:xfrm>
            <a:prstGeom prst="line">
              <a:avLst/>
            </a:prstGeom>
            <a:noFill/>
            <a:ln w="25400">
              <a:solidFill>
                <a:srgbClr val="E6E5E5">
                  <a:alpha val="59999"/>
                </a:srgbClr>
              </a:solidFill>
              <a:miter lim="800000"/>
              <a:headEnd/>
              <a:tailEnd/>
            </a:ln>
            <a:extLst>
              <a:ext uri="{909E8E84-426E-40dd-AFC4-6F175D3DCCD1}">
                <a14:hiddenFill xmlns="" xmlns:a14="http://schemas.microsoft.com/office/drawing/2010/main">
                  <a:noFill/>
                </a14:hiddenFill>
              </a:ext>
            </a:extLst>
          </p:spPr>
          <p:txBody>
            <a:bodyPr lIns="0" tIns="0" rIns="0" bIns="0"/>
            <a:lstStyle/>
            <a:p>
              <a:endParaRPr lang="en-US" sz="2701" dirty="0">
                <a:latin typeface="Source Sans Pro Regular" charset="0"/>
              </a:endParaRPr>
            </a:p>
          </p:txBody>
        </p:sp>
        <p:sp>
          <p:nvSpPr>
            <p:cNvPr id="22" name="Line 2"/>
            <p:cNvSpPr>
              <a:spLocks noChangeShapeType="1"/>
            </p:cNvSpPr>
            <p:nvPr/>
          </p:nvSpPr>
          <p:spPr bwMode="auto">
            <a:xfrm>
              <a:off x="2131500" y="8129666"/>
              <a:ext cx="19773538" cy="6134"/>
            </a:xfrm>
            <a:prstGeom prst="line">
              <a:avLst/>
            </a:prstGeom>
            <a:noFill/>
            <a:ln w="25400">
              <a:solidFill>
                <a:srgbClr val="E6E5E5">
                  <a:alpha val="59999"/>
                </a:srgbClr>
              </a:solidFill>
              <a:miter lim="800000"/>
              <a:headEnd/>
              <a:tailEnd/>
            </a:ln>
            <a:extLst>
              <a:ext uri="{909E8E84-426E-40dd-AFC4-6F175D3DCCD1}">
                <a14:hiddenFill xmlns="" xmlns:a14="http://schemas.microsoft.com/office/drawing/2010/main">
                  <a:noFill/>
                </a14:hiddenFill>
              </a:ext>
            </a:extLst>
          </p:spPr>
          <p:txBody>
            <a:bodyPr lIns="0" tIns="0" rIns="0" bIns="0"/>
            <a:lstStyle/>
            <a:p>
              <a:endParaRPr lang="en-US" sz="2701" dirty="0">
                <a:latin typeface="Source Sans Pro Regular" charset="0"/>
              </a:endParaRPr>
            </a:p>
          </p:txBody>
        </p:sp>
        <p:sp>
          <p:nvSpPr>
            <p:cNvPr id="23" name="Line 3"/>
            <p:cNvSpPr>
              <a:spLocks noChangeShapeType="1"/>
            </p:cNvSpPr>
            <p:nvPr/>
          </p:nvSpPr>
          <p:spPr bwMode="auto">
            <a:xfrm>
              <a:off x="2131500" y="6734251"/>
              <a:ext cx="19773538" cy="109751"/>
            </a:xfrm>
            <a:prstGeom prst="line">
              <a:avLst/>
            </a:prstGeom>
            <a:noFill/>
            <a:ln w="25400">
              <a:solidFill>
                <a:srgbClr val="E6E5E5">
                  <a:alpha val="59999"/>
                </a:srgbClr>
              </a:solidFill>
              <a:miter lim="800000"/>
              <a:headEnd/>
              <a:tailEnd/>
            </a:ln>
            <a:extLst>
              <a:ext uri="{909E8E84-426E-40dd-AFC4-6F175D3DCCD1}">
                <a14:hiddenFill xmlns="" xmlns:a14="http://schemas.microsoft.com/office/drawing/2010/main">
                  <a:noFill/>
                </a14:hiddenFill>
              </a:ext>
            </a:extLst>
          </p:spPr>
          <p:txBody>
            <a:bodyPr lIns="0" tIns="0" rIns="0" bIns="0"/>
            <a:lstStyle/>
            <a:p>
              <a:endParaRPr lang="en-US" sz="2701" dirty="0">
                <a:latin typeface="Source Sans Pro Regular" charset="0"/>
              </a:endParaRPr>
            </a:p>
          </p:txBody>
        </p:sp>
        <p:sp>
          <p:nvSpPr>
            <p:cNvPr id="24" name="Line 4"/>
            <p:cNvSpPr>
              <a:spLocks noChangeShapeType="1"/>
            </p:cNvSpPr>
            <p:nvPr/>
          </p:nvSpPr>
          <p:spPr bwMode="auto">
            <a:xfrm>
              <a:off x="2131500" y="5311851"/>
              <a:ext cx="19773538" cy="55349"/>
            </a:xfrm>
            <a:prstGeom prst="line">
              <a:avLst/>
            </a:prstGeom>
            <a:noFill/>
            <a:ln w="25400">
              <a:solidFill>
                <a:srgbClr val="E6E5E5">
                  <a:alpha val="59999"/>
                </a:srgbClr>
              </a:solidFill>
              <a:miter lim="800000"/>
              <a:headEnd/>
              <a:tailEnd/>
            </a:ln>
            <a:extLst>
              <a:ext uri="{909E8E84-426E-40dd-AFC4-6F175D3DCCD1}">
                <a14:hiddenFill xmlns="" xmlns:a14="http://schemas.microsoft.com/office/drawing/2010/main">
                  <a:noFill/>
                </a14:hiddenFill>
              </a:ext>
            </a:extLst>
          </p:spPr>
          <p:txBody>
            <a:bodyPr lIns="0" tIns="0" rIns="0" bIns="0"/>
            <a:lstStyle/>
            <a:p>
              <a:endParaRPr lang="en-US" sz="2701" dirty="0">
                <a:latin typeface="Source Sans Pro Regular" charset="0"/>
              </a:endParaRPr>
            </a:p>
          </p:txBody>
        </p:sp>
        <p:sp>
          <p:nvSpPr>
            <p:cNvPr id="25" name="Line 5"/>
            <p:cNvSpPr>
              <a:spLocks noChangeShapeType="1"/>
            </p:cNvSpPr>
            <p:nvPr/>
          </p:nvSpPr>
          <p:spPr bwMode="auto">
            <a:xfrm>
              <a:off x="2131500" y="3914851"/>
              <a:ext cx="19773538" cy="1587"/>
            </a:xfrm>
            <a:prstGeom prst="line">
              <a:avLst/>
            </a:prstGeom>
            <a:noFill/>
            <a:ln w="25400">
              <a:solidFill>
                <a:srgbClr val="E6E5E5">
                  <a:alpha val="59999"/>
                </a:srgbClr>
              </a:solidFill>
              <a:miter lim="800000"/>
              <a:headEnd/>
              <a:tailEnd/>
            </a:ln>
            <a:extLst>
              <a:ext uri="{909E8E84-426E-40dd-AFC4-6F175D3DCCD1}">
                <a14:hiddenFill xmlns="" xmlns:a14="http://schemas.microsoft.com/office/drawing/2010/main">
                  <a:noFill/>
                </a14:hiddenFill>
              </a:ext>
            </a:extLst>
          </p:spPr>
          <p:txBody>
            <a:bodyPr lIns="0" tIns="0" rIns="0" bIns="0"/>
            <a:lstStyle/>
            <a:p>
              <a:endParaRPr lang="en-US" sz="2701" dirty="0">
                <a:latin typeface="Source Sans Pro Regular" charset="0"/>
              </a:endParaRPr>
            </a:p>
          </p:txBody>
        </p:sp>
      </p:grpSp>
      <p:sp>
        <p:nvSpPr>
          <p:cNvPr id="26" name="AutoShape 6"/>
          <p:cNvSpPr>
            <a:spLocks/>
          </p:cNvSpPr>
          <p:nvPr/>
        </p:nvSpPr>
        <p:spPr bwMode="auto">
          <a:xfrm>
            <a:off x="9261094" y="5091256"/>
            <a:ext cx="7800735" cy="4000247"/>
          </a:xfrm>
          <a:custGeom>
            <a:avLst/>
            <a:gdLst>
              <a:gd name="T0" fmla="*/ 2147483647 w 21457"/>
              <a:gd name="T1" fmla="*/ 0 h 21600"/>
              <a:gd name="T2" fmla="*/ 2147483647 w 21457"/>
              <a:gd name="T3" fmla="*/ 2147483647 h 21600"/>
              <a:gd name="T4" fmla="*/ 2147483647 w 21457"/>
              <a:gd name="T5" fmla="*/ 2147483647 h 21600"/>
              <a:gd name="T6" fmla="*/ 2147483647 w 21457"/>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57" h="21600">
                <a:moveTo>
                  <a:pt x="3" y="0"/>
                </a:moveTo>
                <a:lnTo>
                  <a:pt x="3" y="18531"/>
                </a:lnTo>
                <a:cubicBezTo>
                  <a:pt x="3" y="18531"/>
                  <a:pt x="-143" y="21600"/>
                  <a:pt x="1568" y="21600"/>
                </a:cubicBezTo>
                <a:cubicBezTo>
                  <a:pt x="3279" y="21600"/>
                  <a:pt x="21457" y="21585"/>
                  <a:pt x="21457" y="21585"/>
                </a:cubicBezTo>
              </a:path>
            </a:pathLst>
          </a:custGeom>
          <a:noFill/>
          <a:ln w="25400" cap="flat">
            <a:solidFill>
              <a:srgbClr val="CDCCCC"/>
            </a:solidFill>
            <a:prstDash val="solid"/>
            <a:miter lim="800000"/>
            <a:headEnd type="none" w="med" len="med"/>
            <a:tailEnd type="none"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sz="2701" dirty="0">
              <a:latin typeface="Source Sans Pro Regular" charset="0"/>
            </a:endParaRPr>
          </a:p>
        </p:txBody>
      </p:sp>
      <p:sp>
        <p:nvSpPr>
          <p:cNvPr id="27" name="Rectangle 7"/>
          <p:cNvSpPr>
            <a:spLocks/>
          </p:cNvSpPr>
          <p:nvPr/>
        </p:nvSpPr>
        <p:spPr bwMode="auto">
          <a:xfrm>
            <a:off x="8889075" y="8477860"/>
            <a:ext cx="201979" cy="2077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r"/>
            <a:r>
              <a:rPr lang="en-US" sz="1350">
                <a:solidFill>
                  <a:schemeClr val="tx2"/>
                </a:solidFill>
                <a:latin typeface="Lato Regular"/>
                <a:ea typeface="ＭＳ Ｐゴシック" charset="0"/>
                <a:cs typeface="Lato Regular"/>
                <a:sym typeface="Source Sans Pro Bold" charset="0"/>
              </a:rPr>
              <a:t>20</a:t>
            </a:r>
          </a:p>
        </p:txBody>
      </p:sp>
      <p:sp>
        <p:nvSpPr>
          <p:cNvPr id="28" name="Rectangle 8"/>
          <p:cNvSpPr>
            <a:spLocks/>
          </p:cNvSpPr>
          <p:nvPr/>
        </p:nvSpPr>
        <p:spPr bwMode="auto">
          <a:xfrm>
            <a:off x="8890068" y="7667913"/>
            <a:ext cx="201979" cy="2077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r"/>
            <a:r>
              <a:rPr lang="en-US" sz="1350">
                <a:solidFill>
                  <a:schemeClr val="tx2"/>
                </a:solidFill>
                <a:latin typeface="Lato Regular"/>
                <a:ea typeface="ＭＳ Ｐゴシック" charset="0"/>
                <a:cs typeface="Lato Regular"/>
                <a:sym typeface="Source Sans Pro Bold" charset="0"/>
              </a:rPr>
              <a:t>40</a:t>
            </a:r>
          </a:p>
        </p:txBody>
      </p:sp>
      <p:sp>
        <p:nvSpPr>
          <p:cNvPr id="29" name="Rectangle 9"/>
          <p:cNvSpPr>
            <a:spLocks/>
          </p:cNvSpPr>
          <p:nvPr/>
        </p:nvSpPr>
        <p:spPr bwMode="auto">
          <a:xfrm>
            <a:off x="8890068" y="6824505"/>
            <a:ext cx="201979" cy="2077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r"/>
            <a:r>
              <a:rPr lang="en-US" sz="1350" dirty="0">
                <a:solidFill>
                  <a:schemeClr val="tx2"/>
                </a:solidFill>
                <a:latin typeface="Lato Regular"/>
                <a:ea typeface="ＭＳ Ｐゴシック" charset="0"/>
                <a:cs typeface="Lato Regular"/>
                <a:sym typeface="Source Sans Pro Bold" charset="0"/>
              </a:rPr>
              <a:t>60</a:t>
            </a:r>
          </a:p>
        </p:txBody>
      </p:sp>
      <p:sp>
        <p:nvSpPr>
          <p:cNvPr id="30" name="Rectangle 10"/>
          <p:cNvSpPr>
            <a:spLocks/>
          </p:cNvSpPr>
          <p:nvPr/>
        </p:nvSpPr>
        <p:spPr bwMode="auto">
          <a:xfrm>
            <a:off x="8890068" y="5930902"/>
            <a:ext cx="201979" cy="2077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r"/>
            <a:r>
              <a:rPr lang="en-US" sz="1350">
                <a:solidFill>
                  <a:schemeClr val="tx2"/>
                </a:solidFill>
                <a:latin typeface="Lato Regular"/>
                <a:ea typeface="ＭＳ Ｐゴシック" charset="0"/>
                <a:cs typeface="Lato Regular"/>
                <a:sym typeface="Source Sans Pro Bold" charset="0"/>
              </a:rPr>
              <a:t>80</a:t>
            </a:r>
          </a:p>
        </p:txBody>
      </p:sp>
      <p:sp>
        <p:nvSpPr>
          <p:cNvPr id="31" name="Rectangle 11"/>
          <p:cNvSpPr>
            <a:spLocks/>
          </p:cNvSpPr>
          <p:nvPr/>
        </p:nvSpPr>
        <p:spPr bwMode="auto">
          <a:xfrm>
            <a:off x="8817618" y="5070763"/>
            <a:ext cx="302968" cy="2077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r"/>
            <a:r>
              <a:rPr lang="en-US" sz="1350">
                <a:solidFill>
                  <a:schemeClr val="tx2"/>
                </a:solidFill>
                <a:latin typeface="Lato Regular"/>
                <a:ea typeface="ＭＳ Ｐゴシック" charset="0"/>
                <a:cs typeface="Lato Regular"/>
                <a:sym typeface="Source Sans Pro Bold" charset="0"/>
              </a:rPr>
              <a:t>100</a:t>
            </a:r>
          </a:p>
        </p:txBody>
      </p:sp>
      <p:sp>
        <p:nvSpPr>
          <p:cNvPr id="37" name="AutoShape 24"/>
          <p:cNvSpPr>
            <a:spLocks/>
          </p:cNvSpPr>
          <p:nvPr/>
        </p:nvSpPr>
        <p:spPr bwMode="auto">
          <a:xfrm>
            <a:off x="14979779" y="5091255"/>
            <a:ext cx="794675" cy="3823386"/>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38" name="AutoShape 25"/>
          <p:cNvSpPr>
            <a:spLocks/>
          </p:cNvSpPr>
          <p:nvPr/>
        </p:nvSpPr>
        <p:spPr bwMode="auto">
          <a:xfrm>
            <a:off x="16267154" y="5091255"/>
            <a:ext cx="794675" cy="3823386"/>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51" name="Oval 38"/>
          <p:cNvSpPr>
            <a:spLocks/>
          </p:cNvSpPr>
          <p:nvPr/>
        </p:nvSpPr>
        <p:spPr bwMode="auto">
          <a:xfrm>
            <a:off x="15059247" y="5607930"/>
            <a:ext cx="651634" cy="651803"/>
          </a:xfrm>
          <a:prstGeom prst="ellipse">
            <a:avLst/>
          </a:prstGeom>
          <a:solidFill>
            <a:schemeClr val="accent5"/>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52" name="AutoShape 39"/>
          <p:cNvSpPr>
            <a:spLocks/>
          </p:cNvSpPr>
          <p:nvPr/>
        </p:nvSpPr>
        <p:spPr bwMode="auto">
          <a:xfrm>
            <a:off x="15353276" y="5941780"/>
            <a:ext cx="71521" cy="2972861"/>
          </a:xfrm>
          <a:prstGeom prst="roundRect">
            <a:avLst>
              <a:gd name="adj" fmla="val 50000"/>
            </a:avLst>
          </a:prstGeom>
          <a:solidFill>
            <a:schemeClr val="accent5"/>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53" name="Oval 40"/>
          <p:cNvSpPr>
            <a:spLocks/>
          </p:cNvSpPr>
          <p:nvPr/>
        </p:nvSpPr>
        <p:spPr bwMode="auto">
          <a:xfrm>
            <a:off x="15305595" y="9010027"/>
            <a:ext cx="174829" cy="174874"/>
          </a:xfrm>
          <a:prstGeom prst="ellipse">
            <a:avLst/>
          </a:prstGeom>
          <a:solidFill>
            <a:schemeClr val="accent5"/>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54" name="Oval 41"/>
          <p:cNvSpPr>
            <a:spLocks/>
          </p:cNvSpPr>
          <p:nvPr/>
        </p:nvSpPr>
        <p:spPr bwMode="auto">
          <a:xfrm>
            <a:off x="16330727" y="6140501"/>
            <a:ext cx="651634" cy="651803"/>
          </a:xfrm>
          <a:prstGeom prst="ellipse">
            <a:avLst/>
          </a:prstGeom>
          <a:solidFill>
            <a:schemeClr val="accent6"/>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55" name="AutoShape 42"/>
          <p:cNvSpPr>
            <a:spLocks/>
          </p:cNvSpPr>
          <p:nvPr/>
        </p:nvSpPr>
        <p:spPr bwMode="auto">
          <a:xfrm>
            <a:off x="16624757" y="6315375"/>
            <a:ext cx="71521" cy="2599266"/>
          </a:xfrm>
          <a:prstGeom prst="roundRect">
            <a:avLst>
              <a:gd name="adj" fmla="val 50000"/>
            </a:avLst>
          </a:prstGeom>
          <a:solidFill>
            <a:schemeClr val="accent6"/>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56" name="Oval 43"/>
          <p:cNvSpPr>
            <a:spLocks/>
          </p:cNvSpPr>
          <p:nvPr/>
        </p:nvSpPr>
        <p:spPr bwMode="auto">
          <a:xfrm>
            <a:off x="16577076" y="9010027"/>
            <a:ext cx="174829" cy="174874"/>
          </a:xfrm>
          <a:prstGeom prst="ellipse">
            <a:avLst/>
          </a:prstGeom>
          <a:solidFill>
            <a:schemeClr val="accent6"/>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61" name="Rectangle 48"/>
          <p:cNvSpPr>
            <a:spLocks/>
          </p:cNvSpPr>
          <p:nvPr/>
        </p:nvSpPr>
        <p:spPr bwMode="auto">
          <a:xfrm>
            <a:off x="15171268" y="5807955"/>
            <a:ext cx="45044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1800">
                <a:solidFill>
                  <a:schemeClr val="bg1"/>
                </a:solidFill>
                <a:latin typeface="Lato Regular"/>
                <a:ea typeface="ＭＳ Ｐゴシック" charset="0"/>
                <a:cs typeface="Lato Regular"/>
                <a:sym typeface="Source Sans Pro Bold" charset="0"/>
              </a:rPr>
              <a:t>87%</a:t>
            </a:r>
          </a:p>
        </p:txBody>
      </p:sp>
      <p:sp>
        <p:nvSpPr>
          <p:cNvPr id="62" name="Rectangle 49"/>
          <p:cNvSpPr>
            <a:spLocks/>
          </p:cNvSpPr>
          <p:nvPr/>
        </p:nvSpPr>
        <p:spPr bwMode="auto">
          <a:xfrm>
            <a:off x="16450696" y="6332577"/>
            <a:ext cx="45044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1800">
                <a:solidFill>
                  <a:schemeClr val="bg1"/>
                </a:solidFill>
                <a:latin typeface="Lato Regular"/>
                <a:ea typeface="ＭＳ Ｐゴシック" charset="0"/>
                <a:cs typeface="Lato Regular"/>
                <a:sym typeface="Source Sans Pro Bold" charset="0"/>
              </a:rPr>
              <a:t>66%</a:t>
            </a:r>
          </a:p>
        </p:txBody>
      </p:sp>
      <p:sp>
        <p:nvSpPr>
          <p:cNvPr id="94" name="AutoShape 20"/>
          <p:cNvSpPr>
            <a:spLocks/>
          </p:cNvSpPr>
          <p:nvPr/>
        </p:nvSpPr>
        <p:spPr bwMode="auto">
          <a:xfrm>
            <a:off x="9885908" y="5091255"/>
            <a:ext cx="794675" cy="3823386"/>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95" name="AutoShape 21"/>
          <p:cNvSpPr>
            <a:spLocks/>
          </p:cNvSpPr>
          <p:nvPr/>
        </p:nvSpPr>
        <p:spPr bwMode="auto">
          <a:xfrm>
            <a:off x="11141495" y="5091255"/>
            <a:ext cx="794675" cy="3823386"/>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96" name="AutoShape 22"/>
          <p:cNvSpPr>
            <a:spLocks/>
          </p:cNvSpPr>
          <p:nvPr/>
        </p:nvSpPr>
        <p:spPr bwMode="auto">
          <a:xfrm>
            <a:off x="12428870" y="5091255"/>
            <a:ext cx="794675" cy="3823386"/>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97" name="AutoShape 23"/>
          <p:cNvSpPr>
            <a:spLocks/>
          </p:cNvSpPr>
          <p:nvPr/>
        </p:nvSpPr>
        <p:spPr bwMode="auto">
          <a:xfrm>
            <a:off x="13700351" y="5091255"/>
            <a:ext cx="794675" cy="3823386"/>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98" name="Oval 26"/>
          <p:cNvSpPr>
            <a:spLocks/>
          </p:cNvSpPr>
          <p:nvPr/>
        </p:nvSpPr>
        <p:spPr bwMode="auto">
          <a:xfrm>
            <a:off x="9954700" y="7022821"/>
            <a:ext cx="651634" cy="651803"/>
          </a:xfrm>
          <a:prstGeom prst="ellipse">
            <a:avLst/>
          </a:prstGeom>
          <a:solidFill>
            <a:schemeClr val="accent1"/>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99" name="AutoShape 27"/>
          <p:cNvSpPr>
            <a:spLocks/>
          </p:cNvSpPr>
          <p:nvPr/>
        </p:nvSpPr>
        <p:spPr bwMode="auto">
          <a:xfrm>
            <a:off x="10251458" y="7523597"/>
            <a:ext cx="71521" cy="1391045"/>
          </a:xfrm>
          <a:prstGeom prst="roundRect">
            <a:avLst>
              <a:gd name="adj" fmla="val 50000"/>
            </a:avLst>
          </a:prstGeom>
          <a:solidFill>
            <a:schemeClr val="accent1"/>
          </a:solidFill>
          <a:ln w="25400">
            <a:solidFill>
              <a:schemeClr val="tx1">
                <a:alpha val="0"/>
              </a:schemeClr>
            </a:solidFill>
            <a:miter lim="800000"/>
            <a:headEnd/>
            <a:tailEnd/>
          </a:ln>
        </p:spPr>
        <p:txBody>
          <a:bodyPr lIns="0" tIns="0" rIns="0" bIns="0"/>
          <a:lstStyle/>
          <a:p>
            <a:endParaRPr lang="en-US" sz="2701" dirty="0">
              <a:latin typeface="Source Sans Pro Regular" charset="0"/>
            </a:endParaRPr>
          </a:p>
        </p:txBody>
      </p:sp>
      <p:sp>
        <p:nvSpPr>
          <p:cNvPr id="100" name="Oval 28"/>
          <p:cNvSpPr>
            <a:spLocks/>
          </p:cNvSpPr>
          <p:nvPr/>
        </p:nvSpPr>
        <p:spPr bwMode="auto">
          <a:xfrm>
            <a:off x="10203777" y="9010027"/>
            <a:ext cx="174829" cy="174874"/>
          </a:xfrm>
          <a:prstGeom prst="ellipse">
            <a:avLst/>
          </a:prstGeom>
          <a:solidFill>
            <a:schemeClr val="accent1"/>
          </a:solidFill>
          <a:ln w="25400">
            <a:solidFill>
              <a:schemeClr val="tx1">
                <a:alpha val="0"/>
              </a:schemeClr>
            </a:solidFill>
            <a:miter lim="800000"/>
            <a:headEnd/>
            <a:tailEnd/>
          </a:ln>
        </p:spPr>
        <p:txBody>
          <a:bodyPr lIns="0" tIns="0" rIns="0" bIns="0"/>
          <a:lstStyle/>
          <a:p>
            <a:endParaRPr lang="en-US" sz="2701">
              <a:latin typeface="Source Sans Pro Regular" charset="0"/>
            </a:endParaRPr>
          </a:p>
        </p:txBody>
      </p:sp>
      <p:sp>
        <p:nvSpPr>
          <p:cNvPr id="101" name="Oval 29"/>
          <p:cNvSpPr>
            <a:spLocks/>
          </p:cNvSpPr>
          <p:nvPr/>
        </p:nvSpPr>
        <p:spPr bwMode="auto">
          <a:xfrm>
            <a:off x="11190433" y="5981451"/>
            <a:ext cx="651634" cy="651803"/>
          </a:xfrm>
          <a:prstGeom prst="ellipse">
            <a:avLst/>
          </a:prstGeom>
          <a:solidFill>
            <a:schemeClr val="accent2"/>
          </a:solidFill>
          <a:ln w="25400">
            <a:solidFill>
              <a:schemeClr val="tx1">
                <a:alpha val="0"/>
              </a:schemeClr>
            </a:solidFill>
            <a:miter lim="800000"/>
            <a:headEnd/>
            <a:tailEnd/>
          </a:ln>
        </p:spPr>
        <p:txBody>
          <a:bodyPr lIns="0" tIns="0" rIns="0" bIns="0"/>
          <a:lstStyle/>
          <a:p>
            <a:endParaRPr lang="en-US" sz="2701">
              <a:latin typeface="Source Sans Pro Regular" charset="0"/>
            </a:endParaRPr>
          </a:p>
        </p:txBody>
      </p:sp>
      <p:sp>
        <p:nvSpPr>
          <p:cNvPr id="102" name="AutoShape 30"/>
          <p:cNvSpPr>
            <a:spLocks/>
          </p:cNvSpPr>
          <p:nvPr/>
        </p:nvSpPr>
        <p:spPr bwMode="auto">
          <a:xfrm>
            <a:off x="11499099" y="6580534"/>
            <a:ext cx="71521" cy="2334108"/>
          </a:xfrm>
          <a:prstGeom prst="roundRect">
            <a:avLst>
              <a:gd name="adj" fmla="val 50000"/>
            </a:avLst>
          </a:prstGeom>
          <a:solidFill>
            <a:schemeClr val="accent2"/>
          </a:solidFill>
          <a:ln w="25400">
            <a:solidFill>
              <a:schemeClr val="tx1">
                <a:alpha val="0"/>
              </a:schemeClr>
            </a:solidFill>
            <a:miter lim="800000"/>
            <a:headEnd/>
            <a:tailEnd/>
          </a:ln>
        </p:spPr>
        <p:txBody>
          <a:bodyPr lIns="0" tIns="0" rIns="0" bIns="0"/>
          <a:lstStyle/>
          <a:p>
            <a:endParaRPr lang="en-US" sz="2701">
              <a:latin typeface="Source Sans Pro Regular" charset="0"/>
            </a:endParaRPr>
          </a:p>
        </p:txBody>
      </p:sp>
      <p:sp>
        <p:nvSpPr>
          <p:cNvPr id="103" name="Oval 31"/>
          <p:cNvSpPr>
            <a:spLocks/>
          </p:cNvSpPr>
          <p:nvPr/>
        </p:nvSpPr>
        <p:spPr bwMode="auto">
          <a:xfrm>
            <a:off x="11451418" y="9010027"/>
            <a:ext cx="174829" cy="174874"/>
          </a:xfrm>
          <a:prstGeom prst="ellipse">
            <a:avLst/>
          </a:prstGeom>
          <a:solidFill>
            <a:schemeClr val="accent2"/>
          </a:solidFill>
          <a:ln w="25400">
            <a:solidFill>
              <a:schemeClr val="tx1">
                <a:alpha val="0"/>
              </a:schemeClr>
            </a:solidFill>
            <a:miter lim="800000"/>
            <a:headEnd/>
            <a:tailEnd/>
          </a:ln>
        </p:spPr>
        <p:txBody>
          <a:bodyPr lIns="0" tIns="0" rIns="0" bIns="0"/>
          <a:lstStyle/>
          <a:p>
            <a:endParaRPr lang="en-US" sz="2701">
              <a:latin typeface="Source Sans Pro Regular" charset="0"/>
            </a:endParaRPr>
          </a:p>
        </p:txBody>
      </p:sp>
      <p:sp>
        <p:nvSpPr>
          <p:cNvPr id="104" name="Oval 32"/>
          <p:cNvSpPr>
            <a:spLocks/>
          </p:cNvSpPr>
          <p:nvPr/>
        </p:nvSpPr>
        <p:spPr bwMode="auto">
          <a:xfrm>
            <a:off x="12508338" y="6696919"/>
            <a:ext cx="651634" cy="651803"/>
          </a:xfrm>
          <a:prstGeom prst="ellipse">
            <a:avLst/>
          </a:prstGeom>
          <a:solidFill>
            <a:schemeClr val="accent3"/>
          </a:solidFill>
          <a:ln w="25400">
            <a:solidFill>
              <a:schemeClr val="tx1">
                <a:alpha val="0"/>
              </a:schemeClr>
            </a:solidFill>
            <a:miter lim="800000"/>
            <a:headEnd/>
            <a:tailEnd/>
          </a:ln>
        </p:spPr>
        <p:txBody>
          <a:bodyPr lIns="0" tIns="0" rIns="0" bIns="0"/>
          <a:lstStyle/>
          <a:p>
            <a:pPr>
              <a:defRPr/>
            </a:pPr>
            <a:endParaRPr lang="en-US" sz="2701">
              <a:latin typeface="Source Sans Pro Regular" charset="0"/>
            </a:endParaRPr>
          </a:p>
        </p:txBody>
      </p:sp>
      <p:sp>
        <p:nvSpPr>
          <p:cNvPr id="105" name="AutoShape 33"/>
          <p:cNvSpPr>
            <a:spLocks/>
          </p:cNvSpPr>
          <p:nvPr/>
        </p:nvSpPr>
        <p:spPr bwMode="auto">
          <a:xfrm>
            <a:off x="12802367" y="7372569"/>
            <a:ext cx="71521" cy="1550021"/>
          </a:xfrm>
          <a:prstGeom prst="roundRect">
            <a:avLst>
              <a:gd name="adj" fmla="val 50000"/>
            </a:avLst>
          </a:prstGeom>
          <a:solidFill>
            <a:schemeClr val="accent3"/>
          </a:solidFill>
          <a:ln w="25400">
            <a:solidFill>
              <a:schemeClr val="tx1">
                <a:alpha val="0"/>
              </a:schemeClr>
            </a:solidFill>
            <a:miter lim="800000"/>
            <a:headEnd/>
            <a:tailEnd/>
          </a:ln>
        </p:spPr>
        <p:txBody>
          <a:bodyPr lIns="0" tIns="0" rIns="0" bIns="0"/>
          <a:lstStyle/>
          <a:p>
            <a:pPr>
              <a:defRPr/>
            </a:pPr>
            <a:endParaRPr lang="en-US" sz="2701">
              <a:latin typeface="Source Sans Pro Regular" charset="0"/>
            </a:endParaRPr>
          </a:p>
        </p:txBody>
      </p:sp>
      <p:sp>
        <p:nvSpPr>
          <p:cNvPr id="106" name="Oval 34"/>
          <p:cNvSpPr>
            <a:spLocks/>
          </p:cNvSpPr>
          <p:nvPr/>
        </p:nvSpPr>
        <p:spPr bwMode="auto">
          <a:xfrm>
            <a:off x="12754686" y="9010027"/>
            <a:ext cx="174829" cy="174874"/>
          </a:xfrm>
          <a:prstGeom prst="ellipse">
            <a:avLst/>
          </a:prstGeom>
          <a:solidFill>
            <a:schemeClr val="accent3"/>
          </a:solidFill>
          <a:ln w="25400">
            <a:solidFill>
              <a:schemeClr val="tx1">
                <a:alpha val="0"/>
              </a:schemeClr>
            </a:solidFill>
            <a:miter lim="800000"/>
            <a:headEnd/>
            <a:tailEnd/>
          </a:ln>
        </p:spPr>
        <p:txBody>
          <a:bodyPr lIns="0" tIns="0" rIns="0" bIns="0"/>
          <a:lstStyle/>
          <a:p>
            <a:pPr>
              <a:defRPr/>
            </a:pPr>
            <a:endParaRPr lang="en-US" sz="2701">
              <a:latin typeface="Source Sans Pro Regular" charset="0"/>
            </a:endParaRPr>
          </a:p>
        </p:txBody>
      </p:sp>
      <p:sp>
        <p:nvSpPr>
          <p:cNvPr id="107" name="Oval 35"/>
          <p:cNvSpPr>
            <a:spLocks/>
          </p:cNvSpPr>
          <p:nvPr/>
        </p:nvSpPr>
        <p:spPr bwMode="auto">
          <a:xfrm>
            <a:off x="13763925" y="6140501"/>
            <a:ext cx="651634" cy="651803"/>
          </a:xfrm>
          <a:prstGeom prst="ellipse">
            <a:avLst/>
          </a:prstGeom>
          <a:solidFill>
            <a:schemeClr val="accent4"/>
          </a:solidFill>
          <a:ln w="25400">
            <a:solidFill>
              <a:schemeClr val="tx1">
                <a:alpha val="0"/>
              </a:schemeClr>
            </a:solidFill>
            <a:miter lim="800000"/>
            <a:headEnd/>
            <a:tailEnd/>
          </a:ln>
        </p:spPr>
        <p:txBody>
          <a:bodyPr lIns="0" tIns="0" rIns="0" bIns="0"/>
          <a:lstStyle/>
          <a:p>
            <a:pPr>
              <a:defRPr/>
            </a:pPr>
            <a:endParaRPr lang="en-US" sz="2701">
              <a:latin typeface="Source Sans Pro Regular" charset="0"/>
            </a:endParaRPr>
          </a:p>
        </p:txBody>
      </p:sp>
      <p:sp>
        <p:nvSpPr>
          <p:cNvPr id="108" name="AutoShape 36"/>
          <p:cNvSpPr>
            <a:spLocks/>
          </p:cNvSpPr>
          <p:nvPr/>
        </p:nvSpPr>
        <p:spPr bwMode="auto">
          <a:xfrm>
            <a:off x="14057954" y="6315375"/>
            <a:ext cx="71521" cy="2599266"/>
          </a:xfrm>
          <a:prstGeom prst="roundRect">
            <a:avLst>
              <a:gd name="adj" fmla="val 50000"/>
            </a:avLst>
          </a:prstGeom>
          <a:solidFill>
            <a:schemeClr val="accent4"/>
          </a:solidFill>
          <a:ln w="25400">
            <a:solidFill>
              <a:schemeClr val="tx1">
                <a:alpha val="0"/>
              </a:schemeClr>
            </a:solidFill>
            <a:miter lim="800000"/>
            <a:headEnd/>
            <a:tailEnd/>
          </a:ln>
        </p:spPr>
        <p:txBody>
          <a:bodyPr lIns="0" tIns="0" rIns="0" bIns="0"/>
          <a:lstStyle/>
          <a:p>
            <a:pPr>
              <a:defRPr/>
            </a:pPr>
            <a:endParaRPr lang="en-US" sz="2701">
              <a:latin typeface="Source Sans Pro Regular" charset="0"/>
            </a:endParaRPr>
          </a:p>
        </p:txBody>
      </p:sp>
      <p:sp>
        <p:nvSpPr>
          <p:cNvPr id="109" name="Oval 37"/>
          <p:cNvSpPr>
            <a:spLocks/>
          </p:cNvSpPr>
          <p:nvPr/>
        </p:nvSpPr>
        <p:spPr bwMode="auto">
          <a:xfrm>
            <a:off x="14010274" y="9010027"/>
            <a:ext cx="174829" cy="174874"/>
          </a:xfrm>
          <a:prstGeom prst="ellipse">
            <a:avLst/>
          </a:prstGeom>
          <a:solidFill>
            <a:schemeClr val="accent4"/>
          </a:solidFill>
          <a:ln w="25400">
            <a:solidFill>
              <a:schemeClr val="tx1">
                <a:alpha val="0"/>
              </a:schemeClr>
            </a:solidFill>
            <a:miter lim="800000"/>
            <a:headEnd/>
            <a:tailEnd/>
          </a:ln>
        </p:spPr>
        <p:txBody>
          <a:bodyPr lIns="0" tIns="0" rIns="0" bIns="0"/>
          <a:lstStyle/>
          <a:p>
            <a:pPr>
              <a:defRPr/>
            </a:pPr>
            <a:endParaRPr lang="en-US" sz="2701">
              <a:latin typeface="Source Sans Pro Regular" charset="0"/>
            </a:endParaRPr>
          </a:p>
        </p:txBody>
      </p:sp>
      <p:sp>
        <p:nvSpPr>
          <p:cNvPr id="110" name="Rectangle 44"/>
          <p:cNvSpPr>
            <a:spLocks/>
          </p:cNvSpPr>
          <p:nvPr/>
        </p:nvSpPr>
        <p:spPr bwMode="auto">
          <a:xfrm>
            <a:off x="10074668" y="7222846"/>
            <a:ext cx="45044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1800" dirty="0">
                <a:solidFill>
                  <a:schemeClr val="bg1"/>
                </a:solidFill>
                <a:latin typeface="Lato Regular"/>
                <a:ea typeface="ＭＳ Ｐゴシック" charset="0"/>
                <a:cs typeface="Lato Regular"/>
                <a:sym typeface="Source Sans Pro Bold" charset="0"/>
              </a:rPr>
              <a:t>43%</a:t>
            </a:r>
          </a:p>
        </p:txBody>
      </p:sp>
      <p:sp>
        <p:nvSpPr>
          <p:cNvPr id="111" name="Rectangle 45"/>
          <p:cNvSpPr>
            <a:spLocks/>
          </p:cNvSpPr>
          <p:nvPr/>
        </p:nvSpPr>
        <p:spPr bwMode="auto">
          <a:xfrm>
            <a:off x="11318347" y="6173528"/>
            <a:ext cx="45044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1800" dirty="0">
                <a:solidFill>
                  <a:schemeClr val="bg1"/>
                </a:solidFill>
                <a:latin typeface="Lato Regular"/>
                <a:ea typeface="ＭＳ Ｐゴシック" charset="0"/>
                <a:cs typeface="Lato Regular"/>
                <a:sym typeface="Source Sans Pro Bold" charset="0"/>
              </a:rPr>
              <a:t>76%</a:t>
            </a:r>
          </a:p>
        </p:txBody>
      </p:sp>
      <p:sp>
        <p:nvSpPr>
          <p:cNvPr id="112" name="Rectangle 46"/>
          <p:cNvSpPr>
            <a:spLocks/>
          </p:cNvSpPr>
          <p:nvPr/>
        </p:nvSpPr>
        <p:spPr bwMode="auto">
          <a:xfrm>
            <a:off x="12644199" y="6888996"/>
            <a:ext cx="45044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1800">
                <a:solidFill>
                  <a:schemeClr val="bg1"/>
                </a:solidFill>
                <a:latin typeface="Lato Regular"/>
                <a:ea typeface="ＭＳ Ｐゴシック" charset="0"/>
                <a:cs typeface="Lato Regular"/>
                <a:sym typeface="Source Sans Pro Bold" charset="0"/>
              </a:rPr>
              <a:t>54%</a:t>
            </a:r>
          </a:p>
        </p:txBody>
      </p:sp>
      <p:sp>
        <p:nvSpPr>
          <p:cNvPr id="113" name="Rectangle 47"/>
          <p:cNvSpPr>
            <a:spLocks/>
          </p:cNvSpPr>
          <p:nvPr/>
        </p:nvSpPr>
        <p:spPr bwMode="auto">
          <a:xfrm>
            <a:off x="13875947" y="6324629"/>
            <a:ext cx="450444"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1800">
                <a:solidFill>
                  <a:schemeClr val="bg1"/>
                </a:solidFill>
                <a:latin typeface="Lato Regular"/>
                <a:ea typeface="ＭＳ Ｐゴシック" charset="0"/>
                <a:cs typeface="Lato Regular"/>
                <a:sym typeface="Source Sans Pro Bold" charset="0"/>
              </a:rPr>
              <a:t>63%</a:t>
            </a:r>
          </a:p>
        </p:txBody>
      </p:sp>
      <p:sp>
        <p:nvSpPr>
          <p:cNvPr id="70" name="TextBox 69"/>
          <p:cNvSpPr txBox="1"/>
          <p:nvPr/>
        </p:nvSpPr>
        <p:spPr>
          <a:xfrm>
            <a:off x="16477189" y="9406507"/>
            <a:ext cx="355868" cy="359073"/>
          </a:xfrm>
          <a:prstGeom prst="rect">
            <a:avLst/>
          </a:prstGeom>
          <a:noFill/>
        </p:spPr>
        <p:txBody>
          <a:bodyPr wrap="none" lIns="0" tIns="0" rIns="0" bIns="0" rtlCol="0">
            <a:spAutoFit/>
          </a:bodyPr>
          <a:lstStyle/>
          <a:p>
            <a:pPr algn="ctr">
              <a:lnSpc>
                <a:spcPts val="2800"/>
              </a:lnSpc>
              <a:spcAft>
                <a:spcPts val="2400"/>
              </a:spcAft>
            </a:pPr>
            <a:r>
              <a:rPr lang="en-US" sz="1650" b="1" dirty="0">
                <a:solidFill>
                  <a:schemeClr val="tx2"/>
                </a:solidFill>
                <a:latin typeface="Lato" charset="0"/>
                <a:ea typeface="Lato" charset="0"/>
                <a:cs typeface="Lato" charset="0"/>
              </a:rPr>
              <a:t>JUL</a:t>
            </a:r>
          </a:p>
        </p:txBody>
      </p:sp>
      <p:sp>
        <p:nvSpPr>
          <p:cNvPr id="71" name="TextBox 70"/>
          <p:cNvSpPr txBox="1"/>
          <p:nvPr/>
        </p:nvSpPr>
        <p:spPr>
          <a:xfrm>
            <a:off x="15199823" y="9406507"/>
            <a:ext cx="407164" cy="359073"/>
          </a:xfrm>
          <a:prstGeom prst="rect">
            <a:avLst/>
          </a:prstGeom>
          <a:noFill/>
        </p:spPr>
        <p:txBody>
          <a:bodyPr wrap="none" lIns="0" tIns="0" rIns="0" bIns="0" rtlCol="0">
            <a:spAutoFit/>
          </a:bodyPr>
          <a:lstStyle/>
          <a:p>
            <a:pPr algn="ctr">
              <a:lnSpc>
                <a:spcPts val="2800"/>
              </a:lnSpc>
              <a:spcAft>
                <a:spcPts val="2400"/>
              </a:spcAft>
            </a:pPr>
            <a:r>
              <a:rPr lang="en-US" sz="1650" b="1" dirty="0">
                <a:solidFill>
                  <a:schemeClr val="tx2"/>
                </a:solidFill>
                <a:latin typeface="Lato" charset="0"/>
                <a:ea typeface="Lato" charset="0"/>
                <a:cs typeface="Lato" charset="0"/>
              </a:rPr>
              <a:t>JUN</a:t>
            </a:r>
          </a:p>
        </p:txBody>
      </p:sp>
      <p:sp>
        <p:nvSpPr>
          <p:cNvPr id="72" name="TextBox 71"/>
          <p:cNvSpPr txBox="1"/>
          <p:nvPr/>
        </p:nvSpPr>
        <p:spPr>
          <a:xfrm>
            <a:off x="13870970" y="9406507"/>
            <a:ext cx="466474" cy="359073"/>
          </a:xfrm>
          <a:prstGeom prst="rect">
            <a:avLst/>
          </a:prstGeom>
          <a:noFill/>
        </p:spPr>
        <p:txBody>
          <a:bodyPr wrap="none" lIns="0" tIns="0" rIns="0" bIns="0" rtlCol="0">
            <a:spAutoFit/>
          </a:bodyPr>
          <a:lstStyle/>
          <a:p>
            <a:pPr algn="ctr">
              <a:lnSpc>
                <a:spcPts val="2800"/>
              </a:lnSpc>
              <a:spcAft>
                <a:spcPts val="2400"/>
              </a:spcAft>
            </a:pPr>
            <a:r>
              <a:rPr lang="en-US" sz="1650" b="1" dirty="0">
                <a:solidFill>
                  <a:schemeClr val="tx2"/>
                </a:solidFill>
                <a:latin typeface="Lato" charset="0"/>
                <a:ea typeface="Lato" charset="0"/>
                <a:cs typeface="Lato" charset="0"/>
              </a:rPr>
              <a:t>MAY</a:t>
            </a:r>
          </a:p>
        </p:txBody>
      </p:sp>
      <p:sp>
        <p:nvSpPr>
          <p:cNvPr id="73" name="TextBox 72"/>
          <p:cNvSpPr txBox="1"/>
          <p:nvPr/>
        </p:nvSpPr>
        <p:spPr>
          <a:xfrm>
            <a:off x="12641697" y="9406507"/>
            <a:ext cx="421590" cy="359073"/>
          </a:xfrm>
          <a:prstGeom prst="rect">
            <a:avLst/>
          </a:prstGeom>
          <a:noFill/>
        </p:spPr>
        <p:txBody>
          <a:bodyPr wrap="none" lIns="0" tIns="0" rIns="0" bIns="0" rtlCol="0">
            <a:spAutoFit/>
          </a:bodyPr>
          <a:lstStyle/>
          <a:p>
            <a:pPr algn="ctr">
              <a:lnSpc>
                <a:spcPts val="2800"/>
              </a:lnSpc>
              <a:spcAft>
                <a:spcPts val="2400"/>
              </a:spcAft>
            </a:pPr>
            <a:r>
              <a:rPr lang="en-US" sz="1650" b="1" dirty="0">
                <a:solidFill>
                  <a:schemeClr val="tx2"/>
                </a:solidFill>
                <a:latin typeface="Lato" charset="0"/>
                <a:ea typeface="Lato" charset="0"/>
                <a:cs typeface="Lato" charset="0"/>
              </a:rPr>
              <a:t>APR</a:t>
            </a:r>
          </a:p>
        </p:txBody>
      </p:sp>
      <p:sp>
        <p:nvSpPr>
          <p:cNvPr id="74" name="TextBox 73"/>
          <p:cNvSpPr txBox="1"/>
          <p:nvPr/>
        </p:nvSpPr>
        <p:spPr>
          <a:xfrm>
            <a:off x="11298380" y="9406507"/>
            <a:ext cx="485710" cy="359073"/>
          </a:xfrm>
          <a:prstGeom prst="rect">
            <a:avLst/>
          </a:prstGeom>
          <a:noFill/>
        </p:spPr>
        <p:txBody>
          <a:bodyPr wrap="none" lIns="0" tIns="0" rIns="0" bIns="0" rtlCol="0">
            <a:spAutoFit/>
          </a:bodyPr>
          <a:lstStyle/>
          <a:p>
            <a:pPr algn="ctr">
              <a:lnSpc>
                <a:spcPts val="2800"/>
              </a:lnSpc>
              <a:spcAft>
                <a:spcPts val="2400"/>
              </a:spcAft>
            </a:pPr>
            <a:r>
              <a:rPr lang="en-US" sz="1650" b="1" dirty="0">
                <a:solidFill>
                  <a:schemeClr val="tx2"/>
                </a:solidFill>
                <a:latin typeface="Lato" charset="0"/>
                <a:ea typeface="Lato" charset="0"/>
                <a:cs typeface="Lato" charset="0"/>
              </a:rPr>
              <a:t>MAR</a:t>
            </a:r>
          </a:p>
        </p:txBody>
      </p:sp>
      <p:sp>
        <p:nvSpPr>
          <p:cNvPr id="75" name="TextBox 74"/>
          <p:cNvSpPr txBox="1"/>
          <p:nvPr/>
        </p:nvSpPr>
        <p:spPr>
          <a:xfrm>
            <a:off x="10090295" y="9406507"/>
            <a:ext cx="398443" cy="359073"/>
          </a:xfrm>
          <a:prstGeom prst="rect">
            <a:avLst/>
          </a:prstGeom>
          <a:noFill/>
        </p:spPr>
        <p:txBody>
          <a:bodyPr wrap="none" lIns="0" tIns="0" rIns="0" bIns="0" rtlCol="0">
            <a:spAutoFit/>
          </a:bodyPr>
          <a:lstStyle/>
          <a:p>
            <a:pPr algn="ctr">
              <a:lnSpc>
                <a:spcPts val="2800"/>
              </a:lnSpc>
              <a:spcAft>
                <a:spcPts val="2400"/>
              </a:spcAft>
            </a:pPr>
            <a:r>
              <a:rPr lang="en-US" sz="1650" b="1" dirty="0">
                <a:solidFill>
                  <a:schemeClr val="tx2"/>
                </a:solidFill>
                <a:latin typeface="Lato" charset="0"/>
                <a:ea typeface="Lato" charset="0"/>
                <a:cs typeface="Lato" charset="0"/>
              </a:rPr>
              <a:t>JAN</a:t>
            </a:r>
          </a:p>
        </p:txBody>
      </p:sp>
      <p:sp>
        <p:nvSpPr>
          <p:cNvPr id="78" name="Rectangle 77"/>
          <p:cNvSpPr>
            <a:spLocks/>
          </p:cNvSpPr>
          <p:nvPr/>
        </p:nvSpPr>
        <p:spPr bwMode="auto">
          <a:xfrm>
            <a:off x="5850184" y="2098153"/>
            <a:ext cx="6631624"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a:solidFill>
                  <a:schemeClr val="tx2"/>
                </a:solidFill>
                <a:latin typeface="Lato Black" charset="0"/>
                <a:ea typeface="Lato Black" charset="0"/>
                <a:cs typeface="Lato Black" charset="0"/>
                <a:sym typeface="Bebas Neue" charset="0"/>
              </a:rPr>
              <a:t>Monthly Sales Report</a:t>
            </a:r>
            <a:endParaRPr lang="en-US" sz="4801" b="1" spc="225" dirty="0">
              <a:solidFill>
                <a:schemeClr val="tx2"/>
              </a:solidFill>
              <a:latin typeface="Lato Black" charset="0"/>
              <a:ea typeface="Lato Black" charset="0"/>
              <a:cs typeface="Lato Black" charset="0"/>
              <a:sym typeface="Bebas Neue" charset="0"/>
            </a:endParaRPr>
          </a:p>
        </p:txBody>
      </p:sp>
      <p:grpSp>
        <p:nvGrpSpPr>
          <p:cNvPr id="79" name="Group 78"/>
          <p:cNvGrpSpPr/>
          <p:nvPr/>
        </p:nvGrpSpPr>
        <p:grpSpPr>
          <a:xfrm>
            <a:off x="8650228" y="3051653"/>
            <a:ext cx="1021006" cy="167312"/>
            <a:chOff x="11262732" y="1672683"/>
            <a:chExt cx="1360987" cy="223024"/>
          </a:xfrm>
        </p:grpSpPr>
        <p:sp>
          <p:nvSpPr>
            <p:cNvPr id="80" name="Oval 7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4" name="Oval 83"/>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5" name="Oval 8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6" name="Oval 8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57" name="Rectangle 56"/>
          <p:cNvSpPr/>
          <p:nvPr/>
        </p:nvSpPr>
        <p:spPr>
          <a:xfrm>
            <a:off x="1324490" y="8612204"/>
            <a:ext cx="853290" cy="8532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8" name="TextBox 57"/>
          <p:cNvSpPr txBox="1"/>
          <p:nvPr/>
        </p:nvSpPr>
        <p:spPr>
          <a:xfrm>
            <a:off x="2422970" y="8914641"/>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59" name="Rectangle 58"/>
          <p:cNvSpPr/>
          <p:nvPr/>
        </p:nvSpPr>
        <p:spPr>
          <a:xfrm>
            <a:off x="2414392" y="8509730"/>
            <a:ext cx="787395" cy="404085"/>
          </a:xfrm>
          <a:prstGeom prst="rect">
            <a:avLst/>
          </a:prstGeom>
        </p:spPr>
        <p:txBody>
          <a:bodyPr wrap="none">
            <a:spAutoFit/>
          </a:bodyPr>
          <a:lstStyle/>
          <a:p>
            <a:r>
              <a:rPr lang="en-US" sz="2026" b="1" dirty="0">
                <a:solidFill>
                  <a:schemeClr val="tx2"/>
                </a:solidFill>
                <a:latin typeface="Lato" charset="0"/>
                <a:ea typeface="Lato" charset="0"/>
                <a:cs typeface="Lato" charset="0"/>
              </a:rPr>
              <a:t>2012</a:t>
            </a:r>
          </a:p>
        </p:txBody>
      </p:sp>
      <p:sp>
        <p:nvSpPr>
          <p:cNvPr id="60" name="Shape 2633"/>
          <p:cNvSpPr/>
          <p:nvPr/>
        </p:nvSpPr>
        <p:spPr>
          <a:xfrm>
            <a:off x="1558708" y="884512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3" name="Rectangle 62"/>
          <p:cNvSpPr/>
          <p:nvPr/>
        </p:nvSpPr>
        <p:spPr>
          <a:xfrm>
            <a:off x="1324490" y="6905887"/>
            <a:ext cx="853290" cy="8532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64" name="TextBox 63"/>
          <p:cNvSpPr txBox="1"/>
          <p:nvPr/>
        </p:nvSpPr>
        <p:spPr>
          <a:xfrm>
            <a:off x="2422970" y="7208323"/>
            <a:ext cx="5161471" cy="861774"/>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65" name="Rectangle 64"/>
          <p:cNvSpPr/>
          <p:nvPr/>
        </p:nvSpPr>
        <p:spPr>
          <a:xfrm>
            <a:off x="2414392" y="6803412"/>
            <a:ext cx="787395" cy="404085"/>
          </a:xfrm>
          <a:prstGeom prst="rect">
            <a:avLst/>
          </a:prstGeom>
        </p:spPr>
        <p:txBody>
          <a:bodyPr wrap="none">
            <a:spAutoFit/>
          </a:bodyPr>
          <a:lstStyle/>
          <a:p>
            <a:r>
              <a:rPr lang="en-US" sz="2026" b="1" dirty="0">
                <a:solidFill>
                  <a:schemeClr val="tx2"/>
                </a:solidFill>
                <a:latin typeface="Lato" charset="0"/>
                <a:ea typeface="Lato" charset="0"/>
                <a:cs typeface="Lato" charset="0"/>
              </a:rPr>
              <a:t>2011</a:t>
            </a:r>
          </a:p>
        </p:txBody>
      </p:sp>
      <p:sp>
        <p:nvSpPr>
          <p:cNvPr id="66" name="Shape 2633"/>
          <p:cNvSpPr/>
          <p:nvPr/>
        </p:nvSpPr>
        <p:spPr>
          <a:xfrm>
            <a:off x="1558708" y="713880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67" name="TextBox 66"/>
          <p:cNvSpPr txBox="1"/>
          <p:nvPr/>
        </p:nvSpPr>
        <p:spPr>
          <a:xfrm>
            <a:off x="1284695" y="4849286"/>
            <a:ext cx="6953905" cy="1246495"/>
          </a:xfrm>
          <a:prstGeom prst="rect">
            <a:avLst/>
          </a:prstGeom>
          <a:noFill/>
        </p:spPr>
        <p:txBody>
          <a:bodyPr wrap="square" rtlCol="0">
            <a:spAutoFit/>
          </a:bodyPr>
          <a:lstStyle/>
          <a:p>
            <a:pPr algn="just">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a:t>
            </a:r>
          </a:p>
        </p:txBody>
      </p:sp>
      <p:sp>
        <p:nvSpPr>
          <p:cNvPr id="68" name="TextBox 67"/>
          <p:cNvSpPr txBox="1"/>
          <p:nvPr/>
        </p:nvSpPr>
        <p:spPr>
          <a:xfrm>
            <a:off x="1301425" y="4228173"/>
            <a:ext cx="1519968" cy="618118"/>
          </a:xfrm>
          <a:prstGeom prst="rect">
            <a:avLst/>
          </a:prstGeom>
          <a:noFill/>
        </p:spPr>
        <p:txBody>
          <a:bodyPr wrap="none" rtlCol="0">
            <a:spAutoFit/>
          </a:bodyPr>
          <a:lstStyle/>
          <a:p>
            <a:pPr>
              <a:lnSpc>
                <a:spcPts val="4111"/>
              </a:lnSpc>
            </a:pPr>
            <a:r>
              <a:rPr lang="en-US" sz="2701" b="1" dirty="0">
                <a:solidFill>
                  <a:schemeClr val="tx2"/>
                </a:solidFill>
                <a:latin typeface="Lato Black" charset="0"/>
                <a:ea typeface="Lato Black" charset="0"/>
                <a:cs typeface="Lato Black" charset="0"/>
              </a:rPr>
              <a:t>Analysis</a:t>
            </a:r>
            <a:endParaRPr lang="en-US" sz="1800" dirty="0">
              <a:solidFill>
                <a:schemeClr val="tx2"/>
              </a:solidFill>
              <a:latin typeface="Lato Light" charset="0"/>
              <a:ea typeface="Lato Light" charset="0"/>
              <a:cs typeface="Lato Light" charset="0"/>
            </a:endParaRPr>
          </a:p>
        </p:txBody>
      </p:sp>
    </p:spTree>
    <p:extLst>
      <p:ext uri="{BB962C8B-B14F-4D97-AF65-F5344CB8AC3E}">
        <p14:creationId xmlns:p14="http://schemas.microsoft.com/office/powerpoint/2010/main" val="6463007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 name="Chart 65"/>
          <p:cNvGraphicFramePr/>
          <p:nvPr>
            <p:extLst/>
          </p:nvPr>
        </p:nvGraphicFramePr>
        <p:xfrm>
          <a:off x="13333545" y="4206106"/>
          <a:ext cx="3682072" cy="393983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8" name="Chart 67"/>
          <p:cNvGraphicFramePr/>
          <p:nvPr>
            <p:extLst/>
          </p:nvPr>
        </p:nvGraphicFramePr>
        <p:xfrm>
          <a:off x="1236897" y="4206106"/>
          <a:ext cx="3682072" cy="39398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9" name="Chart 68"/>
          <p:cNvGraphicFramePr/>
          <p:nvPr>
            <p:extLst/>
          </p:nvPr>
        </p:nvGraphicFramePr>
        <p:xfrm>
          <a:off x="5269113" y="4206106"/>
          <a:ext cx="3682072" cy="393983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0" name="Chart 69"/>
          <p:cNvGraphicFramePr/>
          <p:nvPr>
            <p:extLst/>
          </p:nvPr>
        </p:nvGraphicFramePr>
        <p:xfrm>
          <a:off x="9301329" y="4206106"/>
          <a:ext cx="3682072" cy="3939832"/>
        </p:xfrm>
        <a:graphic>
          <a:graphicData uri="http://schemas.openxmlformats.org/drawingml/2006/chart">
            <c:chart xmlns:c="http://schemas.openxmlformats.org/drawingml/2006/chart" xmlns:r="http://schemas.openxmlformats.org/officeDocument/2006/relationships" r:id="rId5"/>
          </a:graphicData>
        </a:graphic>
      </p:graphicFrame>
      <p:sp>
        <p:nvSpPr>
          <p:cNvPr id="71" name="TextBox 70"/>
          <p:cNvSpPr txBox="1"/>
          <p:nvPr/>
        </p:nvSpPr>
        <p:spPr>
          <a:xfrm>
            <a:off x="13108256" y="9185133"/>
            <a:ext cx="3800410" cy="1246495"/>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a:t>
            </a:r>
            <a:endParaRPr lang="en-US" sz="1876" dirty="0">
              <a:latin typeface="Source Sans Pro Regular" charset="0"/>
              <a:ea typeface="Source Sans Pro Regular" charset="0"/>
              <a:cs typeface="Source Sans Pro Regular" charset="0"/>
            </a:endParaRPr>
          </a:p>
        </p:txBody>
      </p:sp>
      <p:sp>
        <p:nvSpPr>
          <p:cNvPr id="72" name="Rectangle 71"/>
          <p:cNvSpPr/>
          <p:nvPr/>
        </p:nvSpPr>
        <p:spPr>
          <a:xfrm>
            <a:off x="13099678" y="8780222"/>
            <a:ext cx="838628" cy="404085"/>
          </a:xfrm>
          <a:prstGeom prst="rect">
            <a:avLst/>
          </a:prstGeom>
        </p:spPr>
        <p:txBody>
          <a:bodyPr wrap="none">
            <a:spAutoFit/>
          </a:bodyPr>
          <a:lstStyle/>
          <a:p>
            <a:r>
              <a:rPr lang="en-US" sz="2026" b="1" dirty="0">
                <a:solidFill>
                  <a:schemeClr val="tx2"/>
                </a:solidFill>
                <a:latin typeface="Lato" charset="0"/>
                <a:ea typeface="Lato" charset="0"/>
                <a:cs typeface="Lato" charset="0"/>
              </a:rPr>
              <a:t>Pants</a:t>
            </a:r>
          </a:p>
        </p:txBody>
      </p:sp>
      <p:sp>
        <p:nvSpPr>
          <p:cNvPr id="74" name="TextBox 73"/>
          <p:cNvSpPr txBox="1"/>
          <p:nvPr/>
        </p:nvSpPr>
        <p:spPr>
          <a:xfrm>
            <a:off x="2206093" y="9185133"/>
            <a:ext cx="3800410" cy="1246495"/>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a:t>
            </a:r>
            <a:endParaRPr lang="en-US" sz="1876" dirty="0">
              <a:latin typeface="Source Sans Pro Regular" charset="0"/>
              <a:ea typeface="Source Sans Pro Regular" charset="0"/>
              <a:cs typeface="Source Sans Pro Regular" charset="0"/>
            </a:endParaRPr>
          </a:p>
        </p:txBody>
      </p:sp>
      <p:sp>
        <p:nvSpPr>
          <p:cNvPr id="75" name="Rectangle 74"/>
          <p:cNvSpPr/>
          <p:nvPr/>
        </p:nvSpPr>
        <p:spPr>
          <a:xfrm>
            <a:off x="2197515" y="8780222"/>
            <a:ext cx="872355" cy="404085"/>
          </a:xfrm>
          <a:prstGeom prst="rect">
            <a:avLst/>
          </a:prstGeom>
        </p:spPr>
        <p:txBody>
          <a:bodyPr wrap="none">
            <a:spAutoFit/>
          </a:bodyPr>
          <a:lstStyle/>
          <a:p>
            <a:r>
              <a:rPr lang="en-US" sz="2026" b="1" dirty="0">
                <a:solidFill>
                  <a:schemeClr val="tx2"/>
                </a:solidFill>
                <a:latin typeface="Lato" charset="0"/>
                <a:ea typeface="Lato" charset="0"/>
                <a:cs typeface="Lato" charset="0"/>
              </a:rPr>
              <a:t>Shoes</a:t>
            </a:r>
          </a:p>
        </p:txBody>
      </p:sp>
      <p:sp>
        <p:nvSpPr>
          <p:cNvPr id="77" name="TextBox 76"/>
          <p:cNvSpPr txBox="1"/>
          <p:nvPr/>
        </p:nvSpPr>
        <p:spPr>
          <a:xfrm>
            <a:off x="7576796" y="9185133"/>
            <a:ext cx="3800410" cy="1246495"/>
          </a:xfrm>
          <a:prstGeom prst="rect">
            <a:avLst/>
          </a:prstGeom>
          <a:noFill/>
        </p:spPr>
        <p:txBody>
          <a:bodyPr wrap="square" rtlCol="0">
            <a:spAutoFit/>
          </a:bodyPr>
          <a:lstStyle/>
          <a:p>
            <a:pPr>
              <a:lnSpc>
                <a:spcPts val="3026"/>
              </a:lnSpc>
            </a:pPr>
            <a:r>
              <a:rPr lang="en-US" sz="1876" dirty="0">
                <a:latin typeface="Source Sans Pro Light" charset="0"/>
                <a:ea typeface="Source Sans Pro Light" charset="0"/>
                <a:cs typeface="Source Sans Pro Light" charset="0"/>
              </a:rPr>
              <a:t>Tools that allow people or companies to create, share, or exchange info</a:t>
            </a:r>
            <a:endParaRPr lang="en-US" sz="1876" dirty="0">
              <a:latin typeface="Source Sans Pro Regular" charset="0"/>
              <a:ea typeface="Source Sans Pro Regular" charset="0"/>
              <a:cs typeface="Source Sans Pro Regular" charset="0"/>
            </a:endParaRPr>
          </a:p>
        </p:txBody>
      </p:sp>
      <p:sp>
        <p:nvSpPr>
          <p:cNvPr id="78" name="Rectangle 77"/>
          <p:cNvSpPr/>
          <p:nvPr/>
        </p:nvSpPr>
        <p:spPr>
          <a:xfrm>
            <a:off x="7568219" y="8780222"/>
            <a:ext cx="1086195" cy="404085"/>
          </a:xfrm>
          <a:prstGeom prst="rect">
            <a:avLst/>
          </a:prstGeom>
        </p:spPr>
        <p:txBody>
          <a:bodyPr wrap="none">
            <a:spAutoFit/>
          </a:bodyPr>
          <a:lstStyle/>
          <a:p>
            <a:r>
              <a:rPr lang="en-US" sz="2026" b="1" dirty="0">
                <a:solidFill>
                  <a:schemeClr val="tx2"/>
                </a:solidFill>
                <a:latin typeface="Lato" charset="0"/>
                <a:ea typeface="Lato" charset="0"/>
                <a:cs typeface="Lato" charset="0"/>
              </a:rPr>
              <a:t>T-Shirts</a:t>
            </a:r>
          </a:p>
        </p:txBody>
      </p:sp>
      <p:sp>
        <p:nvSpPr>
          <p:cNvPr id="81" name="Rectangle 80"/>
          <p:cNvSpPr/>
          <p:nvPr/>
        </p:nvSpPr>
        <p:spPr>
          <a:xfrm>
            <a:off x="11997052" y="8620086"/>
            <a:ext cx="989373" cy="923458"/>
          </a:xfrm>
          <a:prstGeom prst="rect">
            <a:avLst/>
          </a:prstGeom>
        </p:spPr>
        <p:txBody>
          <a:bodyPr wrap="none">
            <a:spAutoFit/>
          </a:bodyPr>
          <a:lstStyle/>
          <a:p>
            <a:pPr algn="r"/>
            <a:r>
              <a:rPr lang="en-US" sz="5401" dirty="0">
                <a:solidFill>
                  <a:schemeClr val="tx2"/>
                </a:solidFill>
                <a:latin typeface="Lato Light" charset="0"/>
                <a:ea typeface="Lato Light" charset="0"/>
                <a:cs typeface="Lato Light" charset="0"/>
              </a:rPr>
              <a:t>03</a:t>
            </a:r>
          </a:p>
        </p:txBody>
      </p:sp>
      <p:sp>
        <p:nvSpPr>
          <p:cNvPr id="82" name="Rectangle 81"/>
          <p:cNvSpPr/>
          <p:nvPr/>
        </p:nvSpPr>
        <p:spPr>
          <a:xfrm>
            <a:off x="1147657" y="8620086"/>
            <a:ext cx="989373" cy="923458"/>
          </a:xfrm>
          <a:prstGeom prst="rect">
            <a:avLst/>
          </a:prstGeom>
        </p:spPr>
        <p:txBody>
          <a:bodyPr wrap="none">
            <a:spAutoFit/>
          </a:bodyPr>
          <a:lstStyle/>
          <a:p>
            <a:pPr algn="r"/>
            <a:r>
              <a:rPr lang="en-US" sz="5401" dirty="0">
                <a:solidFill>
                  <a:schemeClr val="tx2"/>
                </a:solidFill>
                <a:latin typeface="Lato Light" charset="0"/>
                <a:ea typeface="Lato Light" charset="0"/>
                <a:cs typeface="Lato Light" charset="0"/>
              </a:rPr>
              <a:t>01</a:t>
            </a:r>
          </a:p>
        </p:txBody>
      </p:sp>
      <p:sp>
        <p:nvSpPr>
          <p:cNvPr id="83" name="Rectangle 82"/>
          <p:cNvSpPr/>
          <p:nvPr/>
        </p:nvSpPr>
        <p:spPr>
          <a:xfrm>
            <a:off x="6461730" y="8620086"/>
            <a:ext cx="989373" cy="923458"/>
          </a:xfrm>
          <a:prstGeom prst="rect">
            <a:avLst/>
          </a:prstGeom>
        </p:spPr>
        <p:txBody>
          <a:bodyPr wrap="none">
            <a:spAutoFit/>
          </a:bodyPr>
          <a:lstStyle/>
          <a:p>
            <a:pPr algn="r"/>
            <a:r>
              <a:rPr lang="en-US" sz="5401" dirty="0">
                <a:solidFill>
                  <a:schemeClr val="tx2"/>
                </a:solidFill>
                <a:latin typeface="Lato Light" charset="0"/>
                <a:ea typeface="Lato Light" charset="0"/>
                <a:cs typeface="Lato Light" charset="0"/>
              </a:rPr>
              <a:t>02</a:t>
            </a:r>
          </a:p>
        </p:txBody>
      </p:sp>
      <p:sp>
        <p:nvSpPr>
          <p:cNvPr id="18" name="Rectangle 17"/>
          <p:cNvSpPr>
            <a:spLocks/>
          </p:cNvSpPr>
          <p:nvPr/>
        </p:nvSpPr>
        <p:spPr bwMode="auto">
          <a:xfrm>
            <a:off x="6243468" y="2098153"/>
            <a:ext cx="5845062"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Charts by Products</a:t>
            </a:r>
          </a:p>
        </p:txBody>
      </p:sp>
      <p:grpSp>
        <p:nvGrpSpPr>
          <p:cNvPr id="19" name="Group 18"/>
          <p:cNvGrpSpPr/>
          <p:nvPr/>
        </p:nvGrpSpPr>
        <p:grpSpPr>
          <a:xfrm>
            <a:off x="8650228" y="3051653"/>
            <a:ext cx="1021006" cy="167312"/>
            <a:chOff x="11262732" y="1672683"/>
            <a:chExt cx="1360987" cy="223024"/>
          </a:xfrm>
        </p:grpSpPr>
        <p:sp>
          <p:nvSpPr>
            <p:cNvPr id="20" name="Oval 1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4" name="Oval 23"/>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5" name="Oval 2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6" name="Oval 2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4040657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741505"/>
            <a:ext cx="9904864" cy="41326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Freeform 8"/>
          <p:cNvSpPr/>
          <p:nvPr/>
        </p:nvSpPr>
        <p:spPr>
          <a:xfrm>
            <a:off x="0" y="5266816"/>
            <a:ext cx="9407024" cy="3182366"/>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Rectangle 13"/>
          <p:cNvSpPr>
            <a:spLocks/>
          </p:cNvSpPr>
          <p:nvPr/>
        </p:nvSpPr>
        <p:spPr bwMode="auto">
          <a:xfrm>
            <a:off x="1970530" y="5776875"/>
            <a:ext cx="2839239" cy="212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nSpc>
                <a:spcPts val="8252"/>
              </a:lnSpc>
            </a:pPr>
            <a:r>
              <a:rPr lang="en-US" sz="7502" b="1" spc="113" dirty="0">
                <a:solidFill>
                  <a:schemeClr val="bg1"/>
                </a:solidFill>
                <a:latin typeface="Lato Black" charset="0"/>
                <a:ea typeface="Lato Black" charset="0"/>
                <a:cs typeface="Lato Black" charset="0"/>
                <a:sym typeface="Bebas Neue" charset="0"/>
              </a:rPr>
              <a:t>About</a:t>
            </a:r>
          </a:p>
          <a:p>
            <a:pPr>
              <a:lnSpc>
                <a:spcPts val="8252"/>
              </a:lnSpc>
            </a:pPr>
            <a:r>
              <a:rPr lang="en-US" sz="7502" b="1" spc="113" dirty="0">
                <a:solidFill>
                  <a:schemeClr val="bg1"/>
                </a:solidFill>
                <a:latin typeface="Lato Black" charset="0"/>
                <a:ea typeface="Lato Black" charset="0"/>
                <a:cs typeface="Lato Black" charset="0"/>
                <a:sym typeface="Bebas Neue" charset="0"/>
              </a:rPr>
              <a:t>Us</a:t>
            </a:r>
          </a:p>
        </p:txBody>
      </p:sp>
      <p:sp>
        <p:nvSpPr>
          <p:cNvPr id="15" name="Rectangle 14"/>
          <p:cNvSpPr/>
          <p:nvPr/>
        </p:nvSpPr>
        <p:spPr>
          <a:xfrm>
            <a:off x="1316786" y="5879226"/>
            <a:ext cx="143203" cy="19575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Shape 2618"/>
          <p:cNvSpPr/>
          <p:nvPr/>
        </p:nvSpPr>
        <p:spPr>
          <a:xfrm>
            <a:off x="7039752" y="6076488"/>
            <a:ext cx="1362058" cy="1362253"/>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3" name="Picture Placeholder 2"/>
          <p:cNvSpPr>
            <a:spLocks noGrp="1"/>
          </p:cNvSpPr>
          <p:nvPr>
            <p:ph type="pic" sz="quarter" idx="22"/>
          </p:nvPr>
        </p:nvSpPr>
        <p:spPr/>
      </p:sp>
    </p:spTree>
    <p:extLst>
      <p:ext uri="{BB962C8B-B14F-4D97-AF65-F5344CB8AC3E}">
        <p14:creationId xmlns:p14="http://schemas.microsoft.com/office/powerpoint/2010/main" val="17134468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2355199" y="5756637"/>
            <a:ext cx="14538327"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2355199" y="4806318"/>
            <a:ext cx="14538327"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2355199" y="6706956"/>
            <a:ext cx="14538327"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2355199" y="7657275"/>
            <a:ext cx="14538327"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355199" y="8607593"/>
            <a:ext cx="14538327"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9" name="Rounded Rectangle 8"/>
          <p:cNvSpPr/>
          <p:nvPr/>
        </p:nvSpPr>
        <p:spPr>
          <a:xfrm>
            <a:off x="2916771" y="4806319"/>
            <a:ext cx="689660" cy="4109528"/>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rgbClr val="FFFFFF"/>
              </a:solidFill>
              <a:latin typeface="Source Sans Pro Regular" charset="0"/>
              <a:cs typeface="Source Sans Pro Regular" charset="0"/>
            </a:endParaRPr>
          </a:p>
        </p:txBody>
      </p:sp>
      <p:sp>
        <p:nvSpPr>
          <p:cNvPr id="10" name="Rounded Rectangle 9"/>
          <p:cNvSpPr/>
          <p:nvPr/>
        </p:nvSpPr>
        <p:spPr>
          <a:xfrm>
            <a:off x="2916771" y="5406999"/>
            <a:ext cx="689660" cy="3508848"/>
          </a:xfrm>
          <a:prstGeom prst="roundRect">
            <a:avLst/>
          </a:prstGeom>
          <a:solidFill>
            <a:schemeClr val="accent1"/>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37168" tIns="182891" rIns="137168" bIns="182891" rtlCol="0" anchor="b" anchorCtr="0"/>
          <a:lstStyle/>
          <a:p>
            <a:pPr algn="ctr"/>
            <a:endParaRPr lang="en-US" sz="2026" dirty="0">
              <a:solidFill>
                <a:srgbClr val="FFFFFF"/>
              </a:solidFill>
              <a:latin typeface="Source Sans Pro Regular" charset="0"/>
              <a:cs typeface="Source Sans Pro Regular" charset="0"/>
            </a:endParaRPr>
          </a:p>
        </p:txBody>
      </p:sp>
      <p:sp>
        <p:nvSpPr>
          <p:cNvPr id="11" name="Rounded Rectangle 10"/>
          <p:cNvSpPr/>
          <p:nvPr/>
        </p:nvSpPr>
        <p:spPr>
          <a:xfrm>
            <a:off x="4393114" y="4806319"/>
            <a:ext cx="689660" cy="4109528"/>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rgbClr val="FFFFFF"/>
              </a:solidFill>
              <a:latin typeface="Source Sans Pro Regular" charset="0"/>
              <a:cs typeface="Source Sans Pro Regular" charset="0"/>
            </a:endParaRPr>
          </a:p>
        </p:txBody>
      </p:sp>
      <p:sp>
        <p:nvSpPr>
          <p:cNvPr id="12" name="Rounded Rectangle 11"/>
          <p:cNvSpPr/>
          <p:nvPr/>
        </p:nvSpPr>
        <p:spPr>
          <a:xfrm>
            <a:off x="4393114" y="6106277"/>
            <a:ext cx="689660" cy="2809569"/>
          </a:xfrm>
          <a:prstGeom prst="roundRect">
            <a:avLst/>
          </a:prstGeom>
          <a:solidFill>
            <a:schemeClr val="accent2"/>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37168" tIns="182891" rIns="137168" bIns="182891" rtlCol="0" anchor="b" anchorCtr="0"/>
          <a:lstStyle/>
          <a:p>
            <a:pPr algn="ctr"/>
            <a:endParaRPr lang="en-US" sz="2026" dirty="0">
              <a:solidFill>
                <a:srgbClr val="FFFFFF"/>
              </a:solidFill>
              <a:latin typeface="Source Sans Pro Regular" charset="0"/>
              <a:cs typeface="Source Sans Pro Regular" charset="0"/>
            </a:endParaRPr>
          </a:p>
        </p:txBody>
      </p:sp>
      <p:sp>
        <p:nvSpPr>
          <p:cNvPr id="13" name="Rounded Rectangle 12"/>
          <p:cNvSpPr/>
          <p:nvPr/>
        </p:nvSpPr>
        <p:spPr>
          <a:xfrm>
            <a:off x="5869455" y="4806319"/>
            <a:ext cx="689660" cy="4109528"/>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rgbClr val="FFFFFF"/>
              </a:solidFill>
              <a:latin typeface="Source Sans Pro Regular" charset="0"/>
              <a:cs typeface="Source Sans Pro Regular" charset="0"/>
            </a:endParaRPr>
          </a:p>
        </p:txBody>
      </p:sp>
      <p:sp>
        <p:nvSpPr>
          <p:cNvPr id="14" name="Rounded Rectangle 13"/>
          <p:cNvSpPr/>
          <p:nvPr/>
        </p:nvSpPr>
        <p:spPr>
          <a:xfrm>
            <a:off x="5869455" y="6980247"/>
            <a:ext cx="689660" cy="1935599"/>
          </a:xfrm>
          <a:prstGeom prst="roundRect">
            <a:avLst/>
          </a:prstGeom>
          <a:solidFill>
            <a:schemeClr val="accent3"/>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37168" tIns="182891" rIns="137168" bIns="182891" rtlCol="0" anchor="b" anchorCtr="0"/>
          <a:lstStyle/>
          <a:p>
            <a:pPr algn="ctr"/>
            <a:endParaRPr lang="en-US" sz="2026" dirty="0">
              <a:solidFill>
                <a:srgbClr val="FFFFFF"/>
              </a:solidFill>
              <a:latin typeface="Source Sans Pro Regular" charset="0"/>
              <a:cs typeface="Source Sans Pro Regular" charset="0"/>
            </a:endParaRPr>
          </a:p>
        </p:txBody>
      </p:sp>
      <p:sp>
        <p:nvSpPr>
          <p:cNvPr id="15" name="Rounded Rectangle 14"/>
          <p:cNvSpPr/>
          <p:nvPr/>
        </p:nvSpPr>
        <p:spPr>
          <a:xfrm>
            <a:off x="7345798" y="4806319"/>
            <a:ext cx="689660" cy="4109528"/>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rgbClr val="FFFFFF"/>
              </a:solidFill>
              <a:latin typeface="Source Sans Pro Regular" charset="0"/>
              <a:cs typeface="Source Sans Pro Regular" charset="0"/>
            </a:endParaRPr>
          </a:p>
        </p:txBody>
      </p:sp>
      <p:sp>
        <p:nvSpPr>
          <p:cNvPr id="16" name="Rounded Rectangle 15"/>
          <p:cNvSpPr/>
          <p:nvPr/>
        </p:nvSpPr>
        <p:spPr>
          <a:xfrm>
            <a:off x="7345798" y="6032223"/>
            <a:ext cx="689660" cy="2883623"/>
          </a:xfrm>
          <a:prstGeom prst="roundRect">
            <a:avLst/>
          </a:prstGeom>
          <a:solidFill>
            <a:schemeClr val="accent4"/>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37168" tIns="182891" rIns="137168" bIns="182891" rtlCol="0" anchor="b" anchorCtr="0"/>
          <a:lstStyle/>
          <a:p>
            <a:pPr algn="ctr"/>
            <a:endParaRPr lang="en-US" sz="2026" dirty="0">
              <a:solidFill>
                <a:srgbClr val="FFFFFF"/>
              </a:solidFill>
              <a:latin typeface="Source Sans Pro Regular" charset="0"/>
              <a:cs typeface="Source Sans Pro Regular" charset="0"/>
            </a:endParaRPr>
          </a:p>
        </p:txBody>
      </p:sp>
      <p:sp>
        <p:nvSpPr>
          <p:cNvPr id="17" name="Rounded Rectangle 16"/>
          <p:cNvSpPr/>
          <p:nvPr/>
        </p:nvSpPr>
        <p:spPr>
          <a:xfrm>
            <a:off x="8822139" y="4806319"/>
            <a:ext cx="689660" cy="4109528"/>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rgbClr val="FFFFFF"/>
              </a:solidFill>
              <a:latin typeface="Source Sans Pro Regular" charset="0"/>
              <a:cs typeface="Source Sans Pro Regular" charset="0"/>
            </a:endParaRPr>
          </a:p>
        </p:txBody>
      </p:sp>
      <p:sp>
        <p:nvSpPr>
          <p:cNvPr id="18" name="Rounded Rectangle 17"/>
          <p:cNvSpPr/>
          <p:nvPr/>
        </p:nvSpPr>
        <p:spPr>
          <a:xfrm>
            <a:off x="8822139" y="5084198"/>
            <a:ext cx="689660" cy="3831650"/>
          </a:xfrm>
          <a:prstGeom prst="roundRect">
            <a:avLst/>
          </a:prstGeom>
          <a:solidFill>
            <a:schemeClr val="accent5"/>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37168" tIns="182891" rIns="137168" bIns="182891" rtlCol="0" anchor="b" anchorCtr="0"/>
          <a:lstStyle/>
          <a:p>
            <a:pPr algn="ctr"/>
            <a:endParaRPr lang="en-US" sz="2026" dirty="0">
              <a:solidFill>
                <a:srgbClr val="FFFFFF"/>
              </a:solidFill>
              <a:latin typeface="Source Sans Pro Regular" charset="0"/>
              <a:cs typeface="Source Sans Pro Regular" charset="0"/>
            </a:endParaRPr>
          </a:p>
        </p:txBody>
      </p:sp>
      <p:sp>
        <p:nvSpPr>
          <p:cNvPr id="19" name="Rounded Rectangle 18"/>
          <p:cNvSpPr/>
          <p:nvPr/>
        </p:nvSpPr>
        <p:spPr>
          <a:xfrm>
            <a:off x="10298481" y="4806319"/>
            <a:ext cx="689660" cy="4109528"/>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rgbClr val="FFFFFF"/>
              </a:solidFill>
              <a:latin typeface="Source Sans Pro Regular" charset="0"/>
              <a:cs typeface="Source Sans Pro Regular" charset="0"/>
            </a:endParaRPr>
          </a:p>
        </p:txBody>
      </p:sp>
      <p:sp>
        <p:nvSpPr>
          <p:cNvPr id="20" name="Rounded Rectangle 19"/>
          <p:cNvSpPr/>
          <p:nvPr/>
        </p:nvSpPr>
        <p:spPr>
          <a:xfrm>
            <a:off x="10298481" y="5575659"/>
            <a:ext cx="689660" cy="3340188"/>
          </a:xfrm>
          <a:prstGeom prst="roundRect">
            <a:avLst/>
          </a:prstGeom>
          <a:solidFill>
            <a:schemeClr val="accent6"/>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37168" tIns="182891" rIns="137168" bIns="182891" rtlCol="0" anchor="b" anchorCtr="0"/>
          <a:lstStyle/>
          <a:p>
            <a:pPr algn="ctr"/>
            <a:endParaRPr lang="en-US" sz="2026" dirty="0">
              <a:solidFill>
                <a:srgbClr val="FFFFFF"/>
              </a:solidFill>
              <a:latin typeface="Source Sans Pro Regular" charset="0"/>
              <a:cs typeface="Source Sans Pro Regular" charset="0"/>
            </a:endParaRPr>
          </a:p>
        </p:txBody>
      </p:sp>
      <p:sp>
        <p:nvSpPr>
          <p:cNvPr id="21" name="Rounded Rectangle 20"/>
          <p:cNvSpPr/>
          <p:nvPr/>
        </p:nvSpPr>
        <p:spPr>
          <a:xfrm>
            <a:off x="11774824" y="4806319"/>
            <a:ext cx="689660" cy="4109528"/>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rgbClr val="FFFFFF"/>
              </a:solidFill>
              <a:latin typeface="Source Sans Pro Regular" charset="0"/>
              <a:cs typeface="Source Sans Pro Regular" charset="0"/>
            </a:endParaRPr>
          </a:p>
        </p:txBody>
      </p:sp>
      <p:sp>
        <p:nvSpPr>
          <p:cNvPr id="22" name="Rounded Rectangle 21"/>
          <p:cNvSpPr/>
          <p:nvPr/>
        </p:nvSpPr>
        <p:spPr>
          <a:xfrm>
            <a:off x="11774824" y="6106277"/>
            <a:ext cx="689660" cy="2809570"/>
          </a:xfrm>
          <a:prstGeom prst="roundRect">
            <a:avLst/>
          </a:prstGeom>
          <a:solidFill>
            <a:schemeClr val="accent1"/>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37168" tIns="182891" rIns="137168" bIns="182891" rtlCol="0" anchor="b" anchorCtr="0"/>
          <a:lstStyle/>
          <a:p>
            <a:pPr algn="ctr"/>
            <a:endParaRPr lang="en-US" sz="2026" dirty="0">
              <a:solidFill>
                <a:srgbClr val="FFFFFF"/>
              </a:solidFill>
              <a:latin typeface="Source Sans Pro Regular" charset="0"/>
              <a:cs typeface="Source Sans Pro Regular" charset="0"/>
            </a:endParaRPr>
          </a:p>
        </p:txBody>
      </p:sp>
      <p:sp>
        <p:nvSpPr>
          <p:cNvPr id="23" name="Rounded Rectangle 22"/>
          <p:cNvSpPr/>
          <p:nvPr/>
        </p:nvSpPr>
        <p:spPr>
          <a:xfrm>
            <a:off x="13251171" y="4806319"/>
            <a:ext cx="689660" cy="4109528"/>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rgbClr val="FFFFFF"/>
              </a:solidFill>
              <a:latin typeface="Source Sans Pro Regular" charset="0"/>
              <a:cs typeface="Source Sans Pro Regular" charset="0"/>
            </a:endParaRPr>
          </a:p>
        </p:txBody>
      </p:sp>
      <p:sp>
        <p:nvSpPr>
          <p:cNvPr id="24" name="Rounded Rectangle 23"/>
          <p:cNvSpPr/>
          <p:nvPr/>
        </p:nvSpPr>
        <p:spPr>
          <a:xfrm>
            <a:off x="13251171" y="5575660"/>
            <a:ext cx="689660" cy="3340186"/>
          </a:xfrm>
          <a:prstGeom prst="roundRect">
            <a:avLst/>
          </a:prstGeom>
          <a:solidFill>
            <a:schemeClr val="accent2"/>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37168" tIns="182891" rIns="137168" bIns="182891" rtlCol="0" anchor="b" anchorCtr="0"/>
          <a:lstStyle/>
          <a:p>
            <a:pPr algn="ctr"/>
            <a:endParaRPr lang="en-US" sz="2026" dirty="0">
              <a:solidFill>
                <a:srgbClr val="FFFFFF"/>
              </a:solidFill>
              <a:latin typeface="Source Sans Pro Regular" charset="0"/>
              <a:cs typeface="Source Sans Pro Regular" charset="0"/>
            </a:endParaRPr>
          </a:p>
        </p:txBody>
      </p:sp>
      <p:sp>
        <p:nvSpPr>
          <p:cNvPr id="25" name="Rectangle 24"/>
          <p:cNvSpPr/>
          <p:nvPr/>
        </p:nvSpPr>
        <p:spPr>
          <a:xfrm>
            <a:off x="13251171" y="9127921"/>
            <a:ext cx="689663" cy="506424"/>
          </a:xfrm>
          <a:prstGeom prst="rect">
            <a:avLst/>
          </a:prstGeom>
        </p:spPr>
        <p:txBody>
          <a:bodyPr wrap="none" lIns="137168" tIns="68584" rIns="137168" bIns="68584">
            <a:noAutofit/>
          </a:bodyPr>
          <a:lstStyle/>
          <a:p>
            <a:pPr algn="ctr">
              <a:lnSpc>
                <a:spcPct val="95000"/>
              </a:lnSpc>
            </a:pPr>
            <a:r>
              <a:rPr lang="en-US" sz="2176" dirty="0">
                <a:latin typeface="Lato" charset="0"/>
                <a:ea typeface="Lato" charset="0"/>
                <a:cs typeface="Lato" charset="0"/>
              </a:rPr>
              <a:t>2008</a:t>
            </a:r>
          </a:p>
        </p:txBody>
      </p:sp>
      <p:sp>
        <p:nvSpPr>
          <p:cNvPr id="26" name="Rectangle 25"/>
          <p:cNvSpPr/>
          <p:nvPr/>
        </p:nvSpPr>
        <p:spPr>
          <a:xfrm>
            <a:off x="11774824" y="9127921"/>
            <a:ext cx="689663" cy="506424"/>
          </a:xfrm>
          <a:prstGeom prst="rect">
            <a:avLst/>
          </a:prstGeom>
        </p:spPr>
        <p:txBody>
          <a:bodyPr wrap="none" lIns="137168" tIns="68584" rIns="137168" bIns="68584">
            <a:noAutofit/>
          </a:bodyPr>
          <a:lstStyle/>
          <a:p>
            <a:pPr algn="ctr">
              <a:lnSpc>
                <a:spcPct val="95000"/>
              </a:lnSpc>
            </a:pPr>
            <a:r>
              <a:rPr lang="en-US" sz="2176" dirty="0">
                <a:latin typeface="Lato" charset="0"/>
                <a:ea typeface="Lato" charset="0"/>
                <a:cs typeface="Lato" charset="0"/>
              </a:rPr>
              <a:t>2007</a:t>
            </a:r>
          </a:p>
        </p:txBody>
      </p:sp>
      <p:sp>
        <p:nvSpPr>
          <p:cNvPr id="27" name="Rectangle 26"/>
          <p:cNvSpPr/>
          <p:nvPr/>
        </p:nvSpPr>
        <p:spPr>
          <a:xfrm>
            <a:off x="10306046" y="9127921"/>
            <a:ext cx="689663" cy="506424"/>
          </a:xfrm>
          <a:prstGeom prst="rect">
            <a:avLst/>
          </a:prstGeom>
        </p:spPr>
        <p:txBody>
          <a:bodyPr wrap="none" lIns="137168" tIns="68584" rIns="137168" bIns="68584">
            <a:noAutofit/>
          </a:bodyPr>
          <a:lstStyle/>
          <a:p>
            <a:pPr algn="ctr">
              <a:lnSpc>
                <a:spcPct val="95000"/>
              </a:lnSpc>
            </a:pPr>
            <a:r>
              <a:rPr lang="en-US" sz="2176" dirty="0">
                <a:latin typeface="Lato" charset="0"/>
                <a:ea typeface="Lato" charset="0"/>
                <a:cs typeface="Lato" charset="0"/>
              </a:rPr>
              <a:t>2006</a:t>
            </a:r>
          </a:p>
        </p:txBody>
      </p:sp>
      <p:sp>
        <p:nvSpPr>
          <p:cNvPr id="28" name="Rectangle 27"/>
          <p:cNvSpPr/>
          <p:nvPr/>
        </p:nvSpPr>
        <p:spPr>
          <a:xfrm>
            <a:off x="8822138" y="9127921"/>
            <a:ext cx="689663" cy="506424"/>
          </a:xfrm>
          <a:prstGeom prst="rect">
            <a:avLst/>
          </a:prstGeom>
        </p:spPr>
        <p:txBody>
          <a:bodyPr wrap="none" lIns="137168" tIns="68584" rIns="137168" bIns="68584">
            <a:noAutofit/>
          </a:bodyPr>
          <a:lstStyle/>
          <a:p>
            <a:pPr algn="ctr">
              <a:lnSpc>
                <a:spcPct val="95000"/>
              </a:lnSpc>
            </a:pPr>
            <a:r>
              <a:rPr lang="en-US" sz="2176" dirty="0">
                <a:latin typeface="Lato" charset="0"/>
                <a:ea typeface="Lato" charset="0"/>
                <a:cs typeface="Lato" charset="0"/>
              </a:rPr>
              <a:t>2005</a:t>
            </a:r>
          </a:p>
        </p:txBody>
      </p:sp>
      <p:sp>
        <p:nvSpPr>
          <p:cNvPr id="29" name="Rectangle 28"/>
          <p:cNvSpPr/>
          <p:nvPr/>
        </p:nvSpPr>
        <p:spPr>
          <a:xfrm>
            <a:off x="7338230" y="9127921"/>
            <a:ext cx="689663" cy="506424"/>
          </a:xfrm>
          <a:prstGeom prst="rect">
            <a:avLst/>
          </a:prstGeom>
        </p:spPr>
        <p:txBody>
          <a:bodyPr wrap="none" lIns="137168" tIns="68584" rIns="137168" bIns="68584">
            <a:noAutofit/>
          </a:bodyPr>
          <a:lstStyle/>
          <a:p>
            <a:pPr algn="ctr">
              <a:lnSpc>
                <a:spcPct val="95000"/>
              </a:lnSpc>
            </a:pPr>
            <a:r>
              <a:rPr lang="en-US" sz="2176" dirty="0">
                <a:latin typeface="Lato" charset="0"/>
                <a:ea typeface="Lato" charset="0"/>
                <a:cs typeface="Lato" charset="0"/>
              </a:rPr>
              <a:t>2004</a:t>
            </a:r>
          </a:p>
        </p:txBody>
      </p:sp>
      <p:sp>
        <p:nvSpPr>
          <p:cNvPr id="30" name="Rectangle 29"/>
          <p:cNvSpPr/>
          <p:nvPr/>
        </p:nvSpPr>
        <p:spPr>
          <a:xfrm>
            <a:off x="5854322" y="9127921"/>
            <a:ext cx="689663" cy="506424"/>
          </a:xfrm>
          <a:prstGeom prst="rect">
            <a:avLst/>
          </a:prstGeom>
        </p:spPr>
        <p:txBody>
          <a:bodyPr wrap="none" lIns="137168" tIns="68584" rIns="137168" bIns="68584">
            <a:noAutofit/>
          </a:bodyPr>
          <a:lstStyle/>
          <a:p>
            <a:pPr algn="ctr">
              <a:lnSpc>
                <a:spcPct val="95000"/>
              </a:lnSpc>
            </a:pPr>
            <a:r>
              <a:rPr lang="en-US" sz="2176" dirty="0">
                <a:latin typeface="Lato" charset="0"/>
                <a:ea typeface="Lato" charset="0"/>
                <a:cs typeface="Lato" charset="0"/>
              </a:rPr>
              <a:t>2003</a:t>
            </a:r>
          </a:p>
        </p:txBody>
      </p:sp>
      <p:sp>
        <p:nvSpPr>
          <p:cNvPr id="31" name="Rectangle 30"/>
          <p:cNvSpPr/>
          <p:nvPr/>
        </p:nvSpPr>
        <p:spPr>
          <a:xfrm>
            <a:off x="4370414" y="9127921"/>
            <a:ext cx="689663" cy="506424"/>
          </a:xfrm>
          <a:prstGeom prst="rect">
            <a:avLst/>
          </a:prstGeom>
        </p:spPr>
        <p:txBody>
          <a:bodyPr wrap="none" lIns="137168" tIns="68584" rIns="137168" bIns="68584">
            <a:noAutofit/>
          </a:bodyPr>
          <a:lstStyle/>
          <a:p>
            <a:pPr algn="ctr">
              <a:lnSpc>
                <a:spcPct val="95000"/>
              </a:lnSpc>
            </a:pPr>
            <a:r>
              <a:rPr lang="en-US" sz="2176" dirty="0">
                <a:latin typeface="Lato" charset="0"/>
                <a:ea typeface="Lato" charset="0"/>
                <a:cs typeface="Lato" charset="0"/>
              </a:rPr>
              <a:t>2002</a:t>
            </a:r>
          </a:p>
        </p:txBody>
      </p:sp>
      <p:sp>
        <p:nvSpPr>
          <p:cNvPr id="32" name="Rectangle 31"/>
          <p:cNvSpPr/>
          <p:nvPr/>
        </p:nvSpPr>
        <p:spPr>
          <a:xfrm>
            <a:off x="2938798" y="9127921"/>
            <a:ext cx="689663" cy="506424"/>
          </a:xfrm>
          <a:prstGeom prst="rect">
            <a:avLst/>
          </a:prstGeom>
        </p:spPr>
        <p:txBody>
          <a:bodyPr wrap="none" lIns="137168" tIns="68584" rIns="137168" bIns="68584">
            <a:noAutofit/>
          </a:bodyPr>
          <a:lstStyle/>
          <a:p>
            <a:pPr algn="ctr">
              <a:lnSpc>
                <a:spcPct val="95000"/>
              </a:lnSpc>
            </a:pPr>
            <a:r>
              <a:rPr lang="en-US" sz="2176" dirty="0">
                <a:latin typeface="Lato" charset="0"/>
                <a:ea typeface="Lato" charset="0"/>
                <a:cs typeface="Lato" charset="0"/>
              </a:rPr>
              <a:t>2001</a:t>
            </a:r>
          </a:p>
        </p:txBody>
      </p:sp>
      <p:sp>
        <p:nvSpPr>
          <p:cNvPr id="33" name="Rectangle 32"/>
          <p:cNvSpPr/>
          <p:nvPr/>
        </p:nvSpPr>
        <p:spPr>
          <a:xfrm>
            <a:off x="1183935" y="4627635"/>
            <a:ext cx="982336" cy="456608"/>
          </a:xfrm>
          <a:prstGeom prst="rect">
            <a:avLst/>
          </a:prstGeom>
        </p:spPr>
        <p:txBody>
          <a:bodyPr wrap="none" lIns="137168" tIns="68584" rIns="137168" bIns="68584">
            <a:spAutoFit/>
          </a:bodyPr>
          <a:lstStyle/>
          <a:p>
            <a:pPr algn="r">
              <a:lnSpc>
                <a:spcPct val="95000"/>
              </a:lnSpc>
            </a:pPr>
            <a:r>
              <a:rPr lang="en-US" sz="2176" dirty="0">
                <a:latin typeface="Lato" charset="0"/>
                <a:ea typeface="Lato" charset="0"/>
                <a:cs typeface="Lato" charset="0"/>
              </a:rPr>
              <a:t>100%</a:t>
            </a:r>
          </a:p>
        </p:txBody>
      </p:sp>
      <p:sp>
        <p:nvSpPr>
          <p:cNvPr id="34" name="Rectangle 33"/>
          <p:cNvSpPr/>
          <p:nvPr/>
        </p:nvSpPr>
        <p:spPr>
          <a:xfrm>
            <a:off x="1345837" y="5575659"/>
            <a:ext cx="820434" cy="456608"/>
          </a:xfrm>
          <a:prstGeom prst="rect">
            <a:avLst/>
          </a:prstGeom>
        </p:spPr>
        <p:txBody>
          <a:bodyPr wrap="none" lIns="137168" tIns="68584" rIns="137168" bIns="68584">
            <a:spAutoFit/>
          </a:bodyPr>
          <a:lstStyle/>
          <a:p>
            <a:pPr algn="r">
              <a:lnSpc>
                <a:spcPct val="95000"/>
              </a:lnSpc>
            </a:pPr>
            <a:r>
              <a:rPr lang="en-US" sz="2176" dirty="0">
                <a:latin typeface="Lato" charset="0"/>
                <a:ea typeface="Lato" charset="0"/>
                <a:cs typeface="Lato" charset="0"/>
              </a:rPr>
              <a:t>75%</a:t>
            </a:r>
          </a:p>
        </p:txBody>
      </p:sp>
      <p:sp>
        <p:nvSpPr>
          <p:cNvPr id="35" name="Rectangle 34"/>
          <p:cNvSpPr/>
          <p:nvPr/>
        </p:nvSpPr>
        <p:spPr>
          <a:xfrm>
            <a:off x="1345837" y="6523684"/>
            <a:ext cx="820434" cy="456608"/>
          </a:xfrm>
          <a:prstGeom prst="rect">
            <a:avLst/>
          </a:prstGeom>
        </p:spPr>
        <p:txBody>
          <a:bodyPr wrap="none" lIns="137168" tIns="68584" rIns="137168" bIns="68584">
            <a:spAutoFit/>
          </a:bodyPr>
          <a:lstStyle/>
          <a:p>
            <a:pPr algn="r">
              <a:lnSpc>
                <a:spcPct val="95000"/>
              </a:lnSpc>
            </a:pPr>
            <a:r>
              <a:rPr lang="en-US" sz="2176" dirty="0">
                <a:latin typeface="Lato" charset="0"/>
                <a:ea typeface="Lato" charset="0"/>
                <a:cs typeface="Lato" charset="0"/>
              </a:rPr>
              <a:t>50%</a:t>
            </a:r>
          </a:p>
        </p:txBody>
      </p:sp>
      <p:sp>
        <p:nvSpPr>
          <p:cNvPr id="36" name="Rectangle 35"/>
          <p:cNvSpPr/>
          <p:nvPr/>
        </p:nvSpPr>
        <p:spPr>
          <a:xfrm>
            <a:off x="1507740" y="8419737"/>
            <a:ext cx="658531" cy="456608"/>
          </a:xfrm>
          <a:prstGeom prst="rect">
            <a:avLst/>
          </a:prstGeom>
        </p:spPr>
        <p:txBody>
          <a:bodyPr wrap="none" lIns="137168" tIns="68584" rIns="137168" bIns="68584">
            <a:spAutoFit/>
          </a:bodyPr>
          <a:lstStyle/>
          <a:p>
            <a:pPr algn="r">
              <a:lnSpc>
                <a:spcPct val="95000"/>
              </a:lnSpc>
            </a:pPr>
            <a:r>
              <a:rPr lang="en-US" sz="2176" dirty="0">
                <a:latin typeface="Lato" charset="0"/>
                <a:ea typeface="Lato" charset="0"/>
                <a:cs typeface="Lato" charset="0"/>
              </a:rPr>
              <a:t>0%</a:t>
            </a:r>
          </a:p>
        </p:txBody>
      </p:sp>
      <p:sp>
        <p:nvSpPr>
          <p:cNvPr id="37" name="Rectangle 36"/>
          <p:cNvSpPr/>
          <p:nvPr/>
        </p:nvSpPr>
        <p:spPr>
          <a:xfrm>
            <a:off x="1345837" y="7471711"/>
            <a:ext cx="820434" cy="456608"/>
          </a:xfrm>
          <a:prstGeom prst="rect">
            <a:avLst/>
          </a:prstGeom>
        </p:spPr>
        <p:txBody>
          <a:bodyPr wrap="none" lIns="137168" tIns="68584" rIns="137168" bIns="68584">
            <a:spAutoFit/>
          </a:bodyPr>
          <a:lstStyle/>
          <a:p>
            <a:pPr algn="r">
              <a:lnSpc>
                <a:spcPct val="95000"/>
              </a:lnSpc>
            </a:pPr>
            <a:r>
              <a:rPr lang="en-US" sz="2176" dirty="0">
                <a:latin typeface="Lato" charset="0"/>
                <a:ea typeface="Lato" charset="0"/>
                <a:cs typeface="Lato" charset="0"/>
              </a:rPr>
              <a:t>25%</a:t>
            </a:r>
          </a:p>
        </p:txBody>
      </p:sp>
      <p:sp>
        <p:nvSpPr>
          <p:cNvPr id="38" name="Rounded Rectangle 37"/>
          <p:cNvSpPr/>
          <p:nvPr/>
        </p:nvSpPr>
        <p:spPr>
          <a:xfrm>
            <a:off x="16203867" y="4806319"/>
            <a:ext cx="689660" cy="4109528"/>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rgbClr val="FFFFFF"/>
              </a:solidFill>
              <a:latin typeface="Source Sans Pro Regular" charset="0"/>
              <a:cs typeface="Source Sans Pro Regular" charset="0"/>
            </a:endParaRPr>
          </a:p>
        </p:txBody>
      </p:sp>
      <p:sp>
        <p:nvSpPr>
          <p:cNvPr id="39" name="Rounded Rectangle 38"/>
          <p:cNvSpPr/>
          <p:nvPr/>
        </p:nvSpPr>
        <p:spPr>
          <a:xfrm>
            <a:off x="16203867" y="5084198"/>
            <a:ext cx="689660" cy="3831650"/>
          </a:xfrm>
          <a:prstGeom prst="roundRect">
            <a:avLst/>
          </a:prstGeom>
          <a:solidFill>
            <a:schemeClr val="accent4"/>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37168" tIns="182891" rIns="137168" bIns="182891" rtlCol="0" anchor="b" anchorCtr="0"/>
          <a:lstStyle/>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p:txBody>
      </p:sp>
      <p:sp>
        <p:nvSpPr>
          <p:cNvPr id="40" name="Rectangle 39"/>
          <p:cNvSpPr/>
          <p:nvPr/>
        </p:nvSpPr>
        <p:spPr>
          <a:xfrm>
            <a:off x="16203864" y="9127921"/>
            <a:ext cx="689663" cy="506424"/>
          </a:xfrm>
          <a:prstGeom prst="rect">
            <a:avLst/>
          </a:prstGeom>
        </p:spPr>
        <p:txBody>
          <a:bodyPr wrap="none" lIns="137168" tIns="68584" rIns="137168" bIns="68584">
            <a:noAutofit/>
          </a:bodyPr>
          <a:lstStyle/>
          <a:p>
            <a:pPr algn="ctr">
              <a:lnSpc>
                <a:spcPct val="95000"/>
              </a:lnSpc>
            </a:pPr>
            <a:r>
              <a:rPr lang="en-US" sz="2176" dirty="0">
                <a:latin typeface="Lato" charset="0"/>
                <a:ea typeface="Lato" charset="0"/>
                <a:cs typeface="Lato" charset="0"/>
              </a:rPr>
              <a:t>2010</a:t>
            </a:r>
          </a:p>
        </p:txBody>
      </p:sp>
      <p:sp>
        <p:nvSpPr>
          <p:cNvPr id="46" name="Rounded Rectangle 45"/>
          <p:cNvSpPr/>
          <p:nvPr/>
        </p:nvSpPr>
        <p:spPr>
          <a:xfrm>
            <a:off x="14727519" y="4806319"/>
            <a:ext cx="689660" cy="4109528"/>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37168" tIns="68584" rIns="137168" bIns="68584" rtlCol="0" anchor="ctr"/>
          <a:lstStyle/>
          <a:p>
            <a:pPr algn="ctr"/>
            <a:endParaRPr lang="en-US" sz="4801" dirty="0">
              <a:solidFill>
                <a:srgbClr val="FFFFFF"/>
              </a:solidFill>
              <a:latin typeface="Source Sans Pro Regular" charset="0"/>
              <a:cs typeface="Source Sans Pro Regular" charset="0"/>
            </a:endParaRPr>
          </a:p>
        </p:txBody>
      </p:sp>
      <p:sp>
        <p:nvSpPr>
          <p:cNvPr id="47" name="Rounded Rectangle 46"/>
          <p:cNvSpPr/>
          <p:nvPr/>
        </p:nvSpPr>
        <p:spPr>
          <a:xfrm>
            <a:off x="14727519" y="5756637"/>
            <a:ext cx="689660" cy="3159211"/>
          </a:xfrm>
          <a:prstGeom prst="roundRect">
            <a:avLst/>
          </a:prstGeom>
          <a:solidFill>
            <a:schemeClr val="accent3"/>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37168" tIns="182891" rIns="137168" bIns="182891" rtlCol="0" anchor="b" anchorCtr="0"/>
          <a:lstStyle/>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a:p>
            <a:pPr algn="ctr"/>
            <a:endParaRPr lang="en-US" sz="2026" dirty="0">
              <a:solidFill>
                <a:srgbClr val="FFFFFF"/>
              </a:solidFill>
              <a:latin typeface="Source Sans Pro Regular" charset="0"/>
              <a:cs typeface="Source Sans Pro Regular" charset="0"/>
            </a:endParaRPr>
          </a:p>
        </p:txBody>
      </p:sp>
      <p:sp>
        <p:nvSpPr>
          <p:cNvPr id="48" name="Rectangle 47"/>
          <p:cNvSpPr/>
          <p:nvPr/>
        </p:nvSpPr>
        <p:spPr>
          <a:xfrm>
            <a:off x="14727519" y="9127921"/>
            <a:ext cx="689663" cy="506424"/>
          </a:xfrm>
          <a:prstGeom prst="rect">
            <a:avLst/>
          </a:prstGeom>
        </p:spPr>
        <p:txBody>
          <a:bodyPr wrap="none" lIns="137168" tIns="68584" rIns="137168" bIns="68584">
            <a:noAutofit/>
          </a:bodyPr>
          <a:lstStyle/>
          <a:p>
            <a:pPr algn="ctr">
              <a:lnSpc>
                <a:spcPct val="95000"/>
              </a:lnSpc>
            </a:pPr>
            <a:r>
              <a:rPr lang="en-US" sz="2176" dirty="0">
                <a:latin typeface="Lato" charset="0"/>
                <a:ea typeface="Lato" charset="0"/>
                <a:cs typeface="Lato" charset="0"/>
              </a:rPr>
              <a:t>2009</a:t>
            </a:r>
          </a:p>
        </p:txBody>
      </p:sp>
      <p:sp>
        <p:nvSpPr>
          <p:cNvPr id="45" name="Rectangle 44"/>
          <p:cNvSpPr>
            <a:spLocks/>
          </p:cNvSpPr>
          <p:nvPr/>
        </p:nvSpPr>
        <p:spPr bwMode="auto">
          <a:xfrm>
            <a:off x="6728955" y="2098153"/>
            <a:ext cx="4874091"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Report by Years</a:t>
            </a:r>
          </a:p>
        </p:txBody>
      </p:sp>
      <p:grpSp>
        <p:nvGrpSpPr>
          <p:cNvPr id="52" name="Group 51"/>
          <p:cNvGrpSpPr/>
          <p:nvPr/>
        </p:nvGrpSpPr>
        <p:grpSpPr>
          <a:xfrm>
            <a:off x="8650228" y="3051653"/>
            <a:ext cx="1021006" cy="167312"/>
            <a:chOff x="11262732" y="1672683"/>
            <a:chExt cx="1360987" cy="223024"/>
          </a:xfrm>
        </p:grpSpPr>
        <p:sp>
          <p:nvSpPr>
            <p:cNvPr id="53" name="Oval 52"/>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4" name="Oval 53"/>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5" name="Oval 5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56" name="Oval 5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122606252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Chart 36"/>
          <p:cNvGraphicFramePr/>
          <p:nvPr>
            <p:extLst>
              <p:ext uri="{D42A27DB-BD31-4B8C-83A1-F6EECF244321}">
                <p14:modId xmlns:p14="http://schemas.microsoft.com/office/powerpoint/2010/main" val="1933852559"/>
              </p:ext>
            </p:extLst>
          </p:nvPr>
        </p:nvGraphicFramePr>
        <p:xfrm>
          <a:off x="1302965" y="4330016"/>
          <a:ext cx="15672625" cy="3684398"/>
        </p:xfrm>
        <a:graphic>
          <a:graphicData uri="http://schemas.openxmlformats.org/drawingml/2006/chart">
            <c:chart xmlns:c="http://schemas.openxmlformats.org/drawingml/2006/chart" xmlns:r="http://schemas.openxmlformats.org/officeDocument/2006/relationships" r:id="rId2"/>
          </a:graphicData>
        </a:graphic>
      </p:graphicFrame>
      <p:sp>
        <p:nvSpPr>
          <p:cNvPr id="38" name="TextBox 37"/>
          <p:cNvSpPr txBox="1"/>
          <p:nvPr/>
        </p:nvSpPr>
        <p:spPr>
          <a:xfrm>
            <a:off x="7455931" y="8298558"/>
            <a:ext cx="947077" cy="383093"/>
          </a:xfrm>
          <a:prstGeom prst="roundRect">
            <a:avLst/>
          </a:prstGeom>
          <a:solidFill>
            <a:schemeClr val="accent1"/>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America</a:t>
            </a:r>
          </a:p>
        </p:txBody>
      </p:sp>
      <p:sp>
        <p:nvSpPr>
          <p:cNvPr id="39" name="TextBox 38"/>
          <p:cNvSpPr txBox="1"/>
          <p:nvPr/>
        </p:nvSpPr>
        <p:spPr>
          <a:xfrm>
            <a:off x="8678216" y="8298558"/>
            <a:ext cx="947077" cy="383093"/>
          </a:xfrm>
          <a:prstGeom prst="roundRect">
            <a:avLst/>
          </a:prstGeom>
          <a:solidFill>
            <a:schemeClr val="tx2"/>
          </a:solidFill>
        </p:spPr>
        <p:txBody>
          <a:bodyPr wrap="none" lIns="137168" tIns="68584" rIns="137168" bIns="68584" rtlCol="0">
            <a:spAutoFit/>
          </a:bodyPr>
          <a:lstStyle/>
          <a:p>
            <a:pPr algn="ctr"/>
            <a:r>
              <a:rPr lang="en-US" sz="1350" dirty="0">
                <a:solidFill>
                  <a:schemeClr val="bg1">
                    <a:lumMod val="50000"/>
                  </a:schemeClr>
                </a:solidFill>
                <a:latin typeface="Lato" charset="0"/>
                <a:ea typeface="Lato" charset="0"/>
                <a:cs typeface="Lato" charset="0"/>
              </a:rPr>
              <a:t>America</a:t>
            </a:r>
          </a:p>
        </p:txBody>
      </p:sp>
      <p:sp>
        <p:nvSpPr>
          <p:cNvPr id="40" name="TextBox 39"/>
          <p:cNvSpPr txBox="1"/>
          <p:nvPr/>
        </p:nvSpPr>
        <p:spPr>
          <a:xfrm>
            <a:off x="9873914" y="8291909"/>
            <a:ext cx="947077" cy="383093"/>
          </a:xfrm>
          <a:prstGeom prst="roundRect">
            <a:avLst/>
          </a:prstGeom>
          <a:solidFill>
            <a:schemeClr val="accent3"/>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America</a:t>
            </a:r>
          </a:p>
        </p:txBody>
      </p:sp>
      <p:sp>
        <p:nvSpPr>
          <p:cNvPr id="17" name="TextBox 16"/>
          <p:cNvSpPr txBox="1"/>
          <p:nvPr/>
        </p:nvSpPr>
        <p:spPr>
          <a:xfrm>
            <a:off x="8230611" y="9244307"/>
            <a:ext cx="1821141" cy="436017"/>
          </a:xfrm>
          <a:prstGeom prst="rect">
            <a:avLst/>
          </a:prstGeom>
          <a:noFill/>
        </p:spPr>
        <p:txBody>
          <a:bodyPr wrap="none" lIns="0" tIns="0" rIns="0" bIns="0" rtlCol="0">
            <a:spAutoFit/>
          </a:bodyPr>
          <a:lstStyle/>
          <a:p>
            <a:pPr algn="ctr">
              <a:lnSpc>
                <a:spcPts val="3401"/>
              </a:lnSpc>
              <a:spcAft>
                <a:spcPts val="1200"/>
              </a:spcAft>
            </a:pPr>
            <a:r>
              <a:rPr lang="en-US" sz="2026" b="1" cap="all" spc="40" dirty="0">
                <a:solidFill>
                  <a:schemeClr val="tx2"/>
                </a:solidFill>
                <a:latin typeface="Lato" charset="0"/>
                <a:ea typeface="Lato" charset="0"/>
                <a:cs typeface="Lato" charset="0"/>
              </a:rPr>
              <a:t>App analysis</a:t>
            </a:r>
          </a:p>
        </p:txBody>
      </p:sp>
      <p:sp>
        <p:nvSpPr>
          <p:cNvPr id="18" name="TextBox 17"/>
          <p:cNvSpPr txBox="1"/>
          <p:nvPr/>
        </p:nvSpPr>
        <p:spPr>
          <a:xfrm>
            <a:off x="1344731" y="9766821"/>
            <a:ext cx="15780476" cy="769441"/>
          </a:xfrm>
          <a:prstGeom prst="rect">
            <a:avLst/>
          </a:prstGeom>
          <a:noFill/>
        </p:spPr>
        <p:txBody>
          <a:bodyPr wrap="square" lIns="0" tIns="0" rIns="0" bIns="0" rtlCol="0">
            <a:spAutoFit/>
          </a:bodyPr>
          <a:lstStyle/>
          <a:p>
            <a:pPr algn="just">
              <a:lnSpc>
                <a:spcPts val="3026"/>
              </a:lnSpc>
            </a:pPr>
            <a:r>
              <a:rPr lang="en-US" sz="1800" dirty="0">
                <a:latin typeface="Source Sans Pro Light" charset="0"/>
                <a:ea typeface="Source Sans Pro Light" charset="0"/>
                <a:cs typeface="Source Sans Pro Light" charset="0"/>
              </a:rPr>
              <a:t>Mobile social media refers to the combination of mobile devices and social media. This is the group of mobile marketing applications that allow the creation and exchange of user-generated content media refers to the combination of mobile devices and social media. This is the group of mobile marketing applications that allow</a:t>
            </a:r>
            <a:endParaRPr lang="en-US" sz="1800" dirty="0">
              <a:latin typeface="Source Sans Pro Regular" charset="0"/>
              <a:ea typeface="Source Sans Pro Regular" charset="0"/>
              <a:cs typeface="Source Sans Pro Regular" charset="0"/>
            </a:endParaRPr>
          </a:p>
        </p:txBody>
      </p:sp>
      <p:sp>
        <p:nvSpPr>
          <p:cNvPr id="11" name="Rectangle 10"/>
          <p:cNvSpPr>
            <a:spLocks/>
          </p:cNvSpPr>
          <p:nvPr/>
        </p:nvSpPr>
        <p:spPr bwMode="auto">
          <a:xfrm>
            <a:off x="5203121" y="2098153"/>
            <a:ext cx="792576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Sales Report by Countries</a:t>
            </a:r>
          </a:p>
        </p:txBody>
      </p:sp>
      <p:grpSp>
        <p:nvGrpSpPr>
          <p:cNvPr id="12" name="Group 11"/>
          <p:cNvGrpSpPr/>
          <p:nvPr/>
        </p:nvGrpSpPr>
        <p:grpSpPr>
          <a:xfrm>
            <a:off x="8650228" y="3051653"/>
            <a:ext cx="1021006" cy="167312"/>
            <a:chOff x="11262732" y="1672683"/>
            <a:chExt cx="1360987" cy="223024"/>
          </a:xfrm>
        </p:grpSpPr>
        <p:sp>
          <p:nvSpPr>
            <p:cNvPr id="13" name="Oval 12"/>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9" name="Oval 1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0" name="Oval 1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1" name="Oval 2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132729832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타원 69"/>
          <p:cNvSpPr/>
          <p:nvPr/>
        </p:nvSpPr>
        <p:spPr>
          <a:xfrm>
            <a:off x="1932140" y="4819252"/>
            <a:ext cx="2956896" cy="2957666"/>
          </a:xfrm>
          <a:prstGeom prst="ellipse">
            <a:avLst/>
          </a:prstGeom>
          <a:solidFill>
            <a:schemeClr val="bg1">
              <a:lumMod val="75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201" dirty="0">
              <a:solidFill>
                <a:srgbClr val="FFFFFF"/>
              </a:solidFill>
              <a:latin typeface="Lato" charset="0"/>
              <a:ea typeface="Lato" charset="0"/>
              <a:cs typeface="Lato" charset="0"/>
            </a:endParaRPr>
          </a:p>
        </p:txBody>
      </p:sp>
      <p:sp>
        <p:nvSpPr>
          <p:cNvPr id="6" name="타원 69"/>
          <p:cNvSpPr/>
          <p:nvPr/>
        </p:nvSpPr>
        <p:spPr>
          <a:xfrm>
            <a:off x="1932140" y="4819252"/>
            <a:ext cx="2956896" cy="2957666"/>
          </a:xfrm>
          <a:prstGeom prst="chord">
            <a:avLst>
              <a:gd name="adj1" fmla="val 21247379"/>
              <a:gd name="adj2" fmla="val 11301203"/>
            </a:avLst>
          </a:prstGeom>
          <a:solidFill>
            <a:schemeClr val="accent1"/>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201" dirty="0">
              <a:solidFill>
                <a:srgbClr val="FFFFFF"/>
              </a:solidFill>
              <a:latin typeface="Lato" charset="0"/>
              <a:ea typeface="Lato" charset="0"/>
              <a:cs typeface="Lato" charset="0"/>
            </a:endParaRPr>
          </a:p>
        </p:txBody>
      </p:sp>
      <p:sp>
        <p:nvSpPr>
          <p:cNvPr id="7" name="TextBox 6"/>
          <p:cNvSpPr txBox="1"/>
          <p:nvPr/>
        </p:nvSpPr>
        <p:spPr>
          <a:xfrm>
            <a:off x="2729485" y="5847816"/>
            <a:ext cx="1495602" cy="923651"/>
          </a:xfrm>
          <a:prstGeom prst="rect">
            <a:avLst/>
          </a:prstGeom>
          <a:noFill/>
        </p:spPr>
        <p:txBody>
          <a:bodyPr wrap="none" lIns="0" tIns="0" rIns="0" bIns="0" rtlCol="0" anchor="ctr">
            <a:spAutoFit/>
          </a:bodyPr>
          <a:lstStyle/>
          <a:p>
            <a:pPr algn="ctr">
              <a:spcAft>
                <a:spcPts val="450"/>
              </a:spcAft>
            </a:pPr>
            <a:r>
              <a:rPr lang="nb-NO" sz="6002" dirty="0">
                <a:solidFill>
                  <a:schemeClr val="bg1"/>
                </a:solidFill>
                <a:latin typeface="Lato" charset="0"/>
                <a:ea typeface="Lato" charset="0"/>
                <a:cs typeface="Lato" charset="0"/>
              </a:rPr>
              <a:t>56%</a:t>
            </a:r>
            <a:endParaRPr lang="en-US" sz="6002" dirty="0">
              <a:solidFill>
                <a:schemeClr val="bg1"/>
              </a:solidFill>
              <a:latin typeface="Lato" charset="0"/>
              <a:ea typeface="Lato" charset="0"/>
              <a:cs typeface="Lato" charset="0"/>
            </a:endParaRPr>
          </a:p>
        </p:txBody>
      </p:sp>
      <p:sp>
        <p:nvSpPr>
          <p:cNvPr id="9" name="타원 69"/>
          <p:cNvSpPr/>
          <p:nvPr/>
        </p:nvSpPr>
        <p:spPr>
          <a:xfrm>
            <a:off x="5745597" y="4819252"/>
            <a:ext cx="2956896" cy="2957666"/>
          </a:xfrm>
          <a:prstGeom prst="ellipse">
            <a:avLst/>
          </a:prstGeom>
          <a:solidFill>
            <a:schemeClr val="bg1">
              <a:lumMod val="75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201" dirty="0">
              <a:solidFill>
                <a:srgbClr val="FFFFFF"/>
              </a:solidFill>
              <a:latin typeface="Lato" charset="0"/>
              <a:ea typeface="Lato" charset="0"/>
              <a:cs typeface="Lato" charset="0"/>
            </a:endParaRPr>
          </a:p>
        </p:txBody>
      </p:sp>
      <p:sp>
        <p:nvSpPr>
          <p:cNvPr id="10" name="타원 69"/>
          <p:cNvSpPr/>
          <p:nvPr/>
        </p:nvSpPr>
        <p:spPr>
          <a:xfrm>
            <a:off x="5745597" y="4819252"/>
            <a:ext cx="2956896" cy="2957666"/>
          </a:xfrm>
          <a:prstGeom prst="chord">
            <a:avLst>
              <a:gd name="adj1" fmla="val 534092"/>
              <a:gd name="adj2" fmla="val 10011069"/>
            </a:avLst>
          </a:prstGeom>
          <a:solidFill>
            <a:schemeClr val="accent2"/>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201" dirty="0">
              <a:solidFill>
                <a:srgbClr val="FFFFFF"/>
              </a:solidFill>
              <a:latin typeface="Lato" charset="0"/>
              <a:ea typeface="Lato" charset="0"/>
              <a:cs typeface="Lato" charset="0"/>
            </a:endParaRPr>
          </a:p>
        </p:txBody>
      </p:sp>
      <p:sp>
        <p:nvSpPr>
          <p:cNvPr id="11" name="TextBox 10"/>
          <p:cNvSpPr txBox="1"/>
          <p:nvPr/>
        </p:nvSpPr>
        <p:spPr>
          <a:xfrm>
            <a:off x="6542942" y="5847816"/>
            <a:ext cx="1495602" cy="923651"/>
          </a:xfrm>
          <a:prstGeom prst="rect">
            <a:avLst/>
          </a:prstGeom>
          <a:noFill/>
        </p:spPr>
        <p:txBody>
          <a:bodyPr wrap="none" lIns="0" tIns="0" rIns="0" bIns="0" rtlCol="0" anchor="ctr">
            <a:spAutoFit/>
          </a:bodyPr>
          <a:lstStyle/>
          <a:p>
            <a:pPr algn="ctr">
              <a:spcAft>
                <a:spcPts val="450"/>
              </a:spcAft>
            </a:pPr>
            <a:r>
              <a:rPr lang="nb-NO" sz="6002" dirty="0">
                <a:solidFill>
                  <a:schemeClr val="bg1"/>
                </a:solidFill>
                <a:latin typeface="Lato" charset="0"/>
                <a:ea typeface="Lato" charset="0"/>
                <a:cs typeface="Lato" charset="0"/>
              </a:rPr>
              <a:t>43%</a:t>
            </a:r>
            <a:endParaRPr lang="en-US" sz="6002" dirty="0">
              <a:solidFill>
                <a:schemeClr val="bg1"/>
              </a:solidFill>
              <a:latin typeface="Lato" charset="0"/>
              <a:ea typeface="Lato" charset="0"/>
              <a:cs typeface="Lato" charset="0"/>
            </a:endParaRPr>
          </a:p>
        </p:txBody>
      </p:sp>
      <p:sp>
        <p:nvSpPr>
          <p:cNvPr id="13" name="타원 69"/>
          <p:cNvSpPr/>
          <p:nvPr/>
        </p:nvSpPr>
        <p:spPr>
          <a:xfrm>
            <a:off x="9559055" y="4819252"/>
            <a:ext cx="2956896" cy="2957666"/>
          </a:xfrm>
          <a:prstGeom prst="ellipse">
            <a:avLst/>
          </a:prstGeom>
          <a:solidFill>
            <a:schemeClr val="bg1">
              <a:lumMod val="75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201" dirty="0">
              <a:solidFill>
                <a:srgbClr val="FFFFFF"/>
              </a:solidFill>
              <a:latin typeface="Lato" charset="0"/>
              <a:ea typeface="Lato" charset="0"/>
              <a:cs typeface="Lato" charset="0"/>
            </a:endParaRPr>
          </a:p>
        </p:txBody>
      </p:sp>
      <p:sp>
        <p:nvSpPr>
          <p:cNvPr id="14" name="타원 69"/>
          <p:cNvSpPr/>
          <p:nvPr/>
        </p:nvSpPr>
        <p:spPr>
          <a:xfrm>
            <a:off x="9559055" y="4819252"/>
            <a:ext cx="2956896" cy="2957666"/>
          </a:xfrm>
          <a:prstGeom prst="chord">
            <a:avLst>
              <a:gd name="adj1" fmla="val 20339003"/>
              <a:gd name="adj2" fmla="val 11999885"/>
            </a:avLst>
          </a:prstGeom>
          <a:solidFill>
            <a:schemeClr val="accent3"/>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201" dirty="0">
              <a:solidFill>
                <a:srgbClr val="FFFFFF"/>
              </a:solidFill>
              <a:latin typeface="Lato" charset="0"/>
              <a:ea typeface="Lato" charset="0"/>
              <a:cs typeface="Lato" charset="0"/>
            </a:endParaRPr>
          </a:p>
        </p:txBody>
      </p:sp>
      <p:sp>
        <p:nvSpPr>
          <p:cNvPr id="15" name="TextBox 14"/>
          <p:cNvSpPr txBox="1"/>
          <p:nvPr/>
        </p:nvSpPr>
        <p:spPr>
          <a:xfrm>
            <a:off x="10356399" y="5847816"/>
            <a:ext cx="1495602" cy="923651"/>
          </a:xfrm>
          <a:prstGeom prst="rect">
            <a:avLst/>
          </a:prstGeom>
          <a:noFill/>
        </p:spPr>
        <p:txBody>
          <a:bodyPr wrap="none" lIns="0" tIns="0" rIns="0" bIns="0" rtlCol="0" anchor="ctr">
            <a:spAutoFit/>
          </a:bodyPr>
          <a:lstStyle/>
          <a:p>
            <a:pPr algn="ctr">
              <a:spcAft>
                <a:spcPts val="450"/>
              </a:spcAft>
            </a:pPr>
            <a:r>
              <a:rPr lang="nb-NO" sz="6002" dirty="0">
                <a:solidFill>
                  <a:schemeClr val="bg1"/>
                </a:solidFill>
                <a:latin typeface="Lato" charset="0"/>
                <a:ea typeface="Lato" charset="0"/>
                <a:cs typeface="Lato" charset="0"/>
              </a:rPr>
              <a:t>74%</a:t>
            </a:r>
            <a:endParaRPr lang="en-US" sz="6002" dirty="0">
              <a:solidFill>
                <a:schemeClr val="bg1"/>
              </a:solidFill>
              <a:latin typeface="Lato" charset="0"/>
              <a:ea typeface="Lato" charset="0"/>
              <a:cs typeface="Lato" charset="0"/>
            </a:endParaRPr>
          </a:p>
        </p:txBody>
      </p:sp>
      <p:sp>
        <p:nvSpPr>
          <p:cNvPr id="17" name="타원 69"/>
          <p:cNvSpPr/>
          <p:nvPr/>
        </p:nvSpPr>
        <p:spPr>
          <a:xfrm>
            <a:off x="13372514" y="4819252"/>
            <a:ext cx="2956896" cy="2957666"/>
          </a:xfrm>
          <a:prstGeom prst="ellipse">
            <a:avLst/>
          </a:prstGeom>
          <a:solidFill>
            <a:schemeClr val="bg1">
              <a:lumMod val="75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201" dirty="0">
              <a:solidFill>
                <a:srgbClr val="FFFFFF"/>
              </a:solidFill>
              <a:latin typeface="Lato" charset="0"/>
              <a:ea typeface="Lato" charset="0"/>
              <a:cs typeface="Lato" charset="0"/>
            </a:endParaRPr>
          </a:p>
        </p:txBody>
      </p:sp>
      <p:sp>
        <p:nvSpPr>
          <p:cNvPr id="18" name="타원 69"/>
          <p:cNvSpPr/>
          <p:nvPr/>
        </p:nvSpPr>
        <p:spPr>
          <a:xfrm>
            <a:off x="13372514" y="4819252"/>
            <a:ext cx="2956896" cy="2957666"/>
          </a:xfrm>
          <a:prstGeom prst="chord">
            <a:avLst>
              <a:gd name="adj1" fmla="val 18473474"/>
              <a:gd name="adj2" fmla="val 13944552"/>
            </a:avLst>
          </a:prstGeom>
          <a:solidFill>
            <a:schemeClr val="accent4"/>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4201" dirty="0">
              <a:solidFill>
                <a:srgbClr val="FFFFFF"/>
              </a:solidFill>
              <a:latin typeface="Lato" charset="0"/>
              <a:ea typeface="Lato" charset="0"/>
              <a:cs typeface="Lato" charset="0"/>
            </a:endParaRPr>
          </a:p>
        </p:txBody>
      </p:sp>
      <p:sp>
        <p:nvSpPr>
          <p:cNvPr id="19" name="TextBox 18"/>
          <p:cNvSpPr txBox="1"/>
          <p:nvPr/>
        </p:nvSpPr>
        <p:spPr>
          <a:xfrm>
            <a:off x="14169859" y="5847816"/>
            <a:ext cx="1495602" cy="923651"/>
          </a:xfrm>
          <a:prstGeom prst="rect">
            <a:avLst/>
          </a:prstGeom>
          <a:noFill/>
        </p:spPr>
        <p:txBody>
          <a:bodyPr wrap="none" lIns="0" tIns="0" rIns="0" bIns="0" rtlCol="0" anchor="ctr">
            <a:spAutoFit/>
          </a:bodyPr>
          <a:lstStyle/>
          <a:p>
            <a:pPr algn="ctr">
              <a:spcAft>
                <a:spcPts val="450"/>
              </a:spcAft>
            </a:pPr>
            <a:r>
              <a:rPr lang="nb-NO" sz="6002" dirty="0">
                <a:solidFill>
                  <a:schemeClr val="bg1"/>
                </a:solidFill>
                <a:latin typeface="Lato" charset="0"/>
                <a:ea typeface="Lato" charset="0"/>
                <a:cs typeface="Lato" charset="0"/>
              </a:rPr>
              <a:t>95%</a:t>
            </a:r>
            <a:endParaRPr lang="en-US" sz="6002" dirty="0">
              <a:solidFill>
                <a:schemeClr val="bg1"/>
              </a:solidFill>
              <a:latin typeface="Lato" charset="0"/>
              <a:ea typeface="Lato" charset="0"/>
              <a:cs typeface="Lato" charset="0"/>
            </a:endParaRPr>
          </a:p>
        </p:txBody>
      </p:sp>
      <p:sp>
        <p:nvSpPr>
          <p:cNvPr id="33" name="TextBox 32"/>
          <p:cNvSpPr txBox="1"/>
          <p:nvPr/>
        </p:nvSpPr>
        <p:spPr>
          <a:xfrm>
            <a:off x="14482220" y="8123260"/>
            <a:ext cx="647614"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2018</a:t>
            </a:r>
          </a:p>
        </p:txBody>
      </p:sp>
      <p:sp>
        <p:nvSpPr>
          <p:cNvPr id="34" name="TextBox 33"/>
          <p:cNvSpPr txBox="1"/>
          <p:nvPr/>
        </p:nvSpPr>
        <p:spPr>
          <a:xfrm>
            <a:off x="13294063" y="8584410"/>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5" name="TextBox 34"/>
          <p:cNvSpPr txBox="1"/>
          <p:nvPr/>
        </p:nvSpPr>
        <p:spPr>
          <a:xfrm>
            <a:off x="10687669" y="8123260"/>
            <a:ext cx="647614"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2015</a:t>
            </a:r>
          </a:p>
        </p:txBody>
      </p:sp>
      <p:sp>
        <p:nvSpPr>
          <p:cNvPr id="36" name="TextBox 35"/>
          <p:cNvSpPr txBox="1"/>
          <p:nvPr/>
        </p:nvSpPr>
        <p:spPr>
          <a:xfrm>
            <a:off x="9499512" y="8584410"/>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7" name="TextBox 36"/>
          <p:cNvSpPr txBox="1"/>
          <p:nvPr/>
        </p:nvSpPr>
        <p:spPr>
          <a:xfrm>
            <a:off x="6893700" y="8123260"/>
            <a:ext cx="647614"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2012</a:t>
            </a:r>
          </a:p>
        </p:txBody>
      </p:sp>
      <p:sp>
        <p:nvSpPr>
          <p:cNvPr id="38" name="TextBox 37"/>
          <p:cNvSpPr txBox="1"/>
          <p:nvPr/>
        </p:nvSpPr>
        <p:spPr>
          <a:xfrm>
            <a:off x="5705545" y="8584410"/>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39" name="TextBox 38"/>
          <p:cNvSpPr txBox="1"/>
          <p:nvPr/>
        </p:nvSpPr>
        <p:spPr>
          <a:xfrm>
            <a:off x="3065215" y="8123260"/>
            <a:ext cx="647614"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2010</a:t>
            </a:r>
          </a:p>
        </p:txBody>
      </p:sp>
      <p:sp>
        <p:nvSpPr>
          <p:cNvPr id="40" name="TextBox 39"/>
          <p:cNvSpPr txBox="1"/>
          <p:nvPr/>
        </p:nvSpPr>
        <p:spPr>
          <a:xfrm>
            <a:off x="1877059" y="8584410"/>
            <a:ext cx="3023916"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28" name="Rectangle 27"/>
          <p:cNvSpPr>
            <a:spLocks/>
          </p:cNvSpPr>
          <p:nvPr/>
        </p:nvSpPr>
        <p:spPr bwMode="auto">
          <a:xfrm>
            <a:off x="6990725" y="2098153"/>
            <a:ext cx="4350551"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Sales Increase</a:t>
            </a:r>
          </a:p>
        </p:txBody>
      </p:sp>
      <p:grpSp>
        <p:nvGrpSpPr>
          <p:cNvPr id="29" name="Group 28"/>
          <p:cNvGrpSpPr/>
          <p:nvPr/>
        </p:nvGrpSpPr>
        <p:grpSpPr>
          <a:xfrm>
            <a:off x="8650228" y="3051653"/>
            <a:ext cx="1021006" cy="167312"/>
            <a:chOff x="11262732" y="1672683"/>
            <a:chExt cx="1360987" cy="223024"/>
          </a:xfrm>
        </p:grpSpPr>
        <p:sp>
          <p:nvSpPr>
            <p:cNvPr id="30" name="Oval 2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1" name="Oval 30"/>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1" name="Oval 4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199029007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613"/>
          <p:cNvSpPr/>
          <p:nvPr/>
        </p:nvSpPr>
        <p:spPr>
          <a:xfrm>
            <a:off x="1210145" y="5462361"/>
            <a:ext cx="3183013" cy="2861396"/>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1"/>
          </a:solidFill>
          <a:ln w="12700" cap="flat">
            <a:noFill/>
            <a:miter lim="400000"/>
          </a:ln>
          <a:effectLst/>
        </p:spPr>
        <p:txBody>
          <a:bodyPr wrap="square" lIns="0" tIns="0" rIns="0" bIns="0" numCol="1" anchor="ctr">
            <a:noAutofit/>
          </a:bodyPr>
          <a:lstStyle/>
          <a:p>
            <a:pPr defTabSz="342991">
              <a:defRPr sz="1200">
                <a:latin typeface="Helvetica"/>
                <a:ea typeface="Helvetica"/>
                <a:cs typeface="Helvetica"/>
                <a:sym typeface="Helvetica"/>
              </a:defRPr>
            </a:pPr>
            <a:endParaRPr sz="900">
              <a:latin typeface="Lato" charset="0"/>
              <a:ea typeface="Lato" charset="0"/>
              <a:cs typeface="Lato" charset="0"/>
            </a:endParaRPr>
          </a:p>
        </p:txBody>
      </p:sp>
      <p:sp>
        <p:nvSpPr>
          <p:cNvPr id="77" name="Shape 614"/>
          <p:cNvSpPr/>
          <p:nvPr/>
        </p:nvSpPr>
        <p:spPr>
          <a:xfrm>
            <a:off x="2801650" y="4618569"/>
            <a:ext cx="3183013" cy="3705188"/>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2">
              <a:alpha val="90000"/>
            </a:schemeClr>
          </a:solidFill>
          <a:ln w="12700" cap="flat">
            <a:noFill/>
            <a:miter lim="400000"/>
          </a:ln>
          <a:effectLst/>
        </p:spPr>
        <p:txBody>
          <a:bodyPr wrap="square" lIns="0" tIns="0" rIns="0" bIns="0" numCol="1" anchor="ctr">
            <a:noAutofit/>
          </a:bodyPr>
          <a:lstStyle/>
          <a:p>
            <a:pPr defTabSz="342991">
              <a:defRPr sz="1200">
                <a:latin typeface="Helvetica"/>
                <a:ea typeface="Helvetica"/>
                <a:cs typeface="Helvetica"/>
                <a:sym typeface="Helvetica"/>
              </a:defRPr>
            </a:pPr>
            <a:endParaRPr sz="900">
              <a:latin typeface="Lato" charset="0"/>
              <a:ea typeface="Lato" charset="0"/>
              <a:cs typeface="Lato" charset="0"/>
            </a:endParaRPr>
          </a:p>
        </p:txBody>
      </p:sp>
      <p:sp>
        <p:nvSpPr>
          <p:cNvPr id="78" name="Shape 615"/>
          <p:cNvSpPr/>
          <p:nvPr/>
        </p:nvSpPr>
        <p:spPr>
          <a:xfrm>
            <a:off x="4393155" y="6096334"/>
            <a:ext cx="3183013" cy="2227424"/>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3">
              <a:alpha val="90000"/>
            </a:schemeClr>
          </a:solidFill>
          <a:ln w="12700" cap="flat">
            <a:noFill/>
            <a:miter lim="400000"/>
          </a:ln>
          <a:effectLst/>
        </p:spPr>
        <p:txBody>
          <a:bodyPr wrap="square" lIns="0" tIns="0" rIns="0" bIns="0" numCol="1" anchor="ctr">
            <a:noAutofit/>
          </a:bodyPr>
          <a:lstStyle/>
          <a:p>
            <a:pPr defTabSz="342991">
              <a:defRPr sz="1200">
                <a:latin typeface="Helvetica"/>
                <a:ea typeface="Helvetica"/>
                <a:cs typeface="Helvetica"/>
                <a:sym typeface="Helvetica"/>
              </a:defRPr>
            </a:pPr>
            <a:endParaRPr sz="900">
              <a:latin typeface="Lato" charset="0"/>
              <a:ea typeface="Lato" charset="0"/>
              <a:cs typeface="Lato" charset="0"/>
            </a:endParaRPr>
          </a:p>
        </p:txBody>
      </p:sp>
      <p:sp>
        <p:nvSpPr>
          <p:cNvPr id="79" name="Shape 616"/>
          <p:cNvSpPr/>
          <p:nvPr/>
        </p:nvSpPr>
        <p:spPr>
          <a:xfrm>
            <a:off x="5984663" y="4981335"/>
            <a:ext cx="3183013" cy="3342422"/>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4">
              <a:alpha val="90000"/>
            </a:schemeClr>
          </a:solidFill>
          <a:ln w="12700" cap="flat">
            <a:noFill/>
            <a:miter lim="400000"/>
          </a:ln>
          <a:effectLst/>
        </p:spPr>
        <p:txBody>
          <a:bodyPr wrap="square" lIns="0" tIns="0" rIns="0" bIns="0" numCol="1" anchor="ctr">
            <a:noAutofit/>
          </a:bodyPr>
          <a:lstStyle/>
          <a:p>
            <a:pPr defTabSz="342991">
              <a:defRPr sz="1200">
                <a:latin typeface="Helvetica"/>
                <a:ea typeface="Helvetica"/>
                <a:cs typeface="Helvetica"/>
                <a:sym typeface="Helvetica"/>
              </a:defRPr>
            </a:pPr>
            <a:endParaRPr sz="900">
              <a:latin typeface="Lato" charset="0"/>
              <a:ea typeface="Lato" charset="0"/>
              <a:cs typeface="Lato" charset="0"/>
            </a:endParaRPr>
          </a:p>
        </p:txBody>
      </p:sp>
      <p:sp>
        <p:nvSpPr>
          <p:cNvPr id="80" name="Shape 617"/>
          <p:cNvSpPr/>
          <p:nvPr/>
        </p:nvSpPr>
        <p:spPr>
          <a:xfrm>
            <a:off x="7576170" y="6521703"/>
            <a:ext cx="3183013" cy="1802053"/>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5">
              <a:alpha val="90000"/>
            </a:schemeClr>
          </a:solidFill>
          <a:ln w="12700" cap="flat">
            <a:noFill/>
            <a:miter lim="400000"/>
          </a:ln>
          <a:effectLst/>
        </p:spPr>
        <p:txBody>
          <a:bodyPr wrap="square" lIns="0" tIns="0" rIns="0" bIns="0" numCol="1" anchor="ctr">
            <a:noAutofit/>
          </a:bodyPr>
          <a:lstStyle/>
          <a:p>
            <a:pPr defTabSz="342991">
              <a:defRPr sz="1200">
                <a:latin typeface="Helvetica"/>
                <a:ea typeface="Helvetica"/>
                <a:cs typeface="Helvetica"/>
                <a:sym typeface="Helvetica"/>
              </a:defRPr>
            </a:pPr>
            <a:endParaRPr sz="900">
              <a:latin typeface="Lato" charset="0"/>
              <a:ea typeface="Lato" charset="0"/>
              <a:cs typeface="Lato" charset="0"/>
            </a:endParaRPr>
          </a:p>
        </p:txBody>
      </p:sp>
      <p:sp>
        <p:nvSpPr>
          <p:cNvPr id="81" name="Shape 618"/>
          <p:cNvSpPr/>
          <p:nvPr/>
        </p:nvSpPr>
        <p:spPr>
          <a:xfrm>
            <a:off x="9167676" y="5688279"/>
            <a:ext cx="3183013" cy="2635479"/>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6"/>
          </a:solidFill>
          <a:ln w="12700" cap="flat">
            <a:noFill/>
            <a:miter lim="400000"/>
          </a:ln>
          <a:effectLst/>
        </p:spPr>
        <p:txBody>
          <a:bodyPr wrap="square" lIns="0" tIns="0" rIns="0" bIns="0" numCol="1" anchor="ctr">
            <a:noAutofit/>
          </a:bodyPr>
          <a:lstStyle/>
          <a:p>
            <a:pPr defTabSz="342991">
              <a:defRPr sz="1200">
                <a:latin typeface="Helvetica"/>
                <a:ea typeface="Helvetica"/>
                <a:cs typeface="Helvetica"/>
                <a:sym typeface="Helvetica"/>
              </a:defRPr>
            </a:pPr>
            <a:endParaRPr sz="900">
              <a:latin typeface="Lato" charset="0"/>
              <a:ea typeface="Lato" charset="0"/>
              <a:cs typeface="Lato" charset="0"/>
            </a:endParaRPr>
          </a:p>
        </p:txBody>
      </p:sp>
      <p:sp>
        <p:nvSpPr>
          <p:cNvPr id="82" name="Shape 619"/>
          <p:cNvSpPr/>
          <p:nvPr/>
        </p:nvSpPr>
        <p:spPr>
          <a:xfrm>
            <a:off x="10759181" y="4981336"/>
            <a:ext cx="3183013" cy="3342421"/>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1">
              <a:lumMod val="75000"/>
              <a:alpha val="90000"/>
            </a:schemeClr>
          </a:solidFill>
          <a:ln w="12700" cap="flat">
            <a:noFill/>
            <a:miter lim="400000"/>
          </a:ln>
          <a:effectLst/>
        </p:spPr>
        <p:txBody>
          <a:bodyPr wrap="square" lIns="0" tIns="0" rIns="0" bIns="0" numCol="1" anchor="ctr">
            <a:noAutofit/>
          </a:bodyPr>
          <a:lstStyle/>
          <a:p>
            <a:pPr defTabSz="342991">
              <a:defRPr sz="1200">
                <a:latin typeface="Helvetica"/>
                <a:ea typeface="Helvetica"/>
                <a:cs typeface="Helvetica"/>
                <a:sym typeface="Helvetica"/>
              </a:defRPr>
            </a:pPr>
            <a:endParaRPr sz="900">
              <a:latin typeface="Lato" charset="0"/>
              <a:ea typeface="Lato" charset="0"/>
              <a:cs typeface="Lato" charset="0"/>
            </a:endParaRPr>
          </a:p>
        </p:txBody>
      </p:sp>
      <p:sp>
        <p:nvSpPr>
          <p:cNvPr id="83" name="Shape 620"/>
          <p:cNvSpPr/>
          <p:nvPr/>
        </p:nvSpPr>
        <p:spPr>
          <a:xfrm>
            <a:off x="12350688" y="4461256"/>
            <a:ext cx="3183013" cy="3862501"/>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2">
              <a:lumMod val="75000"/>
              <a:alpha val="90000"/>
            </a:schemeClr>
          </a:solidFill>
          <a:ln w="12700" cap="flat">
            <a:noFill/>
            <a:miter lim="400000"/>
          </a:ln>
          <a:effectLst/>
        </p:spPr>
        <p:txBody>
          <a:bodyPr wrap="square" lIns="0" tIns="0" rIns="0" bIns="0" numCol="1" anchor="ctr">
            <a:noAutofit/>
          </a:bodyPr>
          <a:lstStyle/>
          <a:p>
            <a:pPr defTabSz="342991">
              <a:defRPr sz="1200">
                <a:latin typeface="Helvetica"/>
                <a:ea typeface="Helvetica"/>
                <a:cs typeface="Helvetica"/>
                <a:sym typeface="Helvetica"/>
              </a:defRPr>
            </a:pPr>
            <a:endParaRPr sz="900">
              <a:latin typeface="Lato" charset="0"/>
              <a:ea typeface="Lato" charset="0"/>
              <a:cs typeface="Lato" charset="0"/>
            </a:endParaRPr>
          </a:p>
        </p:txBody>
      </p:sp>
      <p:sp>
        <p:nvSpPr>
          <p:cNvPr id="84" name="Shape 621"/>
          <p:cNvSpPr/>
          <p:nvPr/>
        </p:nvSpPr>
        <p:spPr>
          <a:xfrm>
            <a:off x="13942194" y="5136710"/>
            <a:ext cx="3183013" cy="3187047"/>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3">
              <a:lumMod val="75000"/>
              <a:alpha val="90000"/>
            </a:schemeClr>
          </a:solidFill>
          <a:ln w="12700" cap="flat">
            <a:noFill/>
            <a:miter lim="400000"/>
          </a:ln>
          <a:effectLst/>
        </p:spPr>
        <p:txBody>
          <a:bodyPr wrap="square" lIns="0" tIns="0" rIns="0" bIns="0" numCol="1" anchor="ctr">
            <a:noAutofit/>
          </a:bodyPr>
          <a:lstStyle/>
          <a:p>
            <a:pPr defTabSz="342991">
              <a:defRPr sz="1200">
                <a:latin typeface="Helvetica"/>
                <a:ea typeface="Helvetica"/>
                <a:cs typeface="Helvetica"/>
                <a:sym typeface="Helvetica"/>
              </a:defRPr>
            </a:pPr>
            <a:endParaRPr sz="900">
              <a:latin typeface="Lato" charset="0"/>
              <a:ea typeface="Lato" charset="0"/>
              <a:cs typeface="Lato" charset="0"/>
            </a:endParaRPr>
          </a:p>
        </p:txBody>
      </p:sp>
      <p:sp>
        <p:nvSpPr>
          <p:cNvPr id="85" name="Shape 624"/>
          <p:cNvSpPr/>
          <p:nvPr/>
        </p:nvSpPr>
        <p:spPr>
          <a:xfrm>
            <a:off x="2594052" y="4897007"/>
            <a:ext cx="415198" cy="3262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10" tIns="38110" rIns="38110" bIns="3811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sz="1350" dirty="0">
                <a:solidFill>
                  <a:schemeClr val="tx2"/>
                </a:solidFill>
                <a:latin typeface="Lato" charset="0"/>
                <a:ea typeface="Lato" charset="0"/>
                <a:cs typeface="Lato" charset="0"/>
              </a:rPr>
              <a:t>84</a:t>
            </a:r>
            <a:r>
              <a:rPr sz="1350" dirty="0">
                <a:solidFill>
                  <a:schemeClr val="tx2"/>
                </a:solidFill>
                <a:latin typeface="Lato" charset="0"/>
                <a:ea typeface="Lato" charset="0"/>
                <a:cs typeface="Lato" charset="0"/>
              </a:rPr>
              <a:t>%</a:t>
            </a:r>
          </a:p>
        </p:txBody>
      </p:sp>
      <p:sp>
        <p:nvSpPr>
          <p:cNvPr id="86" name="Shape 625"/>
          <p:cNvSpPr/>
          <p:nvPr/>
        </p:nvSpPr>
        <p:spPr>
          <a:xfrm>
            <a:off x="13734596" y="3940982"/>
            <a:ext cx="415198" cy="3262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10" tIns="38110" rIns="38110" bIns="3811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sz="1350" dirty="0">
                <a:solidFill>
                  <a:schemeClr val="tx2"/>
                </a:solidFill>
                <a:latin typeface="Lato" charset="0"/>
                <a:ea typeface="Lato" charset="0"/>
                <a:cs typeface="Lato" charset="0"/>
              </a:rPr>
              <a:t>96</a:t>
            </a:r>
            <a:r>
              <a:rPr sz="1350" dirty="0">
                <a:solidFill>
                  <a:schemeClr val="tx2"/>
                </a:solidFill>
                <a:latin typeface="Lato" charset="0"/>
                <a:ea typeface="Lato" charset="0"/>
                <a:cs typeface="Lato" charset="0"/>
              </a:rPr>
              <a:t>%</a:t>
            </a:r>
          </a:p>
        </p:txBody>
      </p:sp>
      <p:sp>
        <p:nvSpPr>
          <p:cNvPr id="87" name="Shape 626"/>
          <p:cNvSpPr/>
          <p:nvPr/>
        </p:nvSpPr>
        <p:spPr>
          <a:xfrm>
            <a:off x="10551584" y="5058716"/>
            <a:ext cx="415198" cy="3262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10" tIns="38110" rIns="38110" bIns="3811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sz="1350" dirty="0">
                <a:solidFill>
                  <a:schemeClr val="tx2"/>
                </a:solidFill>
                <a:latin typeface="Lato" charset="0"/>
                <a:ea typeface="Lato" charset="0"/>
                <a:cs typeface="Lato" charset="0"/>
              </a:rPr>
              <a:t>6</a:t>
            </a:r>
            <a:r>
              <a:rPr lang="en-US" sz="1350" dirty="0">
                <a:solidFill>
                  <a:schemeClr val="tx2"/>
                </a:solidFill>
                <a:latin typeface="Lato" charset="0"/>
                <a:ea typeface="Lato" charset="0"/>
                <a:cs typeface="Lato" charset="0"/>
              </a:rPr>
              <a:t>1</a:t>
            </a:r>
            <a:r>
              <a:rPr sz="1350" dirty="0">
                <a:solidFill>
                  <a:schemeClr val="tx2"/>
                </a:solidFill>
                <a:latin typeface="Lato" charset="0"/>
                <a:ea typeface="Lato" charset="0"/>
                <a:cs typeface="Lato" charset="0"/>
              </a:rPr>
              <a:t>%</a:t>
            </a:r>
          </a:p>
        </p:txBody>
      </p:sp>
      <p:sp>
        <p:nvSpPr>
          <p:cNvPr id="88" name="Shape 627"/>
          <p:cNvSpPr/>
          <p:nvPr/>
        </p:nvSpPr>
        <p:spPr>
          <a:xfrm>
            <a:off x="7368571" y="4422008"/>
            <a:ext cx="415198" cy="3262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10" tIns="38110" rIns="38110" bIns="3811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sz="1350" dirty="0">
                <a:solidFill>
                  <a:schemeClr val="tx2"/>
                </a:solidFill>
                <a:latin typeface="Lato" charset="0"/>
                <a:ea typeface="Lato" charset="0"/>
                <a:cs typeface="Lato" charset="0"/>
              </a:rPr>
              <a:t>94</a:t>
            </a:r>
            <a:r>
              <a:rPr sz="1350" dirty="0">
                <a:solidFill>
                  <a:schemeClr val="tx2"/>
                </a:solidFill>
                <a:latin typeface="Lato" charset="0"/>
                <a:ea typeface="Lato" charset="0"/>
                <a:cs typeface="Lato" charset="0"/>
              </a:rPr>
              <a:t>%</a:t>
            </a:r>
          </a:p>
        </p:txBody>
      </p:sp>
      <p:sp>
        <p:nvSpPr>
          <p:cNvPr id="89" name="Shape 628"/>
          <p:cNvSpPr/>
          <p:nvPr/>
        </p:nvSpPr>
        <p:spPr>
          <a:xfrm>
            <a:off x="5777066" y="5568057"/>
            <a:ext cx="415198" cy="3262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10" tIns="38110" rIns="38110" bIns="3811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sz="1350" dirty="0">
                <a:solidFill>
                  <a:schemeClr val="tx2"/>
                </a:solidFill>
                <a:latin typeface="Lato" charset="0"/>
                <a:ea typeface="Lato" charset="0"/>
                <a:cs typeface="Lato" charset="0"/>
              </a:rPr>
              <a:t>5</a:t>
            </a:r>
            <a:r>
              <a:rPr sz="1350" dirty="0">
                <a:solidFill>
                  <a:schemeClr val="tx2"/>
                </a:solidFill>
                <a:latin typeface="Lato" charset="0"/>
                <a:ea typeface="Lato" charset="0"/>
                <a:cs typeface="Lato" charset="0"/>
              </a:rPr>
              <a:t>2%</a:t>
            </a:r>
          </a:p>
        </p:txBody>
      </p:sp>
      <p:sp>
        <p:nvSpPr>
          <p:cNvPr id="90" name="Shape 629"/>
          <p:cNvSpPr/>
          <p:nvPr/>
        </p:nvSpPr>
        <p:spPr>
          <a:xfrm>
            <a:off x="15326103" y="4656493"/>
            <a:ext cx="415198" cy="3262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10" tIns="38110" rIns="38110" bIns="3811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sz="1350" dirty="0">
                <a:solidFill>
                  <a:schemeClr val="tx2"/>
                </a:solidFill>
                <a:latin typeface="Lato" charset="0"/>
                <a:ea typeface="Lato" charset="0"/>
                <a:cs typeface="Lato" charset="0"/>
              </a:rPr>
              <a:t>82</a:t>
            </a:r>
            <a:r>
              <a:rPr sz="1350" dirty="0">
                <a:solidFill>
                  <a:schemeClr val="tx2"/>
                </a:solidFill>
                <a:latin typeface="Lato" charset="0"/>
                <a:ea typeface="Lato" charset="0"/>
                <a:cs typeface="Lato" charset="0"/>
              </a:rPr>
              <a:t>%</a:t>
            </a:r>
          </a:p>
        </p:txBody>
      </p:sp>
      <p:sp>
        <p:nvSpPr>
          <p:cNvPr id="91" name="Shape 631"/>
          <p:cNvSpPr/>
          <p:nvPr/>
        </p:nvSpPr>
        <p:spPr>
          <a:xfrm>
            <a:off x="12143091" y="4455437"/>
            <a:ext cx="415198" cy="3262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10" tIns="38110" rIns="38110" bIns="3811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sz="1350" dirty="0">
                <a:solidFill>
                  <a:schemeClr val="tx2"/>
                </a:solidFill>
                <a:latin typeface="Lato" charset="0"/>
                <a:ea typeface="Lato" charset="0"/>
                <a:cs typeface="Lato" charset="0"/>
              </a:rPr>
              <a:t>88</a:t>
            </a:r>
            <a:r>
              <a:rPr sz="1350" dirty="0">
                <a:solidFill>
                  <a:schemeClr val="tx2"/>
                </a:solidFill>
                <a:latin typeface="Lato" charset="0"/>
                <a:ea typeface="Lato" charset="0"/>
                <a:cs typeface="Lato" charset="0"/>
              </a:rPr>
              <a:t>%</a:t>
            </a:r>
          </a:p>
        </p:txBody>
      </p:sp>
      <p:sp>
        <p:nvSpPr>
          <p:cNvPr id="92" name="Shape 632"/>
          <p:cNvSpPr/>
          <p:nvPr/>
        </p:nvSpPr>
        <p:spPr>
          <a:xfrm>
            <a:off x="8960078" y="6020768"/>
            <a:ext cx="415198" cy="3262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10" tIns="38110" rIns="38110" bIns="3811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sz="1350" dirty="0">
                <a:solidFill>
                  <a:schemeClr val="tx2"/>
                </a:solidFill>
                <a:latin typeface="Lato" charset="0"/>
                <a:ea typeface="Lato" charset="0"/>
                <a:cs typeface="Lato" charset="0"/>
              </a:rPr>
              <a:t>43</a:t>
            </a:r>
            <a:r>
              <a:rPr sz="1350" dirty="0">
                <a:solidFill>
                  <a:schemeClr val="tx2"/>
                </a:solidFill>
                <a:latin typeface="Lato" charset="0"/>
                <a:ea typeface="Lato" charset="0"/>
                <a:cs typeface="Lato" charset="0"/>
              </a:rPr>
              <a:t>%</a:t>
            </a:r>
          </a:p>
        </p:txBody>
      </p:sp>
      <p:sp>
        <p:nvSpPr>
          <p:cNvPr id="93" name="Shape 633"/>
          <p:cNvSpPr/>
          <p:nvPr/>
        </p:nvSpPr>
        <p:spPr>
          <a:xfrm>
            <a:off x="4185558" y="4057611"/>
            <a:ext cx="415198" cy="32626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38110" tIns="38110" rIns="38110" bIns="3811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sz="1350" dirty="0">
                <a:solidFill>
                  <a:schemeClr val="tx2"/>
                </a:solidFill>
                <a:latin typeface="Lato" charset="0"/>
                <a:ea typeface="Lato" charset="0"/>
                <a:cs typeface="Lato" charset="0"/>
              </a:rPr>
              <a:t>98</a:t>
            </a:r>
            <a:r>
              <a:rPr sz="1350" dirty="0">
                <a:solidFill>
                  <a:schemeClr val="tx2"/>
                </a:solidFill>
                <a:latin typeface="Lato" charset="0"/>
                <a:ea typeface="Lato" charset="0"/>
                <a:cs typeface="Lato" charset="0"/>
              </a:rPr>
              <a:t>%</a:t>
            </a:r>
          </a:p>
        </p:txBody>
      </p:sp>
      <p:sp>
        <p:nvSpPr>
          <p:cNvPr id="94" name="TextBox 93"/>
          <p:cNvSpPr txBox="1"/>
          <p:nvPr/>
        </p:nvSpPr>
        <p:spPr>
          <a:xfrm>
            <a:off x="8786329" y="9418367"/>
            <a:ext cx="713902" cy="383093"/>
          </a:xfrm>
          <a:prstGeom prst="roundRect">
            <a:avLst/>
          </a:prstGeom>
          <a:solidFill>
            <a:schemeClr val="accent1"/>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2005</a:t>
            </a:r>
          </a:p>
        </p:txBody>
      </p:sp>
      <p:sp>
        <p:nvSpPr>
          <p:cNvPr id="95" name="TextBox 94"/>
          <p:cNvSpPr txBox="1"/>
          <p:nvPr/>
        </p:nvSpPr>
        <p:spPr>
          <a:xfrm>
            <a:off x="10008616" y="9418367"/>
            <a:ext cx="713902" cy="383093"/>
          </a:xfrm>
          <a:prstGeom prst="roundRect">
            <a:avLst/>
          </a:prstGeom>
          <a:solidFill>
            <a:schemeClr val="accent2"/>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2006</a:t>
            </a:r>
          </a:p>
        </p:txBody>
      </p:sp>
      <p:sp>
        <p:nvSpPr>
          <p:cNvPr id="96" name="TextBox 95"/>
          <p:cNvSpPr txBox="1"/>
          <p:nvPr/>
        </p:nvSpPr>
        <p:spPr>
          <a:xfrm>
            <a:off x="11204314" y="9411719"/>
            <a:ext cx="713902" cy="383093"/>
          </a:xfrm>
          <a:prstGeom prst="roundRect">
            <a:avLst/>
          </a:prstGeom>
          <a:solidFill>
            <a:schemeClr val="accent3"/>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2007</a:t>
            </a:r>
          </a:p>
        </p:txBody>
      </p:sp>
      <p:sp>
        <p:nvSpPr>
          <p:cNvPr id="97" name="TextBox 96"/>
          <p:cNvSpPr txBox="1"/>
          <p:nvPr/>
        </p:nvSpPr>
        <p:spPr>
          <a:xfrm>
            <a:off x="13688177" y="9411719"/>
            <a:ext cx="713902" cy="383093"/>
          </a:xfrm>
          <a:prstGeom prst="roundRect">
            <a:avLst/>
          </a:prstGeom>
          <a:solidFill>
            <a:schemeClr val="accent4"/>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2009</a:t>
            </a:r>
          </a:p>
        </p:txBody>
      </p:sp>
      <p:sp>
        <p:nvSpPr>
          <p:cNvPr id="98" name="TextBox 97"/>
          <p:cNvSpPr txBox="1"/>
          <p:nvPr/>
        </p:nvSpPr>
        <p:spPr>
          <a:xfrm>
            <a:off x="4079136" y="9418367"/>
            <a:ext cx="713902" cy="383093"/>
          </a:xfrm>
          <a:prstGeom prst="roundRect">
            <a:avLst/>
          </a:prstGeom>
          <a:solidFill>
            <a:schemeClr val="accent1"/>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2001</a:t>
            </a:r>
          </a:p>
        </p:txBody>
      </p:sp>
      <p:sp>
        <p:nvSpPr>
          <p:cNvPr id="99" name="TextBox 98"/>
          <p:cNvSpPr txBox="1"/>
          <p:nvPr/>
        </p:nvSpPr>
        <p:spPr>
          <a:xfrm>
            <a:off x="5301423" y="9418367"/>
            <a:ext cx="713902" cy="383093"/>
          </a:xfrm>
          <a:prstGeom prst="roundRect">
            <a:avLst/>
          </a:prstGeom>
          <a:solidFill>
            <a:schemeClr val="accent2"/>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2002</a:t>
            </a:r>
          </a:p>
        </p:txBody>
      </p:sp>
      <p:sp>
        <p:nvSpPr>
          <p:cNvPr id="100" name="TextBox 99"/>
          <p:cNvSpPr txBox="1"/>
          <p:nvPr/>
        </p:nvSpPr>
        <p:spPr>
          <a:xfrm>
            <a:off x="6497121" y="9411719"/>
            <a:ext cx="713902" cy="383093"/>
          </a:xfrm>
          <a:prstGeom prst="roundRect">
            <a:avLst/>
          </a:prstGeom>
          <a:solidFill>
            <a:schemeClr val="accent3"/>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2003</a:t>
            </a:r>
          </a:p>
        </p:txBody>
      </p:sp>
      <p:sp>
        <p:nvSpPr>
          <p:cNvPr id="101" name="TextBox 100"/>
          <p:cNvSpPr txBox="1"/>
          <p:nvPr/>
        </p:nvSpPr>
        <p:spPr>
          <a:xfrm>
            <a:off x="7729899" y="9411719"/>
            <a:ext cx="713902" cy="383093"/>
          </a:xfrm>
          <a:prstGeom prst="roundRect">
            <a:avLst/>
          </a:prstGeom>
          <a:solidFill>
            <a:schemeClr val="accent4"/>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2004</a:t>
            </a:r>
          </a:p>
        </p:txBody>
      </p:sp>
      <p:sp>
        <p:nvSpPr>
          <p:cNvPr id="102" name="TextBox 101"/>
          <p:cNvSpPr txBox="1"/>
          <p:nvPr/>
        </p:nvSpPr>
        <p:spPr>
          <a:xfrm>
            <a:off x="12437092" y="9411719"/>
            <a:ext cx="713902" cy="383093"/>
          </a:xfrm>
          <a:prstGeom prst="roundRect">
            <a:avLst/>
          </a:prstGeom>
          <a:solidFill>
            <a:schemeClr val="accent4"/>
          </a:solidFill>
        </p:spPr>
        <p:txBody>
          <a:bodyPr wrap="none" lIns="137168" tIns="68584" rIns="137168" bIns="68584" rtlCol="0">
            <a:spAutoFit/>
          </a:bodyPr>
          <a:lstStyle/>
          <a:p>
            <a:pPr algn="ctr"/>
            <a:r>
              <a:rPr lang="en-US" sz="1350">
                <a:solidFill>
                  <a:schemeClr val="bg1"/>
                </a:solidFill>
                <a:latin typeface="Lato" charset="0"/>
                <a:ea typeface="Lato" charset="0"/>
                <a:cs typeface="Lato" charset="0"/>
              </a:rPr>
              <a:t>2008</a:t>
            </a:r>
          </a:p>
        </p:txBody>
      </p:sp>
      <p:sp>
        <p:nvSpPr>
          <p:cNvPr id="34" name="Rectangle 33"/>
          <p:cNvSpPr>
            <a:spLocks/>
          </p:cNvSpPr>
          <p:nvPr/>
        </p:nvSpPr>
        <p:spPr bwMode="auto">
          <a:xfrm>
            <a:off x="6726228" y="2098153"/>
            <a:ext cx="4879542"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Mountain Chart</a:t>
            </a:r>
          </a:p>
        </p:txBody>
      </p:sp>
      <p:grpSp>
        <p:nvGrpSpPr>
          <p:cNvPr id="35" name="Group 34"/>
          <p:cNvGrpSpPr/>
          <p:nvPr/>
        </p:nvGrpSpPr>
        <p:grpSpPr>
          <a:xfrm>
            <a:off x="8650228" y="3051653"/>
            <a:ext cx="1021006" cy="167312"/>
            <a:chOff x="11262732" y="1672683"/>
            <a:chExt cx="1360987" cy="223024"/>
          </a:xfrm>
        </p:grpSpPr>
        <p:sp>
          <p:nvSpPr>
            <p:cNvPr id="36" name="Oval 3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0" name="Oval 39"/>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1" name="Oval 40"/>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2" name="Oval 41"/>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16000720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741505"/>
            <a:ext cx="9904864" cy="41326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Freeform 8"/>
          <p:cNvSpPr/>
          <p:nvPr/>
        </p:nvSpPr>
        <p:spPr>
          <a:xfrm>
            <a:off x="0" y="5266816"/>
            <a:ext cx="9407024" cy="3182366"/>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Rectangle 13"/>
          <p:cNvSpPr>
            <a:spLocks/>
          </p:cNvSpPr>
          <p:nvPr/>
        </p:nvSpPr>
        <p:spPr bwMode="auto">
          <a:xfrm>
            <a:off x="1970530" y="5776875"/>
            <a:ext cx="2459263" cy="212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nSpc>
                <a:spcPts val="8252"/>
              </a:lnSpc>
            </a:pPr>
            <a:r>
              <a:rPr lang="en-US" sz="7502" b="1" spc="113" dirty="0">
                <a:solidFill>
                  <a:schemeClr val="bg1"/>
                </a:solidFill>
                <a:latin typeface="Lato Black" charset="0"/>
                <a:ea typeface="Lato Black" charset="0"/>
                <a:cs typeface="Lato Black" charset="0"/>
                <a:sym typeface="Bebas Neue" charset="0"/>
              </a:rPr>
              <a:t>Our</a:t>
            </a:r>
          </a:p>
          <a:p>
            <a:pPr>
              <a:lnSpc>
                <a:spcPts val="8252"/>
              </a:lnSpc>
            </a:pPr>
            <a:r>
              <a:rPr lang="en-US" sz="7502" b="1" spc="113" dirty="0">
                <a:solidFill>
                  <a:schemeClr val="bg1"/>
                </a:solidFill>
                <a:latin typeface="Lato Black" charset="0"/>
                <a:ea typeface="Lato Black" charset="0"/>
                <a:cs typeface="Lato Black" charset="0"/>
                <a:sym typeface="Bebas Neue" charset="0"/>
              </a:rPr>
              <a:t>Maps</a:t>
            </a:r>
          </a:p>
        </p:txBody>
      </p:sp>
      <p:sp>
        <p:nvSpPr>
          <p:cNvPr id="15" name="Rectangle 14"/>
          <p:cNvSpPr/>
          <p:nvPr/>
        </p:nvSpPr>
        <p:spPr>
          <a:xfrm>
            <a:off x="1316786" y="5879226"/>
            <a:ext cx="143203" cy="19575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Shape 2618"/>
          <p:cNvSpPr/>
          <p:nvPr/>
        </p:nvSpPr>
        <p:spPr>
          <a:xfrm>
            <a:off x="7039752" y="6076488"/>
            <a:ext cx="1362058" cy="1362253"/>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3" name="Picture Placeholder 2"/>
          <p:cNvSpPr>
            <a:spLocks noGrp="1"/>
          </p:cNvSpPr>
          <p:nvPr>
            <p:ph type="pic" sz="quarter" idx="22"/>
          </p:nvPr>
        </p:nvSpPr>
        <p:spPr/>
      </p:sp>
    </p:spTree>
    <p:extLst>
      <p:ext uri="{BB962C8B-B14F-4D97-AF65-F5344CB8AC3E}">
        <p14:creationId xmlns:p14="http://schemas.microsoft.com/office/powerpoint/2010/main" val="162166920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0" name="Group 229"/>
          <p:cNvGrpSpPr/>
          <p:nvPr/>
        </p:nvGrpSpPr>
        <p:grpSpPr>
          <a:xfrm>
            <a:off x="9516618" y="5271111"/>
            <a:ext cx="7315310" cy="4782430"/>
            <a:chOff x="5157992" y="1665629"/>
            <a:chExt cx="2936367" cy="1919171"/>
          </a:xfrm>
          <a:solidFill>
            <a:schemeClr val="bg1">
              <a:lumMod val="75000"/>
            </a:schemeClr>
          </a:solidFill>
        </p:grpSpPr>
        <p:sp>
          <p:nvSpPr>
            <p:cNvPr id="231" name="Freeform 5"/>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2" name="Freeform 6"/>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3" name="Freeform 7"/>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2"/>
            </a:solid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4" name="Freeform 8"/>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5" name="Freeform 9"/>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3"/>
            </a:solid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6" name="Freeform 10"/>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7" name="Freeform 11"/>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8" name="Freeform 12"/>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9" name="Freeform 13"/>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0" name="Freeform 14"/>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1" name="Freeform 15"/>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2" name="Freeform 16"/>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accent1"/>
            </a:solid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3" name="Freeform 17"/>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4" name="Freeform 18"/>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5" name="Freeform 19"/>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6" name="Freeform 20"/>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7" name="Freeform 21"/>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8" name="Freeform 22"/>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9" name="Freeform 23"/>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0" name="Freeform 24"/>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1" name="Freeform 25"/>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2" name="Freeform 26"/>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3" name="Freeform 27"/>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4" name="Freeform 28"/>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5" name="Freeform 29"/>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6" name="Freeform 30"/>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7" name="Freeform 31"/>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8" name="Freeform 32"/>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9" name="Freeform 33"/>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3"/>
            </a:solid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0" name="Freeform 34"/>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1" name="Freeform 35"/>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2" name="Freeform 36"/>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3" name="Freeform 37"/>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4" name="Freeform 38"/>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rgbClr val="FFFFFF"/>
              </a:solidFill>
              <a:prstDash val="solid"/>
              <a:miter lim="800000"/>
              <a:headEnd/>
              <a:tailEnd/>
            </a:ln>
          </p:spPr>
          <p:txBody>
            <a:bodyPr/>
            <a:lstStyle/>
            <a:p>
              <a:pPr defTabSz="1371691">
                <a:defRPr/>
              </a:pPr>
              <a:endParaRPr lang="en-US" sz="2701" dirty="0">
                <a:solidFill>
                  <a:schemeClr val="accent6"/>
                </a:solidFill>
                <a:latin typeface="Source Sans Pro Regular" charset="0"/>
              </a:endParaRPr>
            </a:p>
          </p:txBody>
        </p:sp>
        <p:sp>
          <p:nvSpPr>
            <p:cNvPr id="265" name="Freeform 39"/>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6" name="Freeform 40"/>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7" name="Freeform 41"/>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8" name="Freeform 42"/>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9" name="Freeform 43"/>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0" name="Freeform 44"/>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1" name="Freeform 45"/>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2" name="Freeform 46"/>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3" name="Freeform 47"/>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4" name="Line 48"/>
            <p:cNvSpPr>
              <a:spLocks noChangeShapeType="1"/>
            </p:cNvSpPr>
            <p:nvPr/>
          </p:nvSpPr>
          <p:spPr bwMode="auto">
            <a:xfrm>
              <a:off x="6881808" y="2014722"/>
              <a:ext cx="0" cy="0"/>
            </a:xfrm>
            <a:prstGeom prst="line">
              <a:avLst/>
            </a:prstGeom>
            <a:grpFill/>
            <a:ln w="6350">
              <a:solidFill>
                <a:srgbClr val="000000"/>
              </a:solidFill>
              <a:round/>
              <a:headEnd/>
              <a:tailEnd/>
            </a:ln>
            <a:extLst/>
          </p:spPr>
          <p:txBody>
            <a:bodyPr/>
            <a:lstStyle/>
            <a:p>
              <a:pPr defTabSz="1371691">
                <a:defRPr/>
              </a:pPr>
              <a:endParaRPr lang="en-US" sz="2701" dirty="0">
                <a:latin typeface="Source Sans Pro Regular" charset="0"/>
              </a:endParaRPr>
            </a:p>
          </p:txBody>
        </p:sp>
        <p:sp>
          <p:nvSpPr>
            <p:cNvPr id="275" name="Line 49"/>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a:extLst/>
          </p:spPr>
          <p:txBody>
            <a:bodyPr/>
            <a:lstStyle/>
            <a:p>
              <a:pPr defTabSz="1371691">
                <a:defRPr/>
              </a:pPr>
              <a:endParaRPr lang="en-US" sz="2701" dirty="0">
                <a:latin typeface="Source Sans Pro Regular" charset="0"/>
              </a:endParaRPr>
            </a:p>
          </p:txBody>
        </p:sp>
        <p:sp>
          <p:nvSpPr>
            <p:cNvPr id="276" name="Freeform 50"/>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7" name="Freeform 51"/>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8" name="Freeform 52"/>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9" name="Freeform 53"/>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80" name="Freeform 54"/>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81" name="Freeform 55"/>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82" name="Freeform 281"/>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83" name="Freeform 282"/>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grpSp>
      <p:sp>
        <p:nvSpPr>
          <p:cNvPr id="80" name="Rectangle 79"/>
          <p:cNvSpPr>
            <a:spLocks/>
          </p:cNvSpPr>
          <p:nvPr/>
        </p:nvSpPr>
        <p:spPr bwMode="auto">
          <a:xfrm>
            <a:off x="7077279" y="2098153"/>
            <a:ext cx="4177426"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United States</a:t>
            </a:r>
          </a:p>
        </p:txBody>
      </p:sp>
      <p:grpSp>
        <p:nvGrpSpPr>
          <p:cNvPr id="81" name="Group 80"/>
          <p:cNvGrpSpPr/>
          <p:nvPr/>
        </p:nvGrpSpPr>
        <p:grpSpPr>
          <a:xfrm>
            <a:off x="8650228" y="3051653"/>
            <a:ext cx="1021006" cy="167312"/>
            <a:chOff x="11262732" y="1672683"/>
            <a:chExt cx="1360987" cy="223024"/>
          </a:xfrm>
        </p:grpSpPr>
        <p:sp>
          <p:nvSpPr>
            <p:cNvPr id="82" name="Oval 8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3" name="Oval 8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4" name="Oval 8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5" name="Oval 8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74" name="TextBox 73"/>
          <p:cNvSpPr txBox="1"/>
          <p:nvPr/>
        </p:nvSpPr>
        <p:spPr>
          <a:xfrm>
            <a:off x="1489076" y="9301294"/>
            <a:ext cx="3596151" cy="1246495"/>
          </a:xfrm>
          <a:prstGeom prst="rect">
            <a:avLst/>
          </a:prstGeom>
          <a:noFill/>
        </p:spPr>
        <p:txBody>
          <a:bodyPr wrap="square"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76" name="TextBox 75"/>
          <p:cNvSpPr txBox="1"/>
          <p:nvPr/>
        </p:nvSpPr>
        <p:spPr>
          <a:xfrm>
            <a:off x="1489076" y="4416050"/>
            <a:ext cx="3596151" cy="1246495"/>
          </a:xfrm>
          <a:prstGeom prst="rect">
            <a:avLst/>
          </a:prstGeom>
          <a:noFill/>
        </p:spPr>
        <p:txBody>
          <a:bodyPr wrap="square"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77" name="Rectangle 76"/>
          <p:cNvSpPr/>
          <p:nvPr/>
        </p:nvSpPr>
        <p:spPr>
          <a:xfrm>
            <a:off x="6965973" y="9727442"/>
            <a:ext cx="1321259" cy="404085"/>
          </a:xfrm>
          <a:prstGeom prst="rect">
            <a:avLst/>
          </a:prstGeom>
        </p:spPr>
        <p:txBody>
          <a:bodyPr wrap="none">
            <a:spAutoFit/>
          </a:bodyPr>
          <a:lstStyle/>
          <a:p>
            <a:r>
              <a:rPr lang="en-US" sz="2026" b="1" dirty="0">
                <a:solidFill>
                  <a:schemeClr val="tx2"/>
                </a:solidFill>
                <a:latin typeface="Lato" charset="0"/>
                <a:ea typeface="Lato" charset="0"/>
                <a:cs typeface="Lato" charset="0"/>
              </a:rPr>
              <a:t>New York</a:t>
            </a:r>
          </a:p>
        </p:txBody>
      </p:sp>
      <p:sp>
        <p:nvSpPr>
          <p:cNvPr id="78" name="TextBox 77"/>
          <p:cNvSpPr txBox="1"/>
          <p:nvPr/>
        </p:nvSpPr>
        <p:spPr>
          <a:xfrm>
            <a:off x="1489076" y="6005513"/>
            <a:ext cx="3596151" cy="1246495"/>
          </a:xfrm>
          <a:prstGeom prst="rect">
            <a:avLst/>
          </a:prstGeom>
          <a:noFill/>
        </p:spPr>
        <p:txBody>
          <a:bodyPr wrap="square"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sp>
        <p:nvSpPr>
          <p:cNvPr id="86" name="TextBox 85"/>
          <p:cNvSpPr txBox="1"/>
          <p:nvPr/>
        </p:nvSpPr>
        <p:spPr>
          <a:xfrm>
            <a:off x="1489076" y="7594976"/>
            <a:ext cx="3596151" cy="1246495"/>
          </a:xfrm>
          <a:prstGeom prst="rect">
            <a:avLst/>
          </a:prstGeom>
          <a:noFill/>
        </p:spPr>
        <p:txBody>
          <a:bodyPr wrap="square" rtlCol="0">
            <a:spAutoFit/>
          </a:bodyPr>
          <a:lstStyle/>
          <a:p>
            <a:pPr algn="r">
              <a:lnSpc>
                <a:spcPts val="3026"/>
              </a:lnSpc>
            </a:pPr>
            <a:r>
              <a:rPr lang="en-US" sz="1876" dirty="0">
                <a:latin typeface="Source Sans Pro Light" charset="0"/>
                <a:ea typeface="Source Sans Pro Light" charset="0"/>
                <a:cs typeface="Source Sans Pro Light" charset="0"/>
              </a:rPr>
              <a:t>Tools that allow people or companies to create, share, or exchange information</a:t>
            </a:r>
            <a:endParaRPr lang="en-US" sz="1876" dirty="0">
              <a:latin typeface="Source Sans Pro Regular" charset="0"/>
              <a:ea typeface="Source Sans Pro Regular" charset="0"/>
              <a:cs typeface="Source Sans Pro Regular" charset="0"/>
            </a:endParaRPr>
          </a:p>
        </p:txBody>
      </p:sp>
      <p:graphicFrame>
        <p:nvGraphicFramePr>
          <p:cNvPr id="88" name="Chart 87"/>
          <p:cNvGraphicFramePr/>
          <p:nvPr>
            <p:extLst>
              <p:ext uri="{D42A27DB-BD31-4B8C-83A1-F6EECF244321}">
                <p14:modId xmlns:p14="http://schemas.microsoft.com/office/powerpoint/2010/main" val="708786620"/>
              </p:ext>
            </p:extLst>
          </p:nvPr>
        </p:nvGraphicFramePr>
        <p:xfrm>
          <a:off x="5398205" y="9194699"/>
          <a:ext cx="1514025" cy="1499038"/>
        </p:xfrm>
        <a:graphic>
          <a:graphicData uri="http://schemas.openxmlformats.org/drawingml/2006/chart">
            <c:chart xmlns:c="http://schemas.openxmlformats.org/drawingml/2006/chart" xmlns:r="http://schemas.openxmlformats.org/officeDocument/2006/relationships" r:id="rId2"/>
          </a:graphicData>
        </a:graphic>
      </p:graphicFrame>
      <p:sp>
        <p:nvSpPr>
          <p:cNvPr id="89" name="Oval 88"/>
          <p:cNvSpPr/>
          <p:nvPr/>
        </p:nvSpPr>
        <p:spPr>
          <a:xfrm>
            <a:off x="5778458" y="9567459"/>
            <a:ext cx="753519" cy="75351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91" name="Rectangle 90"/>
          <p:cNvSpPr/>
          <p:nvPr/>
        </p:nvSpPr>
        <p:spPr>
          <a:xfrm>
            <a:off x="5858751" y="9727443"/>
            <a:ext cx="694422" cy="404085"/>
          </a:xfrm>
          <a:prstGeom prst="rect">
            <a:avLst/>
          </a:prstGeom>
        </p:spPr>
        <p:txBody>
          <a:bodyPr wrap="none">
            <a:spAutoFit/>
          </a:bodyPr>
          <a:lstStyle/>
          <a:p>
            <a:pPr algn="ctr"/>
            <a:r>
              <a:rPr lang="en-US" sz="2026" b="1" dirty="0">
                <a:solidFill>
                  <a:schemeClr val="tx2"/>
                </a:solidFill>
                <a:latin typeface="Lato" charset="0"/>
                <a:ea typeface="Lato" charset="0"/>
                <a:cs typeface="Lato" charset="0"/>
              </a:rPr>
              <a:t>75%</a:t>
            </a:r>
          </a:p>
        </p:txBody>
      </p:sp>
      <p:sp>
        <p:nvSpPr>
          <p:cNvPr id="92" name="Rectangle 91"/>
          <p:cNvSpPr/>
          <p:nvPr/>
        </p:nvSpPr>
        <p:spPr>
          <a:xfrm>
            <a:off x="6965973" y="8131962"/>
            <a:ext cx="1008609" cy="404085"/>
          </a:xfrm>
          <a:prstGeom prst="rect">
            <a:avLst/>
          </a:prstGeom>
        </p:spPr>
        <p:txBody>
          <a:bodyPr wrap="none">
            <a:spAutoFit/>
          </a:bodyPr>
          <a:lstStyle/>
          <a:p>
            <a:r>
              <a:rPr lang="en-US" sz="2026" b="1" dirty="0">
                <a:solidFill>
                  <a:schemeClr val="tx2"/>
                </a:solidFill>
                <a:latin typeface="Lato" charset="0"/>
                <a:ea typeface="Lato" charset="0"/>
                <a:cs typeface="Lato" charset="0"/>
              </a:rPr>
              <a:t>Florida</a:t>
            </a:r>
          </a:p>
        </p:txBody>
      </p:sp>
      <p:graphicFrame>
        <p:nvGraphicFramePr>
          <p:cNvPr id="93" name="Chart 92"/>
          <p:cNvGraphicFramePr/>
          <p:nvPr>
            <p:extLst>
              <p:ext uri="{D42A27DB-BD31-4B8C-83A1-F6EECF244321}">
                <p14:modId xmlns:p14="http://schemas.microsoft.com/office/powerpoint/2010/main" val="484932431"/>
              </p:ext>
            </p:extLst>
          </p:nvPr>
        </p:nvGraphicFramePr>
        <p:xfrm>
          <a:off x="5398205" y="7599220"/>
          <a:ext cx="1514025" cy="1499038"/>
        </p:xfrm>
        <a:graphic>
          <a:graphicData uri="http://schemas.openxmlformats.org/drawingml/2006/chart">
            <c:chart xmlns:c="http://schemas.openxmlformats.org/drawingml/2006/chart" xmlns:r="http://schemas.openxmlformats.org/officeDocument/2006/relationships" r:id="rId3"/>
          </a:graphicData>
        </a:graphic>
      </p:graphicFrame>
      <p:sp>
        <p:nvSpPr>
          <p:cNvPr id="94" name="Oval 93"/>
          <p:cNvSpPr/>
          <p:nvPr/>
        </p:nvSpPr>
        <p:spPr>
          <a:xfrm>
            <a:off x="5778458" y="7971979"/>
            <a:ext cx="753519" cy="75351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95" name="Rectangle 94"/>
          <p:cNvSpPr/>
          <p:nvPr/>
        </p:nvSpPr>
        <p:spPr>
          <a:xfrm>
            <a:off x="5858751" y="8131963"/>
            <a:ext cx="694422" cy="404085"/>
          </a:xfrm>
          <a:prstGeom prst="rect">
            <a:avLst/>
          </a:prstGeom>
        </p:spPr>
        <p:txBody>
          <a:bodyPr wrap="none">
            <a:spAutoFit/>
          </a:bodyPr>
          <a:lstStyle/>
          <a:p>
            <a:pPr algn="ctr"/>
            <a:r>
              <a:rPr lang="en-US" sz="2026" b="1" dirty="0">
                <a:solidFill>
                  <a:schemeClr val="tx2"/>
                </a:solidFill>
                <a:latin typeface="Lato" charset="0"/>
                <a:ea typeface="Lato" charset="0"/>
                <a:cs typeface="Lato" charset="0"/>
              </a:rPr>
              <a:t>55%</a:t>
            </a:r>
          </a:p>
        </p:txBody>
      </p:sp>
      <p:sp>
        <p:nvSpPr>
          <p:cNvPr id="96" name="Rectangle 95"/>
          <p:cNvSpPr/>
          <p:nvPr/>
        </p:nvSpPr>
        <p:spPr>
          <a:xfrm>
            <a:off x="6965973" y="6416177"/>
            <a:ext cx="1335622" cy="404085"/>
          </a:xfrm>
          <a:prstGeom prst="rect">
            <a:avLst/>
          </a:prstGeom>
        </p:spPr>
        <p:txBody>
          <a:bodyPr wrap="none">
            <a:spAutoFit/>
          </a:bodyPr>
          <a:lstStyle/>
          <a:p>
            <a:r>
              <a:rPr lang="en-US" sz="2026" b="1" dirty="0">
                <a:solidFill>
                  <a:schemeClr val="tx2"/>
                </a:solidFill>
                <a:latin typeface="Lato" charset="0"/>
                <a:ea typeface="Lato" charset="0"/>
                <a:cs typeface="Lato" charset="0"/>
              </a:rPr>
              <a:t>California</a:t>
            </a:r>
          </a:p>
        </p:txBody>
      </p:sp>
      <p:graphicFrame>
        <p:nvGraphicFramePr>
          <p:cNvPr id="97" name="Chart 96"/>
          <p:cNvGraphicFramePr/>
          <p:nvPr>
            <p:extLst>
              <p:ext uri="{D42A27DB-BD31-4B8C-83A1-F6EECF244321}">
                <p14:modId xmlns:p14="http://schemas.microsoft.com/office/powerpoint/2010/main" val="558927452"/>
              </p:ext>
            </p:extLst>
          </p:nvPr>
        </p:nvGraphicFramePr>
        <p:xfrm>
          <a:off x="5398205" y="5883434"/>
          <a:ext cx="1514025" cy="1499038"/>
        </p:xfrm>
        <a:graphic>
          <a:graphicData uri="http://schemas.openxmlformats.org/drawingml/2006/chart">
            <c:chart xmlns:c="http://schemas.openxmlformats.org/drawingml/2006/chart" xmlns:r="http://schemas.openxmlformats.org/officeDocument/2006/relationships" r:id="rId4"/>
          </a:graphicData>
        </a:graphic>
      </p:graphicFrame>
      <p:sp>
        <p:nvSpPr>
          <p:cNvPr id="98" name="Oval 97"/>
          <p:cNvSpPr/>
          <p:nvPr/>
        </p:nvSpPr>
        <p:spPr>
          <a:xfrm>
            <a:off x="5778458" y="6256194"/>
            <a:ext cx="753519" cy="75351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99" name="Rectangle 98"/>
          <p:cNvSpPr/>
          <p:nvPr/>
        </p:nvSpPr>
        <p:spPr>
          <a:xfrm>
            <a:off x="5858751" y="6416178"/>
            <a:ext cx="694422" cy="404085"/>
          </a:xfrm>
          <a:prstGeom prst="rect">
            <a:avLst/>
          </a:prstGeom>
        </p:spPr>
        <p:txBody>
          <a:bodyPr wrap="none">
            <a:spAutoFit/>
          </a:bodyPr>
          <a:lstStyle/>
          <a:p>
            <a:pPr algn="ctr"/>
            <a:r>
              <a:rPr lang="en-US" sz="2026" b="1" dirty="0">
                <a:solidFill>
                  <a:schemeClr val="tx2"/>
                </a:solidFill>
                <a:latin typeface="Lato" charset="0"/>
                <a:ea typeface="Lato" charset="0"/>
                <a:cs typeface="Lato" charset="0"/>
              </a:rPr>
              <a:t>75%</a:t>
            </a:r>
          </a:p>
        </p:txBody>
      </p:sp>
      <p:sp>
        <p:nvSpPr>
          <p:cNvPr id="100" name="Rectangle 99"/>
          <p:cNvSpPr/>
          <p:nvPr/>
        </p:nvSpPr>
        <p:spPr>
          <a:xfrm>
            <a:off x="6965973" y="4820697"/>
            <a:ext cx="834844" cy="404085"/>
          </a:xfrm>
          <a:prstGeom prst="rect">
            <a:avLst/>
          </a:prstGeom>
        </p:spPr>
        <p:txBody>
          <a:bodyPr wrap="none">
            <a:spAutoFit/>
          </a:bodyPr>
          <a:lstStyle/>
          <a:p>
            <a:r>
              <a:rPr lang="en-US" sz="2026" b="1">
                <a:solidFill>
                  <a:schemeClr val="tx2"/>
                </a:solidFill>
                <a:latin typeface="Lato" charset="0"/>
                <a:ea typeface="Lato" charset="0"/>
                <a:cs typeface="Lato" charset="0"/>
              </a:rPr>
              <a:t>Texas</a:t>
            </a:r>
            <a:endParaRPr lang="en-US" sz="2026" b="1" dirty="0">
              <a:solidFill>
                <a:schemeClr val="tx2"/>
              </a:solidFill>
              <a:latin typeface="Lato" charset="0"/>
              <a:ea typeface="Lato" charset="0"/>
              <a:cs typeface="Lato" charset="0"/>
            </a:endParaRPr>
          </a:p>
        </p:txBody>
      </p:sp>
      <p:graphicFrame>
        <p:nvGraphicFramePr>
          <p:cNvPr id="101" name="Chart 100"/>
          <p:cNvGraphicFramePr/>
          <p:nvPr>
            <p:extLst>
              <p:ext uri="{D42A27DB-BD31-4B8C-83A1-F6EECF244321}">
                <p14:modId xmlns:p14="http://schemas.microsoft.com/office/powerpoint/2010/main" val="800213786"/>
              </p:ext>
            </p:extLst>
          </p:nvPr>
        </p:nvGraphicFramePr>
        <p:xfrm>
          <a:off x="5398205" y="4287955"/>
          <a:ext cx="1514025" cy="1499038"/>
        </p:xfrm>
        <a:graphic>
          <a:graphicData uri="http://schemas.openxmlformats.org/drawingml/2006/chart">
            <c:chart xmlns:c="http://schemas.openxmlformats.org/drawingml/2006/chart" xmlns:r="http://schemas.openxmlformats.org/officeDocument/2006/relationships" r:id="rId5"/>
          </a:graphicData>
        </a:graphic>
      </p:graphicFrame>
      <p:sp>
        <p:nvSpPr>
          <p:cNvPr id="102" name="Oval 101"/>
          <p:cNvSpPr/>
          <p:nvPr/>
        </p:nvSpPr>
        <p:spPr>
          <a:xfrm>
            <a:off x="5778458" y="4660714"/>
            <a:ext cx="753519" cy="753517"/>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01" dirty="0">
              <a:latin typeface="Lato Light" charset="0"/>
            </a:endParaRPr>
          </a:p>
        </p:txBody>
      </p:sp>
      <p:sp>
        <p:nvSpPr>
          <p:cNvPr id="103" name="Rectangle 102"/>
          <p:cNvSpPr/>
          <p:nvPr/>
        </p:nvSpPr>
        <p:spPr>
          <a:xfrm>
            <a:off x="5858751" y="4820698"/>
            <a:ext cx="694422" cy="404085"/>
          </a:xfrm>
          <a:prstGeom prst="rect">
            <a:avLst/>
          </a:prstGeom>
        </p:spPr>
        <p:txBody>
          <a:bodyPr wrap="none">
            <a:spAutoFit/>
          </a:bodyPr>
          <a:lstStyle/>
          <a:p>
            <a:pPr algn="ctr"/>
            <a:r>
              <a:rPr lang="en-US" sz="2026" b="1" dirty="0">
                <a:solidFill>
                  <a:schemeClr val="tx2"/>
                </a:solidFill>
                <a:latin typeface="Lato" charset="0"/>
                <a:ea typeface="Lato" charset="0"/>
                <a:cs typeface="Lato" charset="0"/>
              </a:rPr>
              <a:t>75%</a:t>
            </a:r>
          </a:p>
        </p:txBody>
      </p:sp>
    </p:spTree>
    <p:extLst>
      <p:ext uri="{BB962C8B-B14F-4D97-AF65-F5344CB8AC3E}">
        <p14:creationId xmlns:p14="http://schemas.microsoft.com/office/powerpoint/2010/main" val="160410068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0" name="Group 229"/>
          <p:cNvGrpSpPr/>
          <p:nvPr/>
        </p:nvGrpSpPr>
        <p:grpSpPr>
          <a:xfrm>
            <a:off x="5058892" y="4436858"/>
            <a:ext cx="8170216" cy="5341331"/>
            <a:chOff x="5157992" y="1665629"/>
            <a:chExt cx="2936367" cy="1919171"/>
          </a:xfrm>
          <a:solidFill>
            <a:schemeClr val="bg1">
              <a:lumMod val="85000"/>
            </a:schemeClr>
          </a:solidFill>
        </p:grpSpPr>
        <p:sp>
          <p:nvSpPr>
            <p:cNvPr id="231" name="Freeform 5"/>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2" name="Freeform 6"/>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3" name="Freeform 7"/>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4" name="Freeform 8"/>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5" name="Freeform 9"/>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6" name="Freeform 10"/>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7" name="Freeform 11"/>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8" name="Freeform 12"/>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39" name="Freeform 13"/>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0" name="Freeform 14"/>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1" name="Freeform 15"/>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2" name="Freeform 16"/>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3" name="Freeform 17"/>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4" name="Freeform 18"/>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5" name="Freeform 19"/>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6" name="Freeform 20"/>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7" name="Freeform 21"/>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8" name="Freeform 22"/>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49" name="Freeform 23"/>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0" name="Freeform 24"/>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1" name="Freeform 25"/>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2" name="Freeform 26"/>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3" name="Freeform 27"/>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4" name="Freeform 28"/>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5" name="Freeform 29"/>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6" name="Freeform 30"/>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7" name="Freeform 31"/>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8" name="Freeform 32"/>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59" name="Freeform 33"/>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0" name="Freeform 34"/>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1" name="Freeform 35"/>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2" name="Freeform 36"/>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3" name="Freeform 37"/>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4" name="Freeform 38"/>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rgbClr val="FFFFFF"/>
              </a:solidFill>
              <a:prstDash val="solid"/>
              <a:miter lim="800000"/>
              <a:headEnd/>
              <a:tailEnd/>
            </a:ln>
          </p:spPr>
          <p:txBody>
            <a:bodyPr/>
            <a:lstStyle/>
            <a:p>
              <a:pPr defTabSz="1371691">
                <a:defRPr/>
              </a:pPr>
              <a:endParaRPr lang="en-US" sz="2701" dirty="0">
                <a:solidFill>
                  <a:schemeClr val="accent6"/>
                </a:solidFill>
                <a:latin typeface="Source Sans Pro Regular" charset="0"/>
              </a:endParaRPr>
            </a:p>
          </p:txBody>
        </p:sp>
        <p:sp>
          <p:nvSpPr>
            <p:cNvPr id="265" name="Freeform 39"/>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6" name="Freeform 40"/>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7" name="Freeform 41"/>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8" name="Freeform 42"/>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69" name="Freeform 43"/>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0" name="Freeform 44"/>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1" name="Freeform 45"/>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2" name="Freeform 46"/>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3" name="Freeform 47"/>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4" name="Line 48"/>
            <p:cNvSpPr>
              <a:spLocks noChangeShapeType="1"/>
            </p:cNvSpPr>
            <p:nvPr/>
          </p:nvSpPr>
          <p:spPr bwMode="auto">
            <a:xfrm>
              <a:off x="6881808" y="2014722"/>
              <a:ext cx="0" cy="0"/>
            </a:xfrm>
            <a:prstGeom prst="line">
              <a:avLst/>
            </a:prstGeom>
            <a:grpFill/>
            <a:ln w="6350">
              <a:solidFill>
                <a:srgbClr val="000000"/>
              </a:solidFill>
              <a:round/>
              <a:headEnd/>
              <a:tailEnd/>
            </a:ln>
            <a:extLst/>
          </p:spPr>
          <p:txBody>
            <a:bodyPr/>
            <a:lstStyle/>
            <a:p>
              <a:pPr defTabSz="1371691">
                <a:defRPr/>
              </a:pPr>
              <a:endParaRPr lang="en-US" sz="2701" dirty="0">
                <a:latin typeface="Source Sans Pro Regular" charset="0"/>
              </a:endParaRPr>
            </a:p>
          </p:txBody>
        </p:sp>
        <p:sp>
          <p:nvSpPr>
            <p:cNvPr id="275" name="Line 49"/>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a:extLst/>
          </p:spPr>
          <p:txBody>
            <a:bodyPr/>
            <a:lstStyle/>
            <a:p>
              <a:pPr defTabSz="1371691">
                <a:defRPr/>
              </a:pPr>
              <a:endParaRPr lang="en-US" sz="2701" dirty="0">
                <a:latin typeface="Source Sans Pro Regular" charset="0"/>
              </a:endParaRPr>
            </a:p>
          </p:txBody>
        </p:sp>
        <p:sp>
          <p:nvSpPr>
            <p:cNvPr id="276" name="Freeform 50"/>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7" name="Freeform 51"/>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8" name="Freeform 52"/>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79" name="Freeform 53"/>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80" name="Freeform 54"/>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81" name="Freeform 55"/>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82" name="Freeform 281"/>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sp>
          <p:nvSpPr>
            <p:cNvPr id="283" name="Freeform 282"/>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defTabSz="1371691">
                <a:defRPr/>
              </a:pPr>
              <a:endParaRPr lang="en-US" sz="2701" dirty="0">
                <a:latin typeface="Source Sans Pro Regular" charset="0"/>
              </a:endParaRPr>
            </a:p>
          </p:txBody>
        </p:sp>
      </p:grpSp>
      <p:sp>
        <p:nvSpPr>
          <p:cNvPr id="80" name="Rectangle 79"/>
          <p:cNvSpPr>
            <a:spLocks/>
          </p:cNvSpPr>
          <p:nvPr/>
        </p:nvSpPr>
        <p:spPr bwMode="auto">
          <a:xfrm>
            <a:off x="7077279" y="2098153"/>
            <a:ext cx="4177426"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United States</a:t>
            </a:r>
          </a:p>
        </p:txBody>
      </p:sp>
      <p:grpSp>
        <p:nvGrpSpPr>
          <p:cNvPr id="81" name="Group 80"/>
          <p:cNvGrpSpPr/>
          <p:nvPr/>
        </p:nvGrpSpPr>
        <p:grpSpPr>
          <a:xfrm>
            <a:off x="8650228" y="3051653"/>
            <a:ext cx="1021006" cy="167312"/>
            <a:chOff x="11262732" y="1672683"/>
            <a:chExt cx="1360987" cy="223024"/>
          </a:xfrm>
        </p:grpSpPr>
        <p:sp>
          <p:nvSpPr>
            <p:cNvPr id="82" name="Oval 8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3" name="Oval 8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4" name="Oval 8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5" name="Oval 8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74" name="Freeform 73"/>
          <p:cNvSpPr/>
          <p:nvPr/>
        </p:nvSpPr>
        <p:spPr>
          <a:xfrm>
            <a:off x="4494489" y="5508384"/>
            <a:ext cx="1510949" cy="1511342"/>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alpha val="76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223" tIns="113223" rIns="113223" bIns="113223" numCol="1" spcCol="1270" anchor="ctr" anchorCtr="0">
            <a:noAutofit/>
          </a:bodyPr>
          <a:lstStyle/>
          <a:p>
            <a:pPr algn="ctr" defTabSz="1600347">
              <a:lnSpc>
                <a:spcPct val="90000"/>
              </a:lnSpc>
              <a:spcBef>
                <a:spcPct val="0"/>
              </a:spcBef>
            </a:pPr>
            <a:endParaRPr lang="en-US" sz="2701" dirty="0">
              <a:solidFill>
                <a:srgbClr val="FFFFFF"/>
              </a:solidFill>
              <a:latin typeface="Lato Regular" charset="0"/>
              <a:cs typeface="Lato Regular" charset="0"/>
            </a:endParaRPr>
          </a:p>
        </p:txBody>
      </p:sp>
      <p:sp>
        <p:nvSpPr>
          <p:cNvPr id="75" name="TextBox 74"/>
          <p:cNvSpPr txBox="1"/>
          <p:nvPr/>
        </p:nvSpPr>
        <p:spPr>
          <a:xfrm>
            <a:off x="4427632" y="5962338"/>
            <a:ext cx="1636738" cy="615553"/>
          </a:xfrm>
          <a:prstGeom prst="rect">
            <a:avLst/>
          </a:prstGeom>
          <a:noFill/>
        </p:spPr>
        <p:txBody>
          <a:bodyPr wrap="square" lIns="0" tIns="0" rIns="0" bIns="0" rtlCol="0">
            <a:spAutoFit/>
          </a:bodyPr>
          <a:lstStyle/>
          <a:p>
            <a:pPr algn="ctr">
              <a:lnSpc>
                <a:spcPts val="2400"/>
              </a:lnSpc>
            </a:pPr>
            <a:r>
              <a:rPr lang="en-US" sz="2026" dirty="0">
                <a:solidFill>
                  <a:schemeClr val="bg1"/>
                </a:solidFill>
                <a:latin typeface="Lato Regular" charset="0"/>
                <a:cs typeface="Lato Regular" charset="0"/>
              </a:rPr>
              <a:t>CALIFORNIA</a:t>
            </a:r>
          </a:p>
          <a:p>
            <a:pPr algn="ctr">
              <a:lnSpc>
                <a:spcPts val="2400"/>
              </a:lnSpc>
            </a:pPr>
            <a:r>
              <a:rPr lang="en-US" sz="1425" dirty="0">
                <a:solidFill>
                  <a:schemeClr val="bg1"/>
                </a:solidFill>
                <a:latin typeface="Lato Regular" charset="0"/>
                <a:cs typeface="Lato Regular" charset="0"/>
              </a:rPr>
              <a:t>$126,942</a:t>
            </a:r>
          </a:p>
        </p:txBody>
      </p:sp>
      <p:sp>
        <p:nvSpPr>
          <p:cNvPr id="76" name="Freeform 75"/>
          <p:cNvSpPr/>
          <p:nvPr/>
        </p:nvSpPr>
        <p:spPr>
          <a:xfrm>
            <a:off x="11535158" y="6556914"/>
            <a:ext cx="1510949" cy="1511342"/>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alpha val="76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223" tIns="113223" rIns="113223" bIns="113223" numCol="1" spcCol="1270" anchor="ctr" anchorCtr="0">
            <a:noAutofit/>
          </a:bodyPr>
          <a:lstStyle/>
          <a:p>
            <a:pPr algn="ctr" defTabSz="1600347">
              <a:lnSpc>
                <a:spcPct val="90000"/>
              </a:lnSpc>
              <a:spcBef>
                <a:spcPct val="0"/>
              </a:spcBef>
            </a:pPr>
            <a:endParaRPr lang="en-US" sz="2701" dirty="0">
              <a:solidFill>
                <a:srgbClr val="FFFFFF"/>
              </a:solidFill>
              <a:latin typeface="Lato Regular" charset="0"/>
              <a:cs typeface="Lato Regular" charset="0"/>
            </a:endParaRPr>
          </a:p>
        </p:txBody>
      </p:sp>
      <p:sp>
        <p:nvSpPr>
          <p:cNvPr id="77" name="TextBox 76"/>
          <p:cNvSpPr txBox="1"/>
          <p:nvPr/>
        </p:nvSpPr>
        <p:spPr>
          <a:xfrm>
            <a:off x="11468301" y="7010868"/>
            <a:ext cx="1636738" cy="615553"/>
          </a:xfrm>
          <a:prstGeom prst="rect">
            <a:avLst/>
          </a:prstGeom>
          <a:noFill/>
        </p:spPr>
        <p:txBody>
          <a:bodyPr wrap="square" lIns="0" tIns="0" rIns="0" bIns="0" rtlCol="0">
            <a:spAutoFit/>
          </a:bodyPr>
          <a:lstStyle/>
          <a:p>
            <a:pPr algn="ctr">
              <a:lnSpc>
                <a:spcPts val="2400"/>
              </a:lnSpc>
            </a:pPr>
            <a:r>
              <a:rPr lang="en-US" sz="2026" dirty="0">
                <a:solidFill>
                  <a:schemeClr val="bg1"/>
                </a:solidFill>
                <a:latin typeface="Lato Regular" charset="0"/>
                <a:cs typeface="Lato Regular" charset="0"/>
              </a:rPr>
              <a:t>NEW YORK</a:t>
            </a:r>
          </a:p>
          <a:p>
            <a:pPr algn="ctr">
              <a:lnSpc>
                <a:spcPts val="2400"/>
              </a:lnSpc>
            </a:pPr>
            <a:r>
              <a:rPr lang="en-US" sz="1425" dirty="0">
                <a:solidFill>
                  <a:schemeClr val="bg1"/>
                </a:solidFill>
                <a:latin typeface="Lato Regular" charset="0"/>
                <a:cs typeface="Lato Regular" charset="0"/>
              </a:rPr>
              <a:t>$126,942</a:t>
            </a:r>
          </a:p>
        </p:txBody>
      </p:sp>
      <p:sp>
        <p:nvSpPr>
          <p:cNvPr id="78" name="Freeform 77"/>
          <p:cNvSpPr/>
          <p:nvPr/>
        </p:nvSpPr>
        <p:spPr>
          <a:xfrm>
            <a:off x="8259862" y="8445204"/>
            <a:ext cx="1510949" cy="1511342"/>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alpha val="76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223" tIns="113223" rIns="113223" bIns="113223" numCol="1" spcCol="1270" anchor="ctr" anchorCtr="0">
            <a:noAutofit/>
          </a:bodyPr>
          <a:lstStyle/>
          <a:p>
            <a:pPr algn="ctr" defTabSz="1600347">
              <a:lnSpc>
                <a:spcPct val="90000"/>
              </a:lnSpc>
              <a:spcBef>
                <a:spcPct val="0"/>
              </a:spcBef>
            </a:pPr>
            <a:endParaRPr lang="en-US" sz="2701" dirty="0">
              <a:solidFill>
                <a:srgbClr val="FFFFFF"/>
              </a:solidFill>
              <a:latin typeface="Lato Regular" charset="0"/>
              <a:cs typeface="Lato Regular" charset="0"/>
            </a:endParaRPr>
          </a:p>
        </p:txBody>
      </p:sp>
      <p:sp>
        <p:nvSpPr>
          <p:cNvPr id="79" name="TextBox 78"/>
          <p:cNvSpPr txBox="1"/>
          <p:nvPr/>
        </p:nvSpPr>
        <p:spPr>
          <a:xfrm>
            <a:off x="8193005" y="8899158"/>
            <a:ext cx="1636738" cy="615553"/>
          </a:xfrm>
          <a:prstGeom prst="rect">
            <a:avLst/>
          </a:prstGeom>
          <a:noFill/>
        </p:spPr>
        <p:txBody>
          <a:bodyPr wrap="square" lIns="0" tIns="0" rIns="0" bIns="0" rtlCol="0">
            <a:spAutoFit/>
          </a:bodyPr>
          <a:lstStyle/>
          <a:p>
            <a:pPr algn="ctr">
              <a:lnSpc>
                <a:spcPts val="2400"/>
              </a:lnSpc>
            </a:pPr>
            <a:r>
              <a:rPr lang="en-US" sz="2026" dirty="0">
                <a:solidFill>
                  <a:schemeClr val="bg1"/>
                </a:solidFill>
                <a:latin typeface="Lato Regular" charset="0"/>
                <a:cs typeface="Lato Regular" charset="0"/>
              </a:rPr>
              <a:t>TEXAS</a:t>
            </a:r>
          </a:p>
          <a:p>
            <a:pPr algn="ctr">
              <a:lnSpc>
                <a:spcPts val="2400"/>
              </a:lnSpc>
            </a:pPr>
            <a:r>
              <a:rPr lang="en-US" sz="1425" dirty="0">
                <a:solidFill>
                  <a:schemeClr val="bg1"/>
                </a:solidFill>
                <a:latin typeface="Lato Regular" charset="0"/>
                <a:cs typeface="Lato Regular" charset="0"/>
              </a:rPr>
              <a:t>$126,942</a:t>
            </a:r>
          </a:p>
        </p:txBody>
      </p:sp>
      <p:sp>
        <p:nvSpPr>
          <p:cNvPr id="86" name="Freeform 85"/>
          <p:cNvSpPr/>
          <p:nvPr/>
        </p:nvSpPr>
        <p:spPr>
          <a:xfrm>
            <a:off x="8076278" y="5542704"/>
            <a:ext cx="1510949" cy="1511342"/>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alpha val="76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223" tIns="113223" rIns="113223" bIns="113223" numCol="1" spcCol="1270" anchor="ctr" anchorCtr="0">
            <a:noAutofit/>
          </a:bodyPr>
          <a:lstStyle/>
          <a:p>
            <a:pPr algn="ctr" defTabSz="1600347">
              <a:lnSpc>
                <a:spcPct val="90000"/>
              </a:lnSpc>
              <a:spcBef>
                <a:spcPct val="0"/>
              </a:spcBef>
            </a:pPr>
            <a:endParaRPr lang="en-US" sz="2701" dirty="0">
              <a:solidFill>
                <a:srgbClr val="FFFFFF"/>
              </a:solidFill>
              <a:latin typeface="Lato Regular" charset="0"/>
              <a:cs typeface="Lato Regular" charset="0"/>
            </a:endParaRPr>
          </a:p>
        </p:txBody>
      </p:sp>
      <p:sp>
        <p:nvSpPr>
          <p:cNvPr id="87" name="TextBox 86"/>
          <p:cNvSpPr txBox="1"/>
          <p:nvPr/>
        </p:nvSpPr>
        <p:spPr>
          <a:xfrm>
            <a:off x="8009421" y="5996658"/>
            <a:ext cx="1636738" cy="615553"/>
          </a:xfrm>
          <a:prstGeom prst="rect">
            <a:avLst/>
          </a:prstGeom>
          <a:noFill/>
        </p:spPr>
        <p:txBody>
          <a:bodyPr wrap="square" lIns="0" tIns="0" rIns="0" bIns="0" rtlCol="0">
            <a:spAutoFit/>
          </a:bodyPr>
          <a:lstStyle/>
          <a:p>
            <a:pPr algn="ctr">
              <a:lnSpc>
                <a:spcPts val="2400"/>
              </a:lnSpc>
            </a:pPr>
            <a:r>
              <a:rPr lang="en-US" sz="2026" dirty="0">
                <a:solidFill>
                  <a:schemeClr val="bg1"/>
                </a:solidFill>
                <a:latin typeface="Lato Regular" charset="0"/>
                <a:cs typeface="Lato Regular" charset="0"/>
              </a:rPr>
              <a:t>NEBRASKA</a:t>
            </a:r>
          </a:p>
          <a:p>
            <a:pPr algn="ctr">
              <a:lnSpc>
                <a:spcPts val="2400"/>
              </a:lnSpc>
            </a:pPr>
            <a:r>
              <a:rPr lang="en-US" sz="1425" dirty="0">
                <a:solidFill>
                  <a:schemeClr val="bg1"/>
                </a:solidFill>
                <a:latin typeface="Lato Regular" charset="0"/>
                <a:cs typeface="Lato Regular" charset="0"/>
              </a:rPr>
              <a:t>$126,942</a:t>
            </a:r>
          </a:p>
        </p:txBody>
      </p:sp>
    </p:spTree>
    <p:extLst>
      <p:ext uri="{BB962C8B-B14F-4D97-AF65-F5344CB8AC3E}">
        <p14:creationId xmlns:p14="http://schemas.microsoft.com/office/powerpoint/2010/main" val="15215615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73"/>
          <p:cNvGrpSpPr/>
          <p:nvPr/>
        </p:nvGrpSpPr>
        <p:grpSpPr>
          <a:xfrm>
            <a:off x="1362603" y="5179808"/>
            <a:ext cx="8434561" cy="5698332"/>
            <a:chOff x="13017546" y="3273350"/>
            <a:chExt cx="10283367" cy="6947373"/>
          </a:xfrm>
          <a:solidFill>
            <a:schemeClr val="bg1">
              <a:lumMod val="85000"/>
            </a:schemeClr>
          </a:solidFill>
        </p:grpSpPr>
        <p:sp>
          <p:nvSpPr>
            <p:cNvPr id="75" name="Freeform 6"/>
            <p:cNvSpPr>
              <a:spLocks/>
            </p:cNvSpPr>
            <p:nvPr/>
          </p:nvSpPr>
          <p:spPr bwMode="auto">
            <a:xfrm>
              <a:off x="17272874" y="3991979"/>
              <a:ext cx="426764" cy="559971"/>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76" name="Freeform 7"/>
            <p:cNvSpPr>
              <a:spLocks/>
            </p:cNvSpPr>
            <p:nvPr/>
          </p:nvSpPr>
          <p:spPr bwMode="auto">
            <a:xfrm>
              <a:off x="17344685" y="4809537"/>
              <a:ext cx="342642" cy="304251"/>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77" name="Freeform 9"/>
            <p:cNvSpPr>
              <a:spLocks/>
            </p:cNvSpPr>
            <p:nvPr/>
          </p:nvSpPr>
          <p:spPr bwMode="auto">
            <a:xfrm>
              <a:off x="16162878" y="3907984"/>
              <a:ext cx="681181" cy="713030"/>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78" name="Freeform 10"/>
            <p:cNvSpPr>
              <a:spLocks/>
            </p:cNvSpPr>
            <p:nvPr/>
          </p:nvSpPr>
          <p:spPr bwMode="auto">
            <a:xfrm>
              <a:off x="16979474" y="3372278"/>
              <a:ext cx="322125" cy="395713"/>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79" name="Freeform 11"/>
            <p:cNvSpPr>
              <a:spLocks/>
            </p:cNvSpPr>
            <p:nvPr/>
          </p:nvSpPr>
          <p:spPr bwMode="auto">
            <a:xfrm>
              <a:off x="16558865" y="3351746"/>
              <a:ext cx="170295" cy="119460"/>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86" name="Freeform 12"/>
            <p:cNvSpPr>
              <a:spLocks/>
            </p:cNvSpPr>
            <p:nvPr/>
          </p:nvSpPr>
          <p:spPr bwMode="auto">
            <a:xfrm>
              <a:off x="17769397" y="3282683"/>
              <a:ext cx="190813" cy="11012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87" name="Freeform 13"/>
            <p:cNvSpPr>
              <a:spLocks/>
            </p:cNvSpPr>
            <p:nvPr/>
          </p:nvSpPr>
          <p:spPr bwMode="auto">
            <a:xfrm>
              <a:off x="18608563" y="4051710"/>
              <a:ext cx="354953" cy="212789"/>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88" name="Freeform 15"/>
            <p:cNvSpPr>
              <a:spLocks/>
            </p:cNvSpPr>
            <p:nvPr/>
          </p:nvSpPr>
          <p:spPr bwMode="auto">
            <a:xfrm>
              <a:off x="18009452" y="3336813"/>
              <a:ext cx="114898" cy="113861"/>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89" name="Freeform 16"/>
            <p:cNvSpPr>
              <a:spLocks/>
            </p:cNvSpPr>
            <p:nvPr/>
          </p:nvSpPr>
          <p:spPr bwMode="auto">
            <a:xfrm>
              <a:off x="17732466" y="3432008"/>
              <a:ext cx="974581" cy="550638"/>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90" name="Freeform 17"/>
            <p:cNvSpPr>
              <a:spLocks/>
            </p:cNvSpPr>
            <p:nvPr/>
          </p:nvSpPr>
          <p:spPr bwMode="auto">
            <a:xfrm>
              <a:off x="17703741" y="3725060"/>
              <a:ext cx="213382" cy="216522"/>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91" name="Freeform 18"/>
            <p:cNvSpPr>
              <a:spLocks/>
            </p:cNvSpPr>
            <p:nvPr/>
          </p:nvSpPr>
          <p:spPr bwMode="auto">
            <a:xfrm>
              <a:off x="17621671" y="4874867"/>
              <a:ext cx="82070" cy="78396"/>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92" name="Freeform 19"/>
            <p:cNvSpPr>
              <a:spLocks/>
            </p:cNvSpPr>
            <p:nvPr/>
          </p:nvSpPr>
          <p:spPr bwMode="auto">
            <a:xfrm>
              <a:off x="17933537" y="4835669"/>
              <a:ext cx="65656" cy="54131"/>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93" name="Freeform 20"/>
            <p:cNvSpPr>
              <a:spLocks/>
            </p:cNvSpPr>
            <p:nvPr/>
          </p:nvSpPr>
          <p:spPr bwMode="auto">
            <a:xfrm>
              <a:off x="16146464" y="4036777"/>
              <a:ext cx="1171549" cy="946351"/>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94" name="Freeform 21"/>
            <p:cNvSpPr>
              <a:spLocks/>
            </p:cNvSpPr>
            <p:nvPr/>
          </p:nvSpPr>
          <p:spPr bwMode="auto">
            <a:xfrm>
              <a:off x="17055388" y="3977047"/>
              <a:ext cx="180554" cy="188524"/>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95" name="Freeform 22"/>
            <p:cNvSpPr>
              <a:spLocks/>
            </p:cNvSpPr>
            <p:nvPr/>
          </p:nvSpPr>
          <p:spPr bwMode="auto">
            <a:xfrm>
              <a:off x="16995888" y="3967714"/>
              <a:ext cx="43087" cy="59730"/>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96" name="Freeform 23"/>
            <p:cNvSpPr>
              <a:spLocks/>
            </p:cNvSpPr>
            <p:nvPr/>
          </p:nvSpPr>
          <p:spPr bwMode="auto">
            <a:xfrm>
              <a:off x="17256460" y="4940197"/>
              <a:ext cx="82070" cy="87729"/>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97" name="Freeform 24"/>
            <p:cNvSpPr>
              <a:spLocks/>
            </p:cNvSpPr>
            <p:nvPr/>
          </p:nvSpPr>
          <p:spPr bwMode="auto">
            <a:xfrm>
              <a:off x="17301598" y="4617280"/>
              <a:ext cx="98484" cy="83996"/>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98" name="Freeform 25"/>
            <p:cNvSpPr>
              <a:spLocks/>
            </p:cNvSpPr>
            <p:nvPr/>
          </p:nvSpPr>
          <p:spPr bwMode="auto">
            <a:xfrm>
              <a:off x="16919973" y="4958863"/>
              <a:ext cx="75915" cy="74663"/>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99" name="Freeform 26"/>
            <p:cNvSpPr>
              <a:spLocks/>
            </p:cNvSpPr>
            <p:nvPr/>
          </p:nvSpPr>
          <p:spPr bwMode="auto">
            <a:xfrm>
              <a:off x="17131303" y="4973795"/>
              <a:ext cx="77966" cy="65330"/>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00" name="Freeform 27"/>
            <p:cNvSpPr>
              <a:spLocks noEditPoints="1"/>
            </p:cNvSpPr>
            <p:nvPr/>
          </p:nvSpPr>
          <p:spPr bwMode="auto">
            <a:xfrm>
              <a:off x="15736114" y="4001312"/>
              <a:ext cx="4704661"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01" name="Freeform 28"/>
            <p:cNvSpPr>
              <a:spLocks/>
            </p:cNvSpPr>
            <p:nvPr/>
          </p:nvSpPr>
          <p:spPr bwMode="auto">
            <a:xfrm>
              <a:off x="17687327" y="3713860"/>
              <a:ext cx="92329" cy="69063"/>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02" name="Freeform 29"/>
            <p:cNvSpPr>
              <a:spLocks/>
            </p:cNvSpPr>
            <p:nvPr/>
          </p:nvSpPr>
          <p:spPr bwMode="auto">
            <a:xfrm>
              <a:off x="20249962" y="6269195"/>
              <a:ext cx="108743" cy="1026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03" name="Freeform 30"/>
            <p:cNvSpPr>
              <a:spLocks noEditPoints="1"/>
            </p:cNvSpPr>
            <p:nvPr/>
          </p:nvSpPr>
          <p:spPr bwMode="auto">
            <a:xfrm>
              <a:off x="20619277" y="6168400"/>
              <a:ext cx="1743987" cy="1597784"/>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04" name="Freeform 31"/>
            <p:cNvSpPr>
              <a:spLocks/>
            </p:cNvSpPr>
            <p:nvPr/>
          </p:nvSpPr>
          <p:spPr bwMode="auto">
            <a:xfrm>
              <a:off x="20434619" y="5811885"/>
              <a:ext cx="55397" cy="59730"/>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05" name="Freeform 32"/>
            <p:cNvSpPr>
              <a:spLocks/>
            </p:cNvSpPr>
            <p:nvPr/>
          </p:nvSpPr>
          <p:spPr bwMode="auto">
            <a:xfrm>
              <a:off x="22685388" y="7532862"/>
              <a:ext cx="92329" cy="83996"/>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06" name="Freeform 33"/>
            <p:cNvSpPr>
              <a:spLocks/>
            </p:cNvSpPr>
            <p:nvPr/>
          </p:nvSpPr>
          <p:spPr bwMode="auto">
            <a:xfrm>
              <a:off x="22767458" y="7493664"/>
              <a:ext cx="69759" cy="54131"/>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07" name="Freeform 34"/>
            <p:cNvSpPr>
              <a:spLocks/>
            </p:cNvSpPr>
            <p:nvPr/>
          </p:nvSpPr>
          <p:spPr bwMode="auto">
            <a:xfrm>
              <a:off x="20440775" y="5936945"/>
              <a:ext cx="125157" cy="117594"/>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08" name="Freeform 35"/>
            <p:cNvSpPr>
              <a:spLocks/>
            </p:cNvSpPr>
            <p:nvPr/>
          </p:nvSpPr>
          <p:spPr bwMode="auto">
            <a:xfrm>
              <a:off x="22277090" y="7964040"/>
              <a:ext cx="86173" cy="89595"/>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09" name="Freeform 36"/>
            <p:cNvSpPr>
              <a:spLocks/>
            </p:cNvSpPr>
            <p:nvPr/>
          </p:nvSpPr>
          <p:spPr bwMode="auto">
            <a:xfrm>
              <a:off x="19519539" y="6039607"/>
              <a:ext cx="92329" cy="50397"/>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10" name="Freeform 37"/>
            <p:cNvSpPr>
              <a:spLocks/>
            </p:cNvSpPr>
            <p:nvPr/>
          </p:nvSpPr>
          <p:spPr bwMode="auto">
            <a:xfrm>
              <a:off x="19131759" y="5964944"/>
              <a:ext cx="131312" cy="100795"/>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11" name="Freeform 38"/>
            <p:cNvSpPr>
              <a:spLocks/>
            </p:cNvSpPr>
            <p:nvPr/>
          </p:nvSpPr>
          <p:spPr bwMode="auto">
            <a:xfrm>
              <a:off x="19164587" y="5862282"/>
              <a:ext cx="59501" cy="54131"/>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12" name="Freeform 39"/>
            <p:cNvSpPr>
              <a:spLocks/>
            </p:cNvSpPr>
            <p:nvPr/>
          </p:nvSpPr>
          <p:spPr bwMode="auto">
            <a:xfrm>
              <a:off x="19224087" y="5916413"/>
              <a:ext cx="114898" cy="78396"/>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13" name="Freeform 40"/>
            <p:cNvSpPr>
              <a:spLocks/>
            </p:cNvSpPr>
            <p:nvPr/>
          </p:nvSpPr>
          <p:spPr bwMode="auto">
            <a:xfrm>
              <a:off x="19061999" y="5027926"/>
              <a:ext cx="342642" cy="248254"/>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14" name="Freeform 41"/>
            <p:cNvSpPr>
              <a:spLocks/>
            </p:cNvSpPr>
            <p:nvPr/>
          </p:nvSpPr>
          <p:spPr bwMode="auto">
            <a:xfrm>
              <a:off x="19170742" y="4953263"/>
              <a:ext cx="86173" cy="85862"/>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15" name="Freeform 42"/>
            <p:cNvSpPr>
              <a:spLocks/>
            </p:cNvSpPr>
            <p:nvPr/>
          </p:nvSpPr>
          <p:spPr bwMode="auto">
            <a:xfrm>
              <a:off x="19049689" y="6760102"/>
              <a:ext cx="55397" cy="57864"/>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16" name="Freeform 43"/>
            <p:cNvSpPr>
              <a:spLocks/>
            </p:cNvSpPr>
            <p:nvPr/>
          </p:nvSpPr>
          <p:spPr bwMode="auto">
            <a:xfrm>
              <a:off x="19203570" y="7295808"/>
              <a:ext cx="207227" cy="182924"/>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17" name="Freeform 44"/>
            <p:cNvSpPr>
              <a:spLocks/>
            </p:cNvSpPr>
            <p:nvPr/>
          </p:nvSpPr>
          <p:spPr bwMode="auto">
            <a:xfrm>
              <a:off x="19197415" y="7116617"/>
              <a:ext cx="49242" cy="44798"/>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18" name="Freeform 45"/>
            <p:cNvSpPr>
              <a:spLocks/>
            </p:cNvSpPr>
            <p:nvPr/>
          </p:nvSpPr>
          <p:spPr bwMode="auto">
            <a:xfrm>
              <a:off x="19252812" y="7260343"/>
              <a:ext cx="47190" cy="50397"/>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19" name="Freeform 46"/>
            <p:cNvSpPr>
              <a:spLocks/>
            </p:cNvSpPr>
            <p:nvPr/>
          </p:nvSpPr>
          <p:spPr bwMode="auto">
            <a:xfrm>
              <a:off x="19072258" y="7964040"/>
              <a:ext cx="207227" cy="113861"/>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20" name="Freeform 47"/>
            <p:cNvSpPr>
              <a:spLocks/>
            </p:cNvSpPr>
            <p:nvPr/>
          </p:nvSpPr>
          <p:spPr bwMode="auto">
            <a:xfrm>
              <a:off x="18641391" y="6125469"/>
              <a:ext cx="223641" cy="197856"/>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21" name="Freeform 48"/>
            <p:cNvSpPr>
              <a:spLocks/>
            </p:cNvSpPr>
            <p:nvPr/>
          </p:nvSpPr>
          <p:spPr bwMode="auto">
            <a:xfrm>
              <a:off x="19000447" y="6194532"/>
              <a:ext cx="141571" cy="182924"/>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22" name="Freeform 49"/>
            <p:cNvSpPr>
              <a:spLocks/>
            </p:cNvSpPr>
            <p:nvPr/>
          </p:nvSpPr>
          <p:spPr bwMode="auto">
            <a:xfrm>
              <a:off x="19066103" y="6685440"/>
              <a:ext cx="75915" cy="89595"/>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23" name="Freeform 50"/>
            <p:cNvSpPr>
              <a:spLocks/>
            </p:cNvSpPr>
            <p:nvPr/>
          </p:nvSpPr>
          <p:spPr bwMode="auto">
            <a:xfrm>
              <a:off x="13497655" y="7577660"/>
              <a:ext cx="32828" cy="59730"/>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24" name="Freeform 51"/>
            <p:cNvSpPr>
              <a:spLocks/>
            </p:cNvSpPr>
            <p:nvPr/>
          </p:nvSpPr>
          <p:spPr bwMode="auto">
            <a:xfrm>
              <a:off x="14406580" y="6069472"/>
              <a:ext cx="1614727" cy="238547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25" name="Freeform 52"/>
            <p:cNvSpPr>
              <a:spLocks/>
            </p:cNvSpPr>
            <p:nvPr/>
          </p:nvSpPr>
          <p:spPr bwMode="auto">
            <a:xfrm>
              <a:off x="13323257" y="3594400"/>
              <a:ext cx="1557278" cy="2286548"/>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26" name="Freeform 53"/>
            <p:cNvSpPr>
              <a:spLocks noEditPoints="1"/>
            </p:cNvSpPr>
            <p:nvPr/>
          </p:nvSpPr>
          <p:spPr bwMode="auto">
            <a:xfrm>
              <a:off x="15274470" y="6446519"/>
              <a:ext cx="1547019" cy="229214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27" name="Freeform 54"/>
            <p:cNvSpPr>
              <a:spLocks noEditPoints="1"/>
            </p:cNvSpPr>
            <p:nvPr/>
          </p:nvSpPr>
          <p:spPr bwMode="auto">
            <a:xfrm>
              <a:off x="13152961" y="4988728"/>
              <a:ext cx="1891713" cy="329262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28" name="Freeform 55"/>
            <p:cNvSpPr>
              <a:spLocks/>
            </p:cNvSpPr>
            <p:nvPr/>
          </p:nvSpPr>
          <p:spPr bwMode="auto">
            <a:xfrm>
              <a:off x="13017546" y="6263595"/>
              <a:ext cx="246210" cy="466642"/>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29" name="Freeform 56"/>
            <p:cNvSpPr>
              <a:spLocks/>
            </p:cNvSpPr>
            <p:nvPr/>
          </p:nvSpPr>
          <p:spPr bwMode="auto">
            <a:xfrm>
              <a:off x="21089127" y="8454948"/>
              <a:ext cx="816596" cy="640233"/>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30" name="Freeform 57"/>
            <p:cNvSpPr>
              <a:spLocks/>
            </p:cNvSpPr>
            <p:nvPr/>
          </p:nvSpPr>
          <p:spPr bwMode="auto">
            <a:xfrm>
              <a:off x="21704652" y="8654671"/>
              <a:ext cx="670922" cy="653299"/>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31" name="Freeform 58"/>
            <p:cNvSpPr>
              <a:spLocks/>
            </p:cNvSpPr>
            <p:nvPr/>
          </p:nvSpPr>
          <p:spPr bwMode="auto">
            <a:xfrm>
              <a:off x="22037035" y="8301889"/>
              <a:ext cx="82070" cy="128793"/>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32" name="Freeform 59"/>
            <p:cNvSpPr>
              <a:spLocks/>
            </p:cNvSpPr>
            <p:nvPr/>
          </p:nvSpPr>
          <p:spPr bwMode="auto">
            <a:xfrm>
              <a:off x="22297608" y="7265943"/>
              <a:ext cx="1003305" cy="940751"/>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33" name="Freeform 60"/>
            <p:cNvSpPr>
              <a:spLocks noEditPoints="1"/>
            </p:cNvSpPr>
            <p:nvPr/>
          </p:nvSpPr>
          <p:spPr bwMode="auto">
            <a:xfrm>
              <a:off x="16472692" y="6625709"/>
              <a:ext cx="1727573" cy="2221218"/>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34" name="Freeform 61"/>
            <p:cNvSpPr>
              <a:spLocks/>
            </p:cNvSpPr>
            <p:nvPr/>
          </p:nvSpPr>
          <p:spPr bwMode="auto">
            <a:xfrm>
              <a:off x="22217589" y="8350420"/>
              <a:ext cx="266727" cy="313584"/>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35" name="Freeform 62"/>
            <p:cNvSpPr>
              <a:spLocks/>
            </p:cNvSpPr>
            <p:nvPr/>
          </p:nvSpPr>
          <p:spPr bwMode="auto">
            <a:xfrm>
              <a:off x="21497425" y="8003238"/>
              <a:ext cx="451385" cy="13066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36" name="Freeform 63"/>
            <p:cNvSpPr>
              <a:spLocks noEditPoints="1"/>
            </p:cNvSpPr>
            <p:nvPr/>
          </p:nvSpPr>
          <p:spPr bwMode="auto">
            <a:xfrm>
              <a:off x="14482495" y="3868786"/>
              <a:ext cx="2496979" cy="275692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37" name="Freeform 64"/>
            <p:cNvSpPr>
              <a:spLocks/>
            </p:cNvSpPr>
            <p:nvPr/>
          </p:nvSpPr>
          <p:spPr bwMode="auto">
            <a:xfrm>
              <a:off x="19082517" y="9382633"/>
              <a:ext cx="266727" cy="113861"/>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38" name="Freeform 65"/>
            <p:cNvSpPr>
              <a:spLocks/>
            </p:cNvSpPr>
            <p:nvPr/>
          </p:nvSpPr>
          <p:spPr bwMode="auto">
            <a:xfrm>
              <a:off x="21757998" y="8544543"/>
              <a:ext cx="387781" cy="158658"/>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39" name="Freeform 66"/>
            <p:cNvSpPr>
              <a:spLocks/>
            </p:cNvSpPr>
            <p:nvPr/>
          </p:nvSpPr>
          <p:spPr bwMode="auto">
            <a:xfrm>
              <a:off x="17338530"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40" name="Freeform 67"/>
            <p:cNvSpPr>
              <a:spLocks/>
            </p:cNvSpPr>
            <p:nvPr/>
          </p:nvSpPr>
          <p:spPr bwMode="auto">
            <a:xfrm>
              <a:off x="19203570" y="6084404"/>
              <a:ext cx="3061210" cy="3318761"/>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41" name="Freeform 68"/>
            <p:cNvSpPr>
              <a:spLocks/>
            </p:cNvSpPr>
            <p:nvPr/>
          </p:nvSpPr>
          <p:spPr bwMode="auto">
            <a:xfrm>
              <a:off x="19398486" y="8148830"/>
              <a:ext cx="82070" cy="78396"/>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42" name="Freeform 73"/>
            <p:cNvSpPr>
              <a:spLocks/>
            </p:cNvSpPr>
            <p:nvPr/>
          </p:nvSpPr>
          <p:spPr bwMode="auto">
            <a:xfrm>
              <a:off x="18684477" y="4790871"/>
              <a:ext cx="77966" cy="59730"/>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43" name="Freeform 74"/>
            <p:cNvSpPr>
              <a:spLocks/>
            </p:cNvSpPr>
            <p:nvPr/>
          </p:nvSpPr>
          <p:spPr bwMode="auto">
            <a:xfrm>
              <a:off x="18298748" y="5138053"/>
              <a:ext cx="82070" cy="134393"/>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44" name="Freeform 75"/>
            <p:cNvSpPr>
              <a:spLocks/>
            </p:cNvSpPr>
            <p:nvPr/>
          </p:nvSpPr>
          <p:spPr bwMode="auto">
            <a:xfrm>
              <a:off x="15851012" y="3486139"/>
              <a:ext cx="769406" cy="625301"/>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45" name="Freeform 76"/>
            <p:cNvSpPr>
              <a:spLocks/>
            </p:cNvSpPr>
            <p:nvPr/>
          </p:nvSpPr>
          <p:spPr bwMode="auto">
            <a:xfrm>
              <a:off x="18315162" y="5563631"/>
              <a:ext cx="675025" cy="580503"/>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46" name="Freeform 77"/>
            <p:cNvSpPr>
              <a:spLocks/>
            </p:cNvSpPr>
            <p:nvPr/>
          </p:nvSpPr>
          <p:spPr bwMode="auto">
            <a:xfrm>
              <a:off x="18532648" y="5539366"/>
              <a:ext cx="147726" cy="113861"/>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47" name="Freeform 78"/>
            <p:cNvSpPr>
              <a:spLocks/>
            </p:cNvSpPr>
            <p:nvPr/>
          </p:nvSpPr>
          <p:spPr bwMode="auto">
            <a:xfrm>
              <a:off x="18996343" y="4835669"/>
              <a:ext cx="86173" cy="89595"/>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48" name="Freeform 79"/>
            <p:cNvSpPr>
              <a:spLocks/>
            </p:cNvSpPr>
            <p:nvPr/>
          </p:nvSpPr>
          <p:spPr bwMode="auto">
            <a:xfrm>
              <a:off x="18858876" y="4800204"/>
              <a:ext cx="121053" cy="203456"/>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49" name="Freeform 80"/>
            <p:cNvSpPr>
              <a:spLocks/>
            </p:cNvSpPr>
            <p:nvPr/>
          </p:nvSpPr>
          <p:spPr bwMode="auto">
            <a:xfrm>
              <a:off x="18897859" y="5003660"/>
              <a:ext cx="82070" cy="123194"/>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50" name="Freeform 81"/>
            <p:cNvSpPr>
              <a:spLocks/>
            </p:cNvSpPr>
            <p:nvPr/>
          </p:nvSpPr>
          <p:spPr bwMode="auto">
            <a:xfrm>
              <a:off x="18750133" y="4800204"/>
              <a:ext cx="108743" cy="83996"/>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51" name="Freeform 83"/>
            <p:cNvSpPr>
              <a:spLocks noEditPoints="1"/>
            </p:cNvSpPr>
            <p:nvPr/>
          </p:nvSpPr>
          <p:spPr bwMode="auto">
            <a:xfrm>
              <a:off x="16608107" y="3336813"/>
              <a:ext cx="420609" cy="451710"/>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52" name="Freeform 86"/>
            <p:cNvSpPr>
              <a:spLocks/>
            </p:cNvSpPr>
            <p:nvPr/>
          </p:nvSpPr>
          <p:spPr bwMode="auto">
            <a:xfrm>
              <a:off x="16870731" y="3273350"/>
              <a:ext cx="98484" cy="69063"/>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53" name="Freeform 88"/>
            <p:cNvSpPr>
              <a:spLocks/>
            </p:cNvSpPr>
            <p:nvPr/>
          </p:nvSpPr>
          <p:spPr bwMode="auto">
            <a:xfrm>
              <a:off x="18255662" y="4785272"/>
              <a:ext cx="96432" cy="69063"/>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54" name="Freeform 90"/>
            <p:cNvSpPr>
              <a:spLocks/>
            </p:cNvSpPr>
            <p:nvPr/>
          </p:nvSpPr>
          <p:spPr bwMode="auto">
            <a:xfrm>
              <a:off x="17256460" y="3695195"/>
              <a:ext cx="110794" cy="98928"/>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55" name="Freeform 92"/>
            <p:cNvSpPr>
              <a:spLocks noEditPoints="1"/>
            </p:cNvSpPr>
            <p:nvPr/>
          </p:nvSpPr>
          <p:spPr bwMode="auto">
            <a:xfrm>
              <a:off x="17334426" y="3450674"/>
              <a:ext cx="385729" cy="39198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pFill/>
            <a:ln w="4763" cap="rnd">
              <a:solidFill>
                <a:schemeClr val="bg1"/>
              </a:solidFill>
              <a:prstDash val="solid"/>
              <a:round/>
              <a:headEnd/>
              <a:tailEnd/>
            </a:ln>
          </p:spPr>
          <p:txBody>
            <a:bodyPr vert="horz" wrap="square" lIns="68598" tIns="34299" rIns="68598" bIns="34299" numCol="1" anchor="t" anchorCtr="0" compatLnSpc="1">
              <a:prstTxWarp prst="textNoShape">
                <a:avLst/>
              </a:prstTxWarp>
            </a:bodyPr>
            <a:lstStyle/>
            <a:p>
              <a:endParaRPr lang="en-US" sz="2701" dirty="0">
                <a:latin typeface="Lato Light"/>
              </a:endParaRPr>
            </a:p>
          </p:txBody>
        </p:sp>
        <p:sp>
          <p:nvSpPr>
            <p:cNvPr id="156" name="Freeform 27"/>
            <p:cNvSpPr>
              <a:spLocks noEditPoints="1"/>
            </p:cNvSpPr>
            <p:nvPr/>
          </p:nvSpPr>
          <p:spPr bwMode="auto">
            <a:xfrm>
              <a:off x="14109676" y="4001314"/>
              <a:ext cx="4704662"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vert="horz" wrap="square" lIns="182895" tIns="91448" rIns="182895" bIns="91448" numCol="1" anchor="t" anchorCtr="0" compatLnSpc="1">
              <a:prstTxWarp prst="textNoShape">
                <a:avLst/>
              </a:prstTxWarp>
            </a:bodyPr>
            <a:lstStyle/>
            <a:p>
              <a:endParaRPr lang="en-US" sz="2701" dirty="0">
                <a:latin typeface="Lato Light"/>
              </a:endParaRPr>
            </a:p>
          </p:txBody>
        </p:sp>
        <p:sp>
          <p:nvSpPr>
            <p:cNvPr id="157" name="Freeform 66"/>
            <p:cNvSpPr>
              <a:spLocks/>
            </p:cNvSpPr>
            <p:nvPr/>
          </p:nvSpPr>
          <p:spPr bwMode="auto">
            <a:xfrm>
              <a:off x="15718247"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vert="horz" wrap="square" lIns="182895" tIns="91448" rIns="182895" bIns="91448" numCol="1" anchor="t" anchorCtr="0" compatLnSpc="1">
              <a:prstTxWarp prst="textNoShape">
                <a:avLst/>
              </a:prstTxWarp>
            </a:bodyPr>
            <a:lstStyle/>
            <a:p>
              <a:endParaRPr lang="en-US" sz="2701" dirty="0">
                <a:latin typeface="Lato Light"/>
              </a:endParaRPr>
            </a:p>
          </p:txBody>
        </p:sp>
      </p:grpSp>
      <p:grpSp>
        <p:nvGrpSpPr>
          <p:cNvPr id="5" name="Group 4"/>
          <p:cNvGrpSpPr/>
          <p:nvPr/>
        </p:nvGrpSpPr>
        <p:grpSpPr>
          <a:xfrm>
            <a:off x="6956956" y="6283933"/>
            <a:ext cx="781050" cy="2591475"/>
            <a:chOff x="14593423" y="5196168"/>
            <a:chExt cx="1041129" cy="3454400"/>
          </a:xfrm>
          <a:solidFill>
            <a:schemeClr val="accent4"/>
          </a:solidFill>
        </p:grpSpPr>
        <p:sp>
          <p:nvSpPr>
            <p:cNvPr id="162" name="Oval 26"/>
            <p:cNvSpPr>
              <a:spLocks/>
            </p:cNvSpPr>
            <p:nvPr/>
          </p:nvSpPr>
          <p:spPr bwMode="auto">
            <a:xfrm>
              <a:off x="14593423" y="5196168"/>
              <a:ext cx="1041129" cy="1041400"/>
            </a:xfrm>
            <a:prstGeom prst="ellipse">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sp>
          <p:nvSpPr>
            <p:cNvPr id="163" name="AutoShape 27"/>
            <p:cNvSpPr>
              <a:spLocks/>
            </p:cNvSpPr>
            <p:nvPr/>
          </p:nvSpPr>
          <p:spPr bwMode="auto">
            <a:xfrm>
              <a:off x="15067561" y="5996268"/>
              <a:ext cx="114270" cy="2222500"/>
            </a:xfrm>
            <a:prstGeom prst="roundRect">
              <a:avLst>
                <a:gd name="adj" fmla="val 50000"/>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sp>
          <p:nvSpPr>
            <p:cNvPr id="164" name="Oval 28"/>
            <p:cNvSpPr>
              <a:spLocks/>
            </p:cNvSpPr>
            <p:nvPr/>
          </p:nvSpPr>
          <p:spPr bwMode="auto">
            <a:xfrm>
              <a:off x="14991380" y="8371168"/>
              <a:ext cx="279327" cy="279400"/>
            </a:xfrm>
            <a:prstGeom prst="ellipse">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grpSp>
      <p:sp>
        <p:nvSpPr>
          <p:cNvPr id="165" name="Rectangle 44"/>
          <p:cNvSpPr>
            <a:spLocks/>
          </p:cNvSpPr>
          <p:nvPr/>
        </p:nvSpPr>
        <p:spPr bwMode="auto">
          <a:xfrm>
            <a:off x="7060019" y="6509157"/>
            <a:ext cx="504946" cy="311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2026" dirty="0">
                <a:solidFill>
                  <a:schemeClr val="bg1"/>
                </a:solidFill>
                <a:latin typeface="Lato Regular" charset="0"/>
                <a:ea typeface="ＭＳ Ｐゴシック" charset="0"/>
                <a:cs typeface="Lato Regular" charset="0"/>
                <a:sym typeface="Source Sans Pro Bold" charset="0"/>
              </a:rPr>
              <a:t>43%</a:t>
            </a:r>
          </a:p>
        </p:txBody>
      </p:sp>
      <p:grpSp>
        <p:nvGrpSpPr>
          <p:cNvPr id="4" name="Group 3"/>
          <p:cNvGrpSpPr/>
          <p:nvPr/>
        </p:nvGrpSpPr>
        <p:grpSpPr>
          <a:xfrm>
            <a:off x="5417016" y="6853027"/>
            <a:ext cx="781050" cy="2591475"/>
            <a:chOff x="12540704" y="5954763"/>
            <a:chExt cx="1041129" cy="3454400"/>
          </a:xfrm>
          <a:solidFill>
            <a:schemeClr val="accent3"/>
          </a:solidFill>
        </p:grpSpPr>
        <p:sp>
          <p:nvSpPr>
            <p:cNvPr id="166" name="Oval 26"/>
            <p:cNvSpPr>
              <a:spLocks/>
            </p:cNvSpPr>
            <p:nvPr/>
          </p:nvSpPr>
          <p:spPr bwMode="auto">
            <a:xfrm>
              <a:off x="12540704" y="5954763"/>
              <a:ext cx="1041129" cy="1041400"/>
            </a:xfrm>
            <a:prstGeom prst="ellipse">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sp>
          <p:nvSpPr>
            <p:cNvPr id="167" name="AutoShape 27"/>
            <p:cNvSpPr>
              <a:spLocks/>
            </p:cNvSpPr>
            <p:nvPr/>
          </p:nvSpPr>
          <p:spPr bwMode="auto">
            <a:xfrm>
              <a:off x="13014842" y="6754863"/>
              <a:ext cx="114270" cy="2222500"/>
            </a:xfrm>
            <a:prstGeom prst="roundRect">
              <a:avLst>
                <a:gd name="adj" fmla="val 50000"/>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sp>
          <p:nvSpPr>
            <p:cNvPr id="168" name="Oval 28"/>
            <p:cNvSpPr>
              <a:spLocks/>
            </p:cNvSpPr>
            <p:nvPr/>
          </p:nvSpPr>
          <p:spPr bwMode="auto">
            <a:xfrm>
              <a:off x="12938661" y="9129763"/>
              <a:ext cx="279327" cy="279400"/>
            </a:xfrm>
            <a:prstGeom prst="ellipse">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grpSp>
      <p:sp>
        <p:nvSpPr>
          <p:cNvPr id="169" name="Rectangle 44"/>
          <p:cNvSpPr>
            <a:spLocks/>
          </p:cNvSpPr>
          <p:nvPr/>
        </p:nvSpPr>
        <p:spPr bwMode="auto">
          <a:xfrm>
            <a:off x="5520079" y="7078251"/>
            <a:ext cx="504946" cy="311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2026" dirty="0">
                <a:solidFill>
                  <a:schemeClr val="bg1"/>
                </a:solidFill>
                <a:latin typeface="Lato Regular" charset="0"/>
                <a:ea typeface="ＭＳ Ｐゴシック" charset="0"/>
                <a:cs typeface="Lato Regular" charset="0"/>
                <a:sym typeface="Source Sans Pro Bold" charset="0"/>
              </a:rPr>
              <a:t>43%</a:t>
            </a:r>
          </a:p>
        </p:txBody>
      </p:sp>
      <p:grpSp>
        <p:nvGrpSpPr>
          <p:cNvPr id="3" name="Group 2"/>
          <p:cNvGrpSpPr/>
          <p:nvPr/>
        </p:nvGrpSpPr>
        <p:grpSpPr>
          <a:xfrm>
            <a:off x="3293043" y="4678537"/>
            <a:ext cx="781050" cy="2591475"/>
            <a:chOff x="9709478" y="3056197"/>
            <a:chExt cx="1041129" cy="3454400"/>
          </a:xfrm>
          <a:solidFill>
            <a:schemeClr val="accent2"/>
          </a:solidFill>
        </p:grpSpPr>
        <p:sp>
          <p:nvSpPr>
            <p:cNvPr id="170" name="Oval 26"/>
            <p:cNvSpPr>
              <a:spLocks/>
            </p:cNvSpPr>
            <p:nvPr/>
          </p:nvSpPr>
          <p:spPr bwMode="auto">
            <a:xfrm>
              <a:off x="9709478" y="3056197"/>
              <a:ext cx="1041129" cy="1041400"/>
            </a:xfrm>
            <a:prstGeom prst="ellipse">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sp>
          <p:nvSpPr>
            <p:cNvPr id="171" name="AutoShape 27"/>
            <p:cNvSpPr>
              <a:spLocks/>
            </p:cNvSpPr>
            <p:nvPr/>
          </p:nvSpPr>
          <p:spPr bwMode="auto">
            <a:xfrm>
              <a:off x="10183616" y="3856297"/>
              <a:ext cx="114270" cy="2222500"/>
            </a:xfrm>
            <a:prstGeom prst="roundRect">
              <a:avLst>
                <a:gd name="adj" fmla="val 50000"/>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sp>
          <p:nvSpPr>
            <p:cNvPr id="172" name="Oval 28"/>
            <p:cNvSpPr>
              <a:spLocks/>
            </p:cNvSpPr>
            <p:nvPr/>
          </p:nvSpPr>
          <p:spPr bwMode="auto">
            <a:xfrm>
              <a:off x="10107435" y="6231197"/>
              <a:ext cx="279327" cy="279400"/>
            </a:xfrm>
            <a:prstGeom prst="ellipse">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grpSp>
      <p:sp>
        <p:nvSpPr>
          <p:cNvPr id="173" name="Rectangle 44"/>
          <p:cNvSpPr>
            <a:spLocks/>
          </p:cNvSpPr>
          <p:nvPr/>
        </p:nvSpPr>
        <p:spPr bwMode="auto">
          <a:xfrm>
            <a:off x="3396106" y="4903760"/>
            <a:ext cx="504946" cy="311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2026" dirty="0">
                <a:solidFill>
                  <a:schemeClr val="bg1"/>
                </a:solidFill>
                <a:latin typeface="Lato Regular" charset="0"/>
                <a:ea typeface="ＭＳ Ｐゴシック" charset="0"/>
                <a:cs typeface="Lato Regular" charset="0"/>
                <a:sym typeface="Source Sans Pro Bold" charset="0"/>
              </a:rPr>
              <a:t>43%</a:t>
            </a:r>
          </a:p>
        </p:txBody>
      </p:sp>
      <p:grpSp>
        <p:nvGrpSpPr>
          <p:cNvPr id="2" name="Group 1"/>
          <p:cNvGrpSpPr/>
          <p:nvPr/>
        </p:nvGrpSpPr>
        <p:grpSpPr>
          <a:xfrm>
            <a:off x="1734010" y="5981602"/>
            <a:ext cx="781050" cy="2591475"/>
            <a:chOff x="7631309" y="4793165"/>
            <a:chExt cx="1041129" cy="3454400"/>
          </a:xfrm>
          <a:solidFill>
            <a:schemeClr val="accent1"/>
          </a:solidFill>
        </p:grpSpPr>
        <p:sp>
          <p:nvSpPr>
            <p:cNvPr id="174" name="Oval 26"/>
            <p:cNvSpPr>
              <a:spLocks/>
            </p:cNvSpPr>
            <p:nvPr/>
          </p:nvSpPr>
          <p:spPr bwMode="auto">
            <a:xfrm>
              <a:off x="7631309" y="4793165"/>
              <a:ext cx="1041129" cy="1041400"/>
            </a:xfrm>
            <a:prstGeom prst="ellipse">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sp>
          <p:nvSpPr>
            <p:cNvPr id="175" name="AutoShape 27"/>
            <p:cNvSpPr>
              <a:spLocks/>
            </p:cNvSpPr>
            <p:nvPr/>
          </p:nvSpPr>
          <p:spPr bwMode="auto">
            <a:xfrm>
              <a:off x="8105447" y="5593265"/>
              <a:ext cx="114270" cy="2222500"/>
            </a:xfrm>
            <a:prstGeom prst="roundRect">
              <a:avLst>
                <a:gd name="adj" fmla="val 50000"/>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sp>
          <p:nvSpPr>
            <p:cNvPr id="176" name="Oval 28"/>
            <p:cNvSpPr>
              <a:spLocks/>
            </p:cNvSpPr>
            <p:nvPr/>
          </p:nvSpPr>
          <p:spPr bwMode="auto">
            <a:xfrm>
              <a:off x="8029266" y="7968165"/>
              <a:ext cx="279327" cy="279400"/>
            </a:xfrm>
            <a:prstGeom prst="ellipse">
              <a:avLst/>
            </a:prstGeom>
            <a:grpFill/>
            <a:ln w="25400">
              <a:solidFill>
                <a:schemeClr val="tx1">
                  <a:alpha val="0"/>
                </a:schemeClr>
              </a:solidFill>
              <a:miter lim="800000"/>
              <a:headEnd/>
              <a:tailEnd/>
            </a:ln>
          </p:spPr>
          <p:txBody>
            <a:bodyPr lIns="0" tIns="0" rIns="0" bIns="0"/>
            <a:lstStyle/>
            <a:p>
              <a:endParaRPr lang="en-US" sz="2701" dirty="0">
                <a:latin typeface="Source Sans Pro Light" charset="0"/>
              </a:endParaRPr>
            </a:p>
          </p:txBody>
        </p:sp>
      </p:grpSp>
      <p:sp>
        <p:nvSpPr>
          <p:cNvPr id="177" name="Rectangle 44"/>
          <p:cNvSpPr>
            <a:spLocks/>
          </p:cNvSpPr>
          <p:nvPr/>
        </p:nvSpPr>
        <p:spPr bwMode="auto">
          <a:xfrm>
            <a:off x="1837073" y="6206826"/>
            <a:ext cx="504946" cy="311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2026" dirty="0">
                <a:solidFill>
                  <a:schemeClr val="bg1"/>
                </a:solidFill>
                <a:latin typeface="Lato Regular" charset="0"/>
                <a:ea typeface="ＭＳ Ｐゴシック" charset="0"/>
                <a:cs typeface="Lato Regular" charset="0"/>
                <a:sym typeface="Source Sans Pro Bold" charset="0"/>
              </a:rPr>
              <a:t>43%</a:t>
            </a:r>
          </a:p>
        </p:txBody>
      </p:sp>
      <p:sp>
        <p:nvSpPr>
          <p:cNvPr id="178" name="TextBox 177"/>
          <p:cNvSpPr txBox="1"/>
          <p:nvPr/>
        </p:nvSpPr>
        <p:spPr>
          <a:xfrm>
            <a:off x="15074450" y="8689057"/>
            <a:ext cx="735779"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City 4</a:t>
            </a:r>
          </a:p>
        </p:txBody>
      </p:sp>
      <p:sp>
        <p:nvSpPr>
          <p:cNvPr id="179" name="TextBox 178"/>
          <p:cNvSpPr txBox="1"/>
          <p:nvPr/>
        </p:nvSpPr>
        <p:spPr>
          <a:xfrm>
            <a:off x="14185785" y="9150207"/>
            <a:ext cx="2513105"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180" name="TextBox 179"/>
          <p:cNvSpPr txBox="1"/>
          <p:nvPr/>
        </p:nvSpPr>
        <p:spPr>
          <a:xfrm>
            <a:off x="11383936" y="8689057"/>
            <a:ext cx="735779"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City 3</a:t>
            </a:r>
          </a:p>
        </p:txBody>
      </p:sp>
      <p:sp>
        <p:nvSpPr>
          <p:cNvPr id="181" name="TextBox 180"/>
          <p:cNvSpPr txBox="1"/>
          <p:nvPr/>
        </p:nvSpPr>
        <p:spPr>
          <a:xfrm>
            <a:off x="10495270" y="9150207"/>
            <a:ext cx="2513105"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182" name="TextBox 181"/>
          <p:cNvSpPr txBox="1"/>
          <p:nvPr/>
        </p:nvSpPr>
        <p:spPr>
          <a:xfrm>
            <a:off x="15074450" y="5526864"/>
            <a:ext cx="735779"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City 2</a:t>
            </a:r>
          </a:p>
        </p:txBody>
      </p:sp>
      <p:sp>
        <p:nvSpPr>
          <p:cNvPr id="183" name="TextBox 182"/>
          <p:cNvSpPr txBox="1"/>
          <p:nvPr/>
        </p:nvSpPr>
        <p:spPr>
          <a:xfrm>
            <a:off x="14185785" y="5988014"/>
            <a:ext cx="2513105"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184" name="TextBox 183"/>
          <p:cNvSpPr txBox="1"/>
          <p:nvPr/>
        </p:nvSpPr>
        <p:spPr>
          <a:xfrm>
            <a:off x="11383936" y="5526864"/>
            <a:ext cx="735779"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City 1</a:t>
            </a:r>
          </a:p>
        </p:txBody>
      </p:sp>
      <p:sp>
        <p:nvSpPr>
          <p:cNvPr id="185" name="TextBox 184"/>
          <p:cNvSpPr txBox="1"/>
          <p:nvPr/>
        </p:nvSpPr>
        <p:spPr>
          <a:xfrm>
            <a:off x="10495270" y="5988014"/>
            <a:ext cx="2513105" cy="1154162"/>
          </a:xfrm>
          <a:prstGeom prst="rect">
            <a:avLst/>
          </a:prstGeom>
          <a:noFill/>
        </p:spPr>
        <p:txBody>
          <a:bodyPr wrap="square" lIns="0" tIns="0" rIns="0" bIns="0" rtlCol="0">
            <a:spAutoFit/>
          </a:bodyPr>
          <a:lstStyle/>
          <a:p>
            <a:pPr algn="ctr">
              <a:lnSpc>
                <a:spcPts val="3026"/>
              </a:lnSpc>
            </a:pPr>
            <a:r>
              <a:rPr lang="en-US" sz="1876" dirty="0">
                <a:latin typeface="Source Sans Pro Light" charset="0"/>
                <a:ea typeface="Source Sans Pro Light" charset="0"/>
                <a:cs typeface="Source Sans Pro Light" charset="0"/>
              </a:rPr>
              <a:t>Tools that allow people or companies to create, share</a:t>
            </a:r>
            <a:endParaRPr lang="en-US" sz="1876" dirty="0">
              <a:latin typeface="Source Sans Pro Regular" charset="0"/>
              <a:ea typeface="Source Sans Pro Regular" charset="0"/>
              <a:cs typeface="Source Sans Pro Regular" charset="0"/>
            </a:endParaRPr>
          </a:p>
        </p:txBody>
      </p:sp>
      <p:sp>
        <p:nvSpPr>
          <p:cNvPr id="190" name="Shape 2934"/>
          <p:cNvSpPr/>
          <p:nvPr/>
        </p:nvSpPr>
        <p:spPr>
          <a:xfrm>
            <a:off x="15141073" y="7711341"/>
            <a:ext cx="602528" cy="82847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191" name="Shape 2934"/>
          <p:cNvSpPr/>
          <p:nvPr/>
        </p:nvSpPr>
        <p:spPr>
          <a:xfrm>
            <a:off x="11464387" y="7711341"/>
            <a:ext cx="602528" cy="82847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192" name="Shape 2934"/>
          <p:cNvSpPr/>
          <p:nvPr/>
        </p:nvSpPr>
        <p:spPr>
          <a:xfrm>
            <a:off x="15141073" y="4519262"/>
            <a:ext cx="602528" cy="82847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193" name="Shape 2934"/>
          <p:cNvSpPr/>
          <p:nvPr/>
        </p:nvSpPr>
        <p:spPr>
          <a:xfrm>
            <a:off x="11464387" y="4519262"/>
            <a:ext cx="602528" cy="82847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solidFill>
                <a:schemeClr val="bg1"/>
              </a:solidFill>
              <a:latin typeface="Source Sans Pro Regular" charset="0"/>
              <a:ea typeface="Source Sans Pro Regular" charset="0"/>
              <a:cs typeface="Source Sans Pro Regular" charset="0"/>
            </a:endParaRPr>
          </a:p>
        </p:txBody>
      </p:sp>
      <p:sp>
        <p:nvSpPr>
          <p:cNvPr id="194" name="Rectangle 193"/>
          <p:cNvSpPr>
            <a:spLocks/>
          </p:cNvSpPr>
          <p:nvPr/>
        </p:nvSpPr>
        <p:spPr bwMode="auto">
          <a:xfrm>
            <a:off x="7272045" y="2098153"/>
            <a:ext cx="3787896"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Canada Map</a:t>
            </a:r>
          </a:p>
        </p:txBody>
      </p:sp>
      <p:grpSp>
        <p:nvGrpSpPr>
          <p:cNvPr id="195" name="Group 194"/>
          <p:cNvGrpSpPr/>
          <p:nvPr/>
        </p:nvGrpSpPr>
        <p:grpSpPr>
          <a:xfrm>
            <a:off x="8650228" y="3051653"/>
            <a:ext cx="1021006" cy="167312"/>
            <a:chOff x="11262732" y="1672683"/>
            <a:chExt cx="1360987" cy="223024"/>
          </a:xfrm>
        </p:grpSpPr>
        <p:sp>
          <p:nvSpPr>
            <p:cNvPr id="196" name="Oval 19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97" name="Oval 19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98" name="Oval 19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99" name="Oval 19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153455662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Box 88"/>
          <p:cNvSpPr txBox="1"/>
          <p:nvPr/>
        </p:nvSpPr>
        <p:spPr>
          <a:xfrm>
            <a:off x="2097083" y="6462645"/>
            <a:ext cx="1508618" cy="359073"/>
          </a:xfrm>
          <a:prstGeom prst="rect">
            <a:avLst/>
          </a:prstGeom>
          <a:noFill/>
        </p:spPr>
        <p:txBody>
          <a:bodyPr wrap="none" lIns="0" tIns="0" rIns="0" bIns="0" rtlCol="0">
            <a:spAutoFit/>
          </a:bodyPr>
          <a:lstStyle/>
          <a:p>
            <a:pPr>
              <a:lnSpc>
                <a:spcPts val="2800"/>
              </a:lnSpc>
              <a:spcAft>
                <a:spcPts val="2400"/>
              </a:spcAft>
            </a:pPr>
            <a:r>
              <a:rPr lang="en-US" sz="2401" b="1" dirty="0">
                <a:latin typeface="Lato Regular"/>
                <a:cs typeface="Lato Regular"/>
              </a:rPr>
              <a:t>Population</a:t>
            </a:r>
          </a:p>
        </p:txBody>
      </p:sp>
      <p:sp>
        <p:nvSpPr>
          <p:cNvPr id="90" name="Text Box 353"/>
          <p:cNvSpPr txBox="1">
            <a:spLocks noChangeArrowheads="1"/>
          </p:cNvSpPr>
          <p:nvPr/>
        </p:nvSpPr>
        <p:spPr bwMode="auto">
          <a:xfrm>
            <a:off x="7369076" y="7241319"/>
            <a:ext cx="748603" cy="46179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3001">
                <a:solidFill>
                  <a:schemeClr val="tx1"/>
                </a:solidFill>
                <a:latin typeface="Lato Regular"/>
                <a:cs typeface="Lato Regular"/>
              </a:rPr>
              <a:t>60%</a:t>
            </a:r>
          </a:p>
        </p:txBody>
      </p:sp>
      <p:sp>
        <p:nvSpPr>
          <p:cNvPr id="94" name="Text Box 354"/>
          <p:cNvSpPr txBox="1">
            <a:spLocks noChangeArrowheads="1"/>
          </p:cNvSpPr>
          <p:nvPr/>
        </p:nvSpPr>
        <p:spPr bwMode="auto">
          <a:xfrm>
            <a:off x="7369076" y="8350432"/>
            <a:ext cx="748603" cy="46179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3001">
                <a:solidFill>
                  <a:schemeClr val="tx1"/>
                </a:solidFill>
                <a:latin typeface="Lato Regular"/>
                <a:cs typeface="Lato Regular"/>
              </a:rPr>
              <a:t>80%</a:t>
            </a:r>
          </a:p>
        </p:txBody>
      </p:sp>
      <p:grpSp>
        <p:nvGrpSpPr>
          <p:cNvPr id="2" name="Group 1"/>
          <p:cNvGrpSpPr/>
          <p:nvPr/>
        </p:nvGrpSpPr>
        <p:grpSpPr>
          <a:xfrm>
            <a:off x="2081081" y="7116378"/>
            <a:ext cx="301459" cy="752316"/>
            <a:chOff x="2774052" y="6143913"/>
            <a:chExt cx="401841" cy="1002827"/>
          </a:xfrm>
        </p:grpSpPr>
        <p:sp>
          <p:nvSpPr>
            <p:cNvPr id="95" name="Freeform 355"/>
            <p:cNvSpPr>
              <a:spLocks noChangeArrowheads="1"/>
            </p:cNvSpPr>
            <p:nvPr/>
          </p:nvSpPr>
          <p:spPr bwMode="auto">
            <a:xfrm>
              <a:off x="2774052" y="6313509"/>
              <a:ext cx="401841" cy="833231"/>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96" name="Freeform 356"/>
            <p:cNvSpPr>
              <a:spLocks noChangeArrowheads="1"/>
            </p:cNvSpPr>
            <p:nvPr/>
          </p:nvSpPr>
          <p:spPr bwMode="auto">
            <a:xfrm>
              <a:off x="2899398" y="6143913"/>
              <a:ext cx="147465" cy="147475"/>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6002" dirty="0">
                <a:latin typeface="Source Sans Pro Regular" charset="0"/>
              </a:endParaRPr>
            </a:p>
          </p:txBody>
        </p:sp>
      </p:grpSp>
      <p:sp>
        <p:nvSpPr>
          <p:cNvPr id="97" name="Freeform 357"/>
          <p:cNvSpPr>
            <a:spLocks noChangeArrowheads="1"/>
          </p:cNvSpPr>
          <p:nvPr/>
        </p:nvSpPr>
        <p:spPr bwMode="auto">
          <a:xfrm>
            <a:off x="2601031" y="7243608"/>
            <a:ext cx="301459" cy="625086"/>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98" name="Freeform 358"/>
          <p:cNvSpPr>
            <a:spLocks noChangeArrowheads="1"/>
          </p:cNvSpPr>
          <p:nvPr/>
        </p:nvSpPr>
        <p:spPr bwMode="auto">
          <a:xfrm>
            <a:off x="2695063" y="7116378"/>
            <a:ext cx="110628" cy="110635"/>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99" name="Freeform 359"/>
          <p:cNvSpPr>
            <a:spLocks noChangeArrowheads="1"/>
          </p:cNvSpPr>
          <p:nvPr/>
        </p:nvSpPr>
        <p:spPr bwMode="auto">
          <a:xfrm>
            <a:off x="3118214" y="7243608"/>
            <a:ext cx="293163" cy="625086"/>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100" name="Freeform 360"/>
          <p:cNvSpPr>
            <a:spLocks noChangeArrowheads="1"/>
          </p:cNvSpPr>
          <p:nvPr/>
        </p:nvSpPr>
        <p:spPr bwMode="auto">
          <a:xfrm>
            <a:off x="3215013" y="7116378"/>
            <a:ext cx="105096" cy="110635"/>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101" name="Freeform 361"/>
          <p:cNvSpPr>
            <a:spLocks noChangeArrowheads="1"/>
          </p:cNvSpPr>
          <p:nvPr/>
        </p:nvSpPr>
        <p:spPr bwMode="auto">
          <a:xfrm>
            <a:off x="3632633" y="7243608"/>
            <a:ext cx="301459" cy="625086"/>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102" name="Freeform 362"/>
          <p:cNvSpPr>
            <a:spLocks noChangeArrowheads="1"/>
          </p:cNvSpPr>
          <p:nvPr/>
        </p:nvSpPr>
        <p:spPr bwMode="auto">
          <a:xfrm>
            <a:off x="3726665" y="7116378"/>
            <a:ext cx="110628" cy="110635"/>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103" name="Freeform 363"/>
          <p:cNvSpPr>
            <a:spLocks noChangeArrowheads="1"/>
          </p:cNvSpPr>
          <p:nvPr/>
        </p:nvSpPr>
        <p:spPr bwMode="auto">
          <a:xfrm>
            <a:off x="4152580" y="7243608"/>
            <a:ext cx="298695" cy="625086"/>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104" name="Freeform 364"/>
          <p:cNvSpPr>
            <a:spLocks noChangeArrowheads="1"/>
          </p:cNvSpPr>
          <p:nvPr/>
        </p:nvSpPr>
        <p:spPr bwMode="auto">
          <a:xfrm>
            <a:off x="4246615" y="7116378"/>
            <a:ext cx="110628" cy="110635"/>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105" name="Freeform 365"/>
          <p:cNvSpPr>
            <a:spLocks noChangeArrowheads="1"/>
          </p:cNvSpPr>
          <p:nvPr/>
        </p:nvSpPr>
        <p:spPr bwMode="auto">
          <a:xfrm>
            <a:off x="4672532" y="7243608"/>
            <a:ext cx="301459" cy="625086"/>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106" name="Freeform 366"/>
          <p:cNvSpPr>
            <a:spLocks noChangeArrowheads="1"/>
          </p:cNvSpPr>
          <p:nvPr/>
        </p:nvSpPr>
        <p:spPr bwMode="auto">
          <a:xfrm>
            <a:off x="4766564" y="7116378"/>
            <a:ext cx="105096" cy="110635"/>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107" name="Freeform 367"/>
          <p:cNvSpPr>
            <a:spLocks noChangeArrowheads="1"/>
          </p:cNvSpPr>
          <p:nvPr/>
        </p:nvSpPr>
        <p:spPr bwMode="auto">
          <a:xfrm>
            <a:off x="5186948" y="7243608"/>
            <a:ext cx="301459" cy="625086"/>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6002" dirty="0">
              <a:latin typeface="Source Sans Pro Regular" charset="0"/>
            </a:endParaRPr>
          </a:p>
        </p:txBody>
      </p:sp>
      <p:sp>
        <p:nvSpPr>
          <p:cNvPr id="108" name="Freeform 368"/>
          <p:cNvSpPr>
            <a:spLocks noChangeArrowheads="1"/>
          </p:cNvSpPr>
          <p:nvPr/>
        </p:nvSpPr>
        <p:spPr bwMode="auto">
          <a:xfrm>
            <a:off x="5269665" y="7116378"/>
            <a:ext cx="107861" cy="110635"/>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6002" dirty="0">
              <a:latin typeface="Source Sans Pro Regular" charset="0"/>
            </a:endParaRPr>
          </a:p>
        </p:txBody>
      </p:sp>
      <p:sp>
        <p:nvSpPr>
          <p:cNvPr id="109" name="Freeform 369"/>
          <p:cNvSpPr>
            <a:spLocks noChangeArrowheads="1"/>
          </p:cNvSpPr>
          <p:nvPr/>
        </p:nvSpPr>
        <p:spPr bwMode="auto">
          <a:xfrm>
            <a:off x="5706898" y="7243608"/>
            <a:ext cx="301459" cy="625086"/>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6002" dirty="0">
              <a:latin typeface="Source Sans Pro Regular" charset="0"/>
            </a:endParaRPr>
          </a:p>
        </p:txBody>
      </p:sp>
      <p:sp>
        <p:nvSpPr>
          <p:cNvPr id="110" name="Freeform 370"/>
          <p:cNvSpPr>
            <a:spLocks noChangeArrowheads="1"/>
          </p:cNvSpPr>
          <p:nvPr/>
        </p:nvSpPr>
        <p:spPr bwMode="auto">
          <a:xfrm>
            <a:off x="5800932" y="7116378"/>
            <a:ext cx="110628" cy="110635"/>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6002" dirty="0">
              <a:latin typeface="Source Sans Pro Regular" charset="0"/>
            </a:endParaRPr>
          </a:p>
        </p:txBody>
      </p:sp>
      <p:sp>
        <p:nvSpPr>
          <p:cNvPr id="111" name="Freeform 371"/>
          <p:cNvSpPr>
            <a:spLocks noChangeArrowheads="1"/>
          </p:cNvSpPr>
          <p:nvPr/>
        </p:nvSpPr>
        <p:spPr bwMode="auto">
          <a:xfrm>
            <a:off x="6224081" y="7243608"/>
            <a:ext cx="301459" cy="625086"/>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6002" dirty="0">
              <a:latin typeface="Source Sans Pro Regular" charset="0"/>
            </a:endParaRPr>
          </a:p>
        </p:txBody>
      </p:sp>
      <p:sp>
        <p:nvSpPr>
          <p:cNvPr id="112" name="Freeform 372"/>
          <p:cNvSpPr>
            <a:spLocks noChangeArrowheads="1"/>
          </p:cNvSpPr>
          <p:nvPr/>
        </p:nvSpPr>
        <p:spPr bwMode="auto">
          <a:xfrm>
            <a:off x="6318115" y="7116378"/>
            <a:ext cx="110628" cy="110635"/>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6002" dirty="0">
              <a:latin typeface="Source Sans Pro Regular" charset="0"/>
            </a:endParaRPr>
          </a:p>
        </p:txBody>
      </p:sp>
      <p:sp>
        <p:nvSpPr>
          <p:cNvPr id="113" name="Freeform 373"/>
          <p:cNvSpPr>
            <a:spLocks noChangeArrowheads="1"/>
          </p:cNvSpPr>
          <p:nvPr/>
        </p:nvSpPr>
        <p:spPr bwMode="auto">
          <a:xfrm>
            <a:off x="6738500" y="7243608"/>
            <a:ext cx="301459" cy="625086"/>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6002" dirty="0">
              <a:latin typeface="Source Sans Pro Regular" charset="0"/>
            </a:endParaRPr>
          </a:p>
        </p:txBody>
      </p:sp>
      <p:sp>
        <p:nvSpPr>
          <p:cNvPr id="114" name="Freeform 374"/>
          <p:cNvSpPr>
            <a:spLocks noChangeArrowheads="1"/>
          </p:cNvSpPr>
          <p:nvPr/>
        </p:nvSpPr>
        <p:spPr bwMode="auto">
          <a:xfrm>
            <a:off x="6838064" y="7116378"/>
            <a:ext cx="105096" cy="110635"/>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6002" dirty="0">
              <a:latin typeface="Source Sans Pro Regular" charset="0"/>
            </a:endParaRPr>
          </a:p>
        </p:txBody>
      </p:sp>
      <p:grpSp>
        <p:nvGrpSpPr>
          <p:cNvPr id="119" name="Group 18"/>
          <p:cNvGrpSpPr>
            <a:grpSpLocks noChangeAspect="1"/>
          </p:cNvGrpSpPr>
          <p:nvPr/>
        </p:nvGrpSpPr>
        <p:grpSpPr bwMode="auto">
          <a:xfrm flipH="1">
            <a:off x="3587538" y="8247521"/>
            <a:ext cx="382698" cy="719222"/>
            <a:chOff x="3241" y="1291"/>
            <a:chExt cx="421" cy="791"/>
          </a:xfrm>
          <a:solidFill>
            <a:schemeClr val="accent3"/>
          </a:solidFill>
        </p:grpSpPr>
        <p:sp>
          <p:nvSpPr>
            <p:cNvPr id="120"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121"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grpSp>
        <p:nvGrpSpPr>
          <p:cNvPr id="122" name="Group 18"/>
          <p:cNvGrpSpPr>
            <a:grpSpLocks noChangeAspect="1"/>
          </p:cNvGrpSpPr>
          <p:nvPr/>
        </p:nvGrpSpPr>
        <p:grpSpPr bwMode="auto">
          <a:xfrm flipH="1">
            <a:off x="3073906" y="8247521"/>
            <a:ext cx="382698" cy="719222"/>
            <a:chOff x="3241" y="1291"/>
            <a:chExt cx="421" cy="791"/>
          </a:xfrm>
          <a:solidFill>
            <a:schemeClr val="accent3"/>
          </a:solidFill>
        </p:grpSpPr>
        <p:sp>
          <p:nvSpPr>
            <p:cNvPr id="123"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124"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grpSp>
        <p:nvGrpSpPr>
          <p:cNvPr id="125" name="Group 18"/>
          <p:cNvGrpSpPr>
            <a:grpSpLocks noChangeAspect="1"/>
          </p:cNvGrpSpPr>
          <p:nvPr/>
        </p:nvGrpSpPr>
        <p:grpSpPr bwMode="auto">
          <a:xfrm flipH="1">
            <a:off x="2553569" y="8247521"/>
            <a:ext cx="382698" cy="719222"/>
            <a:chOff x="3241" y="1291"/>
            <a:chExt cx="421" cy="791"/>
          </a:xfrm>
          <a:solidFill>
            <a:schemeClr val="accent3"/>
          </a:solidFill>
        </p:grpSpPr>
        <p:sp>
          <p:nvSpPr>
            <p:cNvPr id="126"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127"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grpSp>
        <p:nvGrpSpPr>
          <p:cNvPr id="128" name="Group 18"/>
          <p:cNvGrpSpPr>
            <a:grpSpLocks noChangeAspect="1"/>
          </p:cNvGrpSpPr>
          <p:nvPr/>
        </p:nvGrpSpPr>
        <p:grpSpPr bwMode="auto">
          <a:xfrm flipH="1">
            <a:off x="2039937" y="8247521"/>
            <a:ext cx="382698" cy="719222"/>
            <a:chOff x="3241" y="1291"/>
            <a:chExt cx="421" cy="791"/>
          </a:xfrm>
          <a:solidFill>
            <a:schemeClr val="accent3"/>
          </a:solidFill>
        </p:grpSpPr>
        <p:sp>
          <p:nvSpPr>
            <p:cNvPr id="129"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130"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grpSp>
        <p:nvGrpSpPr>
          <p:cNvPr id="131" name="Group 18"/>
          <p:cNvGrpSpPr>
            <a:grpSpLocks noChangeAspect="1"/>
          </p:cNvGrpSpPr>
          <p:nvPr/>
        </p:nvGrpSpPr>
        <p:grpSpPr bwMode="auto">
          <a:xfrm flipH="1">
            <a:off x="4629280" y="8247521"/>
            <a:ext cx="382698" cy="719222"/>
            <a:chOff x="3241" y="1291"/>
            <a:chExt cx="421" cy="791"/>
          </a:xfrm>
          <a:solidFill>
            <a:schemeClr val="accent3"/>
          </a:solidFill>
        </p:grpSpPr>
        <p:sp>
          <p:nvSpPr>
            <p:cNvPr id="132"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133"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grpSp>
        <p:nvGrpSpPr>
          <p:cNvPr id="134" name="Group 18"/>
          <p:cNvGrpSpPr>
            <a:grpSpLocks noChangeAspect="1"/>
          </p:cNvGrpSpPr>
          <p:nvPr/>
        </p:nvGrpSpPr>
        <p:grpSpPr bwMode="auto">
          <a:xfrm flipH="1">
            <a:off x="4115649" y="8247521"/>
            <a:ext cx="382698" cy="719222"/>
            <a:chOff x="3241" y="1291"/>
            <a:chExt cx="421" cy="791"/>
          </a:xfrm>
          <a:solidFill>
            <a:schemeClr val="accent3"/>
          </a:solidFill>
        </p:grpSpPr>
        <p:sp>
          <p:nvSpPr>
            <p:cNvPr id="135"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136"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grpSp>
        <p:nvGrpSpPr>
          <p:cNvPr id="137" name="Group 18"/>
          <p:cNvGrpSpPr>
            <a:grpSpLocks noChangeAspect="1"/>
          </p:cNvGrpSpPr>
          <p:nvPr/>
        </p:nvGrpSpPr>
        <p:grpSpPr bwMode="auto">
          <a:xfrm flipH="1">
            <a:off x="5663250" y="8247521"/>
            <a:ext cx="382698" cy="719222"/>
            <a:chOff x="3241" y="1291"/>
            <a:chExt cx="421" cy="791"/>
          </a:xfrm>
          <a:solidFill>
            <a:schemeClr val="accent3"/>
          </a:solidFill>
        </p:grpSpPr>
        <p:sp>
          <p:nvSpPr>
            <p:cNvPr id="138"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139"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grpSp>
        <p:nvGrpSpPr>
          <p:cNvPr id="140" name="Group 18"/>
          <p:cNvGrpSpPr>
            <a:grpSpLocks noChangeAspect="1"/>
          </p:cNvGrpSpPr>
          <p:nvPr/>
        </p:nvGrpSpPr>
        <p:grpSpPr bwMode="auto">
          <a:xfrm flipH="1">
            <a:off x="5149618" y="8247521"/>
            <a:ext cx="382698" cy="719222"/>
            <a:chOff x="3241" y="1291"/>
            <a:chExt cx="421" cy="791"/>
          </a:xfrm>
          <a:solidFill>
            <a:schemeClr val="accent3"/>
          </a:solidFill>
        </p:grpSpPr>
        <p:sp>
          <p:nvSpPr>
            <p:cNvPr id="141"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142"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grpSp>
        <p:nvGrpSpPr>
          <p:cNvPr id="143" name="Group 18"/>
          <p:cNvGrpSpPr>
            <a:grpSpLocks noChangeAspect="1"/>
          </p:cNvGrpSpPr>
          <p:nvPr/>
        </p:nvGrpSpPr>
        <p:grpSpPr bwMode="auto">
          <a:xfrm flipH="1">
            <a:off x="6719897" y="8247521"/>
            <a:ext cx="382698" cy="719222"/>
            <a:chOff x="3241" y="1291"/>
            <a:chExt cx="421" cy="791"/>
          </a:xfrm>
          <a:solidFill>
            <a:schemeClr val="bg1">
              <a:lumMod val="85000"/>
            </a:schemeClr>
          </a:solidFill>
        </p:grpSpPr>
        <p:sp>
          <p:nvSpPr>
            <p:cNvPr id="144"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145"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grpSp>
        <p:nvGrpSpPr>
          <p:cNvPr id="146" name="Group 18"/>
          <p:cNvGrpSpPr>
            <a:grpSpLocks noChangeAspect="1"/>
          </p:cNvGrpSpPr>
          <p:nvPr/>
        </p:nvGrpSpPr>
        <p:grpSpPr bwMode="auto">
          <a:xfrm flipH="1">
            <a:off x="6206265" y="8247521"/>
            <a:ext cx="382698" cy="719222"/>
            <a:chOff x="3241" y="1291"/>
            <a:chExt cx="421" cy="791"/>
          </a:xfrm>
          <a:solidFill>
            <a:schemeClr val="bg1">
              <a:lumMod val="85000"/>
            </a:schemeClr>
          </a:solidFill>
        </p:grpSpPr>
        <p:sp>
          <p:nvSpPr>
            <p:cNvPr id="147"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148"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sp>
        <p:nvSpPr>
          <p:cNvPr id="152" name="Rectangle 151"/>
          <p:cNvSpPr>
            <a:spLocks/>
          </p:cNvSpPr>
          <p:nvPr/>
        </p:nvSpPr>
        <p:spPr bwMode="auto">
          <a:xfrm>
            <a:off x="7515571" y="2098153"/>
            <a:ext cx="330084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Brazil Map</a:t>
            </a:r>
          </a:p>
        </p:txBody>
      </p:sp>
      <p:grpSp>
        <p:nvGrpSpPr>
          <p:cNvPr id="153" name="Group 152"/>
          <p:cNvGrpSpPr/>
          <p:nvPr/>
        </p:nvGrpSpPr>
        <p:grpSpPr>
          <a:xfrm>
            <a:off x="8650228" y="3051653"/>
            <a:ext cx="1021006" cy="167312"/>
            <a:chOff x="11262732" y="1672683"/>
            <a:chExt cx="1360987" cy="223024"/>
          </a:xfrm>
        </p:grpSpPr>
        <p:sp>
          <p:nvSpPr>
            <p:cNvPr id="154" name="Oval 153"/>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55" name="Oval 154"/>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56" name="Oval 155"/>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57" name="Oval 156"/>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grpSp>
        <p:nvGrpSpPr>
          <p:cNvPr id="149" name="Group 148"/>
          <p:cNvGrpSpPr/>
          <p:nvPr/>
        </p:nvGrpSpPr>
        <p:grpSpPr>
          <a:xfrm>
            <a:off x="9811735" y="4470785"/>
            <a:ext cx="6578652" cy="6690091"/>
            <a:chOff x="3342265" y="3367081"/>
            <a:chExt cx="7055977" cy="7175501"/>
          </a:xfrm>
          <a:solidFill>
            <a:schemeClr val="bg1">
              <a:lumMod val="75000"/>
            </a:schemeClr>
          </a:solidFill>
        </p:grpSpPr>
        <p:sp>
          <p:nvSpPr>
            <p:cNvPr id="150" name="Freeform 18"/>
            <p:cNvSpPr>
              <a:spLocks noChangeArrowheads="1"/>
            </p:cNvSpPr>
            <p:nvPr/>
          </p:nvSpPr>
          <p:spPr bwMode="auto">
            <a:xfrm>
              <a:off x="8299704" y="6091233"/>
              <a:ext cx="1588984" cy="1825625"/>
            </a:xfrm>
            <a:custGeom>
              <a:avLst/>
              <a:gdLst>
                <a:gd name="T0" fmla="*/ 4327 w 4414"/>
                <a:gd name="T1" fmla="*/ 1702 h 5072"/>
                <a:gd name="T2" fmla="*/ 4070 w 4414"/>
                <a:gd name="T3" fmla="*/ 2078 h 5072"/>
                <a:gd name="T4" fmla="*/ 3760 w 4414"/>
                <a:gd name="T5" fmla="*/ 2328 h 5072"/>
                <a:gd name="T6" fmla="*/ 3766 w 4414"/>
                <a:gd name="T7" fmla="*/ 2177 h 5072"/>
                <a:gd name="T8" fmla="*/ 3628 w 4414"/>
                <a:gd name="T9" fmla="*/ 2164 h 5072"/>
                <a:gd name="T10" fmla="*/ 3542 w 4414"/>
                <a:gd name="T11" fmla="*/ 2420 h 5072"/>
                <a:gd name="T12" fmla="*/ 3417 w 4414"/>
                <a:gd name="T13" fmla="*/ 2743 h 5072"/>
                <a:gd name="T14" fmla="*/ 3502 w 4414"/>
                <a:gd name="T15" fmla="*/ 2862 h 5072"/>
                <a:gd name="T16" fmla="*/ 3450 w 4414"/>
                <a:gd name="T17" fmla="*/ 3218 h 5072"/>
                <a:gd name="T18" fmla="*/ 3403 w 4414"/>
                <a:gd name="T19" fmla="*/ 3811 h 5072"/>
                <a:gd name="T20" fmla="*/ 3291 w 4414"/>
                <a:gd name="T21" fmla="*/ 4201 h 5072"/>
                <a:gd name="T22" fmla="*/ 3192 w 4414"/>
                <a:gd name="T23" fmla="*/ 4544 h 5072"/>
                <a:gd name="T24" fmla="*/ 3159 w 4414"/>
                <a:gd name="T25" fmla="*/ 4834 h 5072"/>
                <a:gd name="T26" fmla="*/ 2902 w 4414"/>
                <a:gd name="T27" fmla="*/ 5071 h 5072"/>
                <a:gd name="T28" fmla="*/ 2678 w 4414"/>
                <a:gd name="T29" fmla="*/ 4966 h 5072"/>
                <a:gd name="T30" fmla="*/ 2638 w 4414"/>
                <a:gd name="T31" fmla="*/ 4840 h 5072"/>
                <a:gd name="T32" fmla="*/ 2757 w 4414"/>
                <a:gd name="T33" fmla="*/ 4484 h 5072"/>
                <a:gd name="T34" fmla="*/ 2784 w 4414"/>
                <a:gd name="T35" fmla="*/ 3798 h 5072"/>
                <a:gd name="T36" fmla="*/ 2454 w 4414"/>
                <a:gd name="T37" fmla="*/ 3666 h 5072"/>
                <a:gd name="T38" fmla="*/ 2282 w 4414"/>
                <a:gd name="T39" fmla="*/ 3580 h 5072"/>
                <a:gd name="T40" fmla="*/ 1913 w 4414"/>
                <a:gd name="T41" fmla="*/ 3343 h 5072"/>
                <a:gd name="T42" fmla="*/ 1741 w 4414"/>
                <a:gd name="T43" fmla="*/ 3191 h 5072"/>
                <a:gd name="T44" fmla="*/ 1280 w 4414"/>
                <a:gd name="T45" fmla="*/ 3033 h 5072"/>
                <a:gd name="T46" fmla="*/ 1134 w 4414"/>
                <a:gd name="T47" fmla="*/ 2835 h 5072"/>
                <a:gd name="T48" fmla="*/ 1049 w 4414"/>
                <a:gd name="T49" fmla="*/ 2717 h 5072"/>
                <a:gd name="T50" fmla="*/ 825 w 4414"/>
                <a:gd name="T51" fmla="*/ 2736 h 5072"/>
                <a:gd name="T52" fmla="*/ 482 w 4414"/>
                <a:gd name="T53" fmla="*/ 2947 h 5072"/>
                <a:gd name="T54" fmla="*/ 0 w 4414"/>
                <a:gd name="T55" fmla="*/ 2974 h 5072"/>
                <a:gd name="T56" fmla="*/ 7 w 4414"/>
                <a:gd name="T57" fmla="*/ 2453 h 5072"/>
                <a:gd name="T58" fmla="*/ 73 w 4414"/>
                <a:gd name="T59" fmla="*/ 2038 h 5072"/>
                <a:gd name="T60" fmla="*/ 99 w 4414"/>
                <a:gd name="T61" fmla="*/ 1840 h 5072"/>
                <a:gd name="T62" fmla="*/ 132 w 4414"/>
                <a:gd name="T63" fmla="*/ 1451 h 5072"/>
                <a:gd name="T64" fmla="*/ 86 w 4414"/>
                <a:gd name="T65" fmla="*/ 1194 h 5072"/>
                <a:gd name="T66" fmla="*/ 198 w 4414"/>
                <a:gd name="T67" fmla="*/ 877 h 5072"/>
                <a:gd name="T68" fmla="*/ 383 w 4414"/>
                <a:gd name="T69" fmla="*/ 594 h 5072"/>
                <a:gd name="T70" fmla="*/ 455 w 4414"/>
                <a:gd name="T71" fmla="*/ 620 h 5072"/>
                <a:gd name="T72" fmla="*/ 983 w 4414"/>
                <a:gd name="T73" fmla="*/ 818 h 5072"/>
                <a:gd name="T74" fmla="*/ 1372 w 4414"/>
                <a:gd name="T75" fmla="*/ 462 h 5072"/>
                <a:gd name="T76" fmla="*/ 1365 w 4414"/>
                <a:gd name="T77" fmla="*/ 198 h 5072"/>
                <a:gd name="T78" fmla="*/ 1695 w 4414"/>
                <a:gd name="T79" fmla="*/ 264 h 5072"/>
                <a:gd name="T80" fmla="*/ 2137 w 4414"/>
                <a:gd name="T81" fmla="*/ 264 h 5072"/>
                <a:gd name="T82" fmla="*/ 2467 w 4414"/>
                <a:gd name="T83" fmla="*/ 145 h 5072"/>
                <a:gd name="T84" fmla="*/ 2638 w 4414"/>
                <a:gd name="T85" fmla="*/ 0 h 5072"/>
                <a:gd name="T86" fmla="*/ 2790 w 4414"/>
                <a:gd name="T87" fmla="*/ 244 h 5072"/>
                <a:gd name="T88" fmla="*/ 2962 w 4414"/>
                <a:gd name="T89" fmla="*/ 429 h 5072"/>
                <a:gd name="T90" fmla="*/ 3153 w 4414"/>
                <a:gd name="T91" fmla="*/ 310 h 5072"/>
                <a:gd name="T92" fmla="*/ 3529 w 4414"/>
                <a:gd name="T93" fmla="*/ 46 h 5072"/>
                <a:gd name="T94" fmla="*/ 4096 w 4414"/>
                <a:gd name="T95" fmla="*/ 370 h 5072"/>
                <a:gd name="T96" fmla="*/ 4182 w 4414"/>
                <a:gd name="T97" fmla="*/ 581 h 5072"/>
                <a:gd name="T98" fmla="*/ 4261 w 4414"/>
                <a:gd name="T99" fmla="*/ 930 h 5072"/>
                <a:gd name="T100" fmla="*/ 4096 w 4414"/>
                <a:gd name="T101" fmla="*/ 1451 h 5072"/>
                <a:gd name="T102" fmla="*/ 4261 w 4414"/>
                <a:gd name="T103" fmla="*/ 1596 h 5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14" h="5072">
                  <a:moveTo>
                    <a:pt x="4413" y="1603"/>
                  </a:moveTo>
                  <a:lnTo>
                    <a:pt x="4413" y="1603"/>
                  </a:lnTo>
                  <a:cubicBezTo>
                    <a:pt x="4386" y="1629"/>
                    <a:pt x="4360" y="1662"/>
                    <a:pt x="4327" y="1702"/>
                  </a:cubicBezTo>
                  <a:cubicBezTo>
                    <a:pt x="4274" y="1774"/>
                    <a:pt x="4287" y="1840"/>
                    <a:pt x="4248" y="1926"/>
                  </a:cubicBezTo>
                  <a:cubicBezTo>
                    <a:pt x="4221" y="1972"/>
                    <a:pt x="4175" y="1972"/>
                    <a:pt x="4142" y="2012"/>
                  </a:cubicBezTo>
                  <a:cubicBezTo>
                    <a:pt x="4123" y="2045"/>
                    <a:pt x="4096" y="2051"/>
                    <a:pt x="4070" y="2078"/>
                  </a:cubicBezTo>
                  <a:cubicBezTo>
                    <a:pt x="4024" y="2124"/>
                    <a:pt x="3991" y="2144"/>
                    <a:pt x="3944" y="2190"/>
                  </a:cubicBezTo>
                  <a:cubicBezTo>
                    <a:pt x="3905" y="2229"/>
                    <a:pt x="3878" y="2243"/>
                    <a:pt x="3832" y="2282"/>
                  </a:cubicBezTo>
                  <a:cubicBezTo>
                    <a:pt x="3806" y="2302"/>
                    <a:pt x="3793" y="2328"/>
                    <a:pt x="3760" y="2328"/>
                  </a:cubicBezTo>
                  <a:cubicBezTo>
                    <a:pt x="3753" y="2328"/>
                    <a:pt x="3746" y="2328"/>
                    <a:pt x="3733" y="2328"/>
                  </a:cubicBezTo>
                  <a:cubicBezTo>
                    <a:pt x="3740" y="2295"/>
                    <a:pt x="3766" y="2282"/>
                    <a:pt x="3766" y="2243"/>
                  </a:cubicBezTo>
                  <a:cubicBezTo>
                    <a:pt x="3766" y="2216"/>
                    <a:pt x="3766" y="2203"/>
                    <a:pt x="3766" y="2177"/>
                  </a:cubicBezTo>
                  <a:cubicBezTo>
                    <a:pt x="3760" y="2170"/>
                    <a:pt x="3753" y="2157"/>
                    <a:pt x="3740" y="2157"/>
                  </a:cubicBezTo>
                  <a:cubicBezTo>
                    <a:pt x="3733" y="2157"/>
                    <a:pt x="3733" y="2164"/>
                    <a:pt x="3727" y="2164"/>
                  </a:cubicBezTo>
                  <a:cubicBezTo>
                    <a:pt x="3687" y="2164"/>
                    <a:pt x="3667" y="2164"/>
                    <a:pt x="3628" y="2164"/>
                  </a:cubicBezTo>
                  <a:cubicBezTo>
                    <a:pt x="3615" y="2164"/>
                    <a:pt x="3601" y="2170"/>
                    <a:pt x="3582" y="2177"/>
                  </a:cubicBezTo>
                  <a:cubicBezTo>
                    <a:pt x="3615" y="2223"/>
                    <a:pt x="3661" y="2243"/>
                    <a:pt x="3661" y="2302"/>
                  </a:cubicBezTo>
                  <a:cubicBezTo>
                    <a:pt x="3661" y="2368"/>
                    <a:pt x="3569" y="2361"/>
                    <a:pt x="3542" y="2420"/>
                  </a:cubicBezTo>
                  <a:cubicBezTo>
                    <a:pt x="3516" y="2472"/>
                    <a:pt x="3509" y="2506"/>
                    <a:pt x="3509" y="2565"/>
                  </a:cubicBezTo>
                  <a:cubicBezTo>
                    <a:pt x="3509" y="2585"/>
                    <a:pt x="3509" y="2598"/>
                    <a:pt x="3509" y="2618"/>
                  </a:cubicBezTo>
                  <a:cubicBezTo>
                    <a:pt x="3509" y="2677"/>
                    <a:pt x="3437" y="2690"/>
                    <a:pt x="3417" y="2743"/>
                  </a:cubicBezTo>
                  <a:cubicBezTo>
                    <a:pt x="3397" y="2802"/>
                    <a:pt x="3403" y="2835"/>
                    <a:pt x="3397" y="2895"/>
                  </a:cubicBezTo>
                  <a:cubicBezTo>
                    <a:pt x="3423" y="2901"/>
                    <a:pt x="3423" y="2901"/>
                    <a:pt x="3423" y="2901"/>
                  </a:cubicBezTo>
                  <a:cubicBezTo>
                    <a:pt x="3450" y="2888"/>
                    <a:pt x="3470" y="2875"/>
                    <a:pt x="3502" y="2862"/>
                  </a:cubicBezTo>
                  <a:cubicBezTo>
                    <a:pt x="3463" y="2934"/>
                    <a:pt x="3450" y="2987"/>
                    <a:pt x="3450" y="3066"/>
                  </a:cubicBezTo>
                  <a:cubicBezTo>
                    <a:pt x="3450" y="3125"/>
                    <a:pt x="3450" y="3158"/>
                    <a:pt x="3450" y="3218"/>
                  </a:cubicBezTo>
                  <a:lnTo>
                    <a:pt x="3450" y="3218"/>
                  </a:lnTo>
                  <a:cubicBezTo>
                    <a:pt x="3403" y="3587"/>
                    <a:pt x="3403" y="3587"/>
                    <a:pt x="3403" y="3587"/>
                  </a:cubicBezTo>
                  <a:lnTo>
                    <a:pt x="3403" y="3587"/>
                  </a:lnTo>
                  <a:cubicBezTo>
                    <a:pt x="3403" y="3673"/>
                    <a:pt x="3403" y="3719"/>
                    <a:pt x="3403" y="3811"/>
                  </a:cubicBezTo>
                  <a:cubicBezTo>
                    <a:pt x="3403" y="3831"/>
                    <a:pt x="3384" y="3844"/>
                    <a:pt x="3377" y="3864"/>
                  </a:cubicBezTo>
                  <a:cubicBezTo>
                    <a:pt x="3364" y="3897"/>
                    <a:pt x="3357" y="3923"/>
                    <a:pt x="3351" y="3957"/>
                  </a:cubicBezTo>
                  <a:cubicBezTo>
                    <a:pt x="3318" y="4049"/>
                    <a:pt x="3324" y="4108"/>
                    <a:pt x="3291" y="4201"/>
                  </a:cubicBezTo>
                  <a:cubicBezTo>
                    <a:pt x="3252" y="4286"/>
                    <a:pt x="3232" y="4339"/>
                    <a:pt x="3212" y="4438"/>
                  </a:cubicBezTo>
                  <a:cubicBezTo>
                    <a:pt x="3206" y="4464"/>
                    <a:pt x="3199" y="4477"/>
                    <a:pt x="3199" y="4504"/>
                  </a:cubicBezTo>
                  <a:cubicBezTo>
                    <a:pt x="3199" y="4517"/>
                    <a:pt x="3192" y="4530"/>
                    <a:pt x="3192" y="4544"/>
                  </a:cubicBezTo>
                  <a:cubicBezTo>
                    <a:pt x="3192" y="4570"/>
                    <a:pt x="3192" y="4583"/>
                    <a:pt x="3192" y="4609"/>
                  </a:cubicBezTo>
                  <a:cubicBezTo>
                    <a:pt x="3192" y="4662"/>
                    <a:pt x="3186" y="4689"/>
                    <a:pt x="3179" y="4741"/>
                  </a:cubicBezTo>
                  <a:cubicBezTo>
                    <a:pt x="3179" y="4781"/>
                    <a:pt x="3186" y="4807"/>
                    <a:pt x="3159" y="4834"/>
                  </a:cubicBezTo>
                  <a:cubicBezTo>
                    <a:pt x="3153" y="4847"/>
                    <a:pt x="3140" y="4847"/>
                    <a:pt x="3133" y="4847"/>
                  </a:cubicBezTo>
                  <a:cubicBezTo>
                    <a:pt x="3113" y="4860"/>
                    <a:pt x="3107" y="4873"/>
                    <a:pt x="3087" y="4886"/>
                  </a:cubicBezTo>
                  <a:cubicBezTo>
                    <a:pt x="2995" y="4933"/>
                    <a:pt x="2929" y="4985"/>
                    <a:pt x="2902" y="5071"/>
                  </a:cubicBezTo>
                  <a:lnTo>
                    <a:pt x="2902" y="5071"/>
                  </a:lnTo>
                  <a:cubicBezTo>
                    <a:pt x="2830" y="5045"/>
                    <a:pt x="2790" y="5005"/>
                    <a:pt x="2718" y="4979"/>
                  </a:cubicBezTo>
                  <a:cubicBezTo>
                    <a:pt x="2704" y="4972"/>
                    <a:pt x="2685" y="4972"/>
                    <a:pt x="2678" y="4966"/>
                  </a:cubicBezTo>
                  <a:cubicBezTo>
                    <a:pt x="2638" y="4939"/>
                    <a:pt x="2645" y="4900"/>
                    <a:pt x="2645" y="4860"/>
                  </a:cubicBezTo>
                  <a:lnTo>
                    <a:pt x="2645" y="4860"/>
                  </a:lnTo>
                  <a:cubicBezTo>
                    <a:pt x="2645" y="4847"/>
                    <a:pt x="2638" y="4854"/>
                    <a:pt x="2638" y="4840"/>
                  </a:cubicBezTo>
                  <a:cubicBezTo>
                    <a:pt x="2638" y="4768"/>
                    <a:pt x="2711" y="4735"/>
                    <a:pt x="2711" y="4656"/>
                  </a:cubicBezTo>
                  <a:cubicBezTo>
                    <a:pt x="2711" y="4629"/>
                    <a:pt x="2698" y="4616"/>
                    <a:pt x="2698" y="4596"/>
                  </a:cubicBezTo>
                  <a:cubicBezTo>
                    <a:pt x="2698" y="4544"/>
                    <a:pt x="2744" y="4530"/>
                    <a:pt x="2757" y="4484"/>
                  </a:cubicBezTo>
                  <a:cubicBezTo>
                    <a:pt x="2790" y="4385"/>
                    <a:pt x="2784" y="4326"/>
                    <a:pt x="2823" y="4233"/>
                  </a:cubicBezTo>
                  <a:cubicBezTo>
                    <a:pt x="2863" y="4141"/>
                    <a:pt x="2922" y="4095"/>
                    <a:pt x="2922" y="3996"/>
                  </a:cubicBezTo>
                  <a:cubicBezTo>
                    <a:pt x="2922" y="3904"/>
                    <a:pt x="2843" y="3871"/>
                    <a:pt x="2784" y="3798"/>
                  </a:cubicBezTo>
                  <a:cubicBezTo>
                    <a:pt x="2751" y="3765"/>
                    <a:pt x="2737" y="3726"/>
                    <a:pt x="2685" y="3719"/>
                  </a:cubicBezTo>
                  <a:cubicBezTo>
                    <a:pt x="2632" y="3706"/>
                    <a:pt x="2599" y="3726"/>
                    <a:pt x="2546" y="3699"/>
                  </a:cubicBezTo>
                  <a:cubicBezTo>
                    <a:pt x="2513" y="3686"/>
                    <a:pt x="2493" y="3666"/>
                    <a:pt x="2454" y="3666"/>
                  </a:cubicBezTo>
                  <a:cubicBezTo>
                    <a:pt x="2408" y="3666"/>
                    <a:pt x="2388" y="3693"/>
                    <a:pt x="2342" y="3693"/>
                  </a:cubicBezTo>
                  <a:cubicBezTo>
                    <a:pt x="2329" y="3693"/>
                    <a:pt x="2329" y="3673"/>
                    <a:pt x="2322" y="3653"/>
                  </a:cubicBezTo>
                  <a:cubicBezTo>
                    <a:pt x="2315" y="3620"/>
                    <a:pt x="2302" y="3607"/>
                    <a:pt x="2282" y="3580"/>
                  </a:cubicBezTo>
                  <a:cubicBezTo>
                    <a:pt x="2249" y="3528"/>
                    <a:pt x="2230" y="3488"/>
                    <a:pt x="2183" y="3442"/>
                  </a:cubicBezTo>
                  <a:cubicBezTo>
                    <a:pt x="2137" y="3389"/>
                    <a:pt x="2078" y="3409"/>
                    <a:pt x="2012" y="3383"/>
                  </a:cubicBezTo>
                  <a:cubicBezTo>
                    <a:pt x="1972" y="3369"/>
                    <a:pt x="1952" y="3356"/>
                    <a:pt x="1913" y="3343"/>
                  </a:cubicBezTo>
                  <a:cubicBezTo>
                    <a:pt x="1887" y="3330"/>
                    <a:pt x="1867" y="3310"/>
                    <a:pt x="1840" y="3304"/>
                  </a:cubicBezTo>
                  <a:cubicBezTo>
                    <a:pt x="1820" y="3290"/>
                    <a:pt x="1801" y="3290"/>
                    <a:pt x="1788" y="3271"/>
                  </a:cubicBezTo>
                  <a:cubicBezTo>
                    <a:pt x="1768" y="3244"/>
                    <a:pt x="1768" y="3218"/>
                    <a:pt x="1741" y="3191"/>
                  </a:cubicBezTo>
                  <a:cubicBezTo>
                    <a:pt x="1662" y="3112"/>
                    <a:pt x="1603" y="3086"/>
                    <a:pt x="1511" y="3046"/>
                  </a:cubicBezTo>
                  <a:cubicBezTo>
                    <a:pt x="1471" y="3026"/>
                    <a:pt x="1458" y="2987"/>
                    <a:pt x="1418" y="2987"/>
                  </a:cubicBezTo>
                  <a:cubicBezTo>
                    <a:pt x="1359" y="2987"/>
                    <a:pt x="1332" y="3033"/>
                    <a:pt x="1280" y="3033"/>
                  </a:cubicBezTo>
                  <a:cubicBezTo>
                    <a:pt x="1240" y="3033"/>
                    <a:pt x="1227" y="2993"/>
                    <a:pt x="1187" y="2974"/>
                  </a:cubicBezTo>
                  <a:cubicBezTo>
                    <a:pt x="1161" y="2954"/>
                    <a:pt x="1115" y="2954"/>
                    <a:pt x="1115" y="2921"/>
                  </a:cubicBezTo>
                  <a:cubicBezTo>
                    <a:pt x="1115" y="2888"/>
                    <a:pt x="1121" y="2862"/>
                    <a:pt x="1134" y="2835"/>
                  </a:cubicBezTo>
                  <a:cubicBezTo>
                    <a:pt x="1141" y="2809"/>
                    <a:pt x="1161" y="2802"/>
                    <a:pt x="1161" y="2776"/>
                  </a:cubicBezTo>
                  <a:cubicBezTo>
                    <a:pt x="1161" y="2750"/>
                    <a:pt x="1128" y="2750"/>
                    <a:pt x="1102" y="2743"/>
                  </a:cubicBezTo>
                  <a:cubicBezTo>
                    <a:pt x="1082" y="2736"/>
                    <a:pt x="1069" y="2717"/>
                    <a:pt x="1049" y="2717"/>
                  </a:cubicBezTo>
                  <a:cubicBezTo>
                    <a:pt x="1016" y="2717"/>
                    <a:pt x="996" y="2717"/>
                    <a:pt x="963" y="2717"/>
                  </a:cubicBezTo>
                  <a:cubicBezTo>
                    <a:pt x="937" y="2717"/>
                    <a:pt x="923" y="2736"/>
                    <a:pt x="890" y="2736"/>
                  </a:cubicBezTo>
                  <a:cubicBezTo>
                    <a:pt x="864" y="2736"/>
                    <a:pt x="851" y="2736"/>
                    <a:pt x="825" y="2736"/>
                  </a:cubicBezTo>
                  <a:cubicBezTo>
                    <a:pt x="798" y="2736"/>
                    <a:pt x="785" y="2756"/>
                    <a:pt x="759" y="2776"/>
                  </a:cubicBezTo>
                  <a:cubicBezTo>
                    <a:pt x="719" y="2802"/>
                    <a:pt x="699" y="2822"/>
                    <a:pt x="666" y="2849"/>
                  </a:cubicBezTo>
                  <a:cubicBezTo>
                    <a:pt x="600" y="2908"/>
                    <a:pt x="554" y="2914"/>
                    <a:pt x="482" y="2947"/>
                  </a:cubicBezTo>
                  <a:cubicBezTo>
                    <a:pt x="363" y="2993"/>
                    <a:pt x="310" y="3060"/>
                    <a:pt x="191" y="3086"/>
                  </a:cubicBezTo>
                  <a:cubicBezTo>
                    <a:pt x="158" y="3092"/>
                    <a:pt x="145" y="3119"/>
                    <a:pt x="112" y="3119"/>
                  </a:cubicBezTo>
                  <a:cubicBezTo>
                    <a:pt x="40" y="3119"/>
                    <a:pt x="26" y="3046"/>
                    <a:pt x="0" y="2974"/>
                  </a:cubicBezTo>
                  <a:lnTo>
                    <a:pt x="0" y="2974"/>
                  </a:lnTo>
                  <a:cubicBezTo>
                    <a:pt x="40" y="2868"/>
                    <a:pt x="73" y="2809"/>
                    <a:pt x="73" y="2697"/>
                  </a:cubicBezTo>
                  <a:cubicBezTo>
                    <a:pt x="73" y="2598"/>
                    <a:pt x="7" y="2552"/>
                    <a:pt x="7" y="2453"/>
                  </a:cubicBezTo>
                  <a:cubicBezTo>
                    <a:pt x="7" y="2394"/>
                    <a:pt x="7" y="2361"/>
                    <a:pt x="7" y="2302"/>
                  </a:cubicBezTo>
                  <a:cubicBezTo>
                    <a:pt x="7" y="2229"/>
                    <a:pt x="73" y="2196"/>
                    <a:pt x="73" y="2124"/>
                  </a:cubicBezTo>
                  <a:cubicBezTo>
                    <a:pt x="73" y="2091"/>
                    <a:pt x="73" y="2071"/>
                    <a:pt x="73" y="2038"/>
                  </a:cubicBezTo>
                  <a:cubicBezTo>
                    <a:pt x="73" y="1999"/>
                    <a:pt x="112" y="1979"/>
                    <a:pt x="112" y="1939"/>
                  </a:cubicBezTo>
                  <a:lnTo>
                    <a:pt x="112" y="1939"/>
                  </a:lnTo>
                  <a:cubicBezTo>
                    <a:pt x="99" y="1906"/>
                    <a:pt x="99" y="1880"/>
                    <a:pt x="99" y="1840"/>
                  </a:cubicBezTo>
                  <a:cubicBezTo>
                    <a:pt x="99" y="1774"/>
                    <a:pt x="112" y="1735"/>
                    <a:pt x="112" y="1669"/>
                  </a:cubicBezTo>
                  <a:cubicBezTo>
                    <a:pt x="112" y="1616"/>
                    <a:pt x="86" y="1596"/>
                    <a:pt x="86" y="1543"/>
                  </a:cubicBezTo>
                  <a:cubicBezTo>
                    <a:pt x="86" y="1504"/>
                    <a:pt x="132" y="1491"/>
                    <a:pt x="132" y="1451"/>
                  </a:cubicBezTo>
                  <a:cubicBezTo>
                    <a:pt x="132" y="1412"/>
                    <a:pt x="92" y="1398"/>
                    <a:pt x="92" y="1359"/>
                  </a:cubicBezTo>
                  <a:cubicBezTo>
                    <a:pt x="92" y="1313"/>
                    <a:pt x="145" y="1299"/>
                    <a:pt x="145" y="1253"/>
                  </a:cubicBezTo>
                  <a:cubicBezTo>
                    <a:pt x="145" y="1220"/>
                    <a:pt x="86" y="1227"/>
                    <a:pt x="86" y="1194"/>
                  </a:cubicBezTo>
                  <a:cubicBezTo>
                    <a:pt x="86" y="1148"/>
                    <a:pt x="112" y="1128"/>
                    <a:pt x="125" y="1088"/>
                  </a:cubicBezTo>
                  <a:cubicBezTo>
                    <a:pt x="145" y="1042"/>
                    <a:pt x="139" y="1016"/>
                    <a:pt x="152" y="970"/>
                  </a:cubicBezTo>
                  <a:cubicBezTo>
                    <a:pt x="165" y="937"/>
                    <a:pt x="185" y="917"/>
                    <a:pt x="198" y="877"/>
                  </a:cubicBezTo>
                  <a:cubicBezTo>
                    <a:pt x="218" y="818"/>
                    <a:pt x="218" y="785"/>
                    <a:pt x="244" y="726"/>
                  </a:cubicBezTo>
                  <a:cubicBezTo>
                    <a:pt x="257" y="686"/>
                    <a:pt x="277" y="660"/>
                    <a:pt x="317" y="640"/>
                  </a:cubicBezTo>
                  <a:cubicBezTo>
                    <a:pt x="343" y="620"/>
                    <a:pt x="383" y="627"/>
                    <a:pt x="383" y="594"/>
                  </a:cubicBezTo>
                  <a:cubicBezTo>
                    <a:pt x="383" y="567"/>
                    <a:pt x="356" y="561"/>
                    <a:pt x="356" y="534"/>
                  </a:cubicBezTo>
                  <a:lnTo>
                    <a:pt x="356" y="534"/>
                  </a:lnTo>
                  <a:cubicBezTo>
                    <a:pt x="396" y="561"/>
                    <a:pt x="416" y="594"/>
                    <a:pt x="455" y="620"/>
                  </a:cubicBezTo>
                  <a:cubicBezTo>
                    <a:pt x="521" y="660"/>
                    <a:pt x="567" y="660"/>
                    <a:pt x="633" y="679"/>
                  </a:cubicBezTo>
                  <a:cubicBezTo>
                    <a:pt x="745" y="719"/>
                    <a:pt x="765" y="851"/>
                    <a:pt x="884" y="851"/>
                  </a:cubicBezTo>
                  <a:cubicBezTo>
                    <a:pt x="923" y="851"/>
                    <a:pt x="943" y="831"/>
                    <a:pt x="983" y="818"/>
                  </a:cubicBezTo>
                  <a:cubicBezTo>
                    <a:pt x="1049" y="792"/>
                    <a:pt x="1082" y="785"/>
                    <a:pt x="1148" y="752"/>
                  </a:cubicBezTo>
                  <a:cubicBezTo>
                    <a:pt x="1181" y="739"/>
                    <a:pt x="1194" y="713"/>
                    <a:pt x="1227" y="693"/>
                  </a:cubicBezTo>
                  <a:cubicBezTo>
                    <a:pt x="1313" y="627"/>
                    <a:pt x="1372" y="567"/>
                    <a:pt x="1372" y="462"/>
                  </a:cubicBezTo>
                  <a:cubicBezTo>
                    <a:pt x="1372" y="383"/>
                    <a:pt x="1293" y="356"/>
                    <a:pt x="1293" y="277"/>
                  </a:cubicBezTo>
                  <a:cubicBezTo>
                    <a:pt x="1293" y="251"/>
                    <a:pt x="1286" y="224"/>
                    <a:pt x="1306" y="205"/>
                  </a:cubicBezTo>
                  <a:cubicBezTo>
                    <a:pt x="1326" y="191"/>
                    <a:pt x="1346" y="198"/>
                    <a:pt x="1365" y="198"/>
                  </a:cubicBezTo>
                  <a:cubicBezTo>
                    <a:pt x="1425" y="178"/>
                    <a:pt x="1458" y="158"/>
                    <a:pt x="1524" y="158"/>
                  </a:cubicBezTo>
                  <a:cubicBezTo>
                    <a:pt x="1557" y="158"/>
                    <a:pt x="1570" y="198"/>
                    <a:pt x="1596" y="218"/>
                  </a:cubicBezTo>
                  <a:cubicBezTo>
                    <a:pt x="1629" y="244"/>
                    <a:pt x="1656" y="244"/>
                    <a:pt x="1695" y="264"/>
                  </a:cubicBezTo>
                  <a:cubicBezTo>
                    <a:pt x="1761" y="290"/>
                    <a:pt x="1801" y="303"/>
                    <a:pt x="1867" y="303"/>
                  </a:cubicBezTo>
                  <a:cubicBezTo>
                    <a:pt x="1913" y="303"/>
                    <a:pt x="1926" y="264"/>
                    <a:pt x="1972" y="264"/>
                  </a:cubicBezTo>
                  <a:cubicBezTo>
                    <a:pt x="2038" y="264"/>
                    <a:pt x="2071" y="264"/>
                    <a:pt x="2137" y="264"/>
                  </a:cubicBezTo>
                  <a:cubicBezTo>
                    <a:pt x="2197" y="264"/>
                    <a:pt x="2216" y="211"/>
                    <a:pt x="2249" y="165"/>
                  </a:cubicBezTo>
                  <a:cubicBezTo>
                    <a:pt x="2295" y="165"/>
                    <a:pt x="2322" y="165"/>
                    <a:pt x="2368" y="165"/>
                  </a:cubicBezTo>
                  <a:cubicBezTo>
                    <a:pt x="2408" y="165"/>
                    <a:pt x="2434" y="172"/>
                    <a:pt x="2467" y="145"/>
                  </a:cubicBezTo>
                  <a:cubicBezTo>
                    <a:pt x="2500" y="125"/>
                    <a:pt x="2500" y="86"/>
                    <a:pt x="2526" y="60"/>
                  </a:cubicBezTo>
                  <a:cubicBezTo>
                    <a:pt x="2559" y="27"/>
                    <a:pt x="2592" y="20"/>
                    <a:pt x="2638" y="0"/>
                  </a:cubicBezTo>
                  <a:lnTo>
                    <a:pt x="2638" y="0"/>
                  </a:lnTo>
                  <a:cubicBezTo>
                    <a:pt x="2685" y="46"/>
                    <a:pt x="2724" y="53"/>
                    <a:pt x="2770" y="92"/>
                  </a:cubicBezTo>
                  <a:cubicBezTo>
                    <a:pt x="2803" y="119"/>
                    <a:pt x="2810" y="158"/>
                    <a:pt x="2810" y="205"/>
                  </a:cubicBezTo>
                  <a:cubicBezTo>
                    <a:pt x="2810" y="224"/>
                    <a:pt x="2797" y="231"/>
                    <a:pt x="2790" y="244"/>
                  </a:cubicBezTo>
                  <a:cubicBezTo>
                    <a:pt x="2830" y="271"/>
                    <a:pt x="2843" y="317"/>
                    <a:pt x="2856" y="356"/>
                  </a:cubicBezTo>
                  <a:cubicBezTo>
                    <a:pt x="2863" y="376"/>
                    <a:pt x="2883" y="396"/>
                    <a:pt x="2889" y="409"/>
                  </a:cubicBezTo>
                  <a:cubicBezTo>
                    <a:pt x="2915" y="422"/>
                    <a:pt x="2935" y="429"/>
                    <a:pt x="2962" y="429"/>
                  </a:cubicBezTo>
                  <a:cubicBezTo>
                    <a:pt x="3028" y="429"/>
                    <a:pt x="3041" y="350"/>
                    <a:pt x="3041" y="284"/>
                  </a:cubicBezTo>
                  <a:cubicBezTo>
                    <a:pt x="3047" y="284"/>
                    <a:pt x="3054" y="277"/>
                    <a:pt x="3061" y="271"/>
                  </a:cubicBezTo>
                  <a:cubicBezTo>
                    <a:pt x="3087" y="297"/>
                    <a:pt x="3113" y="310"/>
                    <a:pt x="3153" y="310"/>
                  </a:cubicBezTo>
                  <a:cubicBezTo>
                    <a:pt x="3199" y="310"/>
                    <a:pt x="3219" y="277"/>
                    <a:pt x="3252" y="244"/>
                  </a:cubicBezTo>
                  <a:cubicBezTo>
                    <a:pt x="3298" y="205"/>
                    <a:pt x="3331" y="185"/>
                    <a:pt x="3371" y="139"/>
                  </a:cubicBezTo>
                  <a:cubicBezTo>
                    <a:pt x="3423" y="92"/>
                    <a:pt x="3456" y="46"/>
                    <a:pt x="3529" y="46"/>
                  </a:cubicBezTo>
                  <a:cubicBezTo>
                    <a:pt x="3569" y="46"/>
                    <a:pt x="3588" y="60"/>
                    <a:pt x="3621" y="79"/>
                  </a:cubicBezTo>
                  <a:cubicBezTo>
                    <a:pt x="3687" y="119"/>
                    <a:pt x="3733" y="119"/>
                    <a:pt x="3813" y="139"/>
                  </a:cubicBezTo>
                  <a:cubicBezTo>
                    <a:pt x="4096" y="370"/>
                    <a:pt x="4096" y="370"/>
                    <a:pt x="4096" y="370"/>
                  </a:cubicBezTo>
                  <a:lnTo>
                    <a:pt x="4096" y="370"/>
                  </a:lnTo>
                  <a:cubicBezTo>
                    <a:pt x="4096" y="389"/>
                    <a:pt x="4089" y="409"/>
                    <a:pt x="4089" y="429"/>
                  </a:cubicBezTo>
                  <a:cubicBezTo>
                    <a:pt x="4089" y="501"/>
                    <a:pt x="4123" y="547"/>
                    <a:pt x="4182" y="581"/>
                  </a:cubicBezTo>
                  <a:lnTo>
                    <a:pt x="4182" y="581"/>
                  </a:lnTo>
                  <a:cubicBezTo>
                    <a:pt x="4182" y="660"/>
                    <a:pt x="4188" y="706"/>
                    <a:pt x="4208" y="785"/>
                  </a:cubicBezTo>
                  <a:cubicBezTo>
                    <a:pt x="4221" y="844"/>
                    <a:pt x="4255" y="871"/>
                    <a:pt x="4261" y="930"/>
                  </a:cubicBezTo>
                  <a:cubicBezTo>
                    <a:pt x="4228" y="1154"/>
                    <a:pt x="4228" y="1154"/>
                    <a:pt x="4228" y="1154"/>
                  </a:cubicBezTo>
                  <a:cubicBezTo>
                    <a:pt x="4142" y="1168"/>
                    <a:pt x="4037" y="1181"/>
                    <a:pt x="4037" y="1273"/>
                  </a:cubicBezTo>
                  <a:cubicBezTo>
                    <a:pt x="4037" y="1345"/>
                    <a:pt x="4096" y="1379"/>
                    <a:pt x="4096" y="1451"/>
                  </a:cubicBezTo>
                  <a:cubicBezTo>
                    <a:pt x="4103" y="1504"/>
                    <a:pt x="4109" y="1530"/>
                    <a:pt x="4129" y="1576"/>
                  </a:cubicBezTo>
                  <a:cubicBezTo>
                    <a:pt x="4142" y="1596"/>
                    <a:pt x="4149" y="1616"/>
                    <a:pt x="4175" y="1616"/>
                  </a:cubicBezTo>
                  <a:cubicBezTo>
                    <a:pt x="4208" y="1616"/>
                    <a:pt x="4228" y="1596"/>
                    <a:pt x="4261" y="1596"/>
                  </a:cubicBezTo>
                  <a:cubicBezTo>
                    <a:pt x="4327" y="1596"/>
                    <a:pt x="4353" y="1603"/>
                    <a:pt x="4413" y="1603"/>
                  </a:cubicBezTo>
                </a:path>
              </a:pathLst>
            </a:custGeom>
            <a:solidFill>
              <a:schemeClr val="accent4"/>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51" name="Freeform 19"/>
            <p:cNvSpPr>
              <a:spLocks noChangeArrowheads="1"/>
            </p:cNvSpPr>
            <p:nvPr/>
          </p:nvSpPr>
          <p:spPr bwMode="auto">
            <a:xfrm>
              <a:off x="9752172" y="6299195"/>
              <a:ext cx="323829" cy="373063"/>
            </a:xfrm>
            <a:custGeom>
              <a:avLst/>
              <a:gdLst>
                <a:gd name="T0" fmla="*/ 376 w 898"/>
                <a:gd name="T1" fmla="*/ 1022 h 1036"/>
                <a:gd name="T2" fmla="*/ 376 w 898"/>
                <a:gd name="T3" fmla="*/ 1022 h 1036"/>
                <a:gd name="T4" fmla="*/ 224 w 898"/>
                <a:gd name="T5" fmla="*/ 1015 h 1036"/>
                <a:gd name="T6" fmla="*/ 138 w 898"/>
                <a:gd name="T7" fmla="*/ 1035 h 1036"/>
                <a:gd name="T8" fmla="*/ 92 w 898"/>
                <a:gd name="T9" fmla="*/ 995 h 1036"/>
                <a:gd name="T10" fmla="*/ 59 w 898"/>
                <a:gd name="T11" fmla="*/ 870 h 1036"/>
                <a:gd name="T12" fmla="*/ 0 w 898"/>
                <a:gd name="T13" fmla="*/ 692 h 1036"/>
                <a:gd name="T14" fmla="*/ 191 w 898"/>
                <a:gd name="T15" fmla="*/ 573 h 1036"/>
                <a:gd name="T16" fmla="*/ 224 w 898"/>
                <a:gd name="T17" fmla="*/ 349 h 1036"/>
                <a:gd name="T18" fmla="*/ 171 w 898"/>
                <a:gd name="T19" fmla="*/ 204 h 1036"/>
                <a:gd name="T20" fmla="*/ 145 w 898"/>
                <a:gd name="T21" fmla="*/ 0 h 1036"/>
                <a:gd name="T22" fmla="*/ 145 w 898"/>
                <a:gd name="T23" fmla="*/ 0 h 1036"/>
                <a:gd name="T24" fmla="*/ 184 w 898"/>
                <a:gd name="T25" fmla="*/ 19 h 1036"/>
                <a:gd name="T26" fmla="*/ 297 w 898"/>
                <a:gd name="T27" fmla="*/ 59 h 1036"/>
                <a:gd name="T28" fmla="*/ 422 w 898"/>
                <a:gd name="T29" fmla="*/ 164 h 1036"/>
                <a:gd name="T30" fmla="*/ 534 w 898"/>
                <a:gd name="T31" fmla="*/ 224 h 1036"/>
                <a:gd name="T32" fmla="*/ 666 w 898"/>
                <a:gd name="T33" fmla="*/ 408 h 1036"/>
                <a:gd name="T34" fmla="*/ 897 w 898"/>
                <a:gd name="T35" fmla="*/ 600 h 1036"/>
                <a:gd name="T36" fmla="*/ 897 w 898"/>
                <a:gd name="T37" fmla="*/ 600 h 1036"/>
                <a:gd name="T38" fmla="*/ 666 w 898"/>
                <a:gd name="T39" fmla="*/ 718 h 1036"/>
                <a:gd name="T40" fmla="*/ 534 w 898"/>
                <a:gd name="T41" fmla="*/ 844 h 1036"/>
                <a:gd name="T42" fmla="*/ 462 w 898"/>
                <a:gd name="T43" fmla="*/ 910 h 1036"/>
                <a:gd name="T44" fmla="*/ 376 w 898"/>
                <a:gd name="T45" fmla="*/ 1022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8" h="1036">
                  <a:moveTo>
                    <a:pt x="376" y="1022"/>
                  </a:moveTo>
                  <a:lnTo>
                    <a:pt x="376" y="1022"/>
                  </a:lnTo>
                  <a:cubicBezTo>
                    <a:pt x="316" y="1022"/>
                    <a:pt x="290" y="1015"/>
                    <a:pt x="224" y="1015"/>
                  </a:cubicBezTo>
                  <a:cubicBezTo>
                    <a:pt x="191" y="1015"/>
                    <a:pt x="171" y="1035"/>
                    <a:pt x="138" y="1035"/>
                  </a:cubicBezTo>
                  <a:cubicBezTo>
                    <a:pt x="112" y="1035"/>
                    <a:pt x="105" y="1015"/>
                    <a:pt x="92" y="995"/>
                  </a:cubicBezTo>
                  <a:cubicBezTo>
                    <a:pt x="72" y="949"/>
                    <a:pt x="66" y="923"/>
                    <a:pt x="59" y="870"/>
                  </a:cubicBezTo>
                  <a:cubicBezTo>
                    <a:pt x="59" y="798"/>
                    <a:pt x="0" y="764"/>
                    <a:pt x="0" y="692"/>
                  </a:cubicBezTo>
                  <a:cubicBezTo>
                    <a:pt x="0" y="600"/>
                    <a:pt x="105" y="587"/>
                    <a:pt x="191" y="573"/>
                  </a:cubicBezTo>
                  <a:cubicBezTo>
                    <a:pt x="224" y="349"/>
                    <a:pt x="224" y="349"/>
                    <a:pt x="224" y="349"/>
                  </a:cubicBezTo>
                  <a:cubicBezTo>
                    <a:pt x="218" y="290"/>
                    <a:pt x="184" y="263"/>
                    <a:pt x="171" y="204"/>
                  </a:cubicBezTo>
                  <a:cubicBezTo>
                    <a:pt x="151" y="125"/>
                    <a:pt x="145" y="79"/>
                    <a:pt x="145" y="0"/>
                  </a:cubicBezTo>
                  <a:lnTo>
                    <a:pt x="145" y="0"/>
                  </a:lnTo>
                  <a:cubicBezTo>
                    <a:pt x="151" y="6"/>
                    <a:pt x="165" y="13"/>
                    <a:pt x="184" y="19"/>
                  </a:cubicBezTo>
                  <a:cubicBezTo>
                    <a:pt x="224" y="39"/>
                    <a:pt x="257" y="33"/>
                    <a:pt x="297" y="59"/>
                  </a:cubicBezTo>
                  <a:cubicBezTo>
                    <a:pt x="343" y="105"/>
                    <a:pt x="363" y="138"/>
                    <a:pt x="422" y="164"/>
                  </a:cubicBezTo>
                  <a:cubicBezTo>
                    <a:pt x="468" y="191"/>
                    <a:pt x="501" y="184"/>
                    <a:pt x="534" y="224"/>
                  </a:cubicBezTo>
                  <a:cubicBezTo>
                    <a:pt x="600" y="283"/>
                    <a:pt x="607" y="349"/>
                    <a:pt x="666" y="408"/>
                  </a:cubicBezTo>
                  <a:cubicBezTo>
                    <a:pt x="752" y="494"/>
                    <a:pt x="818" y="514"/>
                    <a:pt x="897" y="600"/>
                  </a:cubicBezTo>
                  <a:lnTo>
                    <a:pt x="897" y="600"/>
                  </a:lnTo>
                  <a:cubicBezTo>
                    <a:pt x="831" y="652"/>
                    <a:pt x="758" y="679"/>
                    <a:pt x="666" y="718"/>
                  </a:cubicBezTo>
                  <a:cubicBezTo>
                    <a:pt x="607" y="745"/>
                    <a:pt x="587" y="791"/>
                    <a:pt x="534" y="844"/>
                  </a:cubicBezTo>
                  <a:cubicBezTo>
                    <a:pt x="508" y="870"/>
                    <a:pt x="488" y="877"/>
                    <a:pt x="462" y="910"/>
                  </a:cubicBezTo>
                  <a:cubicBezTo>
                    <a:pt x="435" y="956"/>
                    <a:pt x="402" y="989"/>
                    <a:pt x="376" y="102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58" name="Freeform 20"/>
            <p:cNvSpPr>
              <a:spLocks noChangeArrowheads="1"/>
            </p:cNvSpPr>
            <p:nvPr/>
          </p:nvSpPr>
          <p:spPr bwMode="auto">
            <a:xfrm>
              <a:off x="9771221" y="6202358"/>
              <a:ext cx="544477" cy="314325"/>
            </a:xfrm>
            <a:custGeom>
              <a:avLst/>
              <a:gdLst>
                <a:gd name="T0" fmla="*/ 7 w 1512"/>
                <a:gd name="T1" fmla="*/ 60 h 872"/>
                <a:gd name="T2" fmla="*/ 7 w 1512"/>
                <a:gd name="T3" fmla="*/ 60 h 872"/>
                <a:gd name="T4" fmla="*/ 0 w 1512"/>
                <a:gd name="T5" fmla="*/ 119 h 872"/>
                <a:gd name="T6" fmla="*/ 93 w 1512"/>
                <a:gd name="T7" fmla="*/ 271 h 872"/>
                <a:gd name="T8" fmla="*/ 93 w 1512"/>
                <a:gd name="T9" fmla="*/ 271 h 872"/>
                <a:gd name="T10" fmla="*/ 132 w 1512"/>
                <a:gd name="T11" fmla="*/ 290 h 872"/>
                <a:gd name="T12" fmla="*/ 245 w 1512"/>
                <a:gd name="T13" fmla="*/ 330 h 872"/>
                <a:gd name="T14" fmla="*/ 370 w 1512"/>
                <a:gd name="T15" fmla="*/ 435 h 872"/>
                <a:gd name="T16" fmla="*/ 482 w 1512"/>
                <a:gd name="T17" fmla="*/ 495 h 872"/>
                <a:gd name="T18" fmla="*/ 614 w 1512"/>
                <a:gd name="T19" fmla="*/ 679 h 872"/>
                <a:gd name="T20" fmla="*/ 845 w 1512"/>
                <a:gd name="T21" fmla="*/ 871 h 872"/>
                <a:gd name="T22" fmla="*/ 845 w 1512"/>
                <a:gd name="T23" fmla="*/ 871 h 872"/>
                <a:gd name="T24" fmla="*/ 911 w 1512"/>
                <a:gd name="T25" fmla="*/ 805 h 872"/>
                <a:gd name="T26" fmla="*/ 1023 w 1512"/>
                <a:gd name="T27" fmla="*/ 706 h 872"/>
                <a:gd name="T28" fmla="*/ 1128 w 1512"/>
                <a:gd name="T29" fmla="*/ 594 h 872"/>
                <a:gd name="T30" fmla="*/ 1234 w 1512"/>
                <a:gd name="T31" fmla="*/ 501 h 872"/>
                <a:gd name="T32" fmla="*/ 1406 w 1512"/>
                <a:gd name="T33" fmla="*/ 297 h 872"/>
                <a:gd name="T34" fmla="*/ 1511 w 1512"/>
                <a:gd name="T35" fmla="*/ 165 h 872"/>
                <a:gd name="T36" fmla="*/ 1511 w 1512"/>
                <a:gd name="T37" fmla="*/ 165 h 872"/>
                <a:gd name="T38" fmla="*/ 1379 w 1512"/>
                <a:gd name="T39" fmla="*/ 125 h 872"/>
                <a:gd name="T40" fmla="*/ 1293 w 1512"/>
                <a:gd name="T41" fmla="*/ 145 h 872"/>
                <a:gd name="T42" fmla="*/ 1181 w 1512"/>
                <a:gd name="T43" fmla="*/ 125 h 872"/>
                <a:gd name="T44" fmla="*/ 1168 w 1512"/>
                <a:gd name="T45" fmla="*/ 112 h 872"/>
                <a:gd name="T46" fmla="*/ 1102 w 1512"/>
                <a:gd name="T47" fmla="*/ 165 h 872"/>
                <a:gd name="T48" fmla="*/ 911 w 1512"/>
                <a:gd name="T49" fmla="*/ 224 h 872"/>
                <a:gd name="T50" fmla="*/ 838 w 1512"/>
                <a:gd name="T51" fmla="*/ 224 h 872"/>
                <a:gd name="T52" fmla="*/ 785 w 1512"/>
                <a:gd name="T53" fmla="*/ 251 h 872"/>
                <a:gd name="T54" fmla="*/ 706 w 1512"/>
                <a:gd name="T55" fmla="*/ 231 h 872"/>
                <a:gd name="T56" fmla="*/ 515 w 1512"/>
                <a:gd name="T57" fmla="*/ 165 h 872"/>
                <a:gd name="T58" fmla="*/ 271 w 1512"/>
                <a:gd name="T59" fmla="*/ 0 h 872"/>
                <a:gd name="T60" fmla="*/ 60 w 1512"/>
                <a:gd name="T61" fmla="*/ 112 h 872"/>
                <a:gd name="T62" fmla="*/ 7 w 1512"/>
                <a:gd name="T63" fmla="*/ 60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2" h="872">
                  <a:moveTo>
                    <a:pt x="7" y="60"/>
                  </a:moveTo>
                  <a:lnTo>
                    <a:pt x="7" y="60"/>
                  </a:lnTo>
                  <a:cubicBezTo>
                    <a:pt x="7" y="79"/>
                    <a:pt x="0" y="99"/>
                    <a:pt x="0" y="119"/>
                  </a:cubicBezTo>
                  <a:cubicBezTo>
                    <a:pt x="0" y="191"/>
                    <a:pt x="34" y="237"/>
                    <a:pt x="93" y="271"/>
                  </a:cubicBezTo>
                  <a:lnTo>
                    <a:pt x="93" y="271"/>
                  </a:lnTo>
                  <a:cubicBezTo>
                    <a:pt x="99" y="277"/>
                    <a:pt x="113" y="284"/>
                    <a:pt x="132" y="290"/>
                  </a:cubicBezTo>
                  <a:cubicBezTo>
                    <a:pt x="172" y="310"/>
                    <a:pt x="205" y="304"/>
                    <a:pt x="245" y="330"/>
                  </a:cubicBezTo>
                  <a:cubicBezTo>
                    <a:pt x="291" y="376"/>
                    <a:pt x="311" y="409"/>
                    <a:pt x="370" y="435"/>
                  </a:cubicBezTo>
                  <a:cubicBezTo>
                    <a:pt x="416" y="462"/>
                    <a:pt x="449" y="455"/>
                    <a:pt x="482" y="495"/>
                  </a:cubicBezTo>
                  <a:cubicBezTo>
                    <a:pt x="548" y="554"/>
                    <a:pt x="555" y="620"/>
                    <a:pt x="614" y="679"/>
                  </a:cubicBezTo>
                  <a:cubicBezTo>
                    <a:pt x="700" y="765"/>
                    <a:pt x="766" y="785"/>
                    <a:pt x="845" y="871"/>
                  </a:cubicBezTo>
                  <a:lnTo>
                    <a:pt x="845" y="871"/>
                  </a:lnTo>
                  <a:cubicBezTo>
                    <a:pt x="871" y="851"/>
                    <a:pt x="891" y="831"/>
                    <a:pt x="911" y="805"/>
                  </a:cubicBezTo>
                  <a:cubicBezTo>
                    <a:pt x="950" y="759"/>
                    <a:pt x="977" y="739"/>
                    <a:pt x="1023" y="706"/>
                  </a:cubicBezTo>
                  <a:cubicBezTo>
                    <a:pt x="1069" y="660"/>
                    <a:pt x="1082" y="633"/>
                    <a:pt x="1128" y="594"/>
                  </a:cubicBezTo>
                  <a:cubicBezTo>
                    <a:pt x="1168" y="554"/>
                    <a:pt x="1194" y="541"/>
                    <a:pt x="1234" y="501"/>
                  </a:cubicBezTo>
                  <a:cubicBezTo>
                    <a:pt x="1300" y="422"/>
                    <a:pt x="1320" y="363"/>
                    <a:pt x="1406" y="297"/>
                  </a:cubicBezTo>
                  <a:cubicBezTo>
                    <a:pt x="1458" y="257"/>
                    <a:pt x="1478" y="218"/>
                    <a:pt x="1511" y="165"/>
                  </a:cubicBezTo>
                  <a:lnTo>
                    <a:pt x="1511" y="165"/>
                  </a:lnTo>
                  <a:cubicBezTo>
                    <a:pt x="1465" y="145"/>
                    <a:pt x="1432" y="125"/>
                    <a:pt x="1379" y="125"/>
                  </a:cubicBezTo>
                  <a:cubicBezTo>
                    <a:pt x="1346" y="125"/>
                    <a:pt x="1326" y="145"/>
                    <a:pt x="1293" y="145"/>
                  </a:cubicBezTo>
                  <a:cubicBezTo>
                    <a:pt x="1247" y="145"/>
                    <a:pt x="1221" y="139"/>
                    <a:pt x="1181" y="125"/>
                  </a:cubicBezTo>
                  <a:cubicBezTo>
                    <a:pt x="1175" y="125"/>
                    <a:pt x="1175" y="112"/>
                    <a:pt x="1168" y="112"/>
                  </a:cubicBezTo>
                  <a:cubicBezTo>
                    <a:pt x="1135" y="112"/>
                    <a:pt x="1128" y="152"/>
                    <a:pt x="1102" y="165"/>
                  </a:cubicBezTo>
                  <a:cubicBezTo>
                    <a:pt x="1036" y="211"/>
                    <a:pt x="990" y="224"/>
                    <a:pt x="911" y="224"/>
                  </a:cubicBezTo>
                  <a:cubicBezTo>
                    <a:pt x="878" y="224"/>
                    <a:pt x="865" y="224"/>
                    <a:pt x="838" y="224"/>
                  </a:cubicBezTo>
                  <a:cubicBezTo>
                    <a:pt x="818" y="224"/>
                    <a:pt x="805" y="251"/>
                    <a:pt x="785" y="251"/>
                  </a:cubicBezTo>
                  <a:cubicBezTo>
                    <a:pt x="753" y="251"/>
                    <a:pt x="733" y="237"/>
                    <a:pt x="706" y="231"/>
                  </a:cubicBezTo>
                  <a:cubicBezTo>
                    <a:pt x="627" y="218"/>
                    <a:pt x="581" y="211"/>
                    <a:pt x="515" y="165"/>
                  </a:cubicBezTo>
                  <a:cubicBezTo>
                    <a:pt x="429" y="92"/>
                    <a:pt x="390" y="0"/>
                    <a:pt x="271" y="0"/>
                  </a:cubicBezTo>
                  <a:cubicBezTo>
                    <a:pt x="179" y="0"/>
                    <a:pt x="152" y="112"/>
                    <a:pt x="60" y="112"/>
                  </a:cubicBezTo>
                  <a:cubicBezTo>
                    <a:pt x="27" y="112"/>
                    <a:pt x="14" y="86"/>
                    <a:pt x="7" y="6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59" name="Freeform 21"/>
            <p:cNvSpPr>
              <a:spLocks noChangeArrowheads="1"/>
            </p:cNvSpPr>
            <p:nvPr/>
          </p:nvSpPr>
          <p:spPr bwMode="auto">
            <a:xfrm>
              <a:off x="9248967" y="5851520"/>
              <a:ext cx="1142926" cy="441325"/>
            </a:xfrm>
            <a:custGeom>
              <a:avLst/>
              <a:gdLst>
                <a:gd name="T0" fmla="*/ 1458 w 3174"/>
                <a:gd name="T1" fmla="*/ 1036 h 1228"/>
                <a:gd name="T2" fmla="*/ 983 w 3174"/>
                <a:gd name="T3" fmla="*/ 745 h 1228"/>
                <a:gd name="T4" fmla="*/ 733 w 3174"/>
                <a:gd name="T5" fmla="*/ 805 h 1228"/>
                <a:gd name="T6" fmla="*/ 515 w 3174"/>
                <a:gd name="T7" fmla="*/ 976 h 1228"/>
                <a:gd name="T8" fmla="*/ 403 w 3174"/>
                <a:gd name="T9" fmla="*/ 950 h 1228"/>
                <a:gd name="T10" fmla="*/ 251 w 3174"/>
                <a:gd name="T11" fmla="*/ 1075 h 1228"/>
                <a:gd name="T12" fmla="*/ 152 w 3174"/>
                <a:gd name="T13" fmla="*/ 910 h 1228"/>
                <a:gd name="T14" fmla="*/ 132 w 3174"/>
                <a:gd name="T15" fmla="*/ 758 h 1228"/>
                <a:gd name="T16" fmla="*/ 0 w 3174"/>
                <a:gd name="T17" fmla="*/ 666 h 1228"/>
                <a:gd name="T18" fmla="*/ 264 w 3174"/>
                <a:gd name="T19" fmla="*/ 455 h 1228"/>
                <a:gd name="T20" fmla="*/ 350 w 3174"/>
                <a:gd name="T21" fmla="*/ 336 h 1228"/>
                <a:gd name="T22" fmla="*/ 330 w 3174"/>
                <a:gd name="T23" fmla="*/ 244 h 1228"/>
                <a:gd name="T24" fmla="*/ 304 w 3174"/>
                <a:gd name="T25" fmla="*/ 46 h 1228"/>
                <a:gd name="T26" fmla="*/ 442 w 3174"/>
                <a:gd name="T27" fmla="*/ 33 h 1228"/>
                <a:gd name="T28" fmla="*/ 752 w 3174"/>
                <a:gd name="T29" fmla="*/ 7 h 1228"/>
                <a:gd name="T30" fmla="*/ 924 w 3174"/>
                <a:gd name="T31" fmla="*/ 59 h 1228"/>
                <a:gd name="T32" fmla="*/ 1069 w 3174"/>
                <a:gd name="T33" fmla="*/ 251 h 1228"/>
                <a:gd name="T34" fmla="*/ 1188 w 3174"/>
                <a:gd name="T35" fmla="*/ 284 h 1228"/>
                <a:gd name="T36" fmla="*/ 1359 w 3174"/>
                <a:gd name="T37" fmla="*/ 198 h 1228"/>
                <a:gd name="T38" fmla="*/ 1583 w 3174"/>
                <a:gd name="T39" fmla="*/ 336 h 1228"/>
                <a:gd name="T40" fmla="*/ 1775 w 3174"/>
                <a:gd name="T41" fmla="*/ 237 h 1228"/>
                <a:gd name="T42" fmla="*/ 2006 w 3174"/>
                <a:gd name="T43" fmla="*/ 191 h 1228"/>
                <a:gd name="T44" fmla="*/ 2052 w 3174"/>
                <a:gd name="T45" fmla="*/ 455 h 1228"/>
                <a:gd name="T46" fmla="*/ 2164 w 3174"/>
                <a:gd name="T47" fmla="*/ 706 h 1228"/>
                <a:gd name="T48" fmla="*/ 2316 w 3174"/>
                <a:gd name="T49" fmla="*/ 554 h 1228"/>
                <a:gd name="T50" fmla="*/ 2612 w 3174"/>
                <a:gd name="T51" fmla="*/ 448 h 1228"/>
                <a:gd name="T52" fmla="*/ 2837 w 3174"/>
                <a:gd name="T53" fmla="*/ 402 h 1228"/>
                <a:gd name="T54" fmla="*/ 3166 w 3174"/>
                <a:gd name="T55" fmla="*/ 389 h 1228"/>
                <a:gd name="T56" fmla="*/ 3166 w 3174"/>
                <a:gd name="T57" fmla="*/ 462 h 1228"/>
                <a:gd name="T58" fmla="*/ 3160 w 3174"/>
                <a:gd name="T59" fmla="*/ 712 h 1228"/>
                <a:gd name="T60" fmla="*/ 3054 w 3174"/>
                <a:gd name="T61" fmla="*/ 1016 h 1228"/>
                <a:gd name="T62" fmla="*/ 2962 w 3174"/>
                <a:gd name="T63" fmla="*/ 1141 h 1228"/>
                <a:gd name="T64" fmla="*/ 2830 w 3174"/>
                <a:gd name="T65" fmla="*/ 1101 h 1228"/>
                <a:gd name="T66" fmla="*/ 2632 w 3174"/>
                <a:gd name="T67" fmla="*/ 1101 h 1228"/>
                <a:gd name="T68" fmla="*/ 2553 w 3174"/>
                <a:gd name="T69" fmla="*/ 1141 h 1228"/>
                <a:gd name="T70" fmla="*/ 2289 w 3174"/>
                <a:gd name="T71" fmla="*/ 1200 h 1228"/>
                <a:gd name="T72" fmla="*/ 2157 w 3174"/>
                <a:gd name="T73" fmla="*/ 1207 h 1228"/>
                <a:gd name="T74" fmla="*/ 1722 w 3174"/>
                <a:gd name="T75" fmla="*/ 976 h 1228"/>
                <a:gd name="T76" fmla="*/ 1458 w 3174"/>
                <a:gd name="T77" fmla="*/ 1036 h 1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74" h="1228">
                  <a:moveTo>
                    <a:pt x="1458" y="1036"/>
                  </a:moveTo>
                  <a:lnTo>
                    <a:pt x="1458" y="1036"/>
                  </a:lnTo>
                  <a:cubicBezTo>
                    <a:pt x="1175" y="805"/>
                    <a:pt x="1175" y="805"/>
                    <a:pt x="1175" y="805"/>
                  </a:cubicBezTo>
                  <a:cubicBezTo>
                    <a:pt x="1095" y="785"/>
                    <a:pt x="1049" y="785"/>
                    <a:pt x="983" y="745"/>
                  </a:cubicBezTo>
                  <a:cubicBezTo>
                    <a:pt x="950" y="726"/>
                    <a:pt x="931" y="712"/>
                    <a:pt x="891" y="712"/>
                  </a:cubicBezTo>
                  <a:cubicBezTo>
                    <a:pt x="818" y="712"/>
                    <a:pt x="785" y="758"/>
                    <a:pt x="733" y="805"/>
                  </a:cubicBezTo>
                  <a:cubicBezTo>
                    <a:pt x="693" y="851"/>
                    <a:pt x="660" y="871"/>
                    <a:pt x="614" y="910"/>
                  </a:cubicBezTo>
                  <a:cubicBezTo>
                    <a:pt x="581" y="943"/>
                    <a:pt x="561" y="976"/>
                    <a:pt x="515" y="976"/>
                  </a:cubicBezTo>
                  <a:cubicBezTo>
                    <a:pt x="475" y="976"/>
                    <a:pt x="449" y="963"/>
                    <a:pt x="423" y="937"/>
                  </a:cubicBezTo>
                  <a:cubicBezTo>
                    <a:pt x="416" y="943"/>
                    <a:pt x="409" y="950"/>
                    <a:pt x="403" y="950"/>
                  </a:cubicBezTo>
                  <a:cubicBezTo>
                    <a:pt x="403" y="1016"/>
                    <a:pt x="390" y="1095"/>
                    <a:pt x="324" y="1095"/>
                  </a:cubicBezTo>
                  <a:cubicBezTo>
                    <a:pt x="297" y="1095"/>
                    <a:pt x="277" y="1088"/>
                    <a:pt x="251" y="1075"/>
                  </a:cubicBezTo>
                  <a:cubicBezTo>
                    <a:pt x="245" y="1062"/>
                    <a:pt x="225" y="1042"/>
                    <a:pt x="218" y="1022"/>
                  </a:cubicBezTo>
                  <a:cubicBezTo>
                    <a:pt x="205" y="983"/>
                    <a:pt x="192" y="937"/>
                    <a:pt x="152" y="910"/>
                  </a:cubicBezTo>
                  <a:cubicBezTo>
                    <a:pt x="159" y="897"/>
                    <a:pt x="172" y="890"/>
                    <a:pt x="172" y="871"/>
                  </a:cubicBezTo>
                  <a:cubicBezTo>
                    <a:pt x="172" y="824"/>
                    <a:pt x="165" y="785"/>
                    <a:pt x="132" y="758"/>
                  </a:cubicBezTo>
                  <a:cubicBezTo>
                    <a:pt x="86" y="719"/>
                    <a:pt x="47" y="712"/>
                    <a:pt x="0" y="666"/>
                  </a:cubicBezTo>
                  <a:lnTo>
                    <a:pt x="0" y="666"/>
                  </a:lnTo>
                  <a:cubicBezTo>
                    <a:pt x="33" y="613"/>
                    <a:pt x="80" y="613"/>
                    <a:pt x="139" y="580"/>
                  </a:cubicBezTo>
                  <a:cubicBezTo>
                    <a:pt x="198" y="554"/>
                    <a:pt x="218" y="501"/>
                    <a:pt x="264" y="455"/>
                  </a:cubicBezTo>
                  <a:cubicBezTo>
                    <a:pt x="284" y="429"/>
                    <a:pt x="297" y="415"/>
                    <a:pt x="317" y="389"/>
                  </a:cubicBezTo>
                  <a:cubicBezTo>
                    <a:pt x="330" y="369"/>
                    <a:pt x="350" y="363"/>
                    <a:pt x="350" y="336"/>
                  </a:cubicBezTo>
                  <a:cubicBezTo>
                    <a:pt x="350" y="310"/>
                    <a:pt x="350" y="297"/>
                    <a:pt x="350" y="270"/>
                  </a:cubicBezTo>
                  <a:cubicBezTo>
                    <a:pt x="350" y="257"/>
                    <a:pt x="337" y="251"/>
                    <a:pt x="330" y="244"/>
                  </a:cubicBezTo>
                  <a:cubicBezTo>
                    <a:pt x="317" y="198"/>
                    <a:pt x="304" y="171"/>
                    <a:pt x="304" y="125"/>
                  </a:cubicBezTo>
                  <a:cubicBezTo>
                    <a:pt x="304" y="92"/>
                    <a:pt x="304" y="72"/>
                    <a:pt x="304" y="46"/>
                  </a:cubicBezTo>
                  <a:cubicBezTo>
                    <a:pt x="357" y="46"/>
                    <a:pt x="390" y="46"/>
                    <a:pt x="442" y="33"/>
                  </a:cubicBezTo>
                  <a:lnTo>
                    <a:pt x="442" y="33"/>
                  </a:lnTo>
                  <a:cubicBezTo>
                    <a:pt x="686" y="7"/>
                    <a:pt x="686" y="7"/>
                    <a:pt x="686" y="7"/>
                  </a:cubicBezTo>
                  <a:cubicBezTo>
                    <a:pt x="713" y="7"/>
                    <a:pt x="726" y="7"/>
                    <a:pt x="752" y="7"/>
                  </a:cubicBezTo>
                  <a:cubicBezTo>
                    <a:pt x="765" y="7"/>
                    <a:pt x="772" y="0"/>
                    <a:pt x="785" y="0"/>
                  </a:cubicBezTo>
                  <a:cubicBezTo>
                    <a:pt x="845" y="0"/>
                    <a:pt x="871" y="26"/>
                    <a:pt x="924" y="59"/>
                  </a:cubicBezTo>
                  <a:cubicBezTo>
                    <a:pt x="963" y="79"/>
                    <a:pt x="990" y="99"/>
                    <a:pt x="1010" y="139"/>
                  </a:cubicBezTo>
                  <a:cubicBezTo>
                    <a:pt x="1036" y="178"/>
                    <a:pt x="1049" y="204"/>
                    <a:pt x="1069" y="251"/>
                  </a:cubicBezTo>
                  <a:cubicBezTo>
                    <a:pt x="1082" y="284"/>
                    <a:pt x="1095" y="330"/>
                    <a:pt x="1135" y="330"/>
                  </a:cubicBezTo>
                  <a:cubicBezTo>
                    <a:pt x="1161" y="330"/>
                    <a:pt x="1168" y="303"/>
                    <a:pt x="1188" y="284"/>
                  </a:cubicBezTo>
                  <a:cubicBezTo>
                    <a:pt x="1240" y="231"/>
                    <a:pt x="1287" y="211"/>
                    <a:pt x="1359" y="198"/>
                  </a:cubicBezTo>
                  <a:lnTo>
                    <a:pt x="1359" y="198"/>
                  </a:lnTo>
                  <a:cubicBezTo>
                    <a:pt x="1412" y="237"/>
                    <a:pt x="1465" y="244"/>
                    <a:pt x="1524" y="284"/>
                  </a:cubicBezTo>
                  <a:cubicBezTo>
                    <a:pt x="1544" y="303"/>
                    <a:pt x="1550" y="336"/>
                    <a:pt x="1583" y="336"/>
                  </a:cubicBezTo>
                  <a:cubicBezTo>
                    <a:pt x="1617" y="336"/>
                    <a:pt x="1630" y="303"/>
                    <a:pt x="1663" y="284"/>
                  </a:cubicBezTo>
                  <a:cubicBezTo>
                    <a:pt x="1702" y="257"/>
                    <a:pt x="1729" y="251"/>
                    <a:pt x="1775" y="237"/>
                  </a:cubicBezTo>
                  <a:cubicBezTo>
                    <a:pt x="1834" y="224"/>
                    <a:pt x="1861" y="191"/>
                    <a:pt x="1920" y="191"/>
                  </a:cubicBezTo>
                  <a:cubicBezTo>
                    <a:pt x="1953" y="191"/>
                    <a:pt x="1973" y="191"/>
                    <a:pt x="2006" y="191"/>
                  </a:cubicBezTo>
                  <a:cubicBezTo>
                    <a:pt x="2058" y="191"/>
                    <a:pt x="2124" y="211"/>
                    <a:pt x="2124" y="264"/>
                  </a:cubicBezTo>
                  <a:cubicBezTo>
                    <a:pt x="2124" y="343"/>
                    <a:pt x="2091" y="383"/>
                    <a:pt x="2052" y="455"/>
                  </a:cubicBezTo>
                  <a:cubicBezTo>
                    <a:pt x="2032" y="495"/>
                    <a:pt x="2006" y="508"/>
                    <a:pt x="2006" y="554"/>
                  </a:cubicBezTo>
                  <a:cubicBezTo>
                    <a:pt x="2006" y="633"/>
                    <a:pt x="2078" y="706"/>
                    <a:pt x="2164" y="706"/>
                  </a:cubicBezTo>
                  <a:cubicBezTo>
                    <a:pt x="2210" y="706"/>
                    <a:pt x="2223" y="666"/>
                    <a:pt x="2256" y="633"/>
                  </a:cubicBezTo>
                  <a:cubicBezTo>
                    <a:pt x="2276" y="600"/>
                    <a:pt x="2296" y="587"/>
                    <a:pt x="2316" y="554"/>
                  </a:cubicBezTo>
                  <a:cubicBezTo>
                    <a:pt x="2329" y="528"/>
                    <a:pt x="2335" y="501"/>
                    <a:pt x="2362" y="495"/>
                  </a:cubicBezTo>
                  <a:cubicBezTo>
                    <a:pt x="2461" y="468"/>
                    <a:pt x="2514" y="448"/>
                    <a:pt x="2612" y="448"/>
                  </a:cubicBezTo>
                  <a:cubicBezTo>
                    <a:pt x="2652" y="448"/>
                    <a:pt x="2678" y="482"/>
                    <a:pt x="2718" y="482"/>
                  </a:cubicBezTo>
                  <a:cubicBezTo>
                    <a:pt x="2771" y="482"/>
                    <a:pt x="2790" y="429"/>
                    <a:pt x="2837" y="402"/>
                  </a:cubicBezTo>
                  <a:cubicBezTo>
                    <a:pt x="2896" y="369"/>
                    <a:pt x="2942" y="350"/>
                    <a:pt x="3015" y="343"/>
                  </a:cubicBezTo>
                  <a:cubicBezTo>
                    <a:pt x="3166" y="389"/>
                    <a:pt x="3166" y="389"/>
                    <a:pt x="3166" y="389"/>
                  </a:cubicBezTo>
                  <a:lnTo>
                    <a:pt x="3166" y="389"/>
                  </a:lnTo>
                  <a:cubicBezTo>
                    <a:pt x="3166" y="415"/>
                    <a:pt x="3173" y="435"/>
                    <a:pt x="3166" y="462"/>
                  </a:cubicBezTo>
                  <a:cubicBezTo>
                    <a:pt x="3147" y="488"/>
                    <a:pt x="3114" y="501"/>
                    <a:pt x="3114" y="541"/>
                  </a:cubicBezTo>
                  <a:cubicBezTo>
                    <a:pt x="3114" y="607"/>
                    <a:pt x="3160" y="646"/>
                    <a:pt x="3160" y="712"/>
                  </a:cubicBezTo>
                  <a:cubicBezTo>
                    <a:pt x="3160" y="791"/>
                    <a:pt x="3127" y="831"/>
                    <a:pt x="3101" y="897"/>
                  </a:cubicBezTo>
                  <a:cubicBezTo>
                    <a:pt x="3081" y="943"/>
                    <a:pt x="3081" y="976"/>
                    <a:pt x="3054" y="1016"/>
                  </a:cubicBezTo>
                  <a:cubicBezTo>
                    <a:pt x="3034" y="1042"/>
                    <a:pt x="3008" y="1055"/>
                    <a:pt x="2988" y="1088"/>
                  </a:cubicBezTo>
                  <a:cubicBezTo>
                    <a:pt x="2975" y="1108"/>
                    <a:pt x="2969" y="1128"/>
                    <a:pt x="2962" y="1141"/>
                  </a:cubicBezTo>
                  <a:lnTo>
                    <a:pt x="2962" y="1141"/>
                  </a:lnTo>
                  <a:cubicBezTo>
                    <a:pt x="2916" y="1121"/>
                    <a:pt x="2883" y="1101"/>
                    <a:pt x="2830" y="1101"/>
                  </a:cubicBezTo>
                  <a:cubicBezTo>
                    <a:pt x="2797" y="1101"/>
                    <a:pt x="2777" y="1121"/>
                    <a:pt x="2744" y="1121"/>
                  </a:cubicBezTo>
                  <a:cubicBezTo>
                    <a:pt x="2698" y="1121"/>
                    <a:pt x="2672" y="1115"/>
                    <a:pt x="2632" y="1101"/>
                  </a:cubicBezTo>
                  <a:cubicBezTo>
                    <a:pt x="2626" y="1101"/>
                    <a:pt x="2626" y="1088"/>
                    <a:pt x="2619" y="1088"/>
                  </a:cubicBezTo>
                  <a:cubicBezTo>
                    <a:pt x="2586" y="1088"/>
                    <a:pt x="2579" y="1128"/>
                    <a:pt x="2553" y="1141"/>
                  </a:cubicBezTo>
                  <a:cubicBezTo>
                    <a:pt x="2487" y="1187"/>
                    <a:pt x="2441" y="1200"/>
                    <a:pt x="2362" y="1200"/>
                  </a:cubicBezTo>
                  <a:cubicBezTo>
                    <a:pt x="2329" y="1200"/>
                    <a:pt x="2316" y="1200"/>
                    <a:pt x="2289" y="1200"/>
                  </a:cubicBezTo>
                  <a:cubicBezTo>
                    <a:pt x="2269" y="1200"/>
                    <a:pt x="2256" y="1227"/>
                    <a:pt x="2236" y="1227"/>
                  </a:cubicBezTo>
                  <a:cubicBezTo>
                    <a:pt x="2204" y="1227"/>
                    <a:pt x="2184" y="1213"/>
                    <a:pt x="2157" y="1207"/>
                  </a:cubicBezTo>
                  <a:cubicBezTo>
                    <a:pt x="2078" y="1194"/>
                    <a:pt x="2032" y="1187"/>
                    <a:pt x="1966" y="1141"/>
                  </a:cubicBezTo>
                  <a:cubicBezTo>
                    <a:pt x="1880" y="1068"/>
                    <a:pt x="1841" y="976"/>
                    <a:pt x="1722" y="976"/>
                  </a:cubicBezTo>
                  <a:cubicBezTo>
                    <a:pt x="1630" y="976"/>
                    <a:pt x="1603" y="1088"/>
                    <a:pt x="1511" y="1088"/>
                  </a:cubicBezTo>
                  <a:cubicBezTo>
                    <a:pt x="1478" y="1088"/>
                    <a:pt x="1465" y="1062"/>
                    <a:pt x="1458" y="103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60" name="Freeform 22"/>
            <p:cNvSpPr>
              <a:spLocks noChangeArrowheads="1"/>
            </p:cNvSpPr>
            <p:nvPr/>
          </p:nvSpPr>
          <p:spPr bwMode="auto">
            <a:xfrm>
              <a:off x="9737885" y="5694357"/>
              <a:ext cx="660357" cy="411162"/>
            </a:xfrm>
            <a:custGeom>
              <a:avLst/>
              <a:gdLst>
                <a:gd name="T0" fmla="*/ 1807 w 1835"/>
                <a:gd name="T1" fmla="*/ 824 h 1142"/>
                <a:gd name="T2" fmla="*/ 1807 w 1835"/>
                <a:gd name="T3" fmla="*/ 824 h 1142"/>
                <a:gd name="T4" fmla="*/ 1656 w 1835"/>
                <a:gd name="T5" fmla="*/ 778 h 1142"/>
                <a:gd name="T6" fmla="*/ 1478 w 1835"/>
                <a:gd name="T7" fmla="*/ 837 h 1142"/>
                <a:gd name="T8" fmla="*/ 1359 w 1835"/>
                <a:gd name="T9" fmla="*/ 917 h 1142"/>
                <a:gd name="T10" fmla="*/ 1253 w 1835"/>
                <a:gd name="T11" fmla="*/ 883 h 1142"/>
                <a:gd name="T12" fmla="*/ 1003 w 1835"/>
                <a:gd name="T13" fmla="*/ 930 h 1142"/>
                <a:gd name="T14" fmla="*/ 957 w 1835"/>
                <a:gd name="T15" fmla="*/ 989 h 1142"/>
                <a:gd name="T16" fmla="*/ 897 w 1835"/>
                <a:gd name="T17" fmla="*/ 1068 h 1142"/>
                <a:gd name="T18" fmla="*/ 805 w 1835"/>
                <a:gd name="T19" fmla="*/ 1141 h 1142"/>
                <a:gd name="T20" fmla="*/ 647 w 1835"/>
                <a:gd name="T21" fmla="*/ 989 h 1142"/>
                <a:gd name="T22" fmla="*/ 693 w 1835"/>
                <a:gd name="T23" fmla="*/ 890 h 1142"/>
                <a:gd name="T24" fmla="*/ 765 w 1835"/>
                <a:gd name="T25" fmla="*/ 699 h 1142"/>
                <a:gd name="T26" fmla="*/ 647 w 1835"/>
                <a:gd name="T27" fmla="*/ 626 h 1142"/>
                <a:gd name="T28" fmla="*/ 561 w 1835"/>
                <a:gd name="T29" fmla="*/ 626 h 1142"/>
                <a:gd name="T30" fmla="*/ 416 w 1835"/>
                <a:gd name="T31" fmla="*/ 672 h 1142"/>
                <a:gd name="T32" fmla="*/ 304 w 1835"/>
                <a:gd name="T33" fmla="*/ 719 h 1142"/>
                <a:gd name="T34" fmla="*/ 224 w 1835"/>
                <a:gd name="T35" fmla="*/ 771 h 1142"/>
                <a:gd name="T36" fmla="*/ 165 w 1835"/>
                <a:gd name="T37" fmla="*/ 719 h 1142"/>
                <a:gd name="T38" fmla="*/ 0 w 1835"/>
                <a:gd name="T39" fmla="*/ 633 h 1142"/>
                <a:gd name="T40" fmla="*/ 0 w 1835"/>
                <a:gd name="T41" fmla="*/ 633 h 1142"/>
                <a:gd name="T42" fmla="*/ 27 w 1835"/>
                <a:gd name="T43" fmla="*/ 587 h 1142"/>
                <a:gd name="T44" fmla="*/ 73 w 1835"/>
                <a:gd name="T45" fmla="*/ 507 h 1142"/>
                <a:gd name="T46" fmla="*/ 0 w 1835"/>
                <a:gd name="T47" fmla="*/ 310 h 1142"/>
                <a:gd name="T48" fmla="*/ 53 w 1835"/>
                <a:gd name="T49" fmla="*/ 184 h 1142"/>
                <a:gd name="T50" fmla="*/ 53 w 1835"/>
                <a:gd name="T51" fmla="*/ 118 h 1142"/>
                <a:gd name="T52" fmla="*/ 66 w 1835"/>
                <a:gd name="T53" fmla="*/ 59 h 1142"/>
                <a:gd name="T54" fmla="*/ 66 w 1835"/>
                <a:gd name="T55" fmla="*/ 59 h 1142"/>
                <a:gd name="T56" fmla="*/ 178 w 1835"/>
                <a:gd name="T57" fmla="*/ 99 h 1142"/>
                <a:gd name="T58" fmla="*/ 290 w 1835"/>
                <a:gd name="T59" fmla="*/ 79 h 1142"/>
                <a:gd name="T60" fmla="*/ 403 w 1835"/>
                <a:gd name="T61" fmla="*/ 85 h 1142"/>
                <a:gd name="T62" fmla="*/ 594 w 1835"/>
                <a:gd name="T63" fmla="*/ 33 h 1142"/>
                <a:gd name="T64" fmla="*/ 732 w 1835"/>
                <a:gd name="T65" fmla="*/ 0 h 1142"/>
                <a:gd name="T66" fmla="*/ 673 w 1835"/>
                <a:gd name="T67" fmla="*/ 145 h 1142"/>
                <a:gd name="T68" fmla="*/ 640 w 1835"/>
                <a:gd name="T69" fmla="*/ 250 h 1142"/>
                <a:gd name="T70" fmla="*/ 713 w 1835"/>
                <a:gd name="T71" fmla="*/ 310 h 1142"/>
                <a:gd name="T72" fmla="*/ 805 w 1835"/>
                <a:gd name="T73" fmla="*/ 356 h 1142"/>
                <a:gd name="T74" fmla="*/ 884 w 1835"/>
                <a:gd name="T75" fmla="*/ 316 h 1142"/>
                <a:gd name="T76" fmla="*/ 910 w 1835"/>
                <a:gd name="T77" fmla="*/ 343 h 1142"/>
                <a:gd name="T78" fmla="*/ 963 w 1835"/>
                <a:gd name="T79" fmla="*/ 376 h 1142"/>
                <a:gd name="T80" fmla="*/ 1016 w 1835"/>
                <a:gd name="T81" fmla="*/ 422 h 1142"/>
                <a:gd name="T82" fmla="*/ 1069 w 1835"/>
                <a:gd name="T83" fmla="*/ 369 h 1142"/>
                <a:gd name="T84" fmla="*/ 1049 w 1835"/>
                <a:gd name="T85" fmla="*/ 290 h 1142"/>
                <a:gd name="T86" fmla="*/ 1095 w 1835"/>
                <a:gd name="T87" fmla="*/ 270 h 1142"/>
                <a:gd name="T88" fmla="*/ 1128 w 1835"/>
                <a:gd name="T89" fmla="*/ 197 h 1142"/>
                <a:gd name="T90" fmla="*/ 1161 w 1835"/>
                <a:gd name="T91" fmla="*/ 125 h 1142"/>
                <a:gd name="T92" fmla="*/ 1234 w 1835"/>
                <a:gd name="T93" fmla="*/ 184 h 1142"/>
                <a:gd name="T94" fmla="*/ 1412 w 1835"/>
                <a:gd name="T95" fmla="*/ 257 h 1142"/>
                <a:gd name="T96" fmla="*/ 1484 w 1835"/>
                <a:gd name="T97" fmla="*/ 257 h 1142"/>
                <a:gd name="T98" fmla="*/ 1570 w 1835"/>
                <a:gd name="T99" fmla="*/ 250 h 1142"/>
                <a:gd name="T100" fmla="*/ 1643 w 1835"/>
                <a:gd name="T101" fmla="*/ 270 h 1142"/>
                <a:gd name="T102" fmla="*/ 1794 w 1835"/>
                <a:gd name="T103" fmla="*/ 290 h 1142"/>
                <a:gd name="T104" fmla="*/ 1794 w 1835"/>
                <a:gd name="T105" fmla="*/ 290 h 1142"/>
                <a:gd name="T106" fmla="*/ 1801 w 1835"/>
                <a:gd name="T107" fmla="*/ 323 h 1142"/>
                <a:gd name="T108" fmla="*/ 1801 w 1835"/>
                <a:gd name="T109" fmla="*/ 382 h 1142"/>
                <a:gd name="T110" fmla="*/ 1821 w 1835"/>
                <a:gd name="T111" fmla="*/ 567 h 1142"/>
                <a:gd name="T112" fmla="*/ 1821 w 1835"/>
                <a:gd name="T113" fmla="*/ 620 h 1142"/>
                <a:gd name="T114" fmla="*/ 1834 w 1835"/>
                <a:gd name="T115" fmla="*/ 666 h 1142"/>
                <a:gd name="T116" fmla="*/ 1807 w 1835"/>
                <a:gd name="T117" fmla="*/ 804 h 1142"/>
                <a:gd name="T118" fmla="*/ 1807 w 1835"/>
                <a:gd name="T119" fmla="*/ 824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5" h="1142">
                  <a:moveTo>
                    <a:pt x="1807" y="824"/>
                  </a:moveTo>
                  <a:lnTo>
                    <a:pt x="1807" y="824"/>
                  </a:lnTo>
                  <a:cubicBezTo>
                    <a:pt x="1656" y="778"/>
                    <a:pt x="1656" y="778"/>
                    <a:pt x="1656" y="778"/>
                  </a:cubicBezTo>
                  <a:cubicBezTo>
                    <a:pt x="1583" y="785"/>
                    <a:pt x="1537" y="804"/>
                    <a:pt x="1478" y="837"/>
                  </a:cubicBezTo>
                  <a:cubicBezTo>
                    <a:pt x="1431" y="864"/>
                    <a:pt x="1412" y="917"/>
                    <a:pt x="1359" y="917"/>
                  </a:cubicBezTo>
                  <a:cubicBezTo>
                    <a:pt x="1319" y="917"/>
                    <a:pt x="1293" y="883"/>
                    <a:pt x="1253" y="883"/>
                  </a:cubicBezTo>
                  <a:cubicBezTo>
                    <a:pt x="1155" y="883"/>
                    <a:pt x="1102" y="903"/>
                    <a:pt x="1003" y="930"/>
                  </a:cubicBezTo>
                  <a:cubicBezTo>
                    <a:pt x="976" y="936"/>
                    <a:pt x="970" y="963"/>
                    <a:pt x="957" y="989"/>
                  </a:cubicBezTo>
                  <a:cubicBezTo>
                    <a:pt x="937" y="1022"/>
                    <a:pt x="917" y="1035"/>
                    <a:pt x="897" y="1068"/>
                  </a:cubicBezTo>
                  <a:cubicBezTo>
                    <a:pt x="864" y="1101"/>
                    <a:pt x="851" y="1141"/>
                    <a:pt x="805" y="1141"/>
                  </a:cubicBezTo>
                  <a:cubicBezTo>
                    <a:pt x="719" y="1141"/>
                    <a:pt x="647" y="1068"/>
                    <a:pt x="647" y="989"/>
                  </a:cubicBezTo>
                  <a:cubicBezTo>
                    <a:pt x="647" y="943"/>
                    <a:pt x="673" y="930"/>
                    <a:pt x="693" y="890"/>
                  </a:cubicBezTo>
                  <a:cubicBezTo>
                    <a:pt x="732" y="818"/>
                    <a:pt x="765" y="778"/>
                    <a:pt x="765" y="699"/>
                  </a:cubicBezTo>
                  <a:cubicBezTo>
                    <a:pt x="765" y="646"/>
                    <a:pt x="699" y="626"/>
                    <a:pt x="647" y="626"/>
                  </a:cubicBezTo>
                  <a:cubicBezTo>
                    <a:pt x="614" y="626"/>
                    <a:pt x="594" y="626"/>
                    <a:pt x="561" y="626"/>
                  </a:cubicBezTo>
                  <a:cubicBezTo>
                    <a:pt x="502" y="626"/>
                    <a:pt x="475" y="659"/>
                    <a:pt x="416" y="672"/>
                  </a:cubicBezTo>
                  <a:cubicBezTo>
                    <a:pt x="370" y="686"/>
                    <a:pt x="343" y="692"/>
                    <a:pt x="304" y="719"/>
                  </a:cubicBezTo>
                  <a:cubicBezTo>
                    <a:pt x="271" y="738"/>
                    <a:pt x="258" y="771"/>
                    <a:pt x="224" y="771"/>
                  </a:cubicBezTo>
                  <a:cubicBezTo>
                    <a:pt x="191" y="771"/>
                    <a:pt x="185" y="738"/>
                    <a:pt x="165" y="719"/>
                  </a:cubicBezTo>
                  <a:cubicBezTo>
                    <a:pt x="106" y="679"/>
                    <a:pt x="53" y="672"/>
                    <a:pt x="0" y="633"/>
                  </a:cubicBezTo>
                  <a:lnTo>
                    <a:pt x="0" y="633"/>
                  </a:lnTo>
                  <a:cubicBezTo>
                    <a:pt x="20" y="620"/>
                    <a:pt x="20" y="606"/>
                    <a:pt x="27" y="587"/>
                  </a:cubicBezTo>
                  <a:cubicBezTo>
                    <a:pt x="40" y="554"/>
                    <a:pt x="73" y="540"/>
                    <a:pt x="73" y="507"/>
                  </a:cubicBezTo>
                  <a:cubicBezTo>
                    <a:pt x="73" y="422"/>
                    <a:pt x="0" y="389"/>
                    <a:pt x="0" y="310"/>
                  </a:cubicBezTo>
                  <a:cubicBezTo>
                    <a:pt x="0" y="257"/>
                    <a:pt x="53" y="237"/>
                    <a:pt x="53" y="184"/>
                  </a:cubicBezTo>
                  <a:cubicBezTo>
                    <a:pt x="53" y="158"/>
                    <a:pt x="53" y="138"/>
                    <a:pt x="53" y="118"/>
                  </a:cubicBezTo>
                  <a:cubicBezTo>
                    <a:pt x="53" y="92"/>
                    <a:pt x="60" y="85"/>
                    <a:pt x="66" y="59"/>
                  </a:cubicBezTo>
                  <a:lnTo>
                    <a:pt x="66" y="59"/>
                  </a:lnTo>
                  <a:cubicBezTo>
                    <a:pt x="106" y="72"/>
                    <a:pt x="132" y="99"/>
                    <a:pt x="178" y="99"/>
                  </a:cubicBezTo>
                  <a:cubicBezTo>
                    <a:pt x="218" y="99"/>
                    <a:pt x="244" y="79"/>
                    <a:pt x="290" y="79"/>
                  </a:cubicBezTo>
                  <a:cubicBezTo>
                    <a:pt x="337" y="79"/>
                    <a:pt x="363" y="85"/>
                    <a:pt x="403" y="85"/>
                  </a:cubicBezTo>
                  <a:cubicBezTo>
                    <a:pt x="482" y="85"/>
                    <a:pt x="521" y="52"/>
                    <a:pt x="594" y="33"/>
                  </a:cubicBezTo>
                  <a:cubicBezTo>
                    <a:pt x="647" y="20"/>
                    <a:pt x="686" y="26"/>
                    <a:pt x="732" y="0"/>
                  </a:cubicBezTo>
                  <a:cubicBezTo>
                    <a:pt x="699" y="52"/>
                    <a:pt x="693" y="85"/>
                    <a:pt x="673" y="145"/>
                  </a:cubicBezTo>
                  <a:cubicBezTo>
                    <a:pt x="660" y="184"/>
                    <a:pt x="640" y="204"/>
                    <a:pt x="640" y="250"/>
                  </a:cubicBezTo>
                  <a:cubicBezTo>
                    <a:pt x="640" y="290"/>
                    <a:pt x="679" y="296"/>
                    <a:pt x="713" y="310"/>
                  </a:cubicBezTo>
                  <a:cubicBezTo>
                    <a:pt x="752" y="323"/>
                    <a:pt x="765" y="356"/>
                    <a:pt x="805" y="356"/>
                  </a:cubicBezTo>
                  <a:cubicBezTo>
                    <a:pt x="838" y="356"/>
                    <a:pt x="851" y="316"/>
                    <a:pt x="884" y="316"/>
                  </a:cubicBezTo>
                  <a:cubicBezTo>
                    <a:pt x="897" y="316"/>
                    <a:pt x="897" y="329"/>
                    <a:pt x="910" y="343"/>
                  </a:cubicBezTo>
                  <a:cubicBezTo>
                    <a:pt x="930" y="356"/>
                    <a:pt x="943" y="362"/>
                    <a:pt x="963" y="376"/>
                  </a:cubicBezTo>
                  <a:cubicBezTo>
                    <a:pt x="983" y="395"/>
                    <a:pt x="990" y="422"/>
                    <a:pt x="1016" y="422"/>
                  </a:cubicBezTo>
                  <a:cubicBezTo>
                    <a:pt x="1049" y="422"/>
                    <a:pt x="1069" y="395"/>
                    <a:pt x="1069" y="369"/>
                  </a:cubicBezTo>
                  <a:cubicBezTo>
                    <a:pt x="1069" y="336"/>
                    <a:pt x="1049" y="323"/>
                    <a:pt x="1049" y="290"/>
                  </a:cubicBezTo>
                  <a:cubicBezTo>
                    <a:pt x="1049" y="270"/>
                    <a:pt x="1082" y="283"/>
                    <a:pt x="1095" y="270"/>
                  </a:cubicBezTo>
                  <a:cubicBezTo>
                    <a:pt x="1121" y="250"/>
                    <a:pt x="1128" y="230"/>
                    <a:pt x="1128" y="197"/>
                  </a:cubicBezTo>
                  <a:cubicBezTo>
                    <a:pt x="1135" y="171"/>
                    <a:pt x="1128" y="125"/>
                    <a:pt x="1161" y="125"/>
                  </a:cubicBezTo>
                  <a:cubicBezTo>
                    <a:pt x="1201" y="125"/>
                    <a:pt x="1201" y="171"/>
                    <a:pt x="1234" y="184"/>
                  </a:cubicBezTo>
                  <a:cubicBezTo>
                    <a:pt x="1300" y="224"/>
                    <a:pt x="1339" y="257"/>
                    <a:pt x="1412" y="257"/>
                  </a:cubicBezTo>
                  <a:cubicBezTo>
                    <a:pt x="1445" y="257"/>
                    <a:pt x="1458" y="257"/>
                    <a:pt x="1484" y="257"/>
                  </a:cubicBezTo>
                  <a:cubicBezTo>
                    <a:pt x="1517" y="257"/>
                    <a:pt x="1537" y="250"/>
                    <a:pt x="1570" y="250"/>
                  </a:cubicBezTo>
                  <a:cubicBezTo>
                    <a:pt x="1596" y="250"/>
                    <a:pt x="1616" y="264"/>
                    <a:pt x="1643" y="270"/>
                  </a:cubicBezTo>
                  <a:cubicBezTo>
                    <a:pt x="1702" y="283"/>
                    <a:pt x="1735" y="277"/>
                    <a:pt x="1794" y="290"/>
                  </a:cubicBezTo>
                  <a:lnTo>
                    <a:pt x="1794" y="290"/>
                  </a:lnTo>
                  <a:cubicBezTo>
                    <a:pt x="1794" y="303"/>
                    <a:pt x="1801" y="310"/>
                    <a:pt x="1801" y="323"/>
                  </a:cubicBezTo>
                  <a:cubicBezTo>
                    <a:pt x="1801" y="349"/>
                    <a:pt x="1801" y="356"/>
                    <a:pt x="1801" y="382"/>
                  </a:cubicBezTo>
                  <a:cubicBezTo>
                    <a:pt x="1801" y="455"/>
                    <a:pt x="1821" y="494"/>
                    <a:pt x="1821" y="567"/>
                  </a:cubicBezTo>
                  <a:cubicBezTo>
                    <a:pt x="1821" y="587"/>
                    <a:pt x="1821" y="600"/>
                    <a:pt x="1821" y="620"/>
                  </a:cubicBezTo>
                  <a:cubicBezTo>
                    <a:pt x="1821" y="639"/>
                    <a:pt x="1827" y="646"/>
                    <a:pt x="1834" y="666"/>
                  </a:cubicBezTo>
                  <a:cubicBezTo>
                    <a:pt x="1834" y="719"/>
                    <a:pt x="1814" y="751"/>
                    <a:pt x="1807" y="804"/>
                  </a:cubicBezTo>
                  <a:cubicBezTo>
                    <a:pt x="1807" y="811"/>
                    <a:pt x="1807" y="818"/>
                    <a:pt x="1807" y="82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61" name="Freeform 23"/>
            <p:cNvSpPr>
              <a:spLocks noChangeArrowheads="1"/>
            </p:cNvSpPr>
            <p:nvPr/>
          </p:nvSpPr>
          <p:spPr bwMode="auto">
            <a:xfrm>
              <a:off x="9761697" y="5449883"/>
              <a:ext cx="622259" cy="396875"/>
            </a:xfrm>
            <a:custGeom>
              <a:avLst/>
              <a:gdLst>
                <a:gd name="T0" fmla="*/ 0 w 1729"/>
                <a:gd name="T1" fmla="*/ 739 h 1103"/>
                <a:gd name="T2" fmla="*/ 0 w 1729"/>
                <a:gd name="T3" fmla="*/ 739 h 1103"/>
                <a:gd name="T4" fmla="*/ 112 w 1729"/>
                <a:gd name="T5" fmla="*/ 779 h 1103"/>
                <a:gd name="T6" fmla="*/ 224 w 1729"/>
                <a:gd name="T7" fmla="*/ 759 h 1103"/>
                <a:gd name="T8" fmla="*/ 337 w 1729"/>
                <a:gd name="T9" fmla="*/ 765 h 1103"/>
                <a:gd name="T10" fmla="*/ 528 w 1729"/>
                <a:gd name="T11" fmla="*/ 713 h 1103"/>
                <a:gd name="T12" fmla="*/ 666 w 1729"/>
                <a:gd name="T13" fmla="*/ 680 h 1103"/>
                <a:gd name="T14" fmla="*/ 607 w 1729"/>
                <a:gd name="T15" fmla="*/ 825 h 1103"/>
                <a:gd name="T16" fmla="*/ 574 w 1729"/>
                <a:gd name="T17" fmla="*/ 930 h 1103"/>
                <a:gd name="T18" fmla="*/ 647 w 1729"/>
                <a:gd name="T19" fmla="*/ 990 h 1103"/>
                <a:gd name="T20" fmla="*/ 739 w 1729"/>
                <a:gd name="T21" fmla="*/ 1036 h 1103"/>
                <a:gd name="T22" fmla="*/ 818 w 1729"/>
                <a:gd name="T23" fmla="*/ 996 h 1103"/>
                <a:gd name="T24" fmla="*/ 844 w 1729"/>
                <a:gd name="T25" fmla="*/ 1023 h 1103"/>
                <a:gd name="T26" fmla="*/ 897 w 1729"/>
                <a:gd name="T27" fmla="*/ 1056 h 1103"/>
                <a:gd name="T28" fmla="*/ 950 w 1729"/>
                <a:gd name="T29" fmla="*/ 1102 h 1103"/>
                <a:gd name="T30" fmla="*/ 1003 w 1729"/>
                <a:gd name="T31" fmla="*/ 1049 h 1103"/>
                <a:gd name="T32" fmla="*/ 983 w 1729"/>
                <a:gd name="T33" fmla="*/ 970 h 1103"/>
                <a:gd name="T34" fmla="*/ 1029 w 1729"/>
                <a:gd name="T35" fmla="*/ 950 h 1103"/>
                <a:gd name="T36" fmla="*/ 1062 w 1729"/>
                <a:gd name="T37" fmla="*/ 877 h 1103"/>
                <a:gd name="T38" fmla="*/ 1095 w 1729"/>
                <a:gd name="T39" fmla="*/ 805 h 1103"/>
                <a:gd name="T40" fmla="*/ 1168 w 1729"/>
                <a:gd name="T41" fmla="*/ 864 h 1103"/>
                <a:gd name="T42" fmla="*/ 1346 w 1729"/>
                <a:gd name="T43" fmla="*/ 937 h 1103"/>
                <a:gd name="T44" fmla="*/ 1418 w 1729"/>
                <a:gd name="T45" fmla="*/ 937 h 1103"/>
                <a:gd name="T46" fmla="*/ 1504 w 1729"/>
                <a:gd name="T47" fmla="*/ 930 h 1103"/>
                <a:gd name="T48" fmla="*/ 1577 w 1729"/>
                <a:gd name="T49" fmla="*/ 950 h 1103"/>
                <a:gd name="T50" fmla="*/ 1728 w 1729"/>
                <a:gd name="T51" fmla="*/ 970 h 1103"/>
                <a:gd name="T52" fmla="*/ 1728 w 1729"/>
                <a:gd name="T53" fmla="*/ 970 h 1103"/>
                <a:gd name="T54" fmla="*/ 1689 w 1729"/>
                <a:gd name="T55" fmla="*/ 792 h 1103"/>
                <a:gd name="T56" fmla="*/ 1689 w 1729"/>
                <a:gd name="T57" fmla="*/ 633 h 1103"/>
                <a:gd name="T58" fmla="*/ 1656 w 1729"/>
                <a:gd name="T59" fmla="*/ 502 h 1103"/>
                <a:gd name="T60" fmla="*/ 1616 w 1729"/>
                <a:gd name="T61" fmla="*/ 389 h 1103"/>
                <a:gd name="T62" fmla="*/ 1583 w 1729"/>
                <a:gd name="T63" fmla="*/ 337 h 1103"/>
                <a:gd name="T64" fmla="*/ 1412 w 1729"/>
                <a:gd name="T65" fmla="*/ 264 h 1103"/>
                <a:gd name="T66" fmla="*/ 1313 w 1729"/>
                <a:gd name="T67" fmla="*/ 225 h 1103"/>
                <a:gd name="T68" fmla="*/ 1174 w 1729"/>
                <a:gd name="T69" fmla="*/ 225 h 1103"/>
                <a:gd name="T70" fmla="*/ 1009 w 1729"/>
                <a:gd name="T71" fmla="*/ 165 h 1103"/>
                <a:gd name="T72" fmla="*/ 957 w 1729"/>
                <a:gd name="T73" fmla="*/ 172 h 1103"/>
                <a:gd name="T74" fmla="*/ 825 w 1729"/>
                <a:gd name="T75" fmla="*/ 79 h 1103"/>
                <a:gd name="T76" fmla="*/ 647 w 1729"/>
                <a:gd name="T77" fmla="*/ 7 h 1103"/>
                <a:gd name="T78" fmla="*/ 633 w 1729"/>
                <a:gd name="T79" fmla="*/ 0 h 1103"/>
                <a:gd name="T80" fmla="*/ 633 w 1729"/>
                <a:gd name="T81" fmla="*/ 0 h 1103"/>
                <a:gd name="T82" fmla="*/ 442 w 1729"/>
                <a:gd name="T83" fmla="*/ 93 h 1103"/>
                <a:gd name="T84" fmla="*/ 396 w 1729"/>
                <a:gd name="T85" fmla="*/ 93 h 1103"/>
                <a:gd name="T86" fmla="*/ 350 w 1729"/>
                <a:gd name="T87" fmla="*/ 165 h 1103"/>
                <a:gd name="T88" fmla="*/ 317 w 1729"/>
                <a:gd name="T89" fmla="*/ 258 h 1103"/>
                <a:gd name="T90" fmla="*/ 257 w 1729"/>
                <a:gd name="T91" fmla="*/ 436 h 1103"/>
                <a:gd name="T92" fmla="*/ 139 w 1729"/>
                <a:gd name="T93" fmla="*/ 574 h 1103"/>
                <a:gd name="T94" fmla="*/ 33 w 1729"/>
                <a:gd name="T95" fmla="*/ 633 h 1103"/>
                <a:gd name="T96" fmla="*/ 0 w 1729"/>
                <a:gd name="T97" fmla="*/ 739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29" h="1103">
                  <a:moveTo>
                    <a:pt x="0" y="739"/>
                  </a:moveTo>
                  <a:lnTo>
                    <a:pt x="0" y="739"/>
                  </a:lnTo>
                  <a:cubicBezTo>
                    <a:pt x="40" y="752"/>
                    <a:pt x="66" y="779"/>
                    <a:pt x="112" y="779"/>
                  </a:cubicBezTo>
                  <a:cubicBezTo>
                    <a:pt x="152" y="779"/>
                    <a:pt x="178" y="759"/>
                    <a:pt x="224" y="759"/>
                  </a:cubicBezTo>
                  <a:cubicBezTo>
                    <a:pt x="271" y="759"/>
                    <a:pt x="297" y="765"/>
                    <a:pt x="337" y="765"/>
                  </a:cubicBezTo>
                  <a:cubicBezTo>
                    <a:pt x="416" y="765"/>
                    <a:pt x="455" y="732"/>
                    <a:pt x="528" y="713"/>
                  </a:cubicBezTo>
                  <a:cubicBezTo>
                    <a:pt x="581" y="700"/>
                    <a:pt x="620" y="706"/>
                    <a:pt x="666" y="680"/>
                  </a:cubicBezTo>
                  <a:cubicBezTo>
                    <a:pt x="633" y="732"/>
                    <a:pt x="627" y="765"/>
                    <a:pt x="607" y="825"/>
                  </a:cubicBezTo>
                  <a:cubicBezTo>
                    <a:pt x="594" y="864"/>
                    <a:pt x="574" y="884"/>
                    <a:pt x="574" y="930"/>
                  </a:cubicBezTo>
                  <a:cubicBezTo>
                    <a:pt x="574" y="970"/>
                    <a:pt x="613" y="976"/>
                    <a:pt x="647" y="990"/>
                  </a:cubicBezTo>
                  <a:cubicBezTo>
                    <a:pt x="686" y="1003"/>
                    <a:pt x="699" y="1036"/>
                    <a:pt x="739" y="1036"/>
                  </a:cubicBezTo>
                  <a:cubicBezTo>
                    <a:pt x="772" y="1036"/>
                    <a:pt x="785" y="996"/>
                    <a:pt x="818" y="996"/>
                  </a:cubicBezTo>
                  <a:cubicBezTo>
                    <a:pt x="831" y="996"/>
                    <a:pt x="831" y="1009"/>
                    <a:pt x="844" y="1023"/>
                  </a:cubicBezTo>
                  <a:cubicBezTo>
                    <a:pt x="864" y="1036"/>
                    <a:pt x="877" y="1042"/>
                    <a:pt x="897" y="1056"/>
                  </a:cubicBezTo>
                  <a:cubicBezTo>
                    <a:pt x="917" y="1075"/>
                    <a:pt x="924" y="1102"/>
                    <a:pt x="950" y="1102"/>
                  </a:cubicBezTo>
                  <a:cubicBezTo>
                    <a:pt x="983" y="1102"/>
                    <a:pt x="1003" y="1075"/>
                    <a:pt x="1003" y="1049"/>
                  </a:cubicBezTo>
                  <a:cubicBezTo>
                    <a:pt x="1003" y="1016"/>
                    <a:pt x="983" y="1003"/>
                    <a:pt x="983" y="970"/>
                  </a:cubicBezTo>
                  <a:cubicBezTo>
                    <a:pt x="983" y="950"/>
                    <a:pt x="1016" y="963"/>
                    <a:pt x="1029" y="950"/>
                  </a:cubicBezTo>
                  <a:cubicBezTo>
                    <a:pt x="1055" y="930"/>
                    <a:pt x="1062" y="910"/>
                    <a:pt x="1062" y="877"/>
                  </a:cubicBezTo>
                  <a:cubicBezTo>
                    <a:pt x="1069" y="851"/>
                    <a:pt x="1062" y="805"/>
                    <a:pt x="1095" y="805"/>
                  </a:cubicBezTo>
                  <a:cubicBezTo>
                    <a:pt x="1135" y="805"/>
                    <a:pt x="1135" y="851"/>
                    <a:pt x="1168" y="864"/>
                  </a:cubicBezTo>
                  <a:cubicBezTo>
                    <a:pt x="1234" y="904"/>
                    <a:pt x="1273" y="937"/>
                    <a:pt x="1346" y="937"/>
                  </a:cubicBezTo>
                  <a:cubicBezTo>
                    <a:pt x="1379" y="937"/>
                    <a:pt x="1392" y="937"/>
                    <a:pt x="1418" y="937"/>
                  </a:cubicBezTo>
                  <a:cubicBezTo>
                    <a:pt x="1451" y="937"/>
                    <a:pt x="1471" y="930"/>
                    <a:pt x="1504" y="930"/>
                  </a:cubicBezTo>
                  <a:cubicBezTo>
                    <a:pt x="1530" y="930"/>
                    <a:pt x="1550" y="944"/>
                    <a:pt x="1577" y="950"/>
                  </a:cubicBezTo>
                  <a:cubicBezTo>
                    <a:pt x="1636" y="963"/>
                    <a:pt x="1669" y="957"/>
                    <a:pt x="1728" y="970"/>
                  </a:cubicBezTo>
                  <a:lnTo>
                    <a:pt x="1728" y="970"/>
                  </a:lnTo>
                  <a:cubicBezTo>
                    <a:pt x="1722" y="904"/>
                    <a:pt x="1689" y="864"/>
                    <a:pt x="1689" y="792"/>
                  </a:cubicBezTo>
                  <a:cubicBezTo>
                    <a:pt x="1689" y="726"/>
                    <a:pt x="1689" y="693"/>
                    <a:pt x="1689" y="633"/>
                  </a:cubicBezTo>
                  <a:cubicBezTo>
                    <a:pt x="1689" y="581"/>
                    <a:pt x="1662" y="554"/>
                    <a:pt x="1656" y="502"/>
                  </a:cubicBezTo>
                  <a:cubicBezTo>
                    <a:pt x="1649" y="455"/>
                    <a:pt x="1636" y="429"/>
                    <a:pt x="1616" y="389"/>
                  </a:cubicBezTo>
                  <a:cubicBezTo>
                    <a:pt x="1603" y="370"/>
                    <a:pt x="1603" y="350"/>
                    <a:pt x="1583" y="337"/>
                  </a:cubicBezTo>
                  <a:cubicBezTo>
                    <a:pt x="1524" y="297"/>
                    <a:pt x="1478" y="284"/>
                    <a:pt x="1412" y="264"/>
                  </a:cubicBezTo>
                  <a:cubicBezTo>
                    <a:pt x="1372" y="251"/>
                    <a:pt x="1352" y="225"/>
                    <a:pt x="1313" y="225"/>
                  </a:cubicBezTo>
                  <a:cubicBezTo>
                    <a:pt x="1260" y="225"/>
                    <a:pt x="1227" y="225"/>
                    <a:pt x="1174" y="225"/>
                  </a:cubicBezTo>
                  <a:cubicBezTo>
                    <a:pt x="1102" y="225"/>
                    <a:pt x="1075" y="165"/>
                    <a:pt x="1009" y="165"/>
                  </a:cubicBezTo>
                  <a:cubicBezTo>
                    <a:pt x="990" y="165"/>
                    <a:pt x="976" y="172"/>
                    <a:pt x="957" y="172"/>
                  </a:cubicBezTo>
                  <a:cubicBezTo>
                    <a:pt x="897" y="172"/>
                    <a:pt x="851" y="139"/>
                    <a:pt x="825" y="79"/>
                  </a:cubicBezTo>
                  <a:cubicBezTo>
                    <a:pt x="792" y="14"/>
                    <a:pt x="712" y="47"/>
                    <a:pt x="647" y="7"/>
                  </a:cubicBezTo>
                  <a:cubicBezTo>
                    <a:pt x="640" y="0"/>
                    <a:pt x="633" y="0"/>
                    <a:pt x="633" y="0"/>
                  </a:cubicBezTo>
                  <a:lnTo>
                    <a:pt x="633" y="0"/>
                  </a:lnTo>
                  <a:cubicBezTo>
                    <a:pt x="574" y="47"/>
                    <a:pt x="521" y="93"/>
                    <a:pt x="442" y="93"/>
                  </a:cubicBezTo>
                  <a:cubicBezTo>
                    <a:pt x="422" y="93"/>
                    <a:pt x="416" y="93"/>
                    <a:pt x="396" y="93"/>
                  </a:cubicBezTo>
                  <a:cubicBezTo>
                    <a:pt x="356" y="93"/>
                    <a:pt x="356" y="132"/>
                    <a:pt x="350" y="165"/>
                  </a:cubicBezTo>
                  <a:cubicBezTo>
                    <a:pt x="343" y="205"/>
                    <a:pt x="323" y="225"/>
                    <a:pt x="317" y="258"/>
                  </a:cubicBezTo>
                  <a:cubicBezTo>
                    <a:pt x="297" y="330"/>
                    <a:pt x="277" y="370"/>
                    <a:pt x="257" y="436"/>
                  </a:cubicBezTo>
                  <a:cubicBezTo>
                    <a:pt x="238" y="502"/>
                    <a:pt x="198" y="534"/>
                    <a:pt x="139" y="574"/>
                  </a:cubicBezTo>
                  <a:cubicBezTo>
                    <a:pt x="106" y="601"/>
                    <a:pt x="66" y="594"/>
                    <a:pt x="33" y="633"/>
                  </a:cubicBezTo>
                  <a:cubicBezTo>
                    <a:pt x="0" y="666"/>
                    <a:pt x="13" y="700"/>
                    <a:pt x="0" y="73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62" name="Freeform 24"/>
            <p:cNvSpPr>
              <a:spLocks noChangeArrowheads="1"/>
            </p:cNvSpPr>
            <p:nvPr/>
          </p:nvSpPr>
          <p:spPr bwMode="auto">
            <a:xfrm>
              <a:off x="9282303" y="5014907"/>
              <a:ext cx="707979" cy="955675"/>
            </a:xfrm>
            <a:custGeom>
              <a:avLst/>
              <a:gdLst>
                <a:gd name="T0" fmla="*/ 1266 w 1966"/>
                <a:gd name="T1" fmla="*/ 2520 h 2653"/>
                <a:gd name="T2" fmla="*/ 1339 w 1966"/>
                <a:gd name="T3" fmla="*/ 2394 h 2653"/>
                <a:gd name="T4" fmla="*/ 1319 w 1966"/>
                <a:gd name="T5" fmla="*/ 2071 h 2653"/>
                <a:gd name="T6" fmla="*/ 1332 w 1966"/>
                <a:gd name="T7" fmla="*/ 1946 h 2653"/>
                <a:gd name="T8" fmla="*/ 1365 w 1966"/>
                <a:gd name="T9" fmla="*/ 1840 h 2653"/>
                <a:gd name="T10" fmla="*/ 1589 w 1966"/>
                <a:gd name="T11" fmla="*/ 1643 h 2653"/>
                <a:gd name="T12" fmla="*/ 1682 w 1966"/>
                <a:gd name="T13" fmla="*/ 1372 h 2653"/>
                <a:gd name="T14" fmla="*/ 1774 w 1966"/>
                <a:gd name="T15" fmla="*/ 1300 h 2653"/>
                <a:gd name="T16" fmla="*/ 1965 w 1966"/>
                <a:gd name="T17" fmla="*/ 1207 h 2653"/>
                <a:gd name="T18" fmla="*/ 1932 w 1966"/>
                <a:gd name="T19" fmla="*/ 1128 h 2653"/>
                <a:gd name="T20" fmla="*/ 1721 w 1966"/>
                <a:gd name="T21" fmla="*/ 937 h 2653"/>
                <a:gd name="T22" fmla="*/ 1392 w 1966"/>
                <a:gd name="T23" fmla="*/ 515 h 2653"/>
                <a:gd name="T24" fmla="*/ 1154 w 1966"/>
                <a:gd name="T25" fmla="*/ 363 h 2653"/>
                <a:gd name="T26" fmla="*/ 983 w 1966"/>
                <a:gd name="T27" fmla="*/ 244 h 2653"/>
                <a:gd name="T28" fmla="*/ 844 w 1966"/>
                <a:gd name="T29" fmla="*/ 198 h 2653"/>
                <a:gd name="T30" fmla="*/ 692 w 1966"/>
                <a:gd name="T31" fmla="*/ 99 h 2653"/>
                <a:gd name="T32" fmla="*/ 475 w 1966"/>
                <a:gd name="T33" fmla="*/ 0 h 2653"/>
                <a:gd name="T34" fmla="*/ 72 w 1966"/>
                <a:gd name="T35" fmla="*/ 20 h 2653"/>
                <a:gd name="T36" fmla="*/ 72 w 1966"/>
                <a:gd name="T37" fmla="*/ 99 h 2653"/>
                <a:gd name="T38" fmla="*/ 86 w 1966"/>
                <a:gd name="T39" fmla="*/ 304 h 2653"/>
                <a:gd name="T40" fmla="*/ 231 w 1966"/>
                <a:gd name="T41" fmla="*/ 475 h 2653"/>
                <a:gd name="T42" fmla="*/ 198 w 1966"/>
                <a:gd name="T43" fmla="*/ 653 h 2653"/>
                <a:gd name="T44" fmla="*/ 86 w 1966"/>
                <a:gd name="T45" fmla="*/ 924 h 2653"/>
                <a:gd name="T46" fmla="*/ 86 w 1966"/>
                <a:gd name="T47" fmla="*/ 1122 h 2653"/>
                <a:gd name="T48" fmla="*/ 0 w 1966"/>
                <a:gd name="T49" fmla="*/ 1530 h 2653"/>
                <a:gd name="T50" fmla="*/ 79 w 1966"/>
                <a:gd name="T51" fmla="*/ 1794 h 2653"/>
                <a:gd name="T52" fmla="*/ 112 w 1966"/>
                <a:gd name="T53" fmla="*/ 1986 h 2653"/>
                <a:gd name="T54" fmla="*/ 323 w 1966"/>
                <a:gd name="T55" fmla="*/ 2091 h 2653"/>
                <a:gd name="T56" fmla="*/ 349 w 1966"/>
                <a:gd name="T57" fmla="*/ 2355 h 2653"/>
                <a:gd name="T58" fmla="*/ 593 w 1966"/>
                <a:gd name="T59" fmla="*/ 2329 h 2653"/>
                <a:gd name="T60" fmla="*/ 692 w 1966"/>
                <a:gd name="T61" fmla="*/ 2322 h 2653"/>
                <a:gd name="T62" fmla="*/ 917 w 1966"/>
                <a:gd name="T63" fmla="*/ 2461 h 2653"/>
                <a:gd name="T64" fmla="*/ 1042 w 1966"/>
                <a:gd name="T65" fmla="*/ 2652 h 2653"/>
                <a:gd name="T66" fmla="*/ 1266 w 1966"/>
                <a:gd name="T67" fmla="*/ 252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66" h="2653">
                  <a:moveTo>
                    <a:pt x="1266" y="2520"/>
                  </a:moveTo>
                  <a:lnTo>
                    <a:pt x="1266" y="2520"/>
                  </a:lnTo>
                  <a:cubicBezTo>
                    <a:pt x="1286" y="2507"/>
                    <a:pt x="1286" y="2493"/>
                    <a:pt x="1293" y="2474"/>
                  </a:cubicBezTo>
                  <a:cubicBezTo>
                    <a:pt x="1306" y="2441"/>
                    <a:pt x="1339" y="2427"/>
                    <a:pt x="1339" y="2394"/>
                  </a:cubicBezTo>
                  <a:cubicBezTo>
                    <a:pt x="1339" y="2309"/>
                    <a:pt x="1266" y="2276"/>
                    <a:pt x="1266" y="2197"/>
                  </a:cubicBezTo>
                  <a:cubicBezTo>
                    <a:pt x="1266" y="2144"/>
                    <a:pt x="1319" y="2124"/>
                    <a:pt x="1319" y="2071"/>
                  </a:cubicBezTo>
                  <a:cubicBezTo>
                    <a:pt x="1319" y="2045"/>
                    <a:pt x="1319" y="2025"/>
                    <a:pt x="1319" y="2005"/>
                  </a:cubicBezTo>
                  <a:cubicBezTo>
                    <a:pt x="1319" y="1979"/>
                    <a:pt x="1326" y="1972"/>
                    <a:pt x="1332" y="1946"/>
                  </a:cubicBezTo>
                  <a:lnTo>
                    <a:pt x="1332" y="1946"/>
                  </a:lnTo>
                  <a:cubicBezTo>
                    <a:pt x="1345" y="1907"/>
                    <a:pt x="1332" y="1873"/>
                    <a:pt x="1365" y="1840"/>
                  </a:cubicBezTo>
                  <a:cubicBezTo>
                    <a:pt x="1398" y="1801"/>
                    <a:pt x="1438" y="1808"/>
                    <a:pt x="1471" y="1781"/>
                  </a:cubicBezTo>
                  <a:cubicBezTo>
                    <a:pt x="1530" y="1741"/>
                    <a:pt x="1570" y="1709"/>
                    <a:pt x="1589" y="1643"/>
                  </a:cubicBezTo>
                  <a:cubicBezTo>
                    <a:pt x="1609" y="1577"/>
                    <a:pt x="1629" y="1537"/>
                    <a:pt x="1649" y="1465"/>
                  </a:cubicBezTo>
                  <a:cubicBezTo>
                    <a:pt x="1655" y="1432"/>
                    <a:pt x="1675" y="1412"/>
                    <a:pt x="1682" y="1372"/>
                  </a:cubicBezTo>
                  <a:cubicBezTo>
                    <a:pt x="1688" y="1339"/>
                    <a:pt x="1688" y="1300"/>
                    <a:pt x="1728" y="1300"/>
                  </a:cubicBezTo>
                  <a:cubicBezTo>
                    <a:pt x="1748" y="1300"/>
                    <a:pt x="1754" y="1300"/>
                    <a:pt x="1774" y="1300"/>
                  </a:cubicBezTo>
                  <a:cubicBezTo>
                    <a:pt x="1853" y="1300"/>
                    <a:pt x="1906" y="1254"/>
                    <a:pt x="1965" y="1207"/>
                  </a:cubicBezTo>
                  <a:lnTo>
                    <a:pt x="1965" y="1207"/>
                  </a:lnTo>
                  <a:cubicBezTo>
                    <a:pt x="1952" y="1201"/>
                    <a:pt x="1945" y="1194"/>
                    <a:pt x="1939" y="1181"/>
                  </a:cubicBezTo>
                  <a:cubicBezTo>
                    <a:pt x="1926" y="1168"/>
                    <a:pt x="1939" y="1148"/>
                    <a:pt x="1932" y="1128"/>
                  </a:cubicBezTo>
                  <a:cubicBezTo>
                    <a:pt x="1926" y="1095"/>
                    <a:pt x="1919" y="1082"/>
                    <a:pt x="1899" y="1056"/>
                  </a:cubicBezTo>
                  <a:cubicBezTo>
                    <a:pt x="1840" y="996"/>
                    <a:pt x="1787" y="990"/>
                    <a:pt x="1721" y="937"/>
                  </a:cubicBezTo>
                  <a:cubicBezTo>
                    <a:pt x="1589" y="844"/>
                    <a:pt x="1576" y="726"/>
                    <a:pt x="1464" y="607"/>
                  </a:cubicBezTo>
                  <a:cubicBezTo>
                    <a:pt x="1438" y="574"/>
                    <a:pt x="1425" y="541"/>
                    <a:pt x="1392" y="515"/>
                  </a:cubicBezTo>
                  <a:cubicBezTo>
                    <a:pt x="1358" y="495"/>
                    <a:pt x="1339" y="502"/>
                    <a:pt x="1306" y="482"/>
                  </a:cubicBezTo>
                  <a:cubicBezTo>
                    <a:pt x="1240" y="442"/>
                    <a:pt x="1200" y="422"/>
                    <a:pt x="1154" y="363"/>
                  </a:cubicBezTo>
                  <a:cubicBezTo>
                    <a:pt x="1134" y="317"/>
                    <a:pt x="1075" y="330"/>
                    <a:pt x="1042" y="297"/>
                  </a:cubicBezTo>
                  <a:cubicBezTo>
                    <a:pt x="1022" y="271"/>
                    <a:pt x="1009" y="264"/>
                    <a:pt x="983" y="244"/>
                  </a:cubicBezTo>
                  <a:cubicBezTo>
                    <a:pt x="956" y="225"/>
                    <a:pt x="950" y="198"/>
                    <a:pt x="917" y="198"/>
                  </a:cubicBezTo>
                  <a:cubicBezTo>
                    <a:pt x="884" y="198"/>
                    <a:pt x="870" y="198"/>
                    <a:pt x="844" y="198"/>
                  </a:cubicBezTo>
                  <a:cubicBezTo>
                    <a:pt x="791" y="198"/>
                    <a:pt x="752" y="198"/>
                    <a:pt x="719" y="159"/>
                  </a:cubicBezTo>
                  <a:cubicBezTo>
                    <a:pt x="706" y="139"/>
                    <a:pt x="706" y="119"/>
                    <a:pt x="692" y="99"/>
                  </a:cubicBezTo>
                  <a:cubicBezTo>
                    <a:pt x="659" y="73"/>
                    <a:pt x="626" y="73"/>
                    <a:pt x="587" y="53"/>
                  </a:cubicBezTo>
                  <a:cubicBezTo>
                    <a:pt x="541" y="33"/>
                    <a:pt x="521" y="0"/>
                    <a:pt x="475" y="0"/>
                  </a:cubicBezTo>
                  <a:cubicBezTo>
                    <a:pt x="382" y="0"/>
                    <a:pt x="330" y="27"/>
                    <a:pt x="237" y="27"/>
                  </a:cubicBezTo>
                  <a:cubicBezTo>
                    <a:pt x="171" y="27"/>
                    <a:pt x="138" y="20"/>
                    <a:pt x="72" y="20"/>
                  </a:cubicBezTo>
                  <a:lnTo>
                    <a:pt x="72" y="20"/>
                  </a:lnTo>
                  <a:cubicBezTo>
                    <a:pt x="79" y="46"/>
                    <a:pt x="72" y="73"/>
                    <a:pt x="72" y="99"/>
                  </a:cubicBezTo>
                  <a:cubicBezTo>
                    <a:pt x="72" y="165"/>
                    <a:pt x="59" y="205"/>
                    <a:pt x="59" y="271"/>
                  </a:cubicBezTo>
                  <a:cubicBezTo>
                    <a:pt x="59" y="284"/>
                    <a:pt x="79" y="290"/>
                    <a:pt x="86" y="304"/>
                  </a:cubicBezTo>
                  <a:cubicBezTo>
                    <a:pt x="112" y="357"/>
                    <a:pt x="145" y="383"/>
                    <a:pt x="191" y="416"/>
                  </a:cubicBezTo>
                  <a:cubicBezTo>
                    <a:pt x="211" y="436"/>
                    <a:pt x="231" y="449"/>
                    <a:pt x="231" y="475"/>
                  </a:cubicBezTo>
                  <a:cubicBezTo>
                    <a:pt x="231" y="508"/>
                    <a:pt x="217" y="528"/>
                    <a:pt x="211" y="561"/>
                  </a:cubicBezTo>
                  <a:cubicBezTo>
                    <a:pt x="211" y="600"/>
                    <a:pt x="224" y="627"/>
                    <a:pt x="198" y="653"/>
                  </a:cubicBezTo>
                  <a:cubicBezTo>
                    <a:pt x="171" y="680"/>
                    <a:pt x="138" y="686"/>
                    <a:pt x="125" y="719"/>
                  </a:cubicBezTo>
                  <a:cubicBezTo>
                    <a:pt x="99" y="798"/>
                    <a:pt x="99" y="844"/>
                    <a:pt x="86" y="924"/>
                  </a:cubicBezTo>
                  <a:cubicBezTo>
                    <a:pt x="79" y="976"/>
                    <a:pt x="59" y="1003"/>
                    <a:pt x="59" y="1049"/>
                  </a:cubicBezTo>
                  <a:cubicBezTo>
                    <a:pt x="59" y="1075"/>
                    <a:pt x="86" y="1089"/>
                    <a:pt x="86" y="1122"/>
                  </a:cubicBezTo>
                  <a:cubicBezTo>
                    <a:pt x="86" y="1155"/>
                    <a:pt x="86" y="1174"/>
                    <a:pt x="86" y="1207"/>
                  </a:cubicBezTo>
                  <a:cubicBezTo>
                    <a:pt x="86" y="1333"/>
                    <a:pt x="0" y="1399"/>
                    <a:pt x="0" y="1530"/>
                  </a:cubicBezTo>
                  <a:cubicBezTo>
                    <a:pt x="0" y="1610"/>
                    <a:pt x="86" y="1636"/>
                    <a:pt x="86" y="1715"/>
                  </a:cubicBezTo>
                  <a:cubicBezTo>
                    <a:pt x="86" y="1748"/>
                    <a:pt x="79" y="1768"/>
                    <a:pt x="79" y="1794"/>
                  </a:cubicBezTo>
                  <a:cubicBezTo>
                    <a:pt x="79" y="1834"/>
                    <a:pt x="79" y="1854"/>
                    <a:pt x="79" y="1893"/>
                  </a:cubicBezTo>
                  <a:cubicBezTo>
                    <a:pt x="79" y="1926"/>
                    <a:pt x="72" y="1972"/>
                    <a:pt x="112" y="1986"/>
                  </a:cubicBezTo>
                  <a:cubicBezTo>
                    <a:pt x="158" y="2005"/>
                    <a:pt x="191" y="2005"/>
                    <a:pt x="244" y="2019"/>
                  </a:cubicBezTo>
                  <a:cubicBezTo>
                    <a:pt x="283" y="2032"/>
                    <a:pt x="323" y="2045"/>
                    <a:pt x="323" y="2091"/>
                  </a:cubicBezTo>
                  <a:cubicBezTo>
                    <a:pt x="323" y="2144"/>
                    <a:pt x="323" y="2177"/>
                    <a:pt x="323" y="2230"/>
                  </a:cubicBezTo>
                  <a:cubicBezTo>
                    <a:pt x="323" y="2276"/>
                    <a:pt x="336" y="2302"/>
                    <a:pt x="349" y="2355"/>
                  </a:cubicBezTo>
                  <a:lnTo>
                    <a:pt x="349" y="2355"/>
                  </a:lnTo>
                  <a:cubicBezTo>
                    <a:pt x="593" y="2329"/>
                    <a:pt x="593" y="2329"/>
                    <a:pt x="593" y="2329"/>
                  </a:cubicBezTo>
                  <a:cubicBezTo>
                    <a:pt x="620" y="2329"/>
                    <a:pt x="633" y="2329"/>
                    <a:pt x="659" y="2329"/>
                  </a:cubicBezTo>
                  <a:cubicBezTo>
                    <a:pt x="672" y="2329"/>
                    <a:pt x="679" y="2322"/>
                    <a:pt x="692" y="2322"/>
                  </a:cubicBezTo>
                  <a:cubicBezTo>
                    <a:pt x="752" y="2322"/>
                    <a:pt x="778" y="2348"/>
                    <a:pt x="831" y="2381"/>
                  </a:cubicBezTo>
                  <a:cubicBezTo>
                    <a:pt x="870" y="2401"/>
                    <a:pt x="897" y="2421"/>
                    <a:pt x="917" y="2461"/>
                  </a:cubicBezTo>
                  <a:cubicBezTo>
                    <a:pt x="943" y="2500"/>
                    <a:pt x="956" y="2526"/>
                    <a:pt x="976" y="2573"/>
                  </a:cubicBezTo>
                  <a:cubicBezTo>
                    <a:pt x="989" y="2606"/>
                    <a:pt x="1002" y="2652"/>
                    <a:pt x="1042" y="2652"/>
                  </a:cubicBezTo>
                  <a:cubicBezTo>
                    <a:pt x="1068" y="2652"/>
                    <a:pt x="1075" y="2625"/>
                    <a:pt x="1095" y="2606"/>
                  </a:cubicBezTo>
                  <a:cubicBezTo>
                    <a:pt x="1147" y="2553"/>
                    <a:pt x="1194" y="2533"/>
                    <a:pt x="1266" y="252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63" name="Freeform 25"/>
            <p:cNvSpPr>
              <a:spLocks noChangeArrowheads="1"/>
            </p:cNvSpPr>
            <p:nvPr/>
          </p:nvSpPr>
          <p:spPr bwMode="auto">
            <a:xfrm>
              <a:off x="7975875" y="4602157"/>
              <a:ext cx="1238169" cy="1681162"/>
            </a:xfrm>
            <a:custGeom>
              <a:avLst/>
              <a:gdLst>
                <a:gd name="T0" fmla="*/ 1392 w 3438"/>
                <a:gd name="T1" fmla="*/ 39 h 4670"/>
                <a:gd name="T2" fmla="*/ 1623 w 3438"/>
                <a:gd name="T3" fmla="*/ 138 h 4670"/>
                <a:gd name="T4" fmla="*/ 1695 w 3438"/>
                <a:gd name="T5" fmla="*/ 264 h 4670"/>
                <a:gd name="T6" fmla="*/ 1933 w 3438"/>
                <a:gd name="T7" fmla="*/ 310 h 4670"/>
                <a:gd name="T8" fmla="*/ 2078 w 3438"/>
                <a:gd name="T9" fmla="*/ 514 h 4670"/>
                <a:gd name="T10" fmla="*/ 2051 w 3438"/>
                <a:gd name="T11" fmla="*/ 613 h 4670"/>
                <a:gd name="T12" fmla="*/ 1992 w 3438"/>
                <a:gd name="T13" fmla="*/ 963 h 4670"/>
                <a:gd name="T14" fmla="*/ 2098 w 3438"/>
                <a:gd name="T15" fmla="*/ 969 h 4670"/>
                <a:gd name="T16" fmla="*/ 2256 w 3438"/>
                <a:gd name="T17" fmla="*/ 758 h 4670"/>
                <a:gd name="T18" fmla="*/ 2322 w 3438"/>
                <a:gd name="T19" fmla="*/ 824 h 4670"/>
                <a:gd name="T20" fmla="*/ 2658 w 3438"/>
                <a:gd name="T21" fmla="*/ 824 h 4670"/>
                <a:gd name="T22" fmla="*/ 2955 w 3438"/>
                <a:gd name="T23" fmla="*/ 943 h 4670"/>
                <a:gd name="T24" fmla="*/ 3239 w 3438"/>
                <a:gd name="T25" fmla="*/ 1029 h 4670"/>
                <a:gd name="T26" fmla="*/ 3403 w 3438"/>
                <a:gd name="T27" fmla="*/ 1042 h 4670"/>
                <a:gd name="T28" fmla="*/ 3371 w 3438"/>
                <a:gd name="T29" fmla="*/ 1233 h 4670"/>
                <a:gd name="T30" fmla="*/ 3080 w 3438"/>
                <a:gd name="T31" fmla="*/ 1391 h 4670"/>
                <a:gd name="T32" fmla="*/ 2935 w 3438"/>
                <a:gd name="T33" fmla="*/ 1563 h 4670"/>
                <a:gd name="T34" fmla="*/ 2810 w 3438"/>
                <a:gd name="T35" fmla="*/ 1767 h 4670"/>
                <a:gd name="T36" fmla="*/ 2836 w 3438"/>
                <a:gd name="T37" fmla="*/ 1991 h 4670"/>
                <a:gd name="T38" fmla="*/ 2797 w 3438"/>
                <a:gd name="T39" fmla="*/ 2381 h 4670"/>
                <a:gd name="T40" fmla="*/ 2685 w 3438"/>
                <a:gd name="T41" fmla="*/ 2592 h 4670"/>
                <a:gd name="T42" fmla="*/ 2784 w 3438"/>
                <a:gd name="T43" fmla="*/ 2816 h 4670"/>
                <a:gd name="T44" fmla="*/ 2658 w 3438"/>
                <a:gd name="T45" fmla="*/ 3113 h 4670"/>
                <a:gd name="T46" fmla="*/ 2295 w 3438"/>
                <a:gd name="T47" fmla="*/ 2994 h 4670"/>
                <a:gd name="T48" fmla="*/ 2078 w 3438"/>
                <a:gd name="T49" fmla="*/ 3166 h 4670"/>
                <a:gd name="T50" fmla="*/ 1834 w 3438"/>
                <a:gd name="T51" fmla="*/ 3311 h 4670"/>
                <a:gd name="T52" fmla="*/ 1557 w 3438"/>
                <a:gd name="T53" fmla="*/ 3344 h 4670"/>
                <a:gd name="T54" fmla="*/ 1385 w 3438"/>
                <a:gd name="T55" fmla="*/ 3581 h 4670"/>
                <a:gd name="T56" fmla="*/ 1253 w 3438"/>
                <a:gd name="T57" fmla="*/ 3951 h 4670"/>
                <a:gd name="T58" fmla="*/ 1194 w 3438"/>
                <a:gd name="T59" fmla="*/ 4115 h 4670"/>
                <a:gd name="T60" fmla="*/ 1187 w 3438"/>
                <a:gd name="T61" fmla="*/ 4465 h 4670"/>
                <a:gd name="T62" fmla="*/ 1168 w 3438"/>
                <a:gd name="T63" fmla="*/ 4663 h 4670"/>
                <a:gd name="T64" fmla="*/ 844 w 3438"/>
                <a:gd name="T65" fmla="*/ 4162 h 4670"/>
                <a:gd name="T66" fmla="*/ 772 w 3438"/>
                <a:gd name="T67" fmla="*/ 3904 h 4670"/>
                <a:gd name="T68" fmla="*/ 910 w 3438"/>
                <a:gd name="T69" fmla="*/ 3726 h 4670"/>
                <a:gd name="T70" fmla="*/ 699 w 3438"/>
                <a:gd name="T71" fmla="*/ 3568 h 4670"/>
                <a:gd name="T72" fmla="*/ 435 w 3438"/>
                <a:gd name="T73" fmla="*/ 3185 h 4670"/>
                <a:gd name="T74" fmla="*/ 350 w 3438"/>
                <a:gd name="T75" fmla="*/ 3054 h 4670"/>
                <a:gd name="T76" fmla="*/ 521 w 3438"/>
                <a:gd name="T77" fmla="*/ 2743 h 4670"/>
                <a:gd name="T78" fmla="*/ 561 w 3438"/>
                <a:gd name="T79" fmla="*/ 2216 h 4670"/>
                <a:gd name="T80" fmla="*/ 416 w 3438"/>
                <a:gd name="T81" fmla="*/ 2018 h 4670"/>
                <a:gd name="T82" fmla="*/ 152 w 3438"/>
                <a:gd name="T83" fmla="*/ 2025 h 4670"/>
                <a:gd name="T84" fmla="*/ 0 w 3438"/>
                <a:gd name="T85" fmla="*/ 2104 h 4670"/>
                <a:gd name="T86" fmla="*/ 409 w 3438"/>
                <a:gd name="T87" fmla="*/ 1734 h 4670"/>
                <a:gd name="T88" fmla="*/ 567 w 3438"/>
                <a:gd name="T89" fmla="*/ 1609 h 4670"/>
                <a:gd name="T90" fmla="*/ 778 w 3438"/>
                <a:gd name="T91" fmla="*/ 1365 h 4670"/>
                <a:gd name="T92" fmla="*/ 884 w 3438"/>
                <a:gd name="T93" fmla="*/ 1161 h 4670"/>
                <a:gd name="T94" fmla="*/ 983 w 3438"/>
                <a:gd name="T95" fmla="*/ 917 h 4670"/>
                <a:gd name="T96" fmla="*/ 1187 w 3438"/>
                <a:gd name="T97" fmla="*/ 580 h 4670"/>
                <a:gd name="T98" fmla="*/ 1201 w 3438"/>
                <a:gd name="T99" fmla="*/ 343 h 4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38" h="4670">
                  <a:moveTo>
                    <a:pt x="1332" y="0"/>
                  </a:moveTo>
                  <a:lnTo>
                    <a:pt x="1332" y="0"/>
                  </a:lnTo>
                  <a:cubicBezTo>
                    <a:pt x="1352" y="20"/>
                    <a:pt x="1372" y="26"/>
                    <a:pt x="1392" y="39"/>
                  </a:cubicBezTo>
                  <a:cubicBezTo>
                    <a:pt x="1431" y="72"/>
                    <a:pt x="1451" y="112"/>
                    <a:pt x="1504" y="112"/>
                  </a:cubicBezTo>
                  <a:cubicBezTo>
                    <a:pt x="1524" y="112"/>
                    <a:pt x="1537" y="99"/>
                    <a:pt x="1557" y="99"/>
                  </a:cubicBezTo>
                  <a:cubicBezTo>
                    <a:pt x="1583" y="99"/>
                    <a:pt x="1596" y="125"/>
                    <a:pt x="1623" y="138"/>
                  </a:cubicBezTo>
                  <a:cubicBezTo>
                    <a:pt x="1656" y="158"/>
                    <a:pt x="1708" y="158"/>
                    <a:pt x="1708" y="197"/>
                  </a:cubicBezTo>
                  <a:cubicBezTo>
                    <a:pt x="1708" y="224"/>
                    <a:pt x="1682" y="231"/>
                    <a:pt x="1682" y="257"/>
                  </a:cubicBezTo>
                  <a:cubicBezTo>
                    <a:pt x="1695" y="264"/>
                    <a:pt x="1695" y="264"/>
                    <a:pt x="1695" y="264"/>
                  </a:cubicBezTo>
                  <a:cubicBezTo>
                    <a:pt x="1722" y="264"/>
                    <a:pt x="1741" y="264"/>
                    <a:pt x="1768" y="264"/>
                  </a:cubicBezTo>
                  <a:cubicBezTo>
                    <a:pt x="1801" y="264"/>
                    <a:pt x="1814" y="244"/>
                    <a:pt x="1854" y="244"/>
                  </a:cubicBezTo>
                  <a:cubicBezTo>
                    <a:pt x="1893" y="244"/>
                    <a:pt x="1900" y="283"/>
                    <a:pt x="1933" y="310"/>
                  </a:cubicBezTo>
                  <a:cubicBezTo>
                    <a:pt x="1952" y="329"/>
                    <a:pt x="1972" y="343"/>
                    <a:pt x="1992" y="363"/>
                  </a:cubicBezTo>
                  <a:cubicBezTo>
                    <a:pt x="2031" y="389"/>
                    <a:pt x="2045" y="415"/>
                    <a:pt x="2058" y="455"/>
                  </a:cubicBezTo>
                  <a:cubicBezTo>
                    <a:pt x="2065" y="481"/>
                    <a:pt x="2078" y="494"/>
                    <a:pt x="2078" y="514"/>
                  </a:cubicBezTo>
                  <a:cubicBezTo>
                    <a:pt x="2078" y="527"/>
                    <a:pt x="2078" y="534"/>
                    <a:pt x="2078" y="540"/>
                  </a:cubicBezTo>
                  <a:cubicBezTo>
                    <a:pt x="2012" y="554"/>
                    <a:pt x="1959" y="534"/>
                    <a:pt x="1919" y="587"/>
                  </a:cubicBezTo>
                  <a:cubicBezTo>
                    <a:pt x="1972" y="593"/>
                    <a:pt x="1999" y="600"/>
                    <a:pt x="2051" y="613"/>
                  </a:cubicBezTo>
                  <a:cubicBezTo>
                    <a:pt x="2078" y="620"/>
                    <a:pt x="2124" y="607"/>
                    <a:pt x="2124" y="639"/>
                  </a:cubicBezTo>
                  <a:cubicBezTo>
                    <a:pt x="2124" y="672"/>
                    <a:pt x="2084" y="686"/>
                    <a:pt x="2065" y="719"/>
                  </a:cubicBezTo>
                  <a:cubicBezTo>
                    <a:pt x="2018" y="804"/>
                    <a:pt x="1992" y="864"/>
                    <a:pt x="1992" y="963"/>
                  </a:cubicBezTo>
                  <a:cubicBezTo>
                    <a:pt x="1992" y="1002"/>
                    <a:pt x="2012" y="1022"/>
                    <a:pt x="2038" y="1055"/>
                  </a:cubicBezTo>
                  <a:cubicBezTo>
                    <a:pt x="2045" y="1068"/>
                    <a:pt x="2051" y="1088"/>
                    <a:pt x="2071" y="1088"/>
                  </a:cubicBezTo>
                  <a:cubicBezTo>
                    <a:pt x="2117" y="1088"/>
                    <a:pt x="2104" y="1022"/>
                    <a:pt x="2098" y="969"/>
                  </a:cubicBezTo>
                  <a:cubicBezTo>
                    <a:pt x="2098" y="930"/>
                    <a:pt x="2130" y="917"/>
                    <a:pt x="2137" y="870"/>
                  </a:cubicBezTo>
                  <a:cubicBezTo>
                    <a:pt x="2150" y="818"/>
                    <a:pt x="2137" y="745"/>
                    <a:pt x="2190" y="745"/>
                  </a:cubicBezTo>
                  <a:cubicBezTo>
                    <a:pt x="2216" y="745"/>
                    <a:pt x="2229" y="758"/>
                    <a:pt x="2256" y="758"/>
                  </a:cubicBezTo>
                  <a:cubicBezTo>
                    <a:pt x="2256" y="765"/>
                    <a:pt x="2256" y="765"/>
                    <a:pt x="2256" y="771"/>
                  </a:cubicBezTo>
                  <a:cubicBezTo>
                    <a:pt x="2256" y="837"/>
                    <a:pt x="2249" y="870"/>
                    <a:pt x="2223" y="930"/>
                  </a:cubicBezTo>
                  <a:cubicBezTo>
                    <a:pt x="2276" y="910"/>
                    <a:pt x="2289" y="870"/>
                    <a:pt x="2322" y="824"/>
                  </a:cubicBezTo>
                  <a:cubicBezTo>
                    <a:pt x="2348" y="778"/>
                    <a:pt x="2368" y="752"/>
                    <a:pt x="2401" y="705"/>
                  </a:cubicBezTo>
                  <a:cubicBezTo>
                    <a:pt x="2434" y="725"/>
                    <a:pt x="2447" y="752"/>
                    <a:pt x="2480" y="765"/>
                  </a:cubicBezTo>
                  <a:cubicBezTo>
                    <a:pt x="2546" y="804"/>
                    <a:pt x="2592" y="804"/>
                    <a:pt x="2658" y="824"/>
                  </a:cubicBezTo>
                  <a:cubicBezTo>
                    <a:pt x="2678" y="831"/>
                    <a:pt x="2685" y="844"/>
                    <a:pt x="2698" y="857"/>
                  </a:cubicBezTo>
                  <a:cubicBezTo>
                    <a:pt x="2744" y="883"/>
                    <a:pt x="2770" y="897"/>
                    <a:pt x="2810" y="917"/>
                  </a:cubicBezTo>
                  <a:cubicBezTo>
                    <a:pt x="2863" y="943"/>
                    <a:pt x="2896" y="930"/>
                    <a:pt x="2955" y="943"/>
                  </a:cubicBezTo>
                  <a:cubicBezTo>
                    <a:pt x="3034" y="963"/>
                    <a:pt x="3074" y="996"/>
                    <a:pt x="3153" y="1022"/>
                  </a:cubicBezTo>
                  <a:cubicBezTo>
                    <a:pt x="3179" y="1035"/>
                    <a:pt x="3192" y="1048"/>
                    <a:pt x="3226" y="1048"/>
                  </a:cubicBezTo>
                  <a:cubicBezTo>
                    <a:pt x="3232" y="1048"/>
                    <a:pt x="3232" y="1035"/>
                    <a:pt x="3239" y="1029"/>
                  </a:cubicBezTo>
                  <a:cubicBezTo>
                    <a:pt x="3252" y="1022"/>
                    <a:pt x="3265" y="1022"/>
                    <a:pt x="3285" y="1015"/>
                  </a:cubicBezTo>
                  <a:cubicBezTo>
                    <a:pt x="3305" y="1002"/>
                    <a:pt x="3318" y="982"/>
                    <a:pt x="3344" y="982"/>
                  </a:cubicBezTo>
                  <a:cubicBezTo>
                    <a:pt x="3377" y="982"/>
                    <a:pt x="3384" y="1015"/>
                    <a:pt x="3403" y="1042"/>
                  </a:cubicBezTo>
                  <a:cubicBezTo>
                    <a:pt x="3417" y="1055"/>
                    <a:pt x="3430" y="1062"/>
                    <a:pt x="3437" y="1075"/>
                  </a:cubicBezTo>
                  <a:lnTo>
                    <a:pt x="3437" y="1075"/>
                  </a:lnTo>
                  <a:cubicBezTo>
                    <a:pt x="3410" y="1134"/>
                    <a:pt x="3417" y="1193"/>
                    <a:pt x="3371" y="1233"/>
                  </a:cubicBezTo>
                  <a:cubicBezTo>
                    <a:pt x="3344" y="1253"/>
                    <a:pt x="3318" y="1253"/>
                    <a:pt x="3285" y="1253"/>
                  </a:cubicBezTo>
                  <a:cubicBezTo>
                    <a:pt x="3239" y="1260"/>
                    <a:pt x="3199" y="1266"/>
                    <a:pt x="3173" y="1306"/>
                  </a:cubicBezTo>
                  <a:cubicBezTo>
                    <a:pt x="3146" y="1339"/>
                    <a:pt x="3133" y="1391"/>
                    <a:pt x="3080" y="1391"/>
                  </a:cubicBezTo>
                  <a:cubicBezTo>
                    <a:pt x="3060" y="1391"/>
                    <a:pt x="3054" y="1372"/>
                    <a:pt x="3028" y="1372"/>
                  </a:cubicBezTo>
                  <a:cubicBezTo>
                    <a:pt x="2995" y="1372"/>
                    <a:pt x="2981" y="1411"/>
                    <a:pt x="2968" y="1444"/>
                  </a:cubicBezTo>
                  <a:cubicBezTo>
                    <a:pt x="2955" y="1490"/>
                    <a:pt x="2948" y="1517"/>
                    <a:pt x="2935" y="1563"/>
                  </a:cubicBezTo>
                  <a:cubicBezTo>
                    <a:pt x="2922" y="1609"/>
                    <a:pt x="2902" y="1629"/>
                    <a:pt x="2869" y="1662"/>
                  </a:cubicBezTo>
                  <a:cubicBezTo>
                    <a:pt x="2836" y="1688"/>
                    <a:pt x="2790" y="1701"/>
                    <a:pt x="2790" y="1747"/>
                  </a:cubicBezTo>
                  <a:cubicBezTo>
                    <a:pt x="2790" y="1754"/>
                    <a:pt x="2810" y="1754"/>
                    <a:pt x="2810" y="1767"/>
                  </a:cubicBezTo>
                  <a:cubicBezTo>
                    <a:pt x="2836" y="1794"/>
                    <a:pt x="2843" y="1814"/>
                    <a:pt x="2843" y="1846"/>
                  </a:cubicBezTo>
                  <a:cubicBezTo>
                    <a:pt x="2843" y="1893"/>
                    <a:pt x="2810" y="1919"/>
                    <a:pt x="2810" y="1959"/>
                  </a:cubicBezTo>
                  <a:cubicBezTo>
                    <a:pt x="2810" y="1978"/>
                    <a:pt x="2830" y="1978"/>
                    <a:pt x="2836" y="1991"/>
                  </a:cubicBezTo>
                  <a:cubicBezTo>
                    <a:pt x="2863" y="2031"/>
                    <a:pt x="2876" y="2064"/>
                    <a:pt x="2876" y="2117"/>
                  </a:cubicBezTo>
                  <a:cubicBezTo>
                    <a:pt x="2876" y="2209"/>
                    <a:pt x="2849" y="2255"/>
                    <a:pt x="2823" y="2334"/>
                  </a:cubicBezTo>
                  <a:cubicBezTo>
                    <a:pt x="2816" y="2354"/>
                    <a:pt x="2803" y="2361"/>
                    <a:pt x="2797" y="2381"/>
                  </a:cubicBezTo>
                  <a:cubicBezTo>
                    <a:pt x="2790" y="2401"/>
                    <a:pt x="2784" y="2420"/>
                    <a:pt x="2764" y="2440"/>
                  </a:cubicBezTo>
                  <a:cubicBezTo>
                    <a:pt x="2731" y="2460"/>
                    <a:pt x="2691" y="2480"/>
                    <a:pt x="2691" y="2526"/>
                  </a:cubicBezTo>
                  <a:cubicBezTo>
                    <a:pt x="2691" y="2552"/>
                    <a:pt x="2685" y="2565"/>
                    <a:pt x="2685" y="2592"/>
                  </a:cubicBezTo>
                  <a:cubicBezTo>
                    <a:pt x="2685" y="2612"/>
                    <a:pt x="2685" y="2618"/>
                    <a:pt x="2685" y="2638"/>
                  </a:cubicBezTo>
                  <a:cubicBezTo>
                    <a:pt x="2685" y="2658"/>
                    <a:pt x="2678" y="2677"/>
                    <a:pt x="2691" y="2691"/>
                  </a:cubicBezTo>
                  <a:cubicBezTo>
                    <a:pt x="2717" y="2743"/>
                    <a:pt x="2784" y="2757"/>
                    <a:pt x="2784" y="2816"/>
                  </a:cubicBezTo>
                  <a:cubicBezTo>
                    <a:pt x="2784" y="2842"/>
                    <a:pt x="2784" y="2862"/>
                    <a:pt x="2784" y="2888"/>
                  </a:cubicBezTo>
                  <a:cubicBezTo>
                    <a:pt x="2784" y="2915"/>
                    <a:pt x="2770" y="2928"/>
                    <a:pt x="2770" y="2961"/>
                  </a:cubicBezTo>
                  <a:cubicBezTo>
                    <a:pt x="2757" y="3034"/>
                    <a:pt x="2731" y="3113"/>
                    <a:pt x="2658" y="3113"/>
                  </a:cubicBezTo>
                  <a:cubicBezTo>
                    <a:pt x="2619" y="3113"/>
                    <a:pt x="2605" y="3086"/>
                    <a:pt x="2572" y="3073"/>
                  </a:cubicBezTo>
                  <a:cubicBezTo>
                    <a:pt x="2526" y="3047"/>
                    <a:pt x="2493" y="3047"/>
                    <a:pt x="2447" y="3034"/>
                  </a:cubicBezTo>
                  <a:cubicBezTo>
                    <a:pt x="2388" y="3014"/>
                    <a:pt x="2355" y="2994"/>
                    <a:pt x="2295" y="2994"/>
                  </a:cubicBezTo>
                  <a:cubicBezTo>
                    <a:pt x="2269" y="2994"/>
                    <a:pt x="2256" y="3027"/>
                    <a:pt x="2223" y="3034"/>
                  </a:cubicBezTo>
                  <a:cubicBezTo>
                    <a:pt x="2170" y="3047"/>
                    <a:pt x="2137" y="3054"/>
                    <a:pt x="2104" y="3093"/>
                  </a:cubicBezTo>
                  <a:cubicBezTo>
                    <a:pt x="2084" y="3119"/>
                    <a:pt x="2098" y="3139"/>
                    <a:pt x="2078" y="3166"/>
                  </a:cubicBezTo>
                  <a:cubicBezTo>
                    <a:pt x="2058" y="3192"/>
                    <a:pt x="2025" y="3179"/>
                    <a:pt x="1992" y="3192"/>
                  </a:cubicBezTo>
                  <a:cubicBezTo>
                    <a:pt x="1966" y="3199"/>
                    <a:pt x="1959" y="3212"/>
                    <a:pt x="1939" y="3225"/>
                  </a:cubicBezTo>
                  <a:cubicBezTo>
                    <a:pt x="1893" y="3258"/>
                    <a:pt x="1880" y="3278"/>
                    <a:pt x="1834" y="3311"/>
                  </a:cubicBezTo>
                  <a:cubicBezTo>
                    <a:pt x="1820" y="3311"/>
                    <a:pt x="1814" y="3311"/>
                    <a:pt x="1807" y="3311"/>
                  </a:cubicBezTo>
                  <a:cubicBezTo>
                    <a:pt x="1741" y="3311"/>
                    <a:pt x="1708" y="3357"/>
                    <a:pt x="1642" y="3357"/>
                  </a:cubicBezTo>
                  <a:cubicBezTo>
                    <a:pt x="1609" y="3357"/>
                    <a:pt x="1590" y="3344"/>
                    <a:pt x="1557" y="3344"/>
                  </a:cubicBezTo>
                  <a:cubicBezTo>
                    <a:pt x="1511" y="3344"/>
                    <a:pt x="1471" y="3350"/>
                    <a:pt x="1438" y="3383"/>
                  </a:cubicBezTo>
                  <a:cubicBezTo>
                    <a:pt x="1418" y="3403"/>
                    <a:pt x="1385" y="3416"/>
                    <a:pt x="1385" y="3449"/>
                  </a:cubicBezTo>
                  <a:cubicBezTo>
                    <a:pt x="1385" y="3495"/>
                    <a:pt x="1379" y="3528"/>
                    <a:pt x="1385" y="3581"/>
                  </a:cubicBezTo>
                  <a:cubicBezTo>
                    <a:pt x="1385" y="3594"/>
                    <a:pt x="1372" y="3601"/>
                    <a:pt x="1365" y="3621"/>
                  </a:cubicBezTo>
                  <a:cubicBezTo>
                    <a:pt x="1286" y="3951"/>
                    <a:pt x="1286" y="3951"/>
                    <a:pt x="1286" y="3951"/>
                  </a:cubicBezTo>
                  <a:cubicBezTo>
                    <a:pt x="1273" y="3951"/>
                    <a:pt x="1266" y="3951"/>
                    <a:pt x="1253" y="3951"/>
                  </a:cubicBezTo>
                  <a:cubicBezTo>
                    <a:pt x="1227" y="3951"/>
                    <a:pt x="1220" y="3964"/>
                    <a:pt x="1201" y="3970"/>
                  </a:cubicBezTo>
                  <a:cubicBezTo>
                    <a:pt x="1194" y="3977"/>
                    <a:pt x="1181" y="3977"/>
                    <a:pt x="1181" y="3990"/>
                  </a:cubicBezTo>
                  <a:cubicBezTo>
                    <a:pt x="1181" y="4036"/>
                    <a:pt x="1194" y="4069"/>
                    <a:pt x="1194" y="4115"/>
                  </a:cubicBezTo>
                  <a:cubicBezTo>
                    <a:pt x="1194" y="4128"/>
                    <a:pt x="1187" y="4135"/>
                    <a:pt x="1187" y="4148"/>
                  </a:cubicBezTo>
                  <a:cubicBezTo>
                    <a:pt x="1187" y="4201"/>
                    <a:pt x="1233" y="4227"/>
                    <a:pt x="1233" y="4280"/>
                  </a:cubicBezTo>
                  <a:cubicBezTo>
                    <a:pt x="1233" y="4353"/>
                    <a:pt x="1207" y="4392"/>
                    <a:pt x="1187" y="4465"/>
                  </a:cubicBezTo>
                  <a:cubicBezTo>
                    <a:pt x="1253" y="4669"/>
                    <a:pt x="1253" y="4669"/>
                    <a:pt x="1253" y="4669"/>
                  </a:cubicBezTo>
                  <a:lnTo>
                    <a:pt x="1253" y="4669"/>
                  </a:lnTo>
                  <a:cubicBezTo>
                    <a:pt x="1220" y="4669"/>
                    <a:pt x="1207" y="4663"/>
                    <a:pt x="1168" y="4663"/>
                  </a:cubicBezTo>
                  <a:cubicBezTo>
                    <a:pt x="1082" y="4663"/>
                    <a:pt x="1029" y="4584"/>
                    <a:pt x="1009" y="4491"/>
                  </a:cubicBezTo>
                  <a:cubicBezTo>
                    <a:pt x="996" y="4432"/>
                    <a:pt x="996" y="4392"/>
                    <a:pt x="963" y="4333"/>
                  </a:cubicBezTo>
                  <a:cubicBezTo>
                    <a:pt x="923" y="4260"/>
                    <a:pt x="897" y="4227"/>
                    <a:pt x="844" y="4162"/>
                  </a:cubicBezTo>
                  <a:cubicBezTo>
                    <a:pt x="818" y="4135"/>
                    <a:pt x="805" y="4109"/>
                    <a:pt x="772" y="4082"/>
                  </a:cubicBezTo>
                  <a:cubicBezTo>
                    <a:pt x="739" y="4056"/>
                    <a:pt x="699" y="4049"/>
                    <a:pt x="699" y="4010"/>
                  </a:cubicBezTo>
                  <a:cubicBezTo>
                    <a:pt x="699" y="3957"/>
                    <a:pt x="739" y="3944"/>
                    <a:pt x="772" y="3904"/>
                  </a:cubicBezTo>
                  <a:cubicBezTo>
                    <a:pt x="798" y="3878"/>
                    <a:pt x="798" y="3852"/>
                    <a:pt x="805" y="3819"/>
                  </a:cubicBezTo>
                  <a:cubicBezTo>
                    <a:pt x="805" y="3792"/>
                    <a:pt x="805" y="3779"/>
                    <a:pt x="818" y="3759"/>
                  </a:cubicBezTo>
                  <a:cubicBezTo>
                    <a:pt x="844" y="3733"/>
                    <a:pt x="884" y="3753"/>
                    <a:pt x="910" y="3726"/>
                  </a:cubicBezTo>
                  <a:cubicBezTo>
                    <a:pt x="923" y="3706"/>
                    <a:pt x="930" y="3687"/>
                    <a:pt x="930" y="3660"/>
                  </a:cubicBezTo>
                  <a:cubicBezTo>
                    <a:pt x="930" y="3608"/>
                    <a:pt x="910" y="3548"/>
                    <a:pt x="864" y="3548"/>
                  </a:cubicBezTo>
                  <a:cubicBezTo>
                    <a:pt x="798" y="3548"/>
                    <a:pt x="765" y="3568"/>
                    <a:pt x="699" y="3568"/>
                  </a:cubicBezTo>
                  <a:cubicBezTo>
                    <a:pt x="653" y="3568"/>
                    <a:pt x="640" y="3522"/>
                    <a:pt x="627" y="3482"/>
                  </a:cubicBezTo>
                  <a:cubicBezTo>
                    <a:pt x="607" y="3410"/>
                    <a:pt x="594" y="3363"/>
                    <a:pt x="547" y="3311"/>
                  </a:cubicBezTo>
                  <a:cubicBezTo>
                    <a:pt x="508" y="3264"/>
                    <a:pt x="488" y="3218"/>
                    <a:pt x="435" y="3185"/>
                  </a:cubicBezTo>
                  <a:cubicBezTo>
                    <a:pt x="416" y="3172"/>
                    <a:pt x="429" y="3146"/>
                    <a:pt x="416" y="3126"/>
                  </a:cubicBezTo>
                  <a:cubicBezTo>
                    <a:pt x="409" y="3100"/>
                    <a:pt x="383" y="3080"/>
                    <a:pt x="356" y="3080"/>
                  </a:cubicBezTo>
                  <a:cubicBezTo>
                    <a:pt x="350" y="3067"/>
                    <a:pt x="350" y="3067"/>
                    <a:pt x="350" y="3054"/>
                  </a:cubicBezTo>
                  <a:cubicBezTo>
                    <a:pt x="350" y="3007"/>
                    <a:pt x="389" y="2994"/>
                    <a:pt x="416" y="2955"/>
                  </a:cubicBezTo>
                  <a:cubicBezTo>
                    <a:pt x="435" y="2922"/>
                    <a:pt x="435" y="2895"/>
                    <a:pt x="455" y="2869"/>
                  </a:cubicBezTo>
                  <a:cubicBezTo>
                    <a:pt x="488" y="2823"/>
                    <a:pt x="521" y="2796"/>
                    <a:pt x="521" y="2743"/>
                  </a:cubicBezTo>
                  <a:cubicBezTo>
                    <a:pt x="521" y="2691"/>
                    <a:pt x="521" y="2658"/>
                    <a:pt x="521" y="2605"/>
                  </a:cubicBezTo>
                  <a:cubicBezTo>
                    <a:pt x="521" y="2532"/>
                    <a:pt x="561" y="2493"/>
                    <a:pt x="561" y="2420"/>
                  </a:cubicBezTo>
                  <a:cubicBezTo>
                    <a:pt x="561" y="2341"/>
                    <a:pt x="561" y="2295"/>
                    <a:pt x="561" y="2216"/>
                  </a:cubicBezTo>
                  <a:cubicBezTo>
                    <a:pt x="561" y="2150"/>
                    <a:pt x="482" y="2157"/>
                    <a:pt x="422" y="2117"/>
                  </a:cubicBezTo>
                  <a:cubicBezTo>
                    <a:pt x="422" y="2044"/>
                    <a:pt x="422" y="2044"/>
                    <a:pt x="422" y="2044"/>
                  </a:cubicBezTo>
                  <a:cubicBezTo>
                    <a:pt x="416" y="2018"/>
                    <a:pt x="416" y="2018"/>
                    <a:pt x="416" y="2018"/>
                  </a:cubicBezTo>
                  <a:cubicBezTo>
                    <a:pt x="363" y="2031"/>
                    <a:pt x="336" y="2058"/>
                    <a:pt x="284" y="2058"/>
                  </a:cubicBezTo>
                  <a:cubicBezTo>
                    <a:pt x="251" y="2058"/>
                    <a:pt x="231" y="2058"/>
                    <a:pt x="198" y="2044"/>
                  </a:cubicBezTo>
                  <a:cubicBezTo>
                    <a:pt x="185" y="2038"/>
                    <a:pt x="172" y="2025"/>
                    <a:pt x="152" y="2025"/>
                  </a:cubicBezTo>
                  <a:cubicBezTo>
                    <a:pt x="119" y="2025"/>
                    <a:pt x="105" y="2044"/>
                    <a:pt x="79" y="2058"/>
                  </a:cubicBezTo>
                  <a:cubicBezTo>
                    <a:pt x="53" y="2077"/>
                    <a:pt x="26" y="2090"/>
                    <a:pt x="0" y="2104"/>
                  </a:cubicBezTo>
                  <a:lnTo>
                    <a:pt x="0" y="2104"/>
                  </a:lnTo>
                  <a:cubicBezTo>
                    <a:pt x="26" y="2025"/>
                    <a:pt x="59" y="1985"/>
                    <a:pt x="99" y="1919"/>
                  </a:cubicBezTo>
                  <a:cubicBezTo>
                    <a:pt x="172" y="1807"/>
                    <a:pt x="244" y="1728"/>
                    <a:pt x="369" y="1728"/>
                  </a:cubicBezTo>
                  <a:cubicBezTo>
                    <a:pt x="389" y="1728"/>
                    <a:pt x="396" y="1734"/>
                    <a:pt x="409" y="1734"/>
                  </a:cubicBezTo>
                  <a:cubicBezTo>
                    <a:pt x="435" y="1734"/>
                    <a:pt x="442" y="1715"/>
                    <a:pt x="462" y="1708"/>
                  </a:cubicBezTo>
                  <a:cubicBezTo>
                    <a:pt x="501" y="1695"/>
                    <a:pt x="515" y="1682"/>
                    <a:pt x="541" y="1655"/>
                  </a:cubicBezTo>
                  <a:cubicBezTo>
                    <a:pt x="554" y="1642"/>
                    <a:pt x="547" y="1622"/>
                    <a:pt x="567" y="1609"/>
                  </a:cubicBezTo>
                  <a:cubicBezTo>
                    <a:pt x="594" y="1583"/>
                    <a:pt x="600" y="1550"/>
                    <a:pt x="640" y="1530"/>
                  </a:cubicBezTo>
                  <a:cubicBezTo>
                    <a:pt x="660" y="1523"/>
                    <a:pt x="673" y="1523"/>
                    <a:pt x="693" y="1517"/>
                  </a:cubicBezTo>
                  <a:cubicBezTo>
                    <a:pt x="752" y="1477"/>
                    <a:pt x="745" y="1424"/>
                    <a:pt x="778" y="1365"/>
                  </a:cubicBezTo>
                  <a:cubicBezTo>
                    <a:pt x="791" y="1332"/>
                    <a:pt x="798" y="1312"/>
                    <a:pt x="818" y="1286"/>
                  </a:cubicBezTo>
                  <a:cubicBezTo>
                    <a:pt x="844" y="1253"/>
                    <a:pt x="890" y="1240"/>
                    <a:pt x="890" y="1200"/>
                  </a:cubicBezTo>
                  <a:cubicBezTo>
                    <a:pt x="890" y="1180"/>
                    <a:pt x="884" y="1174"/>
                    <a:pt x="884" y="1161"/>
                  </a:cubicBezTo>
                  <a:cubicBezTo>
                    <a:pt x="884" y="1134"/>
                    <a:pt x="904" y="1128"/>
                    <a:pt x="917" y="1101"/>
                  </a:cubicBezTo>
                  <a:cubicBezTo>
                    <a:pt x="930" y="1068"/>
                    <a:pt x="930" y="1048"/>
                    <a:pt x="943" y="1015"/>
                  </a:cubicBezTo>
                  <a:cubicBezTo>
                    <a:pt x="957" y="976"/>
                    <a:pt x="963" y="949"/>
                    <a:pt x="983" y="917"/>
                  </a:cubicBezTo>
                  <a:cubicBezTo>
                    <a:pt x="996" y="883"/>
                    <a:pt x="989" y="857"/>
                    <a:pt x="1016" y="837"/>
                  </a:cubicBezTo>
                  <a:cubicBezTo>
                    <a:pt x="1049" y="811"/>
                    <a:pt x="1082" y="811"/>
                    <a:pt x="1108" y="778"/>
                  </a:cubicBezTo>
                  <a:cubicBezTo>
                    <a:pt x="1154" y="712"/>
                    <a:pt x="1148" y="653"/>
                    <a:pt x="1187" y="580"/>
                  </a:cubicBezTo>
                  <a:cubicBezTo>
                    <a:pt x="1207" y="527"/>
                    <a:pt x="1247" y="508"/>
                    <a:pt x="1247" y="448"/>
                  </a:cubicBezTo>
                  <a:cubicBezTo>
                    <a:pt x="1247" y="428"/>
                    <a:pt x="1253" y="415"/>
                    <a:pt x="1240" y="395"/>
                  </a:cubicBezTo>
                  <a:cubicBezTo>
                    <a:pt x="1233" y="369"/>
                    <a:pt x="1201" y="369"/>
                    <a:pt x="1201" y="343"/>
                  </a:cubicBezTo>
                  <a:cubicBezTo>
                    <a:pt x="1201" y="296"/>
                    <a:pt x="1240" y="283"/>
                    <a:pt x="1260" y="244"/>
                  </a:cubicBezTo>
                  <a:cubicBezTo>
                    <a:pt x="1293" y="151"/>
                    <a:pt x="1300" y="99"/>
                    <a:pt x="1332"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64" name="Freeform 26"/>
            <p:cNvSpPr>
              <a:spLocks noChangeArrowheads="1"/>
            </p:cNvSpPr>
            <p:nvPr/>
          </p:nvSpPr>
          <p:spPr bwMode="auto">
            <a:xfrm>
              <a:off x="8401298" y="4989507"/>
              <a:ext cx="1006409" cy="1408112"/>
            </a:xfrm>
            <a:custGeom>
              <a:avLst/>
              <a:gdLst>
                <a:gd name="T0" fmla="*/ 2256 w 2797"/>
                <a:gd name="T1" fmla="*/ 0 h 3912"/>
                <a:gd name="T2" fmla="*/ 2480 w 2797"/>
                <a:gd name="T3" fmla="*/ 105 h 3912"/>
                <a:gd name="T4" fmla="*/ 2519 w 2797"/>
                <a:gd name="T5" fmla="*/ 92 h 3912"/>
                <a:gd name="T6" fmla="*/ 2506 w 2797"/>
                <a:gd name="T7" fmla="*/ 343 h 3912"/>
                <a:gd name="T8" fmla="*/ 2638 w 2797"/>
                <a:gd name="T9" fmla="*/ 488 h 3912"/>
                <a:gd name="T10" fmla="*/ 2658 w 2797"/>
                <a:gd name="T11" fmla="*/ 633 h 3912"/>
                <a:gd name="T12" fmla="*/ 2572 w 2797"/>
                <a:gd name="T13" fmla="*/ 791 h 3912"/>
                <a:gd name="T14" fmla="*/ 2506 w 2797"/>
                <a:gd name="T15" fmla="*/ 1121 h 3912"/>
                <a:gd name="T16" fmla="*/ 2533 w 2797"/>
                <a:gd name="T17" fmla="*/ 1279 h 3912"/>
                <a:gd name="T18" fmla="*/ 2533 w 2797"/>
                <a:gd name="T19" fmla="*/ 1787 h 3912"/>
                <a:gd name="T20" fmla="*/ 2526 w 2797"/>
                <a:gd name="T21" fmla="*/ 1965 h 3912"/>
                <a:gd name="T22" fmla="*/ 2691 w 2797"/>
                <a:gd name="T23" fmla="*/ 2091 h 3912"/>
                <a:gd name="T24" fmla="*/ 2770 w 2797"/>
                <a:gd name="T25" fmla="*/ 2302 h 3912"/>
                <a:gd name="T26" fmla="*/ 2796 w 2797"/>
                <a:gd name="T27" fmla="*/ 2427 h 3912"/>
                <a:gd name="T28" fmla="*/ 2658 w 2797"/>
                <a:gd name="T29" fmla="*/ 2519 h 3912"/>
                <a:gd name="T30" fmla="*/ 2704 w 2797"/>
                <a:gd name="T31" fmla="*/ 2664 h 3912"/>
                <a:gd name="T32" fmla="*/ 2671 w 2797"/>
                <a:gd name="T33" fmla="*/ 2783 h 3912"/>
                <a:gd name="T34" fmla="*/ 2493 w 2797"/>
                <a:gd name="T35" fmla="*/ 2974 h 3912"/>
                <a:gd name="T36" fmla="*/ 2354 w 2797"/>
                <a:gd name="T37" fmla="*/ 3060 h 3912"/>
                <a:gd name="T38" fmla="*/ 2183 w 2797"/>
                <a:gd name="T39" fmla="*/ 3205 h 3912"/>
                <a:gd name="T40" fmla="*/ 1965 w 2797"/>
                <a:gd name="T41" fmla="*/ 3225 h 3912"/>
                <a:gd name="T42" fmla="*/ 1688 w 2797"/>
                <a:gd name="T43" fmla="*/ 3324 h 3912"/>
                <a:gd name="T44" fmla="*/ 1411 w 2797"/>
                <a:gd name="T45" fmla="*/ 3324 h 3912"/>
                <a:gd name="T46" fmla="*/ 1240 w 2797"/>
                <a:gd name="T47" fmla="*/ 3218 h 3912"/>
                <a:gd name="T48" fmla="*/ 1022 w 2797"/>
                <a:gd name="T49" fmla="*/ 3265 h 3912"/>
                <a:gd name="T50" fmla="*/ 1088 w 2797"/>
                <a:gd name="T51" fmla="*/ 3522 h 3912"/>
                <a:gd name="T52" fmla="*/ 864 w 2797"/>
                <a:gd name="T53" fmla="*/ 3812 h 3912"/>
                <a:gd name="T54" fmla="*/ 600 w 2797"/>
                <a:gd name="T55" fmla="*/ 3911 h 3912"/>
                <a:gd name="T56" fmla="*/ 171 w 2797"/>
                <a:gd name="T57" fmla="*/ 3680 h 3912"/>
                <a:gd name="T58" fmla="*/ 72 w 2797"/>
                <a:gd name="T59" fmla="*/ 3594 h 3912"/>
                <a:gd name="T60" fmla="*/ 52 w 2797"/>
                <a:gd name="T61" fmla="*/ 3205 h 3912"/>
                <a:gd name="T62" fmla="*/ 13 w 2797"/>
                <a:gd name="T63" fmla="*/ 3040 h 3912"/>
                <a:gd name="T64" fmla="*/ 20 w 2797"/>
                <a:gd name="T65" fmla="*/ 2895 h 3912"/>
                <a:gd name="T66" fmla="*/ 105 w 2797"/>
                <a:gd name="T67" fmla="*/ 2876 h 3912"/>
                <a:gd name="T68" fmla="*/ 204 w 2797"/>
                <a:gd name="T69" fmla="*/ 2506 h 3912"/>
                <a:gd name="T70" fmla="*/ 257 w 2797"/>
                <a:gd name="T71" fmla="*/ 2308 h 3912"/>
                <a:gd name="T72" fmla="*/ 461 w 2797"/>
                <a:gd name="T73" fmla="*/ 2282 h 3912"/>
                <a:gd name="T74" fmla="*/ 653 w 2797"/>
                <a:gd name="T75" fmla="*/ 2236 h 3912"/>
                <a:gd name="T76" fmla="*/ 811 w 2797"/>
                <a:gd name="T77" fmla="*/ 2117 h 3912"/>
                <a:gd name="T78" fmla="*/ 923 w 2797"/>
                <a:gd name="T79" fmla="*/ 2018 h 3912"/>
                <a:gd name="T80" fmla="*/ 1114 w 2797"/>
                <a:gd name="T81" fmla="*/ 1919 h 3912"/>
                <a:gd name="T82" fmla="*/ 1391 w 2797"/>
                <a:gd name="T83" fmla="*/ 1998 h 3912"/>
                <a:gd name="T84" fmla="*/ 1589 w 2797"/>
                <a:gd name="T85" fmla="*/ 1886 h 3912"/>
                <a:gd name="T86" fmla="*/ 1603 w 2797"/>
                <a:gd name="T87" fmla="*/ 1741 h 3912"/>
                <a:gd name="T88" fmla="*/ 1504 w 2797"/>
                <a:gd name="T89" fmla="*/ 1563 h 3912"/>
                <a:gd name="T90" fmla="*/ 1510 w 2797"/>
                <a:gd name="T91" fmla="*/ 1451 h 3912"/>
                <a:gd name="T92" fmla="*/ 1616 w 2797"/>
                <a:gd name="T93" fmla="*/ 1306 h 3912"/>
                <a:gd name="T94" fmla="*/ 1695 w 2797"/>
                <a:gd name="T95" fmla="*/ 1042 h 3912"/>
                <a:gd name="T96" fmla="*/ 1629 w 2797"/>
                <a:gd name="T97" fmla="*/ 884 h 3912"/>
                <a:gd name="T98" fmla="*/ 1629 w 2797"/>
                <a:gd name="T99" fmla="*/ 692 h 3912"/>
                <a:gd name="T100" fmla="*/ 1688 w 2797"/>
                <a:gd name="T101" fmla="*/ 587 h 3912"/>
                <a:gd name="T102" fmla="*/ 1787 w 2797"/>
                <a:gd name="T103" fmla="*/ 369 h 3912"/>
                <a:gd name="T104" fmla="*/ 1899 w 2797"/>
                <a:gd name="T105" fmla="*/ 316 h 3912"/>
                <a:gd name="T106" fmla="*/ 2104 w 2797"/>
                <a:gd name="T107" fmla="*/ 178 h 3912"/>
                <a:gd name="T108" fmla="*/ 2256 w 2797"/>
                <a:gd name="T109" fmla="*/ 0 h 3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7" h="3912">
                  <a:moveTo>
                    <a:pt x="2256" y="0"/>
                  </a:moveTo>
                  <a:lnTo>
                    <a:pt x="2256" y="0"/>
                  </a:lnTo>
                  <a:cubicBezTo>
                    <a:pt x="2275" y="13"/>
                    <a:pt x="2295" y="26"/>
                    <a:pt x="2321" y="39"/>
                  </a:cubicBezTo>
                  <a:cubicBezTo>
                    <a:pt x="2381" y="72"/>
                    <a:pt x="2414" y="105"/>
                    <a:pt x="2480" y="105"/>
                  </a:cubicBezTo>
                  <a:cubicBezTo>
                    <a:pt x="2493" y="105"/>
                    <a:pt x="2500" y="92"/>
                    <a:pt x="2519" y="92"/>
                  </a:cubicBezTo>
                  <a:lnTo>
                    <a:pt x="2519" y="92"/>
                  </a:lnTo>
                  <a:cubicBezTo>
                    <a:pt x="2526" y="118"/>
                    <a:pt x="2519" y="145"/>
                    <a:pt x="2519" y="171"/>
                  </a:cubicBezTo>
                  <a:cubicBezTo>
                    <a:pt x="2519" y="237"/>
                    <a:pt x="2506" y="277"/>
                    <a:pt x="2506" y="343"/>
                  </a:cubicBezTo>
                  <a:cubicBezTo>
                    <a:pt x="2506" y="356"/>
                    <a:pt x="2526" y="362"/>
                    <a:pt x="2533" y="376"/>
                  </a:cubicBezTo>
                  <a:cubicBezTo>
                    <a:pt x="2559" y="429"/>
                    <a:pt x="2592" y="455"/>
                    <a:pt x="2638" y="488"/>
                  </a:cubicBezTo>
                  <a:cubicBezTo>
                    <a:pt x="2658" y="508"/>
                    <a:pt x="2678" y="521"/>
                    <a:pt x="2678" y="547"/>
                  </a:cubicBezTo>
                  <a:cubicBezTo>
                    <a:pt x="2678" y="580"/>
                    <a:pt x="2664" y="600"/>
                    <a:pt x="2658" y="633"/>
                  </a:cubicBezTo>
                  <a:cubicBezTo>
                    <a:pt x="2658" y="672"/>
                    <a:pt x="2671" y="699"/>
                    <a:pt x="2645" y="725"/>
                  </a:cubicBezTo>
                  <a:cubicBezTo>
                    <a:pt x="2618" y="752"/>
                    <a:pt x="2585" y="758"/>
                    <a:pt x="2572" y="791"/>
                  </a:cubicBezTo>
                  <a:cubicBezTo>
                    <a:pt x="2546" y="870"/>
                    <a:pt x="2546" y="916"/>
                    <a:pt x="2533" y="996"/>
                  </a:cubicBezTo>
                  <a:cubicBezTo>
                    <a:pt x="2526" y="1048"/>
                    <a:pt x="2506" y="1075"/>
                    <a:pt x="2506" y="1121"/>
                  </a:cubicBezTo>
                  <a:cubicBezTo>
                    <a:pt x="2506" y="1147"/>
                    <a:pt x="2533" y="1161"/>
                    <a:pt x="2533" y="1194"/>
                  </a:cubicBezTo>
                  <a:cubicBezTo>
                    <a:pt x="2533" y="1227"/>
                    <a:pt x="2533" y="1246"/>
                    <a:pt x="2533" y="1279"/>
                  </a:cubicBezTo>
                  <a:cubicBezTo>
                    <a:pt x="2533" y="1405"/>
                    <a:pt x="2447" y="1471"/>
                    <a:pt x="2447" y="1602"/>
                  </a:cubicBezTo>
                  <a:cubicBezTo>
                    <a:pt x="2447" y="1682"/>
                    <a:pt x="2533" y="1708"/>
                    <a:pt x="2533" y="1787"/>
                  </a:cubicBezTo>
                  <a:cubicBezTo>
                    <a:pt x="2533" y="1820"/>
                    <a:pt x="2526" y="1840"/>
                    <a:pt x="2526" y="1866"/>
                  </a:cubicBezTo>
                  <a:cubicBezTo>
                    <a:pt x="2526" y="1906"/>
                    <a:pt x="2526" y="1926"/>
                    <a:pt x="2526" y="1965"/>
                  </a:cubicBezTo>
                  <a:cubicBezTo>
                    <a:pt x="2526" y="1998"/>
                    <a:pt x="2519" y="2044"/>
                    <a:pt x="2559" y="2058"/>
                  </a:cubicBezTo>
                  <a:cubicBezTo>
                    <a:pt x="2605" y="2077"/>
                    <a:pt x="2638" y="2077"/>
                    <a:pt x="2691" y="2091"/>
                  </a:cubicBezTo>
                  <a:cubicBezTo>
                    <a:pt x="2730" y="2104"/>
                    <a:pt x="2770" y="2117"/>
                    <a:pt x="2770" y="2163"/>
                  </a:cubicBezTo>
                  <a:cubicBezTo>
                    <a:pt x="2770" y="2216"/>
                    <a:pt x="2770" y="2249"/>
                    <a:pt x="2770" y="2302"/>
                  </a:cubicBezTo>
                  <a:cubicBezTo>
                    <a:pt x="2770" y="2348"/>
                    <a:pt x="2783" y="2374"/>
                    <a:pt x="2796" y="2427"/>
                  </a:cubicBezTo>
                  <a:lnTo>
                    <a:pt x="2796" y="2427"/>
                  </a:lnTo>
                  <a:cubicBezTo>
                    <a:pt x="2744" y="2440"/>
                    <a:pt x="2711" y="2440"/>
                    <a:pt x="2658" y="2440"/>
                  </a:cubicBezTo>
                  <a:cubicBezTo>
                    <a:pt x="2658" y="2466"/>
                    <a:pt x="2658" y="2486"/>
                    <a:pt x="2658" y="2519"/>
                  </a:cubicBezTo>
                  <a:cubicBezTo>
                    <a:pt x="2658" y="2565"/>
                    <a:pt x="2671" y="2592"/>
                    <a:pt x="2684" y="2638"/>
                  </a:cubicBezTo>
                  <a:cubicBezTo>
                    <a:pt x="2691" y="2645"/>
                    <a:pt x="2704" y="2651"/>
                    <a:pt x="2704" y="2664"/>
                  </a:cubicBezTo>
                  <a:cubicBezTo>
                    <a:pt x="2704" y="2691"/>
                    <a:pt x="2704" y="2704"/>
                    <a:pt x="2704" y="2730"/>
                  </a:cubicBezTo>
                  <a:cubicBezTo>
                    <a:pt x="2704" y="2757"/>
                    <a:pt x="2684" y="2763"/>
                    <a:pt x="2671" y="2783"/>
                  </a:cubicBezTo>
                  <a:cubicBezTo>
                    <a:pt x="2651" y="2809"/>
                    <a:pt x="2638" y="2823"/>
                    <a:pt x="2618" y="2849"/>
                  </a:cubicBezTo>
                  <a:cubicBezTo>
                    <a:pt x="2572" y="2895"/>
                    <a:pt x="2552" y="2948"/>
                    <a:pt x="2493" y="2974"/>
                  </a:cubicBezTo>
                  <a:cubicBezTo>
                    <a:pt x="2434" y="3007"/>
                    <a:pt x="2387" y="3007"/>
                    <a:pt x="2354" y="3060"/>
                  </a:cubicBezTo>
                  <a:lnTo>
                    <a:pt x="2354" y="3060"/>
                  </a:lnTo>
                  <a:cubicBezTo>
                    <a:pt x="2308" y="3080"/>
                    <a:pt x="2275" y="3087"/>
                    <a:pt x="2242" y="3120"/>
                  </a:cubicBezTo>
                  <a:cubicBezTo>
                    <a:pt x="2216" y="3146"/>
                    <a:pt x="2216" y="3185"/>
                    <a:pt x="2183" y="3205"/>
                  </a:cubicBezTo>
                  <a:cubicBezTo>
                    <a:pt x="2150" y="3232"/>
                    <a:pt x="2124" y="3225"/>
                    <a:pt x="2084" y="3225"/>
                  </a:cubicBezTo>
                  <a:cubicBezTo>
                    <a:pt x="2038" y="3225"/>
                    <a:pt x="2011" y="3225"/>
                    <a:pt x="1965" y="3225"/>
                  </a:cubicBezTo>
                  <a:cubicBezTo>
                    <a:pt x="1932" y="3271"/>
                    <a:pt x="1913" y="3324"/>
                    <a:pt x="1853" y="3324"/>
                  </a:cubicBezTo>
                  <a:cubicBezTo>
                    <a:pt x="1787" y="3324"/>
                    <a:pt x="1754" y="3324"/>
                    <a:pt x="1688" y="3324"/>
                  </a:cubicBezTo>
                  <a:cubicBezTo>
                    <a:pt x="1642" y="3324"/>
                    <a:pt x="1629" y="3363"/>
                    <a:pt x="1583" y="3363"/>
                  </a:cubicBezTo>
                  <a:cubicBezTo>
                    <a:pt x="1517" y="3363"/>
                    <a:pt x="1477" y="3350"/>
                    <a:pt x="1411" y="3324"/>
                  </a:cubicBezTo>
                  <a:cubicBezTo>
                    <a:pt x="1372" y="3304"/>
                    <a:pt x="1345" y="3304"/>
                    <a:pt x="1312" y="3278"/>
                  </a:cubicBezTo>
                  <a:cubicBezTo>
                    <a:pt x="1286" y="3258"/>
                    <a:pt x="1273" y="3218"/>
                    <a:pt x="1240" y="3218"/>
                  </a:cubicBezTo>
                  <a:cubicBezTo>
                    <a:pt x="1174" y="3218"/>
                    <a:pt x="1141" y="3238"/>
                    <a:pt x="1081" y="3258"/>
                  </a:cubicBezTo>
                  <a:cubicBezTo>
                    <a:pt x="1062" y="3258"/>
                    <a:pt x="1042" y="3251"/>
                    <a:pt x="1022" y="3265"/>
                  </a:cubicBezTo>
                  <a:cubicBezTo>
                    <a:pt x="1002" y="3284"/>
                    <a:pt x="1009" y="3311"/>
                    <a:pt x="1009" y="3337"/>
                  </a:cubicBezTo>
                  <a:cubicBezTo>
                    <a:pt x="1009" y="3416"/>
                    <a:pt x="1088" y="3443"/>
                    <a:pt x="1088" y="3522"/>
                  </a:cubicBezTo>
                  <a:cubicBezTo>
                    <a:pt x="1088" y="3627"/>
                    <a:pt x="1029" y="3687"/>
                    <a:pt x="943" y="3753"/>
                  </a:cubicBezTo>
                  <a:cubicBezTo>
                    <a:pt x="910" y="3773"/>
                    <a:pt x="897" y="3799"/>
                    <a:pt x="864" y="3812"/>
                  </a:cubicBezTo>
                  <a:cubicBezTo>
                    <a:pt x="798" y="3845"/>
                    <a:pt x="765" y="3852"/>
                    <a:pt x="699" y="3878"/>
                  </a:cubicBezTo>
                  <a:cubicBezTo>
                    <a:pt x="659" y="3891"/>
                    <a:pt x="639" y="3911"/>
                    <a:pt x="600" y="3911"/>
                  </a:cubicBezTo>
                  <a:cubicBezTo>
                    <a:pt x="481" y="3911"/>
                    <a:pt x="461" y="3779"/>
                    <a:pt x="349" y="3739"/>
                  </a:cubicBezTo>
                  <a:cubicBezTo>
                    <a:pt x="283" y="3720"/>
                    <a:pt x="237" y="3720"/>
                    <a:pt x="171" y="3680"/>
                  </a:cubicBezTo>
                  <a:cubicBezTo>
                    <a:pt x="132" y="3654"/>
                    <a:pt x="112" y="3621"/>
                    <a:pt x="72" y="3594"/>
                  </a:cubicBezTo>
                  <a:lnTo>
                    <a:pt x="72" y="3594"/>
                  </a:lnTo>
                  <a:cubicBezTo>
                    <a:pt x="6" y="3390"/>
                    <a:pt x="6" y="3390"/>
                    <a:pt x="6" y="3390"/>
                  </a:cubicBezTo>
                  <a:cubicBezTo>
                    <a:pt x="26" y="3317"/>
                    <a:pt x="52" y="3278"/>
                    <a:pt x="52" y="3205"/>
                  </a:cubicBezTo>
                  <a:cubicBezTo>
                    <a:pt x="52" y="3152"/>
                    <a:pt x="6" y="3126"/>
                    <a:pt x="6" y="3073"/>
                  </a:cubicBezTo>
                  <a:cubicBezTo>
                    <a:pt x="6" y="3060"/>
                    <a:pt x="13" y="3053"/>
                    <a:pt x="13" y="3040"/>
                  </a:cubicBezTo>
                  <a:cubicBezTo>
                    <a:pt x="13" y="2994"/>
                    <a:pt x="0" y="2961"/>
                    <a:pt x="0" y="2915"/>
                  </a:cubicBezTo>
                  <a:cubicBezTo>
                    <a:pt x="0" y="2902"/>
                    <a:pt x="13" y="2902"/>
                    <a:pt x="20" y="2895"/>
                  </a:cubicBezTo>
                  <a:cubicBezTo>
                    <a:pt x="39" y="2889"/>
                    <a:pt x="46" y="2876"/>
                    <a:pt x="72" y="2876"/>
                  </a:cubicBezTo>
                  <a:cubicBezTo>
                    <a:pt x="85" y="2876"/>
                    <a:pt x="92" y="2876"/>
                    <a:pt x="105" y="2876"/>
                  </a:cubicBezTo>
                  <a:cubicBezTo>
                    <a:pt x="184" y="2546"/>
                    <a:pt x="184" y="2546"/>
                    <a:pt x="184" y="2546"/>
                  </a:cubicBezTo>
                  <a:cubicBezTo>
                    <a:pt x="191" y="2526"/>
                    <a:pt x="204" y="2519"/>
                    <a:pt x="204" y="2506"/>
                  </a:cubicBezTo>
                  <a:cubicBezTo>
                    <a:pt x="198" y="2453"/>
                    <a:pt x="204" y="2420"/>
                    <a:pt x="204" y="2374"/>
                  </a:cubicBezTo>
                  <a:cubicBezTo>
                    <a:pt x="204" y="2341"/>
                    <a:pt x="237" y="2328"/>
                    <a:pt x="257" y="2308"/>
                  </a:cubicBezTo>
                  <a:cubicBezTo>
                    <a:pt x="290" y="2275"/>
                    <a:pt x="330" y="2269"/>
                    <a:pt x="376" y="2269"/>
                  </a:cubicBezTo>
                  <a:cubicBezTo>
                    <a:pt x="409" y="2269"/>
                    <a:pt x="428" y="2282"/>
                    <a:pt x="461" y="2282"/>
                  </a:cubicBezTo>
                  <a:cubicBezTo>
                    <a:pt x="527" y="2282"/>
                    <a:pt x="560" y="2236"/>
                    <a:pt x="626" y="2236"/>
                  </a:cubicBezTo>
                  <a:cubicBezTo>
                    <a:pt x="633" y="2236"/>
                    <a:pt x="639" y="2236"/>
                    <a:pt x="653" y="2236"/>
                  </a:cubicBezTo>
                  <a:cubicBezTo>
                    <a:pt x="699" y="2203"/>
                    <a:pt x="712" y="2183"/>
                    <a:pt x="758" y="2150"/>
                  </a:cubicBezTo>
                  <a:cubicBezTo>
                    <a:pt x="778" y="2137"/>
                    <a:pt x="785" y="2124"/>
                    <a:pt x="811" y="2117"/>
                  </a:cubicBezTo>
                  <a:cubicBezTo>
                    <a:pt x="844" y="2104"/>
                    <a:pt x="877" y="2117"/>
                    <a:pt x="897" y="2091"/>
                  </a:cubicBezTo>
                  <a:cubicBezTo>
                    <a:pt x="917" y="2064"/>
                    <a:pt x="903" y="2044"/>
                    <a:pt x="923" y="2018"/>
                  </a:cubicBezTo>
                  <a:cubicBezTo>
                    <a:pt x="956" y="1979"/>
                    <a:pt x="989" y="1972"/>
                    <a:pt x="1042" y="1959"/>
                  </a:cubicBezTo>
                  <a:cubicBezTo>
                    <a:pt x="1075" y="1952"/>
                    <a:pt x="1088" y="1919"/>
                    <a:pt x="1114" y="1919"/>
                  </a:cubicBezTo>
                  <a:cubicBezTo>
                    <a:pt x="1174" y="1919"/>
                    <a:pt x="1207" y="1939"/>
                    <a:pt x="1266" y="1959"/>
                  </a:cubicBezTo>
                  <a:cubicBezTo>
                    <a:pt x="1312" y="1972"/>
                    <a:pt x="1345" y="1972"/>
                    <a:pt x="1391" y="1998"/>
                  </a:cubicBezTo>
                  <a:cubicBezTo>
                    <a:pt x="1424" y="2011"/>
                    <a:pt x="1438" y="2038"/>
                    <a:pt x="1477" y="2038"/>
                  </a:cubicBezTo>
                  <a:cubicBezTo>
                    <a:pt x="1550" y="2038"/>
                    <a:pt x="1576" y="1959"/>
                    <a:pt x="1589" y="1886"/>
                  </a:cubicBezTo>
                  <a:cubicBezTo>
                    <a:pt x="1589" y="1853"/>
                    <a:pt x="1603" y="1840"/>
                    <a:pt x="1603" y="1813"/>
                  </a:cubicBezTo>
                  <a:cubicBezTo>
                    <a:pt x="1603" y="1787"/>
                    <a:pt x="1603" y="1767"/>
                    <a:pt x="1603" y="1741"/>
                  </a:cubicBezTo>
                  <a:cubicBezTo>
                    <a:pt x="1603" y="1682"/>
                    <a:pt x="1536" y="1668"/>
                    <a:pt x="1510" y="1616"/>
                  </a:cubicBezTo>
                  <a:cubicBezTo>
                    <a:pt x="1497" y="1602"/>
                    <a:pt x="1504" y="1583"/>
                    <a:pt x="1504" y="1563"/>
                  </a:cubicBezTo>
                  <a:cubicBezTo>
                    <a:pt x="1504" y="1543"/>
                    <a:pt x="1504" y="1537"/>
                    <a:pt x="1504" y="1517"/>
                  </a:cubicBezTo>
                  <a:cubicBezTo>
                    <a:pt x="1504" y="1490"/>
                    <a:pt x="1510" y="1477"/>
                    <a:pt x="1510" y="1451"/>
                  </a:cubicBezTo>
                  <a:cubicBezTo>
                    <a:pt x="1510" y="1405"/>
                    <a:pt x="1550" y="1385"/>
                    <a:pt x="1583" y="1365"/>
                  </a:cubicBezTo>
                  <a:cubicBezTo>
                    <a:pt x="1603" y="1345"/>
                    <a:pt x="1609" y="1326"/>
                    <a:pt x="1616" y="1306"/>
                  </a:cubicBezTo>
                  <a:cubicBezTo>
                    <a:pt x="1622" y="1286"/>
                    <a:pt x="1635" y="1279"/>
                    <a:pt x="1642" y="1259"/>
                  </a:cubicBezTo>
                  <a:cubicBezTo>
                    <a:pt x="1668" y="1180"/>
                    <a:pt x="1695" y="1134"/>
                    <a:pt x="1695" y="1042"/>
                  </a:cubicBezTo>
                  <a:cubicBezTo>
                    <a:pt x="1695" y="989"/>
                    <a:pt x="1682" y="956"/>
                    <a:pt x="1655" y="916"/>
                  </a:cubicBezTo>
                  <a:cubicBezTo>
                    <a:pt x="1649" y="903"/>
                    <a:pt x="1629" y="903"/>
                    <a:pt x="1629" y="884"/>
                  </a:cubicBezTo>
                  <a:cubicBezTo>
                    <a:pt x="1629" y="844"/>
                    <a:pt x="1662" y="818"/>
                    <a:pt x="1662" y="771"/>
                  </a:cubicBezTo>
                  <a:cubicBezTo>
                    <a:pt x="1662" y="739"/>
                    <a:pt x="1655" y="719"/>
                    <a:pt x="1629" y="692"/>
                  </a:cubicBezTo>
                  <a:cubicBezTo>
                    <a:pt x="1629" y="679"/>
                    <a:pt x="1609" y="679"/>
                    <a:pt x="1609" y="672"/>
                  </a:cubicBezTo>
                  <a:cubicBezTo>
                    <a:pt x="1609" y="626"/>
                    <a:pt x="1655" y="613"/>
                    <a:pt x="1688" y="587"/>
                  </a:cubicBezTo>
                  <a:cubicBezTo>
                    <a:pt x="1721" y="554"/>
                    <a:pt x="1741" y="534"/>
                    <a:pt x="1754" y="488"/>
                  </a:cubicBezTo>
                  <a:cubicBezTo>
                    <a:pt x="1767" y="442"/>
                    <a:pt x="1774" y="415"/>
                    <a:pt x="1787" y="369"/>
                  </a:cubicBezTo>
                  <a:cubicBezTo>
                    <a:pt x="1800" y="336"/>
                    <a:pt x="1814" y="297"/>
                    <a:pt x="1847" y="297"/>
                  </a:cubicBezTo>
                  <a:cubicBezTo>
                    <a:pt x="1873" y="297"/>
                    <a:pt x="1879" y="316"/>
                    <a:pt x="1899" y="316"/>
                  </a:cubicBezTo>
                  <a:cubicBezTo>
                    <a:pt x="1952" y="316"/>
                    <a:pt x="1965" y="264"/>
                    <a:pt x="1992" y="231"/>
                  </a:cubicBezTo>
                  <a:cubicBezTo>
                    <a:pt x="2018" y="191"/>
                    <a:pt x="2058" y="185"/>
                    <a:pt x="2104" y="178"/>
                  </a:cubicBezTo>
                  <a:cubicBezTo>
                    <a:pt x="2137" y="178"/>
                    <a:pt x="2163" y="178"/>
                    <a:pt x="2190" y="158"/>
                  </a:cubicBezTo>
                  <a:cubicBezTo>
                    <a:pt x="2236" y="118"/>
                    <a:pt x="2229" y="59"/>
                    <a:pt x="2256"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65" name="Freeform 27"/>
            <p:cNvSpPr>
              <a:spLocks noChangeArrowheads="1"/>
            </p:cNvSpPr>
            <p:nvPr/>
          </p:nvSpPr>
          <p:spPr bwMode="auto">
            <a:xfrm>
              <a:off x="5553507" y="5675307"/>
              <a:ext cx="2108063" cy="1935162"/>
            </a:xfrm>
            <a:custGeom>
              <a:avLst/>
              <a:gdLst>
                <a:gd name="T0" fmla="*/ 5777 w 5857"/>
                <a:gd name="T1" fmla="*/ 1385 h 5375"/>
                <a:gd name="T2" fmla="*/ 5829 w 5857"/>
                <a:gd name="T3" fmla="*/ 1675 h 5375"/>
                <a:gd name="T4" fmla="*/ 5777 w 5857"/>
                <a:gd name="T5" fmla="*/ 1972 h 5375"/>
                <a:gd name="T6" fmla="*/ 5803 w 5857"/>
                <a:gd name="T7" fmla="*/ 2216 h 5375"/>
                <a:gd name="T8" fmla="*/ 5750 w 5857"/>
                <a:gd name="T9" fmla="*/ 2440 h 5375"/>
                <a:gd name="T10" fmla="*/ 5678 w 5857"/>
                <a:gd name="T11" fmla="*/ 2665 h 5375"/>
                <a:gd name="T12" fmla="*/ 5473 w 5857"/>
                <a:gd name="T13" fmla="*/ 3073 h 5375"/>
                <a:gd name="T14" fmla="*/ 5387 w 5857"/>
                <a:gd name="T15" fmla="*/ 3324 h 5375"/>
                <a:gd name="T16" fmla="*/ 5328 w 5857"/>
                <a:gd name="T17" fmla="*/ 3555 h 5375"/>
                <a:gd name="T18" fmla="*/ 5262 w 5857"/>
                <a:gd name="T19" fmla="*/ 3824 h 5375"/>
                <a:gd name="T20" fmla="*/ 5091 w 5857"/>
                <a:gd name="T21" fmla="*/ 4055 h 5375"/>
                <a:gd name="T22" fmla="*/ 4946 w 5857"/>
                <a:gd name="T23" fmla="*/ 4101 h 5375"/>
                <a:gd name="T24" fmla="*/ 4873 w 5857"/>
                <a:gd name="T25" fmla="*/ 4293 h 5375"/>
                <a:gd name="T26" fmla="*/ 4662 w 5857"/>
                <a:gd name="T27" fmla="*/ 4458 h 5375"/>
                <a:gd name="T28" fmla="*/ 4530 w 5857"/>
                <a:gd name="T29" fmla="*/ 4517 h 5375"/>
                <a:gd name="T30" fmla="*/ 4405 w 5857"/>
                <a:gd name="T31" fmla="*/ 4596 h 5375"/>
                <a:gd name="T32" fmla="*/ 4365 w 5857"/>
                <a:gd name="T33" fmla="*/ 4781 h 5375"/>
                <a:gd name="T34" fmla="*/ 4121 w 5857"/>
                <a:gd name="T35" fmla="*/ 5012 h 5375"/>
                <a:gd name="T36" fmla="*/ 4088 w 5857"/>
                <a:gd name="T37" fmla="*/ 5183 h 5375"/>
                <a:gd name="T38" fmla="*/ 4128 w 5857"/>
                <a:gd name="T39" fmla="*/ 5328 h 5375"/>
                <a:gd name="T40" fmla="*/ 3982 w 5857"/>
                <a:gd name="T41" fmla="*/ 5262 h 5375"/>
                <a:gd name="T42" fmla="*/ 3877 w 5857"/>
                <a:gd name="T43" fmla="*/ 5150 h 5375"/>
                <a:gd name="T44" fmla="*/ 3515 w 5857"/>
                <a:gd name="T45" fmla="*/ 5111 h 5375"/>
                <a:gd name="T46" fmla="*/ 3284 w 5857"/>
                <a:gd name="T47" fmla="*/ 5117 h 5375"/>
                <a:gd name="T48" fmla="*/ 3040 w 5857"/>
                <a:gd name="T49" fmla="*/ 5256 h 5375"/>
                <a:gd name="T50" fmla="*/ 2790 w 5857"/>
                <a:gd name="T51" fmla="*/ 5183 h 5375"/>
                <a:gd name="T52" fmla="*/ 2750 w 5857"/>
                <a:gd name="T53" fmla="*/ 5124 h 5375"/>
                <a:gd name="T54" fmla="*/ 2486 w 5857"/>
                <a:gd name="T55" fmla="*/ 5209 h 5375"/>
                <a:gd name="T56" fmla="*/ 2308 w 5857"/>
                <a:gd name="T57" fmla="*/ 5308 h 5375"/>
                <a:gd name="T58" fmla="*/ 2051 w 5857"/>
                <a:gd name="T59" fmla="*/ 5328 h 5375"/>
                <a:gd name="T60" fmla="*/ 1932 w 5857"/>
                <a:gd name="T61" fmla="*/ 5176 h 5375"/>
                <a:gd name="T62" fmla="*/ 1879 w 5857"/>
                <a:gd name="T63" fmla="*/ 5190 h 5375"/>
                <a:gd name="T64" fmla="*/ 1827 w 5857"/>
                <a:gd name="T65" fmla="*/ 5091 h 5375"/>
                <a:gd name="T66" fmla="*/ 1616 w 5857"/>
                <a:gd name="T67" fmla="*/ 4919 h 5375"/>
                <a:gd name="T68" fmla="*/ 1589 w 5857"/>
                <a:gd name="T69" fmla="*/ 4787 h 5375"/>
                <a:gd name="T70" fmla="*/ 1655 w 5857"/>
                <a:gd name="T71" fmla="*/ 4458 h 5375"/>
                <a:gd name="T72" fmla="*/ 1404 w 5857"/>
                <a:gd name="T73" fmla="*/ 4477 h 5375"/>
                <a:gd name="T74" fmla="*/ 521 w 5857"/>
                <a:gd name="T75" fmla="*/ 3884 h 5375"/>
                <a:gd name="T76" fmla="*/ 699 w 5857"/>
                <a:gd name="T77" fmla="*/ 3877 h 5375"/>
                <a:gd name="T78" fmla="*/ 732 w 5857"/>
                <a:gd name="T79" fmla="*/ 3528 h 5375"/>
                <a:gd name="T80" fmla="*/ 633 w 5857"/>
                <a:gd name="T81" fmla="*/ 3245 h 5375"/>
                <a:gd name="T82" fmla="*/ 455 w 5857"/>
                <a:gd name="T83" fmla="*/ 3080 h 5375"/>
                <a:gd name="T84" fmla="*/ 541 w 5857"/>
                <a:gd name="T85" fmla="*/ 2968 h 5375"/>
                <a:gd name="T86" fmla="*/ 837 w 5857"/>
                <a:gd name="T87" fmla="*/ 2533 h 5375"/>
                <a:gd name="T88" fmla="*/ 930 w 5857"/>
                <a:gd name="T89" fmla="*/ 2328 h 5375"/>
                <a:gd name="T90" fmla="*/ 857 w 5857"/>
                <a:gd name="T91" fmla="*/ 2137 h 5375"/>
                <a:gd name="T92" fmla="*/ 778 w 5857"/>
                <a:gd name="T93" fmla="*/ 1833 h 5375"/>
                <a:gd name="T94" fmla="*/ 560 w 5857"/>
                <a:gd name="T95" fmla="*/ 1781 h 5375"/>
                <a:gd name="T96" fmla="*/ 277 w 5857"/>
                <a:gd name="T97" fmla="*/ 1524 h 5375"/>
                <a:gd name="T98" fmla="*/ 171 w 5857"/>
                <a:gd name="T99" fmla="*/ 844 h 5375"/>
                <a:gd name="T100" fmla="*/ 1919 w 5857"/>
                <a:gd name="T101" fmla="*/ 659 h 5375"/>
                <a:gd name="T102" fmla="*/ 1985 w 5857"/>
                <a:gd name="T103" fmla="*/ 429 h 5375"/>
                <a:gd name="T104" fmla="*/ 2018 w 5857"/>
                <a:gd name="T105" fmla="*/ 283 h 5375"/>
                <a:gd name="T106" fmla="*/ 2236 w 5857"/>
                <a:gd name="T107" fmla="*/ 125 h 5375"/>
                <a:gd name="T108" fmla="*/ 2255 w 5857"/>
                <a:gd name="T109" fmla="*/ 409 h 5375"/>
                <a:gd name="T110" fmla="*/ 2335 w 5857"/>
                <a:gd name="T111" fmla="*/ 607 h 5375"/>
                <a:gd name="T112" fmla="*/ 2605 w 5857"/>
                <a:gd name="T113" fmla="*/ 897 h 5375"/>
                <a:gd name="T114" fmla="*/ 2724 w 5857"/>
                <a:gd name="T115" fmla="*/ 1029 h 5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57" h="5375">
                  <a:moveTo>
                    <a:pt x="5777" y="1385"/>
                  </a:moveTo>
                  <a:lnTo>
                    <a:pt x="5777" y="1385"/>
                  </a:lnTo>
                  <a:cubicBezTo>
                    <a:pt x="5816" y="1444"/>
                    <a:pt x="5856" y="1490"/>
                    <a:pt x="5856" y="1556"/>
                  </a:cubicBezTo>
                  <a:cubicBezTo>
                    <a:pt x="5856" y="1603"/>
                    <a:pt x="5836" y="1629"/>
                    <a:pt x="5829" y="1675"/>
                  </a:cubicBezTo>
                  <a:cubicBezTo>
                    <a:pt x="5816" y="1748"/>
                    <a:pt x="5829" y="1794"/>
                    <a:pt x="5803" y="1860"/>
                  </a:cubicBezTo>
                  <a:cubicBezTo>
                    <a:pt x="5790" y="1906"/>
                    <a:pt x="5777" y="1932"/>
                    <a:pt x="5777" y="1972"/>
                  </a:cubicBezTo>
                  <a:cubicBezTo>
                    <a:pt x="5777" y="2038"/>
                    <a:pt x="5803" y="2071"/>
                    <a:pt x="5803" y="2130"/>
                  </a:cubicBezTo>
                  <a:cubicBezTo>
                    <a:pt x="5803" y="2163"/>
                    <a:pt x="5803" y="2183"/>
                    <a:pt x="5803" y="2216"/>
                  </a:cubicBezTo>
                  <a:cubicBezTo>
                    <a:pt x="5803" y="2262"/>
                    <a:pt x="5790" y="2289"/>
                    <a:pt x="5777" y="2328"/>
                  </a:cubicBezTo>
                  <a:cubicBezTo>
                    <a:pt x="5757" y="2374"/>
                    <a:pt x="5764" y="2401"/>
                    <a:pt x="5750" y="2440"/>
                  </a:cubicBezTo>
                  <a:cubicBezTo>
                    <a:pt x="5717" y="2533"/>
                    <a:pt x="5697" y="2572"/>
                    <a:pt x="5678" y="2665"/>
                  </a:cubicBezTo>
                  <a:lnTo>
                    <a:pt x="5678" y="2665"/>
                  </a:lnTo>
                  <a:cubicBezTo>
                    <a:pt x="5598" y="2737"/>
                    <a:pt x="5592" y="2803"/>
                    <a:pt x="5559" y="2909"/>
                  </a:cubicBezTo>
                  <a:cubicBezTo>
                    <a:pt x="5539" y="2975"/>
                    <a:pt x="5500" y="3008"/>
                    <a:pt x="5473" y="3073"/>
                  </a:cubicBezTo>
                  <a:cubicBezTo>
                    <a:pt x="5460" y="3120"/>
                    <a:pt x="5460" y="3153"/>
                    <a:pt x="5434" y="3199"/>
                  </a:cubicBezTo>
                  <a:cubicBezTo>
                    <a:pt x="5407" y="3245"/>
                    <a:pt x="5407" y="3278"/>
                    <a:pt x="5387" y="3324"/>
                  </a:cubicBezTo>
                  <a:cubicBezTo>
                    <a:pt x="5374" y="3364"/>
                    <a:pt x="5341" y="3383"/>
                    <a:pt x="5335" y="3430"/>
                  </a:cubicBezTo>
                  <a:cubicBezTo>
                    <a:pt x="5328" y="3476"/>
                    <a:pt x="5335" y="3509"/>
                    <a:pt x="5328" y="3555"/>
                  </a:cubicBezTo>
                  <a:cubicBezTo>
                    <a:pt x="5308" y="3626"/>
                    <a:pt x="5262" y="3660"/>
                    <a:pt x="5262" y="3732"/>
                  </a:cubicBezTo>
                  <a:cubicBezTo>
                    <a:pt x="5262" y="3772"/>
                    <a:pt x="5262" y="3791"/>
                    <a:pt x="5262" y="3824"/>
                  </a:cubicBezTo>
                  <a:cubicBezTo>
                    <a:pt x="5262" y="3890"/>
                    <a:pt x="5196" y="3897"/>
                    <a:pt x="5176" y="3956"/>
                  </a:cubicBezTo>
                  <a:cubicBezTo>
                    <a:pt x="5157" y="4003"/>
                    <a:pt x="5143" y="4055"/>
                    <a:pt x="5091" y="4055"/>
                  </a:cubicBezTo>
                  <a:cubicBezTo>
                    <a:pt x="5058" y="4055"/>
                    <a:pt x="5044" y="4042"/>
                    <a:pt x="5018" y="4042"/>
                  </a:cubicBezTo>
                  <a:cubicBezTo>
                    <a:pt x="4979" y="4042"/>
                    <a:pt x="4965" y="4075"/>
                    <a:pt x="4946" y="4101"/>
                  </a:cubicBezTo>
                  <a:cubicBezTo>
                    <a:pt x="4899" y="4147"/>
                    <a:pt x="4860" y="4180"/>
                    <a:pt x="4860" y="4246"/>
                  </a:cubicBezTo>
                  <a:cubicBezTo>
                    <a:pt x="4860" y="4266"/>
                    <a:pt x="4873" y="4273"/>
                    <a:pt x="4873" y="4293"/>
                  </a:cubicBezTo>
                  <a:cubicBezTo>
                    <a:pt x="4873" y="4359"/>
                    <a:pt x="4853" y="4411"/>
                    <a:pt x="4800" y="4451"/>
                  </a:cubicBezTo>
                  <a:cubicBezTo>
                    <a:pt x="4761" y="4477"/>
                    <a:pt x="4715" y="4458"/>
                    <a:pt x="4662" y="4458"/>
                  </a:cubicBezTo>
                  <a:cubicBezTo>
                    <a:pt x="4629" y="4458"/>
                    <a:pt x="4609" y="4458"/>
                    <a:pt x="4576" y="4464"/>
                  </a:cubicBezTo>
                  <a:cubicBezTo>
                    <a:pt x="4550" y="4471"/>
                    <a:pt x="4550" y="4504"/>
                    <a:pt x="4530" y="4517"/>
                  </a:cubicBezTo>
                  <a:cubicBezTo>
                    <a:pt x="4510" y="4530"/>
                    <a:pt x="4497" y="4543"/>
                    <a:pt x="4477" y="4550"/>
                  </a:cubicBezTo>
                  <a:cubicBezTo>
                    <a:pt x="4444" y="4557"/>
                    <a:pt x="4405" y="4563"/>
                    <a:pt x="4405" y="4596"/>
                  </a:cubicBezTo>
                  <a:cubicBezTo>
                    <a:pt x="4405" y="4622"/>
                    <a:pt x="4405" y="4642"/>
                    <a:pt x="4405" y="4669"/>
                  </a:cubicBezTo>
                  <a:cubicBezTo>
                    <a:pt x="4405" y="4715"/>
                    <a:pt x="4385" y="4734"/>
                    <a:pt x="4365" y="4781"/>
                  </a:cubicBezTo>
                  <a:cubicBezTo>
                    <a:pt x="4352" y="4820"/>
                    <a:pt x="4345" y="4847"/>
                    <a:pt x="4312" y="4873"/>
                  </a:cubicBezTo>
                  <a:cubicBezTo>
                    <a:pt x="4240" y="4919"/>
                    <a:pt x="4174" y="4939"/>
                    <a:pt x="4121" y="5012"/>
                  </a:cubicBezTo>
                  <a:cubicBezTo>
                    <a:pt x="4095" y="5051"/>
                    <a:pt x="4062" y="5071"/>
                    <a:pt x="4062" y="5124"/>
                  </a:cubicBezTo>
                  <a:cubicBezTo>
                    <a:pt x="4062" y="5143"/>
                    <a:pt x="4075" y="5163"/>
                    <a:pt x="4088" y="5183"/>
                  </a:cubicBezTo>
                  <a:cubicBezTo>
                    <a:pt x="4108" y="5229"/>
                    <a:pt x="4121" y="5269"/>
                    <a:pt x="4128" y="5328"/>
                  </a:cubicBezTo>
                  <a:lnTo>
                    <a:pt x="4128" y="5328"/>
                  </a:lnTo>
                  <a:cubicBezTo>
                    <a:pt x="4088" y="5328"/>
                    <a:pt x="4075" y="5302"/>
                    <a:pt x="4035" y="5288"/>
                  </a:cubicBezTo>
                  <a:cubicBezTo>
                    <a:pt x="4015" y="5275"/>
                    <a:pt x="3996" y="5282"/>
                    <a:pt x="3982" y="5262"/>
                  </a:cubicBezTo>
                  <a:cubicBezTo>
                    <a:pt x="3956" y="5236"/>
                    <a:pt x="3969" y="5203"/>
                    <a:pt x="3956" y="5176"/>
                  </a:cubicBezTo>
                  <a:cubicBezTo>
                    <a:pt x="3943" y="5143"/>
                    <a:pt x="3910" y="5150"/>
                    <a:pt x="3877" y="5150"/>
                  </a:cubicBezTo>
                  <a:cubicBezTo>
                    <a:pt x="3778" y="5150"/>
                    <a:pt x="3725" y="5183"/>
                    <a:pt x="3621" y="5183"/>
                  </a:cubicBezTo>
                  <a:cubicBezTo>
                    <a:pt x="3575" y="5183"/>
                    <a:pt x="3528" y="5157"/>
                    <a:pt x="3515" y="5111"/>
                  </a:cubicBezTo>
                  <a:cubicBezTo>
                    <a:pt x="3449" y="5111"/>
                    <a:pt x="3416" y="5111"/>
                    <a:pt x="3350" y="5111"/>
                  </a:cubicBezTo>
                  <a:cubicBezTo>
                    <a:pt x="3324" y="5111"/>
                    <a:pt x="3311" y="5117"/>
                    <a:pt x="3284" y="5117"/>
                  </a:cubicBezTo>
                  <a:cubicBezTo>
                    <a:pt x="3245" y="5117"/>
                    <a:pt x="3218" y="5104"/>
                    <a:pt x="3179" y="5117"/>
                  </a:cubicBezTo>
                  <a:cubicBezTo>
                    <a:pt x="3106" y="5143"/>
                    <a:pt x="3113" y="5256"/>
                    <a:pt x="3040" y="5256"/>
                  </a:cubicBezTo>
                  <a:cubicBezTo>
                    <a:pt x="3014" y="5256"/>
                    <a:pt x="2994" y="5256"/>
                    <a:pt x="2968" y="5256"/>
                  </a:cubicBezTo>
                  <a:cubicBezTo>
                    <a:pt x="2895" y="5256"/>
                    <a:pt x="2849" y="5223"/>
                    <a:pt x="2790" y="5183"/>
                  </a:cubicBezTo>
                  <a:cubicBezTo>
                    <a:pt x="2783" y="5170"/>
                    <a:pt x="2770" y="5163"/>
                    <a:pt x="2763" y="5150"/>
                  </a:cubicBezTo>
                  <a:cubicBezTo>
                    <a:pt x="2757" y="5143"/>
                    <a:pt x="2763" y="5124"/>
                    <a:pt x="2750" y="5124"/>
                  </a:cubicBezTo>
                  <a:cubicBezTo>
                    <a:pt x="2684" y="5124"/>
                    <a:pt x="2651" y="5143"/>
                    <a:pt x="2592" y="5170"/>
                  </a:cubicBezTo>
                  <a:cubicBezTo>
                    <a:pt x="2552" y="5190"/>
                    <a:pt x="2513" y="5176"/>
                    <a:pt x="2486" y="5209"/>
                  </a:cubicBezTo>
                  <a:cubicBezTo>
                    <a:pt x="2466" y="5229"/>
                    <a:pt x="2480" y="5256"/>
                    <a:pt x="2453" y="5269"/>
                  </a:cubicBezTo>
                  <a:cubicBezTo>
                    <a:pt x="2407" y="5308"/>
                    <a:pt x="2361" y="5295"/>
                    <a:pt x="2308" y="5308"/>
                  </a:cubicBezTo>
                  <a:cubicBezTo>
                    <a:pt x="2262" y="5322"/>
                    <a:pt x="2249" y="5374"/>
                    <a:pt x="2196" y="5374"/>
                  </a:cubicBezTo>
                  <a:cubicBezTo>
                    <a:pt x="2137" y="5374"/>
                    <a:pt x="2097" y="5368"/>
                    <a:pt x="2051" y="5328"/>
                  </a:cubicBezTo>
                  <a:cubicBezTo>
                    <a:pt x="2011" y="5295"/>
                    <a:pt x="1998" y="5269"/>
                    <a:pt x="1972" y="5223"/>
                  </a:cubicBezTo>
                  <a:cubicBezTo>
                    <a:pt x="1965" y="5203"/>
                    <a:pt x="1952" y="5176"/>
                    <a:pt x="1932" y="5176"/>
                  </a:cubicBezTo>
                  <a:cubicBezTo>
                    <a:pt x="1912" y="5176"/>
                    <a:pt x="1899" y="5190"/>
                    <a:pt x="1879" y="5190"/>
                  </a:cubicBezTo>
                  <a:lnTo>
                    <a:pt x="1879" y="5190"/>
                  </a:lnTo>
                  <a:cubicBezTo>
                    <a:pt x="1873" y="5163"/>
                    <a:pt x="1873" y="5143"/>
                    <a:pt x="1860" y="5117"/>
                  </a:cubicBezTo>
                  <a:cubicBezTo>
                    <a:pt x="1853" y="5104"/>
                    <a:pt x="1840" y="5097"/>
                    <a:pt x="1827" y="5091"/>
                  </a:cubicBezTo>
                  <a:cubicBezTo>
                    <a:pt x="1774" y="5064"/>
                    <a:pt x="1741" y="5044"/>
                    <a:pt x="1688" y="5018"/>
                  </a:cubicBezTo>
                  <a:cubicBezTo>
                    <a:pt x="1642" y="4998"/>
                    <a:pt x="1635" y="4965"/>
                    <a:pt x="1616" y="4919"/>
                  </a:cubicBezTo>
                  <a:cubicBezTo>
                    <a:pt x="1609" y="4893"/>
                    <a:pt x="1589" y="4880"/>
                    <a:pt x="1589" y="4853"/>
                  </a:cubicBezTo>
                  <a:cubicBezTo>
                    <a:pt x="1589" y="4827"/>
                    <a:pt x="1589" y="4807"/>
                    <a:pt x="1589" y="4787"/>
                  </a:cubicBezTo>
                  <a:cubicBezTo>
                    <a:pt x="1589" y="4669"/>
                    <a:pt x="1688" y="4622"/>
                    <a:pt x="1688" y="4504"/>
                  </a:cubicBezTo>
                  <a:cubicBezTo>
                    <a:pt x="1688" y="4484"/>
                    <a:pt x="1682" y="4458"/>
                    <a:pt x="1655" y="4458"/>
                  </a:cubicBezTo>
                  <a:cubicBezTo>
                    <a:pt x="1589" y="4458"/>
                    <a:pt x="1556" y="4504"/>
                    <a:pt x="1484" y="4504"/>
                  </a:cubicBezTo>
                  <a:cubicBezTo>
                    <a:pt x="1451" y="4504"/>
                    <a:pt x="1438" y="4490"/>
                    <a:pt x="1404" y="4477"/>
                  </a:cubicBezTo>
                  <a:cubicBezTo>
                    <a:pt x="778" y="4464"/>
                    <a:pt x="778" y="4464"/>
                    <a:pt x="778" y="4464"/>
                  </a:cubicBezTo>
                  <a:cubicBezTo>
                    <a:pt x="521" y="3884"/>
                    <a:pt x="521" y="3884"/>
                    <a:pt x="521" y="3884"/>
                  </a:cubicBezTo>
                  <a:cubicBezTo>
                    <a:pt x="547" y="3884"/>
                    <a:pt x="560" y="3877"/>
                    <a:pt x="580" y="3877"/>
                  </a:cubicBezTo>
                  <a:cubicBezTo>
                    <a:pt x="626" y="3877"/>
                    <a:pt x="653" y="3877"/>
                    <a:pt x="699" y="3877"/>
                  </a:cubicBezTo>
                  <a:cubicBezTo>
                    <a:pt x="699" y="3831"/>
                    <a:pt x="699" y="3811"/>
                    <a:pt x="699" y="3765"/>
                  </a:cubicBezTo>
                  <a:cubicBezTo>
                    <a:pt x="699" y="3673"/>
                    <a:pt x="732" y="3620"/>
                    <a:pt x="732" y="3528"/>
                  </a:cubicBezTo>
                  <a:cubicBezTo>
                    <a:pt x="732" y="3469"/>
                    <a:pt x="679" y="3449"/>
                    <a:pt x="666" y="3397"/>
                  </a:cubicBezTo>
                  <a:cubicBezTo>
                    <a:pt x="646" y="3337"/>
                    <a:pt x="646" y="3304"/>
                    <a:pt x="633" y="3245"/>
                  </a:cubicBezTo>
                  <a:cubicBezTo>
                    <a:pt x="613" y="3186"/>
                    <a:pt x="573" y="3159"/>
                    <a:pt x="514" y="3126"/>
                  </a:cubicBezTo>
                  <a:cubicBezTo>
                    <a:pt x="494" y="3113"/>
                    <a:pt x="474" y="3093"/>
                    <a:pt x="455" y="3080"/>
                  </a:cubicBezTo>
                  <a:lnTo>
                    <a:pt x="455" y="3080"/>
                  </a:lnTo>
                  <a:cubicBezTo>
                    <a:pt x="474" y="3027"/>
                    <a:pt x="501" y="3014"/>
                    <a:pt x="541" y="2968"/>
                  </a:cubicBezTo>
                  <a:cubicBezTo>
                    <a:pt x="613" y="2869"/>
                    <a:pt x="659" y="2823"/>
                    <a:pt x="752" y="2730"/>
                  </a:cubicBezTo>
                  <a:cubicBezTo>
                    <a:pt x="811" y="2671"/>
                    <a:pt x="817" y="2618"/>
                    <a:pt x="837" y="2533"/>
                  </a:cubicBezTo>
                  <a:cubicBezTo>
                    <a:pt x="850" y="2480"/>
                    <a:pt x="864" y="2447"/>
                    <a:pt x="890" y="2394"/>
                  </a:cubicBezTo>
                  <a:cubicBezTo>
                    <a:pt x="903" y="2368"/>
                    <a:pt x="930" y="2354"/>
                    <a:pt x="930" y="2328"/>
                  </a:cubicBezTo>
                  <a:cubicBezTo>
                    <a:pt x="930" y="2295"/>
                    <a:pt x="916" y="2282"/>
                    <a:pt x="916" y="2249"/>
                  </a:cubicBezTo>
                  <a:cubicBezTo>
                    <a:pt x="897" y="2209"/>
                    <a:pt x="857" y="2190"/>
                    <a:pt x="857" y="2137"/>
                  </a:cubicBezTo>
                  <a:cubicBezTo>
                    <a:pt x="857" y="2078"/>
                    <a:pt x="923" y="2058"/>
                    <a:pt x="923" y="1992"/>
                  </a:cubicBezTo>
                  <a:cubicBezTo>
                    <a:pt x="923" y="1906"/>
                    <a:pt x="857" y="1867"/>
                    <a:pt x="778" y="1833"/>
                  </a:cubicBezTo>
                  <a:cubicBezTo>
                    <a:pt x="725" y="1807"/>
                    <a:pt x="692" y="1781"/>
                    <a:pt x="633" y="1781"/>
                  </a:cubicBezTo>
                  <a:cubicBezTo>
                    <a:pt x="606" y="1781"/>
                    <a:pt x="587" y="1781"/>
                    <a:pt x="560" y="1781"/>
                  </a:cubicBezTo>
                  <a:cubicBezTo>
                    <a:pt x="481" y="1781"/>
                    <a:pt x="428" y="1761"/>
                    <a:pt x="369" y="1701"/>
                  </a:cubicBezTo>
                  <a:cubicBezTo>
                    <a:pt x="316" y="1649"/>
                    <a:pt x="310" y="1596"/>
                    <a:pt x="277" y="1524"/>
                  </a:cubicBezTo>
                  <a:cubicBezTo>
                    <a:pt x="211" y="1378"/>
                    <a:pt x="171" y="1286"/>
                    <a:pt x="171" y="1128"/>
                  </a:cubicBezTo>
                  <a:cubicBezTo>
                    <a:pt x="171" y="1016"/>
                    <a:pt x="171" y="956"/>
                    <a:pt x="171" y="844"/>
                  </a:cubicBezTo>
                  <a:cubicBezTo>
                    <a:pt x="118" y="752"/>
                    <a:pt x="66" y="712"/>
                    <a:pt x="0" y="640"/>
                  </a:cubicBezTo>
                  <a:cubicBezTo>
                    <a:pt x="1919" y="659"/>
                    <a:pt x="1919" y="659"/>
                    <a:pt x="1919" y="659"/>
                  </a:cubicBezTo>
                  <a:cubicBezTo>
                    <a:pt x="1919" y="653"/>
                    <a:pt x="1919" y="646"/>
                    <a:pt x="1919" y="633"/>
                  </a:cubicBezTo>
                  <a:cubicBezTo>
                    <a:pt x="1919" y="547"/>
                    <a:pt x="1952" y="508"/>
                    <a:pt x="1985" y="429"/>
                  </a:cubicBezTo>
                  <a:cubicBezTo>
                    <a:pt x="1998" y="396"/>
                    <a:pt x="2031" y="382"/>
                    <a:pt x="2031" y="349"/>
                  </a:cubicBezTo>
                  <a:cubicBezTo>
                    <a:pt x="2031" y="323"/>
                    <a:pt x="2018" y="310"/>
                    <a:pt x="2018" y="283"/>
                  </a:cubicBezTo>
                  <a:cubicBezTo>
                    <a:pt x="2018" y="165"/>
                    <a:pt x="2064" y="99"/>
                    <a:pt x="2130" y="0"/>
                  </a:cubicBezTo>
                  <a:cubicBezTo>
                    <a:pt x="2170" y="46"/>
                    <a:pt x="2203" y="73"/>
                    <a:pt x="2236" y="125"/>
                  </a:cubicBezTo>
                  <a:cubicBezTo>
                    <a:pt x="2269" y="185"/>
                    <a:pt x="2308" y="218"/>
                    <a:pt x="2308" y="283"/>
                  </a:cubicBezTo>
                  <a:cubicBezTo>
                    <a:pt x="2308" y="336"/>
                    <a:pt x="2255" y="356"/>
                    <a:pt x="2255" y="409"/>
                  </a:cubicBezTo>
                  <a:cubicBezTo>
                    <a:pt x="2255" y="435"/>
                    <a:pt x="2275" y="448"/>
                    <a:pt x="2282" y="475"/>
                  </a:cubicBezTo>
                  <a:cubicBezTo>
                    <a:pt x="2301" y="528"/>
                    <a:pt x="2308" y="554"/>
                    <a:pt x="2335" y="607"/>
                  </a:cubicBezTo>
                  <a:cubicBezTo>
                    <a:pt x="2368" y="673"/>
                    <a:pt x="2381" y="745"/>
                    <a:pt x="2460" y="758"/>
                  </a:cubicBezTo>
                  <a:cubicBezTo>
                    <a:pt x="2532" y="772"/>
                    <a:pt x="2559" y="831"/>
                    <a:pt x="2605" y="897"/>
                  </a:cubicBezTo>
                  <a:cubicBezTo>
                    <a:pt x="2631" y="930"/>
                    <a:pt x="2664" y="936"/>
                    <a:pt x="2684" y="970"/>
                  </a:cubicBezTo>
                  <a:cubicBezTo>
                    <a:pt x="2704" y="989"/>
                    <a:pt x="2697" y="1022"/>
                    <a:pt x="2724" y="1029"/>
                  </a:cubicBezTo>
                  <a:cubicBezTo>
                    <a:pt x="5777" y="1385"/>
                    <a:pt x="5777" y="1385"/>
                    <a:pt x="5777" y="1385"/>
                  </a:cubicBezTo>
                </a:path>
              </a:pathLst>
            </a:custGeom>
            <a:solidFill>
              <a:schemeClr val="accent2"/>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66" name="Freeform 28"/>
            <p:cNvSpPr>
              <a:spLocks noChangeArrowheads="1"/>
            </p:cNvSpPr>
            <p:nvPr/>
          </p:nvSpPr>
          <p:spPr bwMode="auto">
            <a:xfrm>
              <a:off x="7596488" y="5327645"/>
              <a:ext cx="841320" cy="1546225"/>
            </a:xfrm>
            <a:custGeom>
              <a:avLst/>
              <a:gdLst>
                <a:gd name="T0" fmla="*/ 1055 w 2336"/>
                <a:gd name="T1" fmla="*/ 86 h 4295"/>
                <a:gd name="T2" fmla="*/ 1088 w 2336"/>
                <a:gd name="T3" fmla="*/ 171 h 4295"/>
                <a:gd name="T4" fmla="*/ 1134 w 2336"/>
                <a:gd name="T5" fmla="*/ 396 h 4295"/>
                <a:gd name="T6" fmla="*/ 1095 w 2336"/>
                <a:gd name="T7" fmla="*/ 574 h 4295"/>
                <a:gd name="T8" fmla="*/ 996 w 2336"/>
                <a:gd name="T9" fmla="*/ 778 h 4295"/>
                <a:gd name="T10" fmla="*/ 916 w 2336"/>
                <a:gd name="T11" fmla="*/ 838 h 4295"/>
                <a:gd name="T12" fmla="*/ 837 w 2336"/>
                <a:gd name="T13" fmla="*/ 963 h 4295"/>
                <a:gd name="T14" fmla="*/ 633 w 2336"/>
                <a:gd name="T15" fmla="*/ 1174 h 4295"/>
                <a:gd name="T16" fmla="*/ 646 w 2336"/>
                <a:gd name="T17" fmla="*/ 1484 h 4295"/>
                <a:gd name="T18" fmla="*/ 573 w 2336"/>
                <a:gd name="T19" fmla="*/ 1649 h 4295"/>
                <a:gd name="T20" fmla="*/ 521 w 2336"/>
                <a:gd name="T21" fmla="*/ 1787 h 4295"/>
                <a:gd name="T22" fmla="*/ 198 w 2336"/>
                <a:gd name="T23" fmla="*/ 2177 h 4295"/>
                <a:gd name="T24" fmla="*/ 99 w 2336"/>
                <a:gd name="T25" fmla="*/ 2348 h 4295"/>
                <a:gd name="T26" fmla="*/ 178 w 2336"/>
                <a:gd name="T27" fmla="*/ 2519 h 4295"/>
                <a:gd name="T28" fmla="*/ 125 w 2336"/>
                <a:gd name="T29" fmla="*/ 2823 h 4295"/>
                <a:gd name="T30" fmla="*/ 125 w 2336"/>
                <a:gd name="T31" fmla="*/ 3093 h 4295"/>
                <a:gd name="T32" fmla="*/ 99 w 2336"/>
                <a:gd name="T33" fmla="*/ 3291 h 4295"/>
                <a:gd name="T34" fmla="*/ 0 w 2336"/>
                <a:gd name="T35" fmla="*/ 3628 h 4295"/>
                <a:gd name="T36" fmla="*/ 125 w 2336"/>
                <a:gd name="T37" fmla="*/ 3687 h 4295"/>
                <a:gd name="T38" fmla="*/ 125 w 2336"/>
                <a:gd name="T39" fmla="*/ 3990 h 4295"/>
                <a:gd name="T40" fmla="*/ 514 w 2336"/>
                <a:gd name="T41" fmla="*/ 3839 h 4295"/>
                <a:gd name="T42" fmla="*/ 600 w 2336"/>
                <a:gd name="T43" fmla="*/ 4122 h 4295"/>
                <a:gd name="T44" fmla="*/ 672 w 2336"/>
                <a:gd name="T45" fmla="*/ 4142 h 4295"/>
                <a:gd name="T46" fmla="*/ 817 w 2336"/>
                <a:gd name="T47" fmla="*/ 4135 h 4295"/>
                <a:gd name="T48" fmla="*/ 956 w 2336"/>
                <a:gd name="T49" fmla="*/ 4149 h 4295"/>
                <a:gd name="T50" fmla="*/ 1180 w 2336"/>
                <a:gd name="T51" fmla="*/ 4294 h 4295"/>
                <a:gd name="T52" fmla="*/ 1279 w 2336"/>
                <a:gd name="T53" fmla="*/ 4201 h 4295"/>
                <a:gd name="T54" fmla="*/ 1457 w 2336"/>
                <a:gd name="T55" fmla="*/ 4267 h 4295"/>
                <a:gd name="T56" fmla="*/ 1748 w 2336"/>
                <a:gd name="T57" fmla="*/ 4175 h 4295"/>
                <a:gd name="T58" fmla="*/ 1906 w 2336"/>
                <a:gd name="T59" fmla="*/ 4063 h 4295"/>
                <a:gd name="T60" fmla="*/ 2064 w 2336"/>
                <a:gd name="T61" fmla="*/ 4056 h 4295"/>
                <a:gd name="T62" fmla="*/ 2064 w 2336"/>
                <a:gd name="T63" fmla="*/ 3786 h 4295"/>
                <a:gd name="T64" fmla="*/ 2084 w 2336"/>
                <a:gd name="T65" fmla="*/ 3568 h 4295"/>
                <a:gd name="T66" fmla="*/ 2097 w 2336"/>
                <a:gd name="T67" fmla="*/ 3370 h 4295"/>
                <a:gd name="T68" fmla="*/ 2077 w 2336"/>
                <a:gd name="T69" fmla="*/ 3205 h 4295"/>
                <a:gd name="T70" fmla="*/ 2150 w 2336"/>
                <a:gd name="T71" fmla="*/ 2994 h 4295"/>
                <a:gd name="T72" fmla="*/ 2269 w 2336"/>
                <a:gd name="T73" fmla="*/ 2757 h 4295"/>
                <a:gd name="T74" fmla="*/ 2308 w 2336"/>
                <a:gd name="T75" fmla="*/ 2651 h 4295"/>
                <a:gd name="T76" fmla="*/ 2223 w 2336"/>
                <a:gd name="T77" fmla="*/ 2645 h 4295"/>
                <a:gd name="T78" fmla="*/ 2018 w 2336"/>
                <a:gd name="T79" fmla="*/ 2315 h 4295"/>
                <a:gd name="T80" fmla="*/ 1827 w 2336"/>
                <a:gd name="T81" fmla="*/ 2064 h 4295"/>
                <a:gd name="T82" fmla="*/ 1827 w 2336"/>
                <a:gd name="T83" fmla="*/ 1886 h 4295"/>
                <a:gd name="T84" fmla="*/ 1873 w 2336"/>
                <a:gd name="T85" fmla="*/ 1741 h 4295"/>
                <a:gd name="T86" fmla="*/ 1985 w 2336"/>
                <a:gd name="T87" fmla="*/ 1642 h 4295"/>
                <a:gd name="T88" fmla="*/ 1754 w 2336"/>
                <a:gd name="T89" fmla="*/ 1550 h 4295"/>
                <a:gd name="T90" fmla="*/ 1602 w 2336"/>
                <a:gd name="T91" fmla="*/ 1293 h 4295"/>
                <a:gd name="T92" fmla="*/ 1471 w 2336"/>
                <a:gd name="T93" fmla="*/ 1108 h 4295"/>
                <a:gd name="T94" fmla="*/ 1405 w 2336"/>
                <a:gd name="T95" fmla="*/ 1036 h 4295"/>
                <a:gd name="T96" fmla="*/ 1510 w 2336"/>
                <a:gd name="T97" fmla="*/ 851 h 4295"/>
                <a:gd name="T98" fmla="*/ 1576 w 2336"/>
                <a:gd name="T99" fmla="*/ 587 h 4295"/>
                <a:gd name="T100" fmla="*/ 1616 w 2336"/>
                <a:gd name="T101" fmla="*/ 198 h 4295"/>
                <a:gd name="T102" fmla="*/ 1477 w 2336"/>
                <a:gd name="T103" fmla="*/ 26 h 4295"/>
                <a:gd name="T104" fmla="*/ 1339 w 2336"/>
                <a:gd name="T105" fmla="*/ 40 h 4295"/>
                <a:gd name="T106" fmla="*/ 1207 w 2336"/>
                <a:gd name="T107" fmla="*/ 7 h 4295"/>
                <a:gd name="T108" fmla="*/ 1055 w 2336"/>
                <a:gd name="T109" fmla="*/ 86 h 4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36" h="4295">
                  <a:moveTo>
                    <a:pt x="1055" y="86"/>
                  </a:moveTo>
                  <a:lnTo>
                    <a:pt x="1055" y="86"/>
                  </a:lnTo>
                  <a:cubicBezTo>
                    <a:pt x="1055" y="99"/>
                    <a:pt x="1042" y="112"/>
                    <a:pt x="1042" y="125"/>
                  </a:cubicBezTo>
                  <a:cubicBezTo>
                    <a:pt x="1042" y="145"/>
                    <a:pt x="1075" y="152"/>
                    <a:pt x="1088" y="171"/>
                  </a:cubicBezTo>
                  <a:cubicBezTo>
                    <a:pt x="1134" y="224"/>
                    <a:pt x="1180" y="264"/>
                    <a:pt x="1180" y="336"/>
                  </a:cubicBezTo>
                  <a:cubicBezTo>
                    <a:pt x="1180" y="363"/>
                    <a:pt x="1147" y="369"/>
                    <a:pt x="1134" y="396"/>
                  </a:cubicBezTo>
                  <a:cubicBezTo>
                    <a:pt x="1121" y="429"/>
                    <a:pt x="1134" y="455"/>
                    <a:pt x="1128" y="488"/>
                  </a:cubicBezTo>
                  <a:cubicBezTo>
                    <a:pt x="1121" y="528"/>
                    <a:pt x="1101" y="541"/>
                    <a:pt x="1095" y="574"/>
                  </a:cubicBezTo>
                  <a:cubicBezTo>
                    <a:pt x="1088" y="626"/>
                    <a:pt x="1081" y="666"/>
                    <a:pt x="1055" y="712"/>
                  </a:cubicBezTo>
                  <a:cubicBezTo>
                    <a:pt x="1042" y="745"/>
                    <a:pt x="1029" y="778"/>
                    <a:pt x="996" y="778"/>
                  </a:cubicBezTo>
                  <a:cubicBezTo>
                    <a:pt x="983" y="778"/>
                    <a:pt x="976" y="758"/>
                    <a:pt x="963" y="758"/>
                  </a:cubicBezTo>
                  <a:cubicBezTo>
                    <a:pt x="923" y="758"/>
                    <a:pt x="923" y="805"/>
                    <a:pt x="916" y="838"/>
                  </a:cubicBezTo>
                  <a:cubicBezTo>
                    <a:pt x="910" y="870"/>
                    <a:pt x="897" y="884"/>
                    <a:pt x="877" y="910"/>
                  </a:cubicBezTo>
                  <a:cubicBezTo>
                    <a:pt x="864" y="930"/>
                    <a:pt x="864" y="950"/>
                    <a:pt x="837" y="963"/>
                  </a:cubicBezTo>
                  <a:cubicBezTo>
                    <a:pt x="791" y="983"/>
                    <a:pt x="758" y="989"/>
                    <a:pt x="712" y="1016"/>
                  </a:cubicBezTo>
                  <a:cubicBezTo>
                    <a:pt x="659" y="1062"/>
                    <a:pt x="659" y="1108"/>
                    <a:pt x="633" y="1174"/>
                  </a:cubicBezTo>
                  <a:cubicBezTo>
                    <a:pt x="606" y="1240"/>
                    <a:pt x="541" y="1266"/>
                    <a:pt x="541" y="1339"/>
                  </a:cubicBezTo>
                  <a:cubicBezTo>
                    <a:pt x="541" y="1411"/>
                    <a:pt x="646" y="1411"/>
                    <a:pt x="646" y="1484"/>
                  </a:cubicBezTo>
                  <a:cubicBezTo>
                    <a:pt x="646" y="1530"/>
                    <a:pt x="646" y="1570"/>
                    <a:pt x="606" y="1603"/>
                  </a:cubicBezTo>
                  <a:cubicBezTo>
                    <a:pt x="593" y="1616"/>
                    <a:pt x="573" y="1629"/>
                    <a:pt x="573" y="1649"/>
                  </a:cubicBezTo>
                  <a:cubicBezTo>
                    <a:pt x="573" y="1675"/>
                    <a:pt x="573" y="1688"/>
                    <a:pt x="573" y="1715"/>
                  </a:cubicBezTo>
                  <a:cubicBezTo>
                    <a:pt x="573" y="1754"/>
                    <a:pt x="541" y="1761"/>
                    <a:pt x="521" y="1787"/>
                  </a:cubicBezTo>
                  <a:cubicBezTo>
                    <a:pt x="448" y="1886"/>
                    <a:pt x="356" y="1893"/>
                    <a:pt x="290" y="1998"/>
                  </a:cubicBezTo>
                  <a:cubicBezTo>
                    <a:pt x="250" y="2064"/>
                    <a:pt x="231" y="2104"/>
                    <a:pt x="198" y="2177"/>
                  </a:cubicBezTo>
                  <a:cubicBezTo>
                    <a:pt x="178" y="2209"/>
                    <a:pt x="158" y="2223"/>
                    <a:pt x="145" y="2262"/>
                  </a:cubicBezTo>
                  <a:cubicBezTo>
                    <a:pt x="132" y="2295"/>
                    <a:pt x="125" y="2322"/>
                    <a:pt x="99" y="2348"/>
                  </a:cubicBezTo>
                  <a:lnTo>
                    <a:pt x="99" y="2348"/>
                  </a:lnTo>
                  <a:cubicBezTo>
                    <a:pt x="138" y="2407"/>
                    <a:pt x="178" y="2453"/>
                    <a:pt x="178" y="2519"/>
                  </a:cubicBezTo>
                  <a:cubicBezTo>
                    <a:pt x="178" y="2566"/>
                    <a:pt x="158" y="2592"/>
                    <a:pt x="151" y="2638"/>
                  </a:cubicBezTo>
                  <a:cubicBezTo>
                    <a:pt x="138" y="2711"/>
                    <a:pt x="151" y="2757"/>
                    <a:pt x="125" y="2823"/>
                  </a:cubicBezTo>
                  <a:cubicBezTo>
                    <a:pt x="112" y="2869"/>
                    <a:pt x="99" y="2895"/>
                    <a:pt x="99" y="2935"/>
                  </a:cubicBezTo>
                  <a:cubicBezTo>
                    <a:pt x="99" y="3001"/>
                    <a:pt x="125" y="3034"/>
                    <a:pt x="125" y="3093"/>
                  </a:cubicBezTo>
                  <a:cubicBezTo>
                    <a:pt x="125" y="3126"/>
                    <a:pt x="125" y="3146"/>
                    <a:pt x="125" y="3179"/>
                  </a:cubicBezTo>
                  <a:cubicBezTo>
                    <a:pt x="125" y="3225"/>
                    <a:pt x="112" y="3252"/>
                    <a:pt x="99" y="3291"/>
                  </a:cubicBezTo>
                  <a:cubicBezTo>
                    <a:pt x="79" y="3337"/>
                    <a:pt x="86" y="3364"/>
                    <a:pt x="72" y="3403"/>
                  </a:cubicBezTo>
                  <a:cubicBezTo>
                    <a:pt x="39" y="3496"/>
                    <a:pt x="19" y="3535"/>
                    <a:pt x="0" y="3628"/>
                  </a:cubicBezTo>
                  <a:lnTo>
                    <a:pt x="0" y="3628"/>
                  </a:lnTo>
                  <a:cubicBezTo>
                    <a:pt x="125" y="3687"/>
                    <a:pt x="125" y="3687"/>
                    <a:pt x="125" y="3687"/>
                  </a:cubicBezTo>
                  <a:cubicBezTo>
                    <a:pt x="112" y="3773"/>
                    <a:pt x="26" y="3799"/>
                    <a:pt x="26" y="3891"/>
                  </a:cubicBezTo>
                  <a:cubicBezTo>
                    <a:pt x="26" y="3944"/>
                    <a:pt x="79" y="3971"/>
                    <a:pt x="125" y="3990"/>
                  </a:cubicBezTo>
                  <a:cubicBezTo>
                    <a:pt x="198" y="4017"/>
                    <a:pt x="237" y="4036"/>
                    <a:pt x="310" y="4036"/>
                  </a:cubicBezTo>
                  <a:cubicBezTo>
                    <a:pt x="422" y="4036"/>
                    <a:pt x="402" y="3839"/>
                    <a:pt x="514" y="3839"/>
                  </a:cubicBezTo>
                  <a:cubicBezTo>
                    <a:pt x="587" y="3839"/>
                    <a:pt x="626" y="3911"/>
                    <a:pt x="626" y="3977"/>
                  </a:cubicBezTo>
                  <a:cubicBezTo>
                    <a:pt x="626" y="4036"/>
                    <a:pt x="600" y="4063"/>
                    <a:pt x="600" y="4122"/>
                  </a:cubicBezTo>
                  <a:cubicBezTo>
                    <a:pt x="600" y="4149"/>
                    <a:pt x="606" y="4188"/>
                    <a:pt x="640" y="4188"/>
                  </a:cubicBezTo>
                  <a:cubicBezTo>
                    <a:pt x="659" y="4188"/>
                    <a:pt x="666" y="4162"/>
                    <a:pt x="672" y="4142"/>
                  </a:cubicBezTo>
                  <a:cubicBezTo>
                    <a:pt x="686" y="4116"/>
                    <a:pt x="699" y="4102"/>
                    <a:pt x="705" y="4076"/>
                  </a:cubicBezTo>
                  <a:cubicBezTo>
                    <a:pt x="752" y="4089"/>
                    <a:pt x="771" y="4135"/>
                    <a:pt x="817" y="4135"/>
                  </a:cubicBezTo>
                  <a:cubicBezTo>
                    <a:pt x="851" y="4135"/>
                    <a:pt x="851" y="4096"/>
                    <a:pt x="884" y="4096"/>
                  </a:cubicBezTo>
                  <a:cubicBezTo>
                    <a:pt x="916" y="4096"/>
                    <a:pt x="930" y="4122"/>
                    <a:pt x="956" y="4149"/>
                  </a:cubicBezTo>
                  <a:cubicBezTo>
                    <a:pt x="1002" y="4195"/>
                    <a:pt x="1042" y="4208"/>
                    <a:pt x="1095" y="4247"/>
                  </a:cubicBezTo>
                  <a:cubicBezTo>
                    <a:pt x="1121" y="4274"/>
                    <a:pt x="1141" y="4294"/>
                    <a:pt x="1180" y="4294"/>
                  </a:cubicBezTo>
                  <a:cubicBezTo>
                    <a:pt x="1200" y="4294"/>
                    <a:pt x="1200" y="4274"/>
                    <a:pt x="1207" y="4254"/>
                  </a:cubicBezTo>
                  <a:cubicBezTo>
                    <a:pt x="1227" y="4228"/>
                    <a:pt x="1246" y="4201"/>
                    <a:pt x="1279" y="4201"/>
                  </a:cubicBezTo>
                  <a:cubicBezTo>
                    <a:pt x="1332" y="4201"/>
                    <a:pt x="1345" y="4267"/>
                    <a:pt x="1398" y="4267"/>
                  </a:cubicBezTo>
                  <a:cubicBezTo>
                    <a:pt x="1418" y="4267"/>
                    <a:pt x="1431" y="4267"/>
                    <a:pt x="1457" y="4267"/>
                  </a:cubicBezTo>
                  <a:cubicBezTo>
                    <a:pt x="1517" y="4267"/>
                    <a:pt x="1543" y="4247"/>
                    <a:pt x="1596" y="4228"/>
                  </a:cubicBezTo>
                  <a:cubicBezTo>
                    <a:pt x="1655" y="4208"/>
                    <a:pt x="1701" y="4214"/>
                    <a:pt x="1748" y="4175"/>
                  </a:cubicBezTo>
                  <a:cubicBezTo>
                    <a:pt x="1781" y="4149"/>
                    <a:pt x="1767" y="4109"/>
                    <a:pt x="1794" y="4089"/>
                  </a:cubicBezTo>
                  <a:cubicBezTo>
                    <a:pt x="1827" y="4056"/>
                    <a:pt x="1860" y="4069"/>
                    <a:pt x="1906" y="4063"/>
                  </a:cubicBezTo>
                  <a:cubicBezTo>
                    <a:pt x="2064" y="4056"/>
                    <a:pt x="2064" y="4056"/>
                    <a:pt x="2064" y="4056"/>
                  </a:cubicBezTo>
                  <a:lnTo>
                    <a:pt x="2064" y="4056"/>
                  </a:lnTo>
                  <a:cubicBezTo>
                    <a:pt x="2051" y="4023"/>
                    <a:pt x="2051" y="3997"/>
                    <a:pt x="2051" y="3957"/>
                  </a:cubicBezTo>
                  <a:cubicBezTo>
                    <a:pt x="2051" y="3891"/>
                    <a:pt x="2064" y="3852"/>
                    <a:pt x="2064" y="3786"/>
                  </a:cubicBezTo>
                  <a:cubicBezTo>
                    <a:pt x="2064" y="3733"/>
                    <a:pt x="2038" y="3713"/>
                    <a:pt x="2038" y="3660"/>
                  </a:cubicBezTo>
                  <a:cubicBezTo>
                    <a:pt x="2038" y="3621"/>
                    <a:pt x="2084" y="3608"/>
                    <a:pt x="2084" y="3568"/>
                  </a:cubicBezTo>
                  <a:cubicBezTo>
                    <a:pt x="2084" y="3529"/>
                    <a:pt x="2044" y="3515"/>
                    <a:pt x="2044" y="3476"/>
                  </a:cubicBezTo>
                  <a:cubicBezTo>
                    <a:pt x="2044" y="3430"/>
                    <a:pt x="2097" y="3416"/>
                    <a:pt x="2097" y="3370"/>
                  </a:cubicBezTo>
                  <a:cubicBezTo>
                    <a:pt x="2097" y="3337"/>
                    <a:pt x="2038" y="3344"/>
                    <a:pt x="2038" y="3311"/>
                  </a:cubicBezTo>
                  <a:cubicBezTo>
                    <a:pt x="2038" y="3265"/>
                    <a:pt x="2064" y="3245"/>
                    <a:pt x="2077" y="3205"/>
                  </a:cubicBezTo>
                  <a:cubicBezTo>
                    <a:pt x="2097" y="3159"/>
                    <a:pt x="2091" y="3133"/>
                    <a:pt x="2104" y="3087"/>
                  </a:cubicBezTo>
                  <a:cubicBezTo>
                    <a:pt x="2117" y="3054"/>
                    <a:pt x="2137" y="3034"/>
                    <a:pt x="2150" y="2994"/>
                  </a:cubicBezTo>
                  <a:cubicBezTo>
                    <a:pt x="2170" y="2935"/>
                    <a:pt x="2170" y="2902"/>
                    <a:pt x="2196" y="2843"/>
                  </a:cubicBezTo>
                  <a:cubicBezTo>
                    <a:pt x="2209" y="2803"/>
                    <a:pt x="2229" y="2777"/>
                    <a:pt x="2269" y="2757"/>
                  </a:cubicBezTo>
                  <a:cubicBezTo>
                    <a:pt x="2295" y="2737"/>
                    <a:pt x="2335" y="2744"/>
                    <a:pt x="2335" y="2711"/>
                  </a:cubicBezTo>
                  <a:cubicBezTo>
                    <a:pt x="2335" y="2684"/>
                    <a:pt x="2308" y="2678"/>
                    <a:pt x="2308" y="2651"/>
                  </a:cubicBezTo>
                  <a:lnTo>
                    <a:pt x="2308" y="2651"/>
                  </a:lnTo>
                  <a:cubicBezTo>
                    <a:pt x="2275" y="2651"/>
                    <a:pt x="2262" y="2645"/>
                    <a:pt x="2223" y="2645"/>
                  </a:cubicBezTo>
                  <a:cubicBezTo>
                    <a:pt x="2137" y="2645"/>
                    <a:pt x="2084" y="2566"/>
                    <a:pt x="2064" y="2473"/>
                  </a:cubicBezTo>
                  <a:cubicBezTo>
                    <a:pt x="2051" y="2414"/>
                    <a:pt x="2051" y="2374"/>
                    <a:pt x="2018" y="2315"/>
                  </a:cubicBezTo>
                  <a:cubicBezTo>
                    <a:pt x="1978" y="2242"/>
                    <a:pt x="1952" y="2209"/>
                    <a:pt x="1899" y="2144"/>
                  </a:cubicBezTo>
                  <a:cubicBezTo>
                    <a:pt x="1873" y="2117"/>
                    <a:pt x="1860" y="2091"/>
                    <a:pt x="1827" y="2064"/>
                  </a:cubicBezTo>
                  <a:cubicBezTo>
                    <a:pt x="1794" y="2038"/>
                    <a:pt x="1754" y="2031"/>
                    <a:pt x="1754" y="1992"/>
                  </a:cubicBezTo>
                  <a:cubicBezTo>
                    <a:pt x="1754" y="1939"/>
                    <a:pt x="1794" y="1926"/>
                    <a:pt x="1827" y="1886"/>
                  </a:cubicBezTo>
                  <a:cubicBezTo>
                    <a:pt x="1853" y="1860"/>
                    <a:pt x="1853" y="1834"/>
                    <a:pt x="1860" y="1801"/>
                  </a:cubicBezTo>
                  <a:cubicBezTo>
                    <a:pt x="1860" y="1774"/>
                    <a:pt x="1860" y="1761"/>
                    <a:pt x="1873" y="1741"/>
                  </a:cubicBezTo>
                  <a:cubicBezTo>
                    <a:pt x="1899" y="1715"/>
                    <a:pt x="1939" y="1735"/>
                    <a:pt x="1965" y="1708"/>
                  </a:cubicBezTo>
                  <a:cubicBezTo>
                    <a:pt x="1978" y="1688"/>
                    <a:pt x="1985" y="1669"/>
                    <a:pt x="1985" y="1642"/>
                  </a:cubicBezTo>
                  <a:cubicBezTo>
                    <a:pt x="1985" y="1590"/>
                    <a:pt x="1965" y="1530"/>
                    <a:pt x="1919" y="1530"/>
                  </a:cubicBezTo>
                  <a:cubicBezTo>
                    <a:pt x="1853" y="1530"/>
                    <a:pt x="1820" y="1550"/>
                    <a:pt x="1754" y="1550"/>
                  </a:cubicBezTo>
                  <a:cubicBezTo>
                    <a:pt x="1708" y="1550"/>
                    <a:pt x="1695" y="1504"/>
                    <a:pt x="1682" y="1464"/>
                  </a:cubicBezTo>
                  <a:cubicBezTo>
                    <a:pt x="1662" y="1392"/>
                    <a:pt x="1649" y="1345"/>
                    <a:pt x="1602" y="1293"/>
                  </a:cubicBezTo>
                  <a:cubicBezTo>
                    <a:pt x="1563" y="1246"/>
                    <a:pt x="1543" y="1200"/>
                    <a:pt x="1490" y="1167"/>
                  </a:cubicBezTo>
                  <a:cubicBezTo>
                    <a:pt x="1471" y="1154"/>
                    <a:pt x="1484" y="1128"/>
                    <a:pt x="1471" y="1108"/>
                  </a:cubicBezTo>
                  <a:cubicBezTo>
                    <a:pt x="1464" y="1082"/>
                    <a:pt x="1438" y="1062"/>
                    <a:pt x="1411" y="1062"/>
                  </a:cubicBezTo>
                  <a:cubicBezTo>
                    <a:pt x="1405" y="1049"/>
                    <a:pt x="1405" y="1049"/>
                    <a:pt x="1405" y="1036"/>
                  </a:cubicBezTo>
                  <a:cubicBezTo>
                    <a:pt x="1405" y="989"/>
                    <a:pt x="1444" y="976"/>
                    <a:pt x="1471" y="937"/>
                  </a:cubicBezTo>
                  <a:cubicBezTo>
                    <a:pt x="1490" y="904"/>
                    <a:pt x="1490" y="877"/>
                    <a:pt x="1510" y="851"/>
                  </a:cubicBezTo>
                  <a:cubicBezTo>
                    <a:pt x="1543" y="805"/>
                    <a:pt x="1576" y="778"/>
                    <a:pt x="1576" y="725"/>
                  </a:cubicBezTo>
                  <a:cubicBezTo>
                    <a:pt x="1576" y="673"/>
                    <a:pt x="1576" y="640"/>
                    <a:pt x="1576" y="587"/>
                  </a:cubicBezTo>
                  <a:cubicBezTo>
                    <a:pt x="1576" y="514"/>
                    <a:pt x="1616" y="475"/>
                    <a:pt x="1616" y="402"/>
                  </a:cubicBezTo>
                  <a:cubicBezTo>
                    <a:pt x="1616" y="323"/>
                    <a:pt x="1616" y="277"/>
                    <a:pt x="1616" y="198"/>
                  </a:cubicBezTo>
                  <a:cubicBezTo>
                    <a:pt x="1616" y="132"/>
                    <a:pt x="1537" y="139"/>
                    <a:pt x="1477" y="99"/>
                  </a:cubicBezTo>
                  <a:cubicBezTo>
                    <a:pt x="1477" y="26"/>
                    <a:pt x="1477" y="26"/>
                    <a:pt x="1477" y="26"/>
                  </a:cubicBezTo>
                  <a:cubicBezTo>
                    <a:pt x="1471" y="0"/>
                    <a:pt x="1471" y="0"/>
                    <a:pt x="1471" y="0"/>
                  </a:cubicBezTo>
                  <a:cubicBezTo>
                    <a:pt x="1418" y="13"/>
                    <a:pt x="1391" y="40"/>
                    <a:pt x="1339" y="40"/>
                  </a:cubicBezTo>
                  <a:cubicBezTo>
                    <a:pt x="1306" y="40"/>
                    <a:pt x="1286" y="40"/>
                    <a:pt x="1253" y="26"/>
                  </a:cubicBezTo>
                  <a:cubicBezTo>
                    <a:pt x="1240" y="20"/>
                    <a:pt x="1227" y="7"/>
                    <a:pt x="1207" y="7"/>
                  </a:cubicBezTo>
                  <a:cubicBezTo>
                    <a:pt x="1174" y="7"/>
                    <a:pt x="1160" y="26"/>
                    <a:pt x="1134" y="40"/>
                  </a:cubicBezTo>
                  <a:cubicBezTo>
                    <a:pt x="1108" y="59"/>
                    <a:pt x="1081" y="72"/>
                    <a:pt x="1055" y="86"/>
                  </a:cubicBezTo>
                </a:path>
              </a:pathLst>
            </a:custGeom>
            <a:solidFill>
              <a:schemeClr val="accent3"/>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67" name="Freeform 29"/>
            <p:cNvSpPr>
              <a:spLocks noChangeArrowheads="1"/>
            </p:cNvSpPr>
            <p:nvPr/>
          </p:nvSpPr>
          <p:spPr bwMode="auto">
            <a:xfrm>
              <a:off x="5013793" y="3367081"/>
              <a:ext cx="1027046" cy="1189038"/>
            </a:xfrm>
            <a:custGeom>
              <a:avLst/>
              <a:gdLst>
                <a:gd name="T0" fmla="*/ 574 w 2851"/>
                <a:gd name="T1" fmla="*/ 1510 h 3305"/>
                <a:gd name="T2" fmla="*/ 772 w 2851"/>
                <a:gd name="T3" fmla="*/ 1603 h 3305"/>
                <a:gd name="T4" fmla="*/ 944 w 2851"/>
                <a:gd name="T5" fmla="*/ 1932 h 3305"/>
                <a:gd name="T6" fmla="*/ 1135 w 2851"/>
                <a:gd name="T7" fmla="*/ 2163 h 3305"/>
                <a:gd name="T8" fmla="*/ 1148 w 2851"/>
                <a:gd name="T9" fmla="*/ 2315 h 3305"/>
                <a:gd name="T10" fmla="*/ 1181 w 2851"/>
                <a:gd name="T11" fmla="*/ 2553 h 3305"/>
                <a:gd name="T12" fmla="*/ 1280 w 2851"/>
                <a:gd name="T13" fmla="*/ 2797 h 3305"/>
                <a:gd name="T14" fmla="*/ 1359 w 2851"/>
                <a:gd name="T15" fmla="*/ 3140 h 3305"/>
                <a:gd name="T16" fmla="*/ 1570 w 2851"/>
                <a:gd name="T17" fmla="*/ 3285 h 3305"/>
                <a:gd name="T18" fmla="*/ 1669 w 2851"/>
                <a:gd name="T19" fmla="*/ 3140 h 3305"/>
                <a:gd name="T20" fmla="*/ 1775 w 2851"/>
                <a:gd name="T21" fmla="*/ 2935 h 3305"/>
                <a:gd name="T22" fmla="*/ 2098 w 2851"/>
                <a:gd name="T23" fmla="*/ 3001 h 3305"/>
                <a:gd name="T24" fmla="*/ 2210 w 2851"/>
                <a:gd name="T25" fmla="*/ 2849 h 3305"/>
                <a:gd name="T26" fmla="*/ 2388 w 2851"/>
                <a:gd name="T27" fmla="*/ 2730 h 3305"/>
                <a:gd name="T28" fmla="*/ 2645 w 2851"/>
                <a:gd name="T29" fmla="*/ 2546 h 3305"/>
                <a:gd name="T30" fmla="*/ 2850 w 2851"/>
                <a:gd name="T31" fmla="*/ 2559 h 3305"/>
                <a:gd name="T32" fmla="*/ 2790 w 2851"/>
                <a:gd name="T33" fmla="*/ 1893 h 3305"/>
                <a:gd name="T34" fmla="*/ 2639 w 2851"/>
                <a:gd name="T35" fmla="*/ 1695 h 3305"/>
                <a:gd name="T36" fmla="*/ 2586 w 2851"/>
                <a:gd name="T37" fmla="*/ 1477 h 3305"/>
                <a:gd name="T38" fmla="*/ 2461 w 2851"/>
                <a:gd name="T39" fmla="*/ 1286 h 3305"/>
                <a:gd name="T40" fmla="*/ 2474 w 2851"/>
                <a:gd name="T41" fmla="*/ 1022 h 3305"/>
                <a:gd name="T42" fmla="*/ 2494 w 2851"/>
                <a:gd name="T43" fmla="*/ 897 h 3305"/>
                <a:gd name="T44" fmla="*/ 2639 w 2851"/>
                <a:gd name="T45" fmla="*/ 640 h 3305"/>
                <a:gd name="T46" fmla="*/ 2513 w 2851"/>
                <a:gd name="T47" fmla="*/ 396 h 3305"/>
                <a:gd name="T48" fmla="*/ 2395 w 2851"/>
                <a:gd name="T49" fmla="*/ 165 h 3305"/>
                <a:gd name="T50" fmla="*/ 2368 w 2851"/>
                <a:gd name="T51" fmla="*/ 0 h 3305"/>
                <a:gd name="T52" fmla="*/ 2104 w 2851"/>
                <a:gd name="T53" fmla="*/ 13 h 3305"/>
                <a:gd name="T54" fmla="*/ 2078 w 2851"/>
                <a:gd name="T55" fmla="*/ 178 h 3305"/>
                <a:gd name="T56" fmla="*/ 1946 w 2851"/>
                <a:gd name="T57" fmla="*/ 297 h 3305"/>
                <a:gd name="T58" fmla="*/ 1735 w 2851"/>
                <a:gd name="T59" fmla="*/ 396 h 3305"/>
                <a:gd name="T60" fmla="*/ 1544 w 2851"/>
                <a:gd name="T61" fmla="*/ 488 h 3305"/>
                <a:gd name="T62" fmla="*/ 1227 w 2851"/>
                <a:gd name="T63" fmla="*/ 488 h 3305"/>
                <a:gd name="T64" fmla="*/ 858 w 2851"/>
                <a:gd name="T65" fmla="*/ 607 h 3305"/>
                <a:gd name="T66" fmla="*/ 495 w 2851"/>
                <a:gd name="T67" fmla="*/ 554 h 3305"/>
                <a:gd name="T68" fmla="*/ 198 w 2851"/>
                <a:gd name="T69" fmla="*/ 462 h 3305"/>
                <a:gd name="T70" fmla="*/ 0 w 2851"/>
                <a:gd name="T71" fmla="*/ 521 h 3305"/>
                <a:gd name="T72" fmla="*/ 139 w 2851"/>
                <a:gd name="T73" fmla="*/ 640 h 3305"/>
                <a:gd name="T74" fmla="*/ 310 w 2851"/>
                <a:gd name="T75" fmla="*/ 699 h 3305"/>
                <a:gd name="T76" fmla="*/ 244 w 2851"/>
                <a:gd name="T77" fmla="*/ 1022 h 3305"/>
                <a:gd name="T78" fmla="*/ 350 w 2851"/>
                <a:gd name="T79" fmla="*/ 1346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51" h="3305">
                  <a:moveTo>
                    <a:pt x="574" y="1510"/>
                  </a:moveTo>
                  <a:lnTo>
                    <a:pt x="574" y="1510"/>
                  </a:lnTo>
                  <a:cubicBezTo>
                    <a:pt x="627" y="1510"/>
                    <a:pt x="667" y="1517"/>
                    <a:pt x="706" y="1543"/>
                  </a:cubicBezTo>
                  <a:cubicBezTo>
                    <a:pt x="732" y="1563"/>
                    <a:pt x="765" y="1570"/>
                    <a:pt x="772" y="1603"/>
                  </a:cubicBezTo>
                  <a:cubicBezTo>
                    <a:pt x="798" y="1688"/>
                    <a:pt x="818" y="1728"/>
                    <a:pt x="845" y="1814"/>
                  </a:cubicBezTo>
                  <a:cubicBezTo>
                    <a:pt x="864" y="1867"/>
                    <a:pt x="897" y="1900"/>
                    <a:pt x="944" y="1932"/>
                  </a:cubicBezTo>
                  <a:cubicBezTo>
                    <a:pt x="983" y="1952"/>
                    <a:pt x="996" y="1979"/>
                    <a:pt x="1036" y="2005"/>
                  </a:cubicBezTo>
                  <a:cubicBezTo>
                    <a:pt x="1089" y="2051"/>
                    <a:pt x="1135" y="2091"/>
                    <a:pt x="1135" y="2163"/>
                  </a:cubicBezTo>
                  <a:cubicBezTo>
                    <a:pt x="1135" y="2190"/>
                    <a:pt x="1135" y="2210"/>
                    <a:pt x="1135" y="2236"/>
                  </a:cubicBezTo>
                  <a:cubicBezTo>
                    <a:pt x="1148" y="2315"/>
                    <a:pt x="1148" y="2315"/>
                    <a:pt x="1148" y="2315"/>
                  </a:cubicBezTo>
                  <a:cubicBezTo>
                    <a:pt x="1148" y="2355"/>
                    <a:pt x="1148" y="2374"/>
                    <a:pt x="1148" y="2414"/>
                  </a:cubicBezTo>
                  <a:cubicBezTo>
                    <a:pt x="1148" y="2473"/>
                    <a:pt x="1155" y="2506"/>
                    <a:pt x="1181" y="2553"/>
                  </a:cubicBezTo>
                  <a:cubicBezTo>
                    <a:pt x="1227" y="2612"/>
                    <a:pt x="1280" y="2645"/>
                    <a:pt x="1280" y="2724"/>
                  </a:cubicBezTo>
                  <a:cubicBezTo>
                    <a:pt x="1280" y="2750"/>
                    <a:pt x="1280" y="2764"/>
                    <a:pt x="1280" y="2797"/>
                  </a:cubicBezTo>
                  <a:cubicBezTo>
                    <a:pt x="1280" y="2896"/>
                    <a:pt x="1333" y="2942"/>
                    <a:pt x="1353" y="3041"/>
                  </a:cubicBezTo>
                  <a:cubicBezTo>
                    <a:pt x="1366" y="3080"/>
                    <a:pt x="1359" y="3100"/>
                    <a:pt x="1359" y="3140"/>
                  </a:cubicBezTo>
                  <a:cubicBezTo>
                    <a:pt x="1372" y="3205"/>
                    <a:pt x="1405" y="3258"/>
                    <a:pt x="1471" y="3265"/>
                  </a:cubicBezTo>
                  <a:cubicBezTo>
                    <a:pt x="1511" y="3271"/>
                    <a:pt x="1530" y="3278"/>
                    <a:pt x="1570" y="3285"/>
                  </a:cubicBezTo>
                  <a:cubicBezTo>
                    <a:pt x="1590" y="3291"/>
                    <a:pt x="1623" y="3304"/>
                    <a:pt x="1629" y="3285"/>
                  </a:cubicBezTo>
                  <a:cubicBezTo>
                    <a:pt x="1649" y="3232"/>
                    <a:pt x="1649" y="3192"/>
                    <a:pt x="1669" y="3140"/>
                  </a:cubicBezTo>
                  <a:cubicBezTo>
                    <a:pt x="1682" y="3093"/>
                    <a:pt x="1709" y="3067"/>
                    <a:pt x="1728" y="3021"/>
                  </a:cubicBezTo>
                  <a:cubicBezTo>
                    <a:pt x="1742" y="2988"/>
                    <a:pt x="1748" y="2961"/>
                    <a:pt x="1775" y="2935"/>
                  </a:cubicBezTo>
                  <a:cubicBezTo>
                    <a:pt x="1827" y="2882"/>
                    <a:pt x="1900" y="2882"/>
                    <a:pt x="1966" y="2915"/>
                  </a:cubicBezTo>
                  <a:cubicBezTo>
                    <a:pt x="2019" y="2935"/>
                    <a:pt x="2039" y="3001"/>
                    <a:pt x="2098" y="3001"/>
                  </a:cubicBezTo>
                  <a:cubicBezTo>
                    <a:pt x="2151" y="3001"/>
                    <a:pt x="2210" y="2981"/>
                    <a:pt x="2210" y="2928"/>
                  </a:cubicBezTo>
                  <a:cubicBezTo>
                    <a:pt x="2210" y="2896"/>
                    <a:pt x="2210" y="2882"/>
                    <a:pt x="2210" y="2849"/>
                  </a:cubicBezTo>
                  <a:cubicBezTo>
                    <a:pt x="2210" y="2816"/>
                    <a:pt x="2243" y="2803"/>
                    <a:pt x="2269" y="2790"/>
                  </a:cubicBezTo>
                  <a:cubicBezTo>
                    <a:pt x="2315" y="2777"/>
                    <a:pt x="2342" y="2750"/>
                    <a:pt x="2388" y="2730"/>
                  </a:cubicBezTo>
                  <a:cubicBezTo>
                    <a:pt x="2467" y="2691"/>
                    <a:pt x="2487" y="2651"/>
                    <a:pt x="2566" y="2599"/>
                  </a:cubicBezTo>
                  <a:cubicBezTo>
                    <a:pt x="2586" y="2572"/>
                    <a:pt x="2606" y="2546"/>
                    <a:pt x="2645" y="2546"/>
                  </a:cubicBezTo>
                  <a:cubicBezTo>
                    <a:pt x="2678" y="2546"/>
                    <a:pt x="2698" y="2546"/>
                    <a:pt x="2731" y="2546"/>
                  </a:cubicBezTo>
                  <a:cubicBezTo>
                    <a:pt x="2777" y="2546"/>
                    <a:pt x="2804" y="2546"/>
                    <a:pt x="2850" y="2559"/>
                  </a:cubicBezTo>
                  <a:cubicBezTo>
                    <a:pt x="2823" y="1952"/>
                    <a:pt x="2823" y="1952"/>
                    <a:pt x="2823" y="1952"/>
                  </a:cubicBezTo>
                  <a:cubicBezTo>
                    <a:pt x="2810" y="1939"/>
                    <a:pt x="2810" y="1913"/>
                    <a:pt x="2790" y="1893"/>
                  </a:cubicBezTo>
                  <a:cubicBezTo>
                    <a:pt x="2757" y="1873"/>
                    <a:pt x="2725" y="1873"/>
                    <a:pt x="2705" y="1847"/>
                  </a:cubicBezTo>
                  <a:cubicBezTo>
                    <a:pt x="2672" y="1794"/>
                    <a:pt x="2672" y="1754"/>
                    <a:pt x="2639" y="1695"/>
                  </a:cubicBezTo>
                  <a:cubicBezTo>
                    <a:pt x="2619" y="1649"/>
                    <a:pt x="2586" y="1622"/>
                    <a:pt x="2586" y="1570"/>
                  </a:cubicBezTo>
                  <a:cubicBezTo>
                    <a:pt x="2586" y="1537"/>
                    <a:pt x="2586" y="1517"/>
                    <a:pt x="2586" y="1477"/>
                  </a:cubicBezTo>
                  <a:cubicBezTo>
                    <a:pt x="2586" y="1431"/>
                    <a:pt x="2573" y="1398"/>
                    <a:pt x="2533" y="1372"/>
                  </a:cubicBezTo>
                  <a:cubicBezTo>
                    <a:pt x="2494" y="1352"/>
                    <a:pt x="2461" y="1332"/>
                    <a:pt x="2461" y="1286"/>
                  </a:cubicBezTo>
                  <a:cubicBezTo>
                    <a:pt x="2461" y="1260"/>
                    <a:pt x="2461" y="1240"/>
                    <a:pt x="2461" y="1214"/>
                  </a:cubicBezTo>
                  <a:cubicBezTo>
                    <a:pt x="2461" y="1141"/>
                    <a:pt x="2461" y="1095"/>
                    <a:pt x="2474" y="1022"/>
                  </a:cubicBezTo>
                  <a:cubicBezTo>
                    <a:pt x="2480" y="1003"/>
                    <a:pt x="2494" y="996"/>
                    <a:pt x="2494" y="983"/>
                  </a:cubicBezTo>
                  <a:cubicBezTo>
                    <a:pt x="2494" y="950"/>
                    <a:pt x="2494" y="930"/>
                    <a:pt x="2494" y="897"/>
                  </a:cubicBezTo>
                  <a:cubicBezTo>
                    <a:pt x="2494" y="831"/>
                    <a:pt x="2533" y="791"/>
                    <a:pt x="2533" y="725"/>
                  </a:cubicBezTo>
                  <a:cubicBezTo>
                    <a:pt x="2559" y="679"/>
                    <a:pt x="2593" y="646"/>
                    <a:pt x="2639" y="640"/>
                  </a:cubicBezTo>
                  <a:cubicBezTo>
                    <a:pt x="2639" y="593"/>
                    <a:pt x="2639" y="567"/>
                    <a:pt x="2639" y="514"/>
                  </a:cubicBezTo>
                  <a:cubicBezTo>
                    <a:pt x="2639" y="449"/>
                    <a:pt x="2559" y="449"/>
                    <a:pt x="2513" y="396"/>
                  </a:cubicBezTo>
                  <a:cubicBezTo>
                    <a:pt x="2467" y="343"/>
                    <a:pt x="2421" y="317"/>
                    <a:pt x="2355" y="310"/>
                  </a:cubicBezTo>
                  <a:cubicBezTo>
                    <a:pt x="2355" y="251"/>
                    <a:pt x="2368" y="218"/>
                    <a:pt x="2395" y="165"/>
                  </a:cubicBezTo>
                  <a:cubicBezTo>
                    <a:pt x="2408" y="125"/>
                    <a:pt x="2441" y="106"/>
                    <a:pt x="2441" y="59"/>
                  </a:cubicBezTo>
                  <a:cubicBezTo>
                    <a:pt x="2441" y="26"/>
                    <a:pt x="2401" y="0"/>
                    <a:pt x="2368" y="0"/>
                  </a:cubicBezTo>
                  <a:cubicBezTo>
                    <a:pt x="2269" y="0"/>
                    <a:pt x="2203" y="13"/>
                    <a:pt x="2104" y="13"/>
                  </a:cubicBezTo>
                  <a:lnTo>
                    <a:pt x="2104" y="13"/>
                  </a:lnTo>
                  <a:cubicBezTo>
                    <a:pt x="2118" y="53"/>
                    <a:pt x="2137" y="59"/>
                    <a:pt x="2137" y="92"/>
                  </a:cubicBezTo>
                  <a:cubicBezTo>
                    <a:pt x="2137" y="132"/>
                    <a:pt x="2111" y="152"/>
                    <a:pt x="2078" y="178"/>
                  </a:cubicBezTo>
                  <a:cubicBezTo>
                    <a:pt x="2045" y="218"/>
                    <a:pt x="2032" y="237"/>
                    <a:pt x="1992" y="270"/>
                  </a:cubicBezTo>
                  <a:cubicBezTo>
                    <a:pt x="1972" y="277"/>
                    <a:pt x="1966" y="297"/>
                    <a:pt x="1946" y="297"/>
                  </a:cubicBezTo>
                  <a:cubicBezTo>
                    <a:pt x="1893" y="297"/>
                    <a:pt x="1860" y="297"/>
                    <a:pt x="1801" y="297"/>
                  </a:cubicBezTo>
                  <a:cubicBezTo>
                    <a:pt x="1781" y="336"/>
                    <a:pt x="1761" y="356"/>
                    <a:pt x="1735" y="396"/>
                  </a:cubicBezTo>
                  <a:cubicBezTo>
                    <a:pt x="1709" y="435"/>
                    <a:pt x="1702" y="468"/>
                    <a:pt x="1656" y="488"/>
                  </a:cubicBezTo>
                  <a:cubicBezTo>
                    <a:pt x="1616" y="501"/>
                    <a:pt x="1590" y="488"/>
                    <a:pt x="1544" y="488"/>
                  </a:cubicBezTo>
                  <a:cubicBezTo>
                    <a:pt x="1491" y="488"/>
                    <a:pt x="1465" y="481"/>
                    <a:pt x="1405" y="481"/>
                  </a:cubicBezTo>
                  <a:cubicBezTo>
                    <a:pt x="1339" y="481"/>
                    <a:pt x="1293" y="488"/>
                    <a:pt x="1227" y="488"/>
                  </a:cubicBezTo>
                  <a:cubicBezTo>
                    <a:pt x="1122" y="488"/>
                    <a:pt x="1056" y="495"/>
                    <a:pt x="957" y="534"/>
                  </a:cubicBezTo>
                  <a:cubicBezTo>
                    <a:pt x="924" y="567"/>
                    <a:pt x="911" y="607"/>
                    <a:pt x="858" y="607"/>
                  </a:cubicBezTo>
                  <a:cubicBezTo>
                    <a:pt x="798" y="607"/>
                    <a:pt x="772" y="554"/>
                    <a:pt x="719" y="554"/>
                  </a:cubicBezTo>
                  <a:cubicBezTo>
                    <a:pt x="633" y="554"/>
                    <a:pt x="581" y="554"/>
                    <a:pt x="495" y="554"/>
                  </a:cubicBezTo>
                  <a:cubicBezTo>
                    <a:pt x="409" y="554"/>
                    <a:pt x="363" y="528"/>
                    <a:pt x="284" y="495"/>
                  </a:cubicBezTo>
                  <a:cubicBezTo>
                    <a:pt x="251" y="481"/>
                    <a:pt x="231" y="462"/>
                    <a:pt x="198" y="462"/>
                  </a:cubicBezTo>
                  <a:cubicBezTo>
                    <a:pt x="119" y="462"/>
                    <a:pt x="79" y="462"/>
                    <a:pt x="0" y="462"/>
                  </a:cubicBezTo>
                  <a:cubicBezTo>
                    <a:pt x="0" y="488"/>
                    <a:pt x="0" y="501"/>
                    <a:pt x="0" y="521"/>
                  </a:cubicBezTo>
                  <a:cubicBezTo>
                    <a:pt x="0" y="554"/>
                    <a:pt x="7" y="574"/>
                    <a:pt x="20" y="600"/>
                  </a:cubicBezTo>
                  <a:cubicBezTo>
                    <a:pt x="53" y="633"/>
                    <a:pt x="93" y="620"/>
                    <a:pt x="139" y="640"/>
                  </a:cubicBezTo>
                  <a:cubicBezTo>
                    <a:pt x="178" y="653"/>
                    <a:pt x="198" y="666"/>
                    <a:pt x="238" y="686"/>
                  </a:cubicBezTo>
                  <a:cubicBezTo>
                    <a:pt x="264" y="692"/>
                    <a:pt x="290" y="679"/>
                    <a:pt x="310" y="699"/>
                  </a:cubicBezTo>
                  <a:cubicBezTo>
                    <a:pt x="317" y="706"/>
                    <a:pt x="310" y="719"/>
                    <a:pt x="310" y="739"/>
                  </a:cubicBezTo>
                  <a:cubicBezTo>
                    <a:pt x="310" y="851"/>
                    <a:pt x="244" y="910"/>
                    <a:pt x="244" y="1022"/>
                  </a:cubicBezTo>
                  <a:cubicBezTo>
                    <a:pt x="244" y="1134"/>
                    <a:pt x="238" y="1214"/>
                    <a:pt x="304" y="1306"/>
                  </a:cubicBezTo>
                  <a:cubicBezTo>
                    <a:pt x="317" y="1326"/>
                    <a:pt x="337" y="1332"/>
                    <a:pt x="350" y="1346"/>
                  </a:cubicBezTo>
                  <a:cubicBezTo>
                    <a:pt x="429" y="1425"/>
                    <a:pt x="475" y="1464"/>
                    <a:pt x="574" y="151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68" name="Freeform 30"/>
            <p:cNvSpPr>
              <a:spLocks noChangeArrowheads="1"/>
            </p:cNvSpPr>
            <p:nvPr/>
          </p:nvSpPr>
          <p:spPr bwMode="auto">
            <a:xfrm>
              <a:off x="6029727" y="3832220"/>
              <a:ext cx="2427130" cy="2341563"/>
            </a:xfrm>
            <a:custGeom>
              <a:avLst/>
              <a:gdLst>
                <a:gd name="T0" fmla="*/ 4340 w 6741"/>
                <a:gd name="T1" fmla="*/ 1609 h 6504"/>
                <a:gd name="T2" fmla="*/ 4260 w 6741"/>
                <a:gd name="T3" fmla="*/ 1629 h 6504"/>
                <a:gd name="T4" fmla="*/ 4379 w 6741"/>
                <a:gd name="T5" fmla="*/ 1457 h 6504"/>
                <a:gd name="T6" fmla="*/ 4333 w 6741"/>
                <a:gd name="T7" fmla="*/ 1536 h 6504"/>
                <a:gd name="T8" fmla="*/ 4260 w 6741"/>
                <a:gd name="T9" fmla="*/ 1504 h 6504"/>
                <a:gd name="T10" fmla="*/ 4874 w 6741"/>
                <a:gd name="T11" fmla="*/ 1504 h 6504"/>
                <a:gd name="T12" fmla="*/ 4999 w 6741"/>
                <a:gd name="T13" fmla="*/ 1523 h 6504"/>
                <a:gd name="T14" fmla="*/ 4801 w 6741"/>
                <a:gd name="T15" fmla="*/ 1444 h 6504"/>
                <a:gd name="T16" fmla="*/ 4610 w 6741"/>
                <a:gd name="T17" fmla="*/ 1273 h 6504"/>
                <a:gd name="T18" fmla="*/ 4524 w 6741"/>
                <a:gd name="T19" fmla="*/ 1398 h 6504"/>
                <a:gd name="T20" fmla="*/ 4801 w 6741"/>
                <a:gd name="T21" fmla="*/ 1523 h 6504"/>
                <a:gd name="T22" fmla="*/ 4775 w 6741"/>
                <a:gd name="T23" fmla="*/ 1523 h 6504"/>
                <a:gd name="T24" fmla="*/ 6609 w 6741"/>
                <a:gd name="T25" fmla="*/ 2480 h 6504"/>
                <a:gd name="T26" fmla="*/ 6516 w 6741"/>
                <a:gd name="T27" fmla="*/ 2915 h 6504"/>
                <a:gd name="T28" fmla="*/ 6325 w 6741"/>
                <a:gd name="T29" fmla="*/ 3238 h 6504"/>
                <a:gd name="T30" fmla="*/ 6186 w 6741"/>
                <a:gd name="T31" fmla="*/ 3502 h 6504"/>
                <a:gd name="T32" fmla="*/ 5949 w 6741"/>
                <a:gd name="T33" fmla="*/ 3792 h 6504"/>
                <a:gd name="T34" fmla="*/ 5507 w 6741"/>
                <a:gd name="T35" fmla="*/ 4056 h 6504"/>
                <a:gd name="T36" fmla="*/ 5441 w 6741"/>
                <a:gd name="T37" fmla="*/ 4326 h 6504"/>
                <a:gd name="T38" fmla="*/ 5448 w 6741"/>
                <a:gd name="T39" fmla="*/ 4729 h 6504"/>
                <a:gd name="T40" fmla="*/ 5269 w 6741"/>
                <a:gd name="T41" fmla="*/ 4993 h 6504"/>
                <a:gd name="T42" fmla="*/ 4986 w 6741"/>
                <a:gd name="T43" fmla="*/ 5329 h 6504"/>
                <a:gd name="T44" fmla="*/ 4926 w 6741"/>
                <a:gd name="T45" fmla="*/ 5804 h 6504"/>
                <a:gd name="T46" fmla="*/ 4551 w 6741"/>
                <a:gd name="T47" fmla="*/ 6332 h 6504"/>
                <a:gd name="T48" fmla="*/ 1399 w 6741"/>
                <a:gd name="T49" fmla="*/ 6147 h 6504"/>
                <a:gd name="T50" fmla="*/ 1010 w 6741"/>
                <a:gd name="T51" fmla="*/ 5725 h 6504"/>
                <a:gd name="T52" fmla="*/ 911 w 6741"/>
                <a:gd name="T53" fmla="*/ 5243 h 6504"/>
                <a:gd name="T54" fmla="*/ 812 w 6741"/>
                <a:gd name="T55" fmla="*/ 4999 h 6504"/>
                <a:gd name="T56" fmla="*/ 884 w 6741"/>
                <a:gd name="T57" fmla="*/ 4722 h 6504"/>
                <a:gd name="T58" fmla="*/ 1379 w 6741"/>
                <a:gd name="T59" fmla="*/ 2381 h 6504"/>
                <a:gd name="T60" fmla="*/ 990 w 6741"/>
                <a:gd name="T61" fmla="*/ 2176 h 6504"/>
                <a:gd name="T62" fmla="*/ 607 w 6741"/>
                <a:gd name="T63" fmla="*/ 2117 h 6504"/>
                <a:gd name="T64" fmla="*/ 370 w 6741"/>
                <a:gd name="T65" fmla="*/ 1833 h 6504"/>
                <a:gd name="T66" fmla="*/ 79 w 6741"/>
                <a:gd name="T67" fmla="*/ 1563 h 6504"/>
                <a:gd name="T68" fmla="*/ 0 w 6741"/>
                <a:gd name="T69" fmla="*/ 659 h 6504"/>
                <a:gd name="T70" fmla="*/ 271 w 6741"/>
                <a:gd name="T71" fmla="*/ 712 h 6504"/>
                <a:gd name="T72" fmla="*/ 660 w 6741"/>
                <a:gd name="T73" fmla="*/ 593 h 6504"/>
                <a:gd name="T74" fmla="*/ 1102 w 6741"/>
                <a:gd name="T75" fmla="*/ 369 h 6504"/>
                <a:gd name="T76" fmla="*/ 1353 w 6741"/>
                <a:gd name="T77" fmla="*/ 389 h 6504"/>
                <a:gd name="T78" fmla="*/ 1669 w 6741"/>
                <a:gd name="T79" fmla="*/ 409 h 6504"/>
                <a:gd name="T80" fmla="*/ 1662 w 6741"/>
                <a:gd name="T81" fmla="*/ 112 h 6504"/>
                <a:gd name="T82" fmla="*/ 2243 w 6741"/>
                <a:gd name="T83" fmla="*/ 46 h 6504"/>
                <a:gd name="T84" fmla="*/ 2342 w 6741"/>
                <a:gd name="T85" fmla="*/ 283 h 6504"/>
                <a:gd name="T86" fmla="*/ 2545 w 6741"/>
                <a:gd name="T87" fmla="*/ 738 h 6504"/>
                <a:gd name="T88" fmla="*/ 2789 w 6741"/>
                <a:gd name="T89" fmla="*/ 930 h 6504"/>
                <a:gd name="T90" fmla="*/ 3119 w 6741"/>
                <a:gd name="T91" fmla="*/ 1312 h 6504"/>
                <a:gd name="T92" fmla="*/ 3390 w 6741"/>
                <a:gd name="T93" fmla="*/ 1748 h 6504"/>
                <a:gd name="T94" fmla="*/ 3753 w 6741"/>
                <a:gd name="T95" fmla="*/ 2051 h 6504"/>
                <a:gd name="T96" fmla="*/ 3627 w 6741"/>
                <a:gd name="T97" fmla="*/ 2183 h 6504"/>
                <a:gd name="T98" fmla="*/ 3983 w 6741"/>
                <a:gd name="T99" fmla="*/ 2110 h 6504"/>
                <a:gd name="T100" fmla="*/ 4287 w 6741"/>
                <a:gd name="T101" fmla="*/ 2025 h 6504"/>
                <a:gd name="T102" fmla="*/ 4445 w 6741"/>
                <a:gd name="T103" fmla="*/ 1748 h 6504"/>
                <a:gd name="T104" fmla="*/ 5144 w 6741"/>
                <a:gd name="T105" fmla="*/ 1569 h 6504"/>
                <a:gd name="T106" fmla="*/ 5507 w 6741"/>
                <a:gd name="T107" fmla="*/ 1715 h 6504"/>
                <a:gd name="T108" fmla="*/ 5401 w 6741"/>
                <a:gd name="T109" fmla="*/ 2051 h 6504"/>
                <a:gd name="T110" fmla="*/ 4445 w 6741"/>
                <a:gd name="T111" fmla="*/ 2354 h 6504"/>
                <a:gd name="T112" fmla="*/ 4597 w 6741"/>
                <a:gd name="T113" fmla="*/ 2440 h 6504"/>
                <a:gd name="T114" fmla="*/ 5045 w 6741"/>
                <a:gd name="T115" fmla="*/ 2420 h 6504"/>
                <a:gd name="T116" fmla="*/ 4993 w 6741"/>
                <a:gd name="T117" fmla="*/ 2697 h 6504"/>
                <a:gd name="T118" fmla="*/ 5382 w 6741"/>
                <a:gd name="T119" fmla="*/ 2328 h 6504"/>
                <a:gd name="T120" fmla="*/ 5573 w 6741"/>
                <a:gd name="T121" fmla="*/ 2123 h 6504"/>
                <a:gd name="T122" fmla="*/ 5725 w 6741"/>
                <a:gd name="T123" fmla="*/ 1899 h 6504"/>
                <a:gd name="T124" fmla="*/ 6285 w 6741"/>
                <a:gd name="T125" fmla="*/ 1965 h 6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41" h="6504">
                  <a:moveTo>
                    <a:pt x="4353" y="1655"/>
                  </a:moveTo>
                  <a:lnTo>
                    <a:pt x="4353" y="1655"/>
                  </a:lnTo>
                  <a:cubicBezTo>
                    <a:pt x="4353" y="1616"/>
                    <a:pt x="4353" y="1616"/>
                    <a:pt x="4353" y="1616"/>
                  </a:cubicBezTo>
                  <a:cubicBezTo>
                    <a:pt x="4340" y="1609"/>
                    <a:pt x="4340" y="1609"/>
                    <a:pt x="4340" y="1609"/>
                  </a:cubicBezTo>
                  <a:cubicBezTo>
                    <a:pt x="4333" y="1596"/>
                    <a:pt x="4333" y="1596"/>
                    <a:pt x="4333" y="1596"/>
                  </a:cubicBezTo>
                  <a:lnTo>
                    <a:pt x="4333" y="1596"/>
                  </a:lnTo>
                  <a:cubicBezTo>
                    <a:pt x="4326" y="1596"/>
                    <a:pt x="4320" y="1589"/>
                    <a:pt x="4313" y="1589"/>
                  </a:cubicBezTo>
                  <a:cubicBezTo>
                    <a:pt x="4287" y="1589"/>
                    <a:pt x="4280" y="1616"/>
                    <a:pt x="4260" y="1629"/>
                  </a:cubicBezTo>
                  <a:cubicBezTo>
                    <a:pt x="4227" y="1655"/>
                    <a:pt x="4208" y="1668"/>
                    <a:pt x="4188" y="1708"/>
                  </a:cubicBezTo>
                  <a:cubicBezTo>
                    <a:pt x="4194" y="1708"/>
                    <a:pt x="4201" y="1708"/>
                    <a:pt x="4208" y="1708"/>
                  </a:cubicBezTo>
                  <a:cubicBezTo>
                    <a:pt x="4267" y="1708"/>
                    <a:pt x="4300" y="1688"/>
                    <a:pt x="4353" y="1655"/>
                  </a:cubicBezTo>
                  <a:close/>
                  <a:moveTo>
                    <a:pt x="4379" y="1457"/>
                  </a:moveTo>
                  <a:lnTo>
                    <a:pt x="4379" y="1457"/>
                  </a:lnTo>
                  <a:lnTo>
                    <a:pt x="4379" y="1457"/>
                  </a:lnTo>
                  <a:cubicBezTo>
                    <a:pt x="4399" y="1457"/>
                    <a:pt x="4432" y="1464"/>
                    <a:pt x="4432" y="1484"/>
                  </a:cubicBezTo>
                  <a:cubicBezTo>
                    <a:pt x="4432" y="1530"/>
                    <a:pt x="4372" y="1523"/>
                    <a:pt x="4333" y="1536"/>
                  </a:cubicBezTo>
                  <a:cubicBezTo>
                    <a:pt x="4293" y="1550"/>
                    <a:pt x="4273" y="1563"/>
                    <a:pt x="4241" y="1596"/>
                  </a:cubicBezTo>
                  <a:cubicBezTo>
                    <a:pt x="4227" y="1609"/>
                    <a:pt x="4227" y="1629"/>
                    <a:pt x="4208" y="1629"/>
                  </a:cubicBezTo>
                  <a:cubicBezTo>
                    <a:pt x="4188" y="1629"/>
                    <a:pt x="4175" y="1622"/>
                    <a:pt x="4175" y="1609"/>
                  </a:cubicBezTo>
                  <a:cubicBezTo>
                    <a:pt x="4175" y="1556"/>
                    <a:pt x="4221" y="1536"/>
                    <a:pt x="4260" y="1504"/>
                  </a:cubicBezTo>
                  <a:cubicBezTo>
                    <a:pt x="4307" y="1471"/>
                    <a:pt x="4333" y="1457"/>
                    <a:pt x="4379" y="1457"/>
                  </a:cubicBezTo>
                  <a:close/>
                  <a:moveTo>
                    <a:pt x="4920" y="1471"/>
                  </a:moveTo>
                  <a:lnTo>
                    <a:pt x="4920" y="1471"/>
                  </a:lnTo>
                  <a:cubicBezTo>
                    <a:pt x="4894" y="1471"/>
                    <a:pt x="4887" y="1490"/>
                    <a:pt x="4874" y="1504"/>
                  </a:cubicBezTo>
                  <a:cubicBezTo>
                    <a:pt x="4867" y="1510"/>
                    <a:pt x="4854" y="1517"/>
                    <a:pt x="4854" y="1523"/>
                  </a:cubicBezTo>
                  <a:cubicBezTo>
                    <a:pt x="4854" y="1556"/>
                    <a:pt x="4887" y="1583"/>
                    <a:pt x="4920" y="1583"/>
                  </a:cubicBezTo>
                  <a:cubicBezTo>
                    <a:pt x="4940" y="1583"/>
                    <a:pt x="4953" y="1563"/>
                    <a:pt x="4973" y="1550"/>
                  </a:cubicBezTo>
                  <a:cubicBezTo>
                    <a:pt x="4986" y="1550"/>
                    <a:pt x="4999" y="1543"/>
                    <a:pt x="4999" y="1523"/>
                  </a:cubicBezTo>
                  <a:cubicBezTo>
                    <a:pt x="4999" y="1484"/>
                    <a:pt x="4959" y="1471"/>
                    <a:pt x="4920" y="1471"/>
                  </a:cubicBezTo>
                  <a:close/>
                  <a:moveTo>
                    <a:pt x="4801" y="1523"/>
                  </a:moveTo>
                  <a:lnTo>
                    <a:pt x="4801" y="1523"/>
                  </a:lnTo>
                  <a:cubicBezTo>
                    <a:pt x="4801" y="1490"/>
                    <a:pt x="4801" y="1471"/>
                    <a:pt x="4801" y="1444"/>
                  </a:cubicBezTo>
                  <a:cubicBezTo>
                    <a:pt x="4801" y="1418"/>
                    <a:pt x="4808" y="1398"/>
                    <a:pt x="4788" y="1378"/>
                  </a:cubicBezTo>
                  <a:cubicBezTo>
                    <a:pt x="4768" y="1352"/>
                    <a:pt x="4742" y="1358"/>
                    <a:pt x="4709" y="1345"/>
                  </a:cubicBezTo>
                  <a:cubicBezTo>
                    <a:pt x="4669" y="1325"/>
                    <a:pt x="4650" y="1292"/>
                    <a:pt x="4610" y="1273"/>
                  </a:cubicBezTo>
                  <a:lnTo>
                    <a:pt x="4610" y="1273"/>
                  </a:lnTo>
                  <a:cubicBezTo>
                    <a:pt x="4590" y="1260"/>
                    <a:pt x="4577" y="1240"/>
                    <a:pt x="4551" y="1240"/>
                  </a:cubicBezTo>
                  <a:cubicBezTo>
                    <a:pt x="4531" y="1240"/>
                    <a:pt x="4531" y="1260"/>
                    <a:pt x="4524" y="1279"/>
                  </a:cubicBezTo>
                  <a:cubicBezTo>
                    <a:pt x="4511" y="1299"/>
                    <a:pt x="4485" y="1306"/>
                    <a:pt x="4485" y="1325"/>
                  </a:cubicBezTo>
                  <a:cubicBezTo>
                    <a:pt x="4485" y="1358"/>
                    <a:pt x="4518" y="1372"/>
                    <a:pt x="4524" y="1398"/>
                  </a:cubicBezTo>
                  <a:cubicBezTo>
                    <a:pt x="4537" y="1424"/>
                    <a:pt x="4537" y="1451"/>
                    <a:pt x="4557" y="1477"/>
                  </a:cubicBezTo>
                  <a:cubicBezTo>
                    <a:pt x="4590" y="1504"/>
                    <a:pt x="4623" y="1490"/>
                    <a:pt x="4669" y="1504"/>
                  </a:cubicBezTo>
                  <a:cubicBezTo>
                    <a:pt x="4709" y="1510"/>
                    <a:pt x="4735" y="1517"/>
                    <a:pt x="4775" y="1523"/>
                  </a:cubicBezTo>
                  <a:cubicBezTo>
                    <a:pt x="4801" y="1523"/>
                    <a:pt x="4801" y="1523"/>
                    <a:pt x="4801" y="1523"/>
                  </a:cubicBezTo>
                  <a:close/>
                  <a:moveTo>
                    <a:pt x="4775" y="1523"/>
                  </a:moveTo>
                  <a:lnTo>
                    <a:pt x="4775" y="1523"/>
                  </a:lnTo>
                  <a:cubicBezTo>
                    <a:pt x="4801" y="1523"/>
                    <a:pt x="4801" y="1523"/>
                    <a:pt x="4801" y="1523"/>
                  </a:cubicBezTo>
                  <a:cubicBezTo>
                    <a:pt x="4775" y="1523"/>
                    <a:pt x="4775" y="1523"/>
                    <a:pt x="4775" y="1523"/>
                  </a:cubicBezTo>
                  <a:close/>
                  <a:moveTo>
                    <a:pt x="6740" y="2137"/>
                  </a:moveTo>
                  <a:lnTo>
                    <a:pt x="6740" y="2137"/>
                  </a:lnTo>
                  <a:cubicBezTo>
                    <a:pt x="6708" y="2236"/>
                    <a:pt x="6701" y="2288"/>
                    <a:pt x="6668" y="2381"/>
                  </a:cubicBezTo>
                  <a:cubicBezTo>
                    <a:pt x="6648" y="2420"/>
                    <a:pt x="6609" y="2433"/>
                    <a:pt x="6609" y="2480"/>
                  </a:cubicBezTo>
                  <a:cubicBezTo>
                    <a:pt x="6609" y="2506"/>
                    <a:pt x="6641" y="2506"/>
                    <a:pt x="6648" y="2532"/>
                  </a:cubicBezTo>
                  <a:cubicBezTo>
                    <a:pt x="6661" y="2552"/>
                    <a:pt x="6655" y="2565"/>
                    <a:pt x="6655" y="2585"/>
                  </a:cubicBezTo>
                  <a:cubicBezTo>
                    <a:pt x="6655" y="2645"/>
                    <a:pt x="6615" y="2664"/>
                    <a:pt x="6595" y="2717"/>
                  </a:cubicBezTo>
                  <a:cubicBezTo>
                    <a:pt x="6556" y="2790"/>
                    <a:pt x="6562" y="2849"/>
                    <a:pt x="6516" y="2915"/>
                  </a:cubicBezTo>
                  <a:cubicBezTo>
                    <a:pt x="6490" y="2948"/>
                    <a:pt x="6457" y="2948"/>
                    <a:pt x="6424" y="2974"/>
                  </a:cubicBezTo>
                  <a:cubicBezTo>
                    <a:pt x="6397" y="2994"/>
                    <a:pt x="6404" y="3020"/>
                    <a:pt x="6391" y="3054"/>
                  </a:cubicBezTo>
                  <a:cubicBezTo>
                    <a:pt x="6371" y="3086"/>
                    <a:pt x="6365" y="3113"/>
                    <a:pt x="6351" y="3152"/>
                  </a:cubicBezTo>
                  <a:cubicBezTo>
                    <a:pt x="6338" y="3185"/>
                    <a:pt x="6338" y="3205"/>
                    <a:pt x="6325" y="3238"/>
                  </a:cubicBezTo>
                  <a:cubicBezTo>
                    <a:pt x="6312" y="3265"/>
                    <a:pt x="6292" y="3271"/>
                    <a:pt x="6292" y="3298"/>
                  </a:cubicBezTo>
                  <a:cubicBezTo>
                    <a:pt x="6292" y="3311"/>
                    <a:pt x="6298" y="3317"/>
                    <a:pt x="6298" y="3337"/>
                  </a:cubicBezTo>
                  <a:cubicBezTo>
                    <a:pt x="6298" y="3377"/>
                    <a:pt x="6252" y="3390"/>
                    <a:pt x="6226" y="3423"/>
                  </a:cubicBezTo>
                  <a:cubicBezTo>
                    <a:pt x="6206" y="3449"/>
                    <a:pt x="6199" y="3469"/>
                    <a:pt x="6186" y="3502"/>
                  </a:cubicBezTo>
                  <a:cubicBezTo>
                    <a:pt x="6153" y="3561"/>
                    <a:pt x="6160" y="3614"/>
                    <a:pt x="6101" y="3654"/>
                  </a:cubicBezTo>
                  <a:cubicBezTo>
                    <a:pt x="6081" y="3660"/>
                    <a:pt x="6068" y="3660"/>
                    <a:pt x="6048" y="3667"/>
                  </a:cubicBezTo>
                  <a:cubicBezTo>
                    <a:pt x="6008" y="3687"/>
                    <a:pt x="6002" y="3720"/>
                    <a:pt x="5975" y="3746"/>
                  </a:cubicBezTo>
                  <a:cubicBezTo>
                    <a:pt x="5955" y="3759"/>
                    <a:pt x="5962" y="3779"/>
                    <a:pt x="5949" y="3792"/>
                  </a:cubicBezTo>
                  <a:cubicBezTo>
                    <a:pt x="5923" y="3819"/>
                    <a:pt x="5909" y="3832"/>
                    <a:pt x="5870" y="3845"/>
                  </a:cubicBezTo>
                  <a:cubicBezTo>
                    <a:pt x="5850" y="3852"/>
                    <a:pt x="5843" y="3871"/>
                    <a:pt x="5817" y="3871"/>
                  </a:cubicBezTo>
                  <a:cubicBezTo>
                    <a:pt x="5804" y="3871"/>
                    <a:pt x="5797" y="3865"/>
                    <a:pt x="5777" y="3865"/>
                  </a:cubicBezTo>
                  <a:cubicBezTo>
                    <a:pt x="5652" y="3865"/>
                    <a:pt x="5580" y="3944"/>
                    <a:pt x="5507" y="4056"/>
                  </a:cubicBezTo>
                  <a:cubicBezTo>
                    <a:pt x="5467" y="4122"/>
                    <a:pt x="5434" y="4162"/>
                    <a:pt x="5408" y="4241"/>
                  </a:cubicBezTo>
                  <a:lnTo>
                    <a:pt x="5408" y="4241"/>
                  </a:lnTo>
                  <a:cubicBezTo>
                    <a:pt x="5408" y="4254"/>
                    <a:pt x="5395" y="4267"/>
                    <a:pt x="5395" y="4280"/>
                  </a:cubicBezTo>
                  <a:cubicBezTo>
                    <a:pt x="5395" y="4300"/>
                    <a:pt x="5428" y="4307"/>
                    <a:pt x="5441" y="4326"/>
                  </a:cubicBezTo>
                  <a:cubicBezTo>
                    <a:pt x="5487" y="4379"/>
                    <a:pt x="5533" y="4419"/>
                    <a:pt x="5533" y="4491"/>
                  </a:cubicBezTo>
                  <a:cubicBezTo>
                    <a:pt x="5533" y="4518"/>
                    <a:pt x="5500" y="4524"/>
                    <a:pt x="5487" y="4551"/>
                  </a:cubicBezTo>
                  <a:cubicBezTo>
                    <a:pt x="5474" y="4584"/>
                    <a:pt x="5487" y="4610"/>
                    <a:pt x="5481" y="4643"/>
                  </a:cubicBezTo>
                  <a:cubicBezTo>
                    <a:pt x="5474" y="4683"/>
                    <a:pt x="5454" y="4696"/>
                    <a:pt x="5448" y="4729"/>
                  </a:cubicBezTo>
                  <a:cubicBezTo>
                    <a:pt x="5441" y="4781"/>
                    <a:pt x="5434" y="4821"/>
                    <a:pt x="5408" y="4867"/>
                  </a:cubicBezTo>
                  <a:cubicBezTo>
                    <a:pt x="5395" y="4900"/>
                    <a:pt x="5382" y="4933"/>
                    <a:pt x="5349" y="4933"/>
                  </a:cubicBezTo>
                  <a:cubicBezTo>
                    <a:pt x="5336" y="4933"/>
                    <a:pt x="5329" y="4913"/>
                    <a:pt x="5316" y="4913"/>
                  </a:cubicBezTo>
                  <a:cubicBezTo>
                    <a:pt x="5276" y="4913"/>
                    <a:pt x="5276" y="4960"/>
                    <a:pt x="5269" y="4993"/>
                  </a:cubicBezTo>
                  <a:cubicBezTo>
                    <a:pt x="5263" y="5025"/>
                    <a:pt x="5250" y="5039"/>
                    <a:pt x="5230" y="5065"/>
                  </a:cubicBezTo>
                  <a:cubicBezTo>
                    <a:pt x="5217" y="5085"/>
                    <a:pt x="5217" y="5105"/>
                    <a:pt x="5190" y="5118"/>
                  </a:cubicBezTo>
                  <a:cubicBezTo>
                    <a:pt x="5144" y="5138"/>
                    <a:pt x="5111" y="5144"/>
                    <a:pt x="5065" y="5171"/>
                  </a:cubicBezTo>
                  <a:cubicBezTo>
                    <a:pt x="5012" y="5217"/>
                    <a:pt x="5012" y="5263"/>
                    <a:pt x="4986" y="5329"/>
                  </a:cubicBezTo>
                  <a:cubicBezTo>
                    <a:pt x="4959" y="5395"/>
                    <a:pt x="4894" y="5421"/>
                    <a:pt x="4894" y="5494"/>
                  </a:cubicBezTo>
                  <a:cubicBezTo>
                    <a:pt x="4894" y="5566"/>
                    <a:pt x="4999" y="5566"/>
                    <a:pt x="4999" y="5639"/>
                  </a:cubicBezTo>
                  <a:cubicBezTo>
                    <a:pt x="4999" y="5685"/>
                    <a:pt x="4999" y="5725"/>
                    <a:pt x="4959" y="5758"/>
                  </a:cubicBezTo>
                  <a:cubicBezTo>
                    <a:pt x="4946" y="5771"/>
                    <a:pt x="4926" y="5784"/>
                    <a:pt x="4926" y="5804"/>
                  </a:cubicBezTo>
                  <a:cubicBezTo>
                    <a:pt x="4926" y="5830"/>
                    <a:pt x="4926" y="5843"/>
                    <a:pt x="4926" y="5870"/>
                  </a:cubicBezTo>
                  <a:cubicBezTo>
                    <a:pt x="4926" y="5909"/>
                    <a:pt x="4894" y="5916"/>
                    <a:pt x="4874" y="5942"/>
                  </a:cubicBezTo>
                  <a:cubicBezTo>
                    <a:pt x="4801" y="6041"/>
                    <a:pt x="4709" y="6048"/>
                    <a:pt x="4643" y="6153"/>
                  </a:cubicBezTo>
                  <a:cubicBezTo>
                    <a:pt x="4603" y="6219"/>
                    <a:pt x="4584" y="6259"/>
                    <a:pt x="4551" y="6332"/>
                  </a:cubicBezTo>
                  <a:cubicBezTo>
                    <a:pt x="4531" y="6364"/>
                    <a:pt x="4511" y="6378"/>
                    <a:pt x="4498" y="6417"/>
                  </a:cubicBezTo>
                  <a:cubicBezTo>
                    <a:pt x="4485" y="6450"/>
                    <a:pt x="4478" y="6477"/>
                    <a:pt x="4452" y="6503"/>
                  </a:cubicBezTo>
                  <a:lnTo>
                    <a:pt x="4452" y="6503"/>
                  </a:lnTo>
                  <a:cubicBezTo>
                    <a:pt x="1399" y="6147"/>
                    <a:pt x="1399" y="6147"/>
                    <a:pt x="1399" y="6147"/>
                  </a:cubicBezTo>
                  <a:cubicBezTo>
                    <a:pt x="1372" y="6140"/>
                    <a:pt x="1379" y="6107"/>
                    <a:pt x="1359" y="6088"/>
                  </a:cubicBezTo>
                  <a:cubicBezTo>
                    <a:pt x="1339" y="6054"/>
                    <a:pt x="1306" y="6048"/>
                    <a:pt x="1280" y="6015"/>
                  </a:cubicBezTo>
                  <a:cubicBezTo>
                    <a:pt x="1234" y="5949"/>
                    <a:pt x="1207" y="5890"/>
                    <a:pt x="1135" y="5876"/>
                  </a:cubicBezTo>
                  <a:cubicBezTo>
                    <a:pt x="1056" y="5863"/>
                    <a:pt x="1043" y="5791"/>
                    <a:pt x="1010" y="5725"/>
                  </a:cubicBezTo>
                  <a:cubicBezTo>
                    <a:pt x="983" y="5672"/>
                    <a:pt x="976" y="5646"/>
                    <a:pt x="957" y="5593"/>
                  </a:cubicBezTo>
                  <a:cubicBezTo>
                    <a:pt x="950" y="5566"/>
                    <a:pt x="930" y="5553"/>
                    <a:pt x="930" y="5527"/>
                  </a:cubicBezTo>
                  <a:cubicBezTo>
                    <a:pt x="930" y="5474"/>
                    <a:pt x="983" y="5454"/>
                    <a:pt x="983" y="5401"/>
                  </a:cubicBezTo>
                  <a:cubicBezTo>
                    <a:pt x="983" y="5336"/>
                    <a:pt x="944" y="5303"/>
                    <a:pt x="911" y="5243"/>
                  </a:cubicBezTo>
                  <a:cubicBezTo>
                    <a:pt x="878" y="5191"/>
                    <a:pt x="845" y="5164"/>
                    <a:pt x="805" y="5118"/>
                  </a:cubicBezTo>
                  <a:lnTo>
                    <a:pt x="805" y="5118"/>
                  </a:lnTo>
                  <a:cubicBezTo>
                    <a:pt x="805" y="5092"/>
                    <a:pt x="799" y="5078"/>
                    <a:pt x="799" y="5052"/>
                  </a:cubicBezTo>
                  <a:cubicBezTo>
                    <a:pt x="799" y="5032"/>
                    <a:pt x="812" y="5019"/>
                    <a:pt x="812" y="4999"/>
                  </a:cubicBezTo>
                  <a:cubicBezTo>
                    <a:pt x="812" y="4973"/>
                    <a:pt x="785" y="4966"/>
                    <a:pt x="785" y="4933"/>
                  </a:cubicBezTo>
                  <a:cubicBezTo>
                    <a:pt x="785" y="4894"/>
                    <a:pt x="785" y="4867"/>
                    <a:pt x="785" y="4828"/>
                  </a:cubicBezTo>
                  <a:cubicBezTo>
                    <a:pt x="785" y="4781"/>
                    <a:pt x="825" y="4768"/>
                    <a:pt x="851" y="4742"/>
                  </a:cubicBezTo>
                  <a:cubicBezTo>
                    <a:pt x="864" y="4735"/>
                    <a:pt x="878" y="4735"/>
                    <a:pt x="884" y="4722"/>
                  </a:cubicBezTo>
                  <a:cubicBezTo>
                    <a:pt x="904" y="4696"/>
                    <a:pt x="897" y="4656"/>
                    <a:pt x="930" y="4656"/>
                  </a:cubicBezTo>
                  <a:cubicBezTo>
                    <a:pt x="944" y="4656"/>
                    <a:pt x="950" y="4663"/>
                    <a:pt x="957" y="4663"/>
                  </a:cubicBezTo>
                  <a:cubicBezTo>
                    <a:pt x="1517" y="2427"/>
                    <a:pt x="1517" y="2427"/>
                    <a:pt x="1517" y="2427"/>
                  </a:cubicBezTo>
                  <a:cubicBezTo>
                    <a:pt x="1465" y="2407"/>
                    <a:pt x="1432" y="2394"/>
                    <a:pt x="1379" y="2381"/>
                  </a:cubicBezTo>
                  <a:cubicBezTo>
                    <a:pt x="1339" y="2381"/>
                    <a:pt x="1319" y="2394"/>
                    <a:pt x="1287" y="2374"/>
                  </a:cubicBezTo>
                  <a:cubicBezTo>
                    <a:pt x="1247" y="2354"/>
                    <a:pt x="1247" y="2321"/>
                    <a:pt x="1207" y="2308"/>
                  </a:cubicBezTo>
                  <a:cubicBezTo>
                    <a:pt x="1161" y="2288"/>
                    <a:pt x="1128" y="2288"/>
                    <a:pt x="1095" y="2255"/>
                  </a:cubicBezTo>
                  <a:cubicBezTo>
                    <a:pt x="1049" y="2229"/>
                    <a:pt x="1036" y="2196"/>
                    <a:pt x="990" y="2176"/>
                  </a:cubicBezTo>
                  <a:cubicBezTo>
                    <a:pt x="944" y="2163"/>
                    <a:pt x="917" y="2183"/>
                    <a:pt x="871" y="2176"/>
                  </a:cubicBezTo>
                  <a:cubicBezTo>
                    <a:pt x="825" y="2176"/>
                    <a:pt x="805" y="2170"/>
                    <a:pt x="759" y="2170"/>
                  </a:cubicBezTo>
                  <a:cubicBezTo>
                    <a:pt x="732" y="2170"/>
                    <a:pt x="719" y="2176"/>
                    <a:pt x="693" y="2176"/>
                  </a:cubicBezTo>
                  <a:cubicBezTo>
                    <a:pt x="647" y="2176"/>
                    <a:pt x="640" y="2137"/>
                    <a:pt x="607" y="2117"/>
                  </a:cubicBezTo>
                  <a:cubicBezTo>
                    <a:pt x="561" y="2077"/>
                    <a:pt x="521" y="2071"/>
                    <a:pt x="475" y="2031"/>
                  </a:cubicBezTo>
                  <a:cubicBezTo>
                    <a:pt x="449" y="2011"/>
                    <a:pt x="422" y="2005"/>
                    <a:pt x="396" y="1978"/>
                  </a:cubicBezTo>
                  <a:cubicBezTo>
                    <a:pt x="383" y="1952"/>
                    <a:pt x="390" y="1932"/>
                    <a:pt x="383" y="1906"/>
                  </a:cubicBezTo>
                  <a:cubicBezTo>
                    <a:pt x="376" y="1879"/>
                    <a:pt x="370" y="1866"/>
                    <a:pt x="370" y="1833"/>
                  </a:cubicBezTo>
                  <a:cubicBezTo>
                    <a:pt x="363" y="1800"/>
                    <a:pt x="324" y="1794"/>
                    <a:pt x="284" y="1787"/>
                  </a:cubicBezTo>
                  <a:cubicBezTo>
                    <a:pt x="238" y="1774"/>
                    <a:pt x="231" y="1734"/>
                    <a:pt x="198" y="1695"/>
                  </a:cubicBezTo>
                  <a:cubicBezTo>
                    <a:pt x="185" y="1675"/>
                    <a:pt x="172" y="1675"/>
                    <a:pt x="159" y="1655"/>
                  </a:cubicBezTo>
                  <a:cubicBezTo>
                    <a:pt x="119" y="1629"/>
                    <a:pt x="113" y="1596"/>
                    <a:pt x="79" y="1563"/>
                  </a:cubicBezTo>
                  <a:cubicBezTo>
                    <a:pt x="53" y="1536"/>
                    <a:pt x="40" y="1523"/>
                    <a:pt x="40" y="1490"/>
                  </a:cubicBezTo>
                  <a:cubicBezTo>
                    <a:pt x="40" y="1444"/>
                    <a:pt x="40" y="1418"/>
                    <a:pt x="40" y="1372"/>
                  </a:cubicBezTo>
                  <a:cubicBezTo>
                    <a:pt x="40" y="1332"/>
                    <a:pt x="27" y="1306"/>
                    <a:pt x="27" y="1266"/>
                  </a:cubicBezTo>
                  <a:cubicBezTo>
                    <a:pt x="0" y="659"/>
                    <a:pt x="0" y="659"/>
                    <a:pt x="0" y="659"/>
                  </a:cubicBezTo>
                  <a:lnTo>
                    <a:pt x="0" y="659"/>
                  </a:lnTo>
                  <a:cubicBezTo>
                    <a:pt x="0" y="666"/>
                    <a:pt x="7" y="666"/>
                    <a:pt x="7" y="666"/>
                  </a:cubicBezTo>
                  <a:cubicBezTo>
                    <a:pt x="40" y="686"/>
                    <a:pt x="60" y="672"/>
                    <a:pt x="93" y="679"/>
                  </a:cubicBezTo>
                  <a:cubicBezTo>
                    <a:pt x="159" y="699"/>
                    <a:pt x="198" y="712"/>
                    <a:pt x="271" y="712"/>
                  </a:cubicBezTo>
                  <a:cubicBezTo>
                    <a:pt x="310" y="712"/>
                    <a:pt x="324" y="679"/>
                    <a:pt x="357" y="653"/>
                  </a:cubicBezTo>
                  <a:cubicBezTo>
                    <a:pt x="409" y="607"/>
                    <a:pt x="456" y="600"/>
                    <a:pt x="528" y="587"/>
                  </a:cubicBezTo>
                  <a:cubicBezTo>
                    <a:pt x="607" y="593"/>
                    <a:pt x="607" y="593"/>
                    <a:pt x="607" y="593"/>
                  </a:cubicBezTo>
                  <a:cubicBezTo>
                    <a:pt x="660" y="593"/>
                    <a:pt x="660" y="593"/>
                    <a:pt x="660" y="593"/>
                  </a:cubicBezTo>
                  <a:cubicBezTo>
                    <a:pt x="660" y="560"/>
                    <a:pt x="667" y="534"/>
                    <a:pt x="700" y="514"/>
                  </a:cubicBezTo>
                  <a:cubicBezTo>
                    <a:pt x="746" y="481"/>
                    <a:pt x="785" y="501"/>
                    <a:pt x="845" y="488"/>
                  </a:cubicBezTo>
                  <a:cubicBezTo>
                    <a:pt x="930" y="468"/>
                    <a:pt x="944" y="356"/>
                    <a:pt x="1036" y="356"/>
                  </a:cubicBezTo>
                  <a:cubicBezTo>
                    <a:pt x="1062" y="356"/>
                    <a:pt x="1082" y="356"/>
                    <a:pt x="1102" y="369"/>
                  </a:cubicBezTo>
                  <a:cubicBezTo>
                    <a:pt x="1115" y="376"/>
                    <a:pt x="1115" y="389"/>
                    <a:pt x="1128" y="395"/>
                  </a:cubicBezTo>
                  <a:cubicBezTo>
                    <a:pt x="1174" y="409"/>
                    <a:pt x="1201" y="415"/>
                    <a:pt x="1247" y="415"/>
                  </a:cubicBezTo>
                  <a:cubicBezTo>
                    <a:pt x="1280" y="415"/>
                    <a:pt x="1293" y="415"/>
                    <a:pt x="1326" y="415"/>
                  </a:cubicBezTo>
                  <a:cubicBezTo>
                    <a:pt x="1339" y="415"/>
                    <a:pt x="1339" y="395"/>
                    <a:pt x="1353" y="389"/>
                  </a:cubicBezTo>
                  <a:cubicBezTo>
                    <a:pt x="1379" y="369"/>
                    <a:pt x="1405" y="363"/>
                    <a:pt x="1432" y="343"/>
                  </a:cubicBezTo>
                  <a:lnTo>
                    <a:pt x="1432" y="343"/>
                  </a:lnTo>
                  <a:cubicBezTo>
                    <a:pt x="1471" y="363"/>
                    <a:pt x="1504" y="369"/>
                    <a:pt x="1550" y="382"/>
                  </a:cubicBezTo>
                  <a:cubicBezTo>
                    <a:pt x="1597" y="395"/>
                    <a:pt x="1623" y="409"/>
                    <a:pt x="1669" y="409"/>
                  </a:cubicBezTo>
                  <a:cubicBezTo>
                    <a:pt x="1702" y="409"/>
                    <a:pt x="1729" y="382"/>
                    <a:pt x="1729" y="349"/>
                  </a:cubicBezTo>
                  <a:cubicBezTo>
                    <a:pt x="1729" y="336"/>
                    <a:pt x="1709" y="336"/>
                    <a:pt x="1702" y="323"/>
                  </a:cubicBezTo>
                  <a:cubicBezTo>
                    <a:pt x="1662" y="270"/>
                    <a:pt x="1603" y="257"/>
                    <a:pt x="1603" y="191"/>
                  </a:cubicBezTo>
                  <a:cubicBezTo>
                    <a:pt x="1603" y="151"/>
                    <a:pt x="1643" y="145"/>
                    <a:pt x="1662" y="112"/>
                  </a:cubicBezTo>
                  <a:cubicBezTo>
                    <a:pt x="1689" y="72"/>
                    <a:pt x="1676" y="39"/>
                    <a:pt x="1709" y="13"/>
                  </a:cubicBezTo>
                  <a:cubicBezTo>
                    <a:pt x="1794" y="46"/>
                    <a:pt x="1847" y="66"/>
                    <a:pt x="1940" y="66"/>
                  </a:cubicBezTo>
                  <a:cubicBezTo>
                    <a:pt x="2025" y="66"/>
                    <a:pt x="2065" y="0"/>
                    <a:pt x="2151" y="0"/>
                  </a:cubicBezTo>
                  <a:cubicBezTo>
                    <a:pt x="2190" y="0"/>
                    <a:pt x="2217" y="20"/>
                    <a:pt x="2243" y="46"/>
                  </a:cubicBezTo>
                  <a:cubicBezTo>
                    <a:pt x="2269" y="66"/>
                    <a:pt x="2296" y="66"/>
                    <a:pt x="2316" y="85"/>
                  </a:cubicBezTo>
                  <a:cubicBezTo>
                    <a:pt x="2335" y="105"/>
                    <a:pt x="2347" y="118"/>
                    <a:pt x="2367" y="138"/>
                  </a:cubicBezTo>
                  <a:lnTo>
                    <a:pt x="2367" y="138"/>
                  </a:lnTo>
                  <a:cubicBezTo>
                    <a:pt x="2361" y="197"/>
                    <a:pt x="2361" y="231"/>
                    <a:pt x="2342" y="283"/>
                  </a:cubicBezTo>
                  <a:cubicBezTo>
                    <a:pt x="2329" y="323"/>
                    <a:pt x="2309" y="343"/>
                    <a:pt x="2309" y="376"/>
                  </a:cubicBezTo>
                  <a:cubicBezTo>
                    <a:pt x="2309" y="395"/>
                    <a:pt x="2329" y="402"/>
                    <a:pt x="2347" y="409"/>
                  </a:cubicBezTo>
                  <a:cubicBezTo>
                    <a:pt x="2400" y="448"/>
                    <a:pt x="2433" y="468"/>
                    <a:pt x="2479" y="521"/>
                  </a:cubicBezTo>
                  <a:cubicBezTo>
                    <a:pt x="2532" y="587"/>
                    <a:pt x="2532" y="653"/>
                    <a:pt x="2545" y="738"/>
                  </a:cubicBezTo>
                  <a:cubicBezTo>
                    <a:pt x="2552" y="778"/>
                    <a:pt x="2572" y="798"/>
                    <a:pt x="2611" y="818"/>
                  </a:cubicBezTo>
                  <a:cubicBezTo>
                    <a:pt x="2651" y="837"/>
                    <a:pt x="2664" y="864"/>
                    <a:pt x="2710" y="870"/>
                  </a:cubicBezTo>
                  <a:cubicBezTo>
                    <a:pt x="2730" y="877"/>
                    <a:pt x="2743" y="864"/>
                    <a:pt x="2763" y="877"/>
                  </a:cubicBezTo>
                  <a:cubicBezTo>
                    <a:pt x="2783" y="883"/>
                    <a:pt x="2776" y="910"/>
                    <a:pt x="2789" y="930"/>
                  </a:cubicBezTo>
                  <a:cubicBezTo>
                    <a:pt x="2803" y="963"/>
                    <a:pt x="2822" y="976"/>
                    <a:pt x="2855" y="989"/>
                  </a:cubicBezTo>
                  <a:cubicBezTo>
                    <a:pt x="2921" y="1035"/>
                    <a:pt x="2974" y="1042"/>
                    <a:pt x="3027" y="1101"/>
                  </a:cubicBezTo>
                  <a:cubicBezTo>
                    <a:pt x="3053" y="1128"/>
                    <a:pt x="3053" y="1154"/>
                    <a:pt x="3060" y="1187"/>
                  </a:cubicBezTo>
                  <a:cubicBezTo>
                    <a:pt x="3067" y="1240"/>
                    <a:pt x="3099" y="1266"/>
                    <a:pt x="3119" y="1312"/>
                  </a:cubicBezTo>
                  <a:cubicBezTo>
                    <a:pt x="3159" y="1391"/>
                    <a:pt x="3165" y="1451"/>
                    <a:pt x="3231" y="1510"/>
                  </a:cubicBezTo>
                  <a:cubicBezTo>
                    <a:pt x="3264" y="1536"/>
                    <a:pt x="3278" y="1556"/>
                    <a:pt x="3311" y="1583"/>
                  </a:cubicBezTo>
                  <a:cubicBezTo>
                    <a:pt x="3343" y="1603"/>
                    <a:pt x="3390" y="1616"/>
                    <a:pt x="3390" y="1662"/>
                  </a:cubicBezTo>
                  <a:cubicBezTo>
                    <a:pt x="3390" y="1695"/>
                    <a:pt x="3390" y="1715"/>
                    <a:pt x="3390" y="1748"/>
                  </a:cubicBezTo>
                  <a:cubicBezTo>
                    <a:pt x="3390" y="1800"/>
                    <a:pt x="3456" y="1787"/>
                    <a:pt x="3508" y="1800"/>
                  </a:cubicBezTo>
                  <a:cubicBezTo>
                    <a:pt x="3555" y="1807"/>
                    <a:pt x="3548" y="1860"/>
                    <a:pt x="3555" y="1906"/>
                  </a:cubicBezTo>
                  <a:cubicBezTo>
                    <a:pt x="3574" y="1965"/>
                    <a:pt x="3614" y="1985"/>
                    <a:pt x="3667" y="2011"/>
                  </a:cubicBezTo>
                  <a:cubicBezTo>
                    <a:pt x="3700" y="2031"/>
                    <a:pt x="3719" y="2038"/>
                    <a:pt x="3753" y="2051"/>
                  </a:cubicBezTo>
                  <a:cubicBezTo>
                    <a:pt x="3719" y="2084"/>
                    <a:pt x="3733" y="2110"/>
                    <a:pt x="3713" y="2150"/>
                  </a:cubicBezTo>
                  <a:lnTo>
                    <a:pt x="3713" y="2150"/>
                  </a:lnTo>
                  <a:cubicBezTo>
                    <a:pt x="3713" y="2150"/>
                    <a:pt x="3713" y="2150"/>
                    <a:pt x="3706" y="2150"/>
                  </a:cubicBezTo>
                  <a:cubicBezTo>
                    <a:pt x="3673" y="2150"/>
                    <a:pt x="3660" y="2176"/>
                    <a:pt x="3627" y="2183"/>
                  </a:cubicBezTo>
                  <a:cubicBezTo>
                    <a:pt x="3607" y="2189"/>
                    <a:pt x="3581" y="2196"/>
                    <a:pt x="3581" y="2216"/>
                  </a:cubicBezTo>
                  <a:cubicBezTo>
                    <a:pt x="3581" y="2255"/>
                    <a:pt x="3601" y="2275"/>
                    <a:pt x="3601" y="2321"/>
                  </a:cubicBezTo>
                  <a:cubicBezTo>
                    <a:pt x="3673" y="2275"/>
                    <a:pt x="3726" y="2262"/>
                    <a:pt x="3799" y="2222"/>
                  </a:cubicBezTo>
                  <a:cubicBezTo>
                    <a:pt x="3871" y="2189"/>
                    <a:pt x="3898" y="2117"/>
                    <a:pt x="3983" y="2110"/>
                  </a:cubicBezTo>
                  <a:cubicBezTo>
                    <a:pt x="4062" y="2110"/>
                    <a:pt x="4115" y="2064"/>
                    <a:pt x="4161" y="1998"/>
                  </a:cubicBezTo>
                  <a:cubicBezTo>
                    <a:pt x="4201" y="1932"/>
                    <a:pt x="4194" y="1827"/>
                    <a:pt x="4267" y="1827"/>
                  </a:cubicBezTo>
                  <a:cubicBezTo>
                    <a:pt x="4293" y="1827"/>
                    <a:pt x="4287" y="1860"/>
                    <a:pt x="4287" y="1879"/>
                  </a:cubicBezTo>
                  <a:cubicBezTo>
                    <a:pt x="4287" y="1939"/>
                    <a:pt x="4287" y="1972"/>
                    <a:pt x="4287" y="2025"/>
                  </a:cubicBezTo>
                  <a:cubicBezTo>
                    <a:pt x="4320" y="2031"/>
                    <a:pt x="4340" y="2038"/>
                    <a:pt x="4372" y="2038"/>
                  </a:cubicBezTo>
                  <a:cubicBezTo>
                    <a:pt x="4392" y="2038"/>
                    <a:pt x="4392" y="2011"/>
                    <a:pt x="4399" y="1998"/>
                  </a:cubicBezTo>
                  <a:cubicBezTo>
                    <a:pt x="4405" y="1959"/>
                    <a:pt x="4412" y="1939"/>
                    <a:pt x="4419" y="1899"/>
                  </a:cubicBezTo>
                  <a:cubicBezTo>
                    <a:pt x="4425" y="1840"/>
                    <a:pt x="4425" y="1800"/>
                    <a:pt x="4445" y="1748"/>
                  </a:cubicBezTo>
                  <a:cubicBezTo>
                    <a:pt x="4458" y="1715"/>
                    <a:pt x="4458" y="1688"/>
                    <a:pt x="4485" y="1668"/>
                  </a:cubicBezTo>
                  <a:cubicBezTo>
                    <a:pt x="4551" y="1616"/>
                    <a:pt x="4603" y="1616"/>
                    <a:pt x="4683" y="1616"/>
                  </a:cubicBezTo>
                  <a:cubicBezTo>
                    <a:pt x="4755" y="1616"/>
                    <a:pt x="4795" y="1649"/>
                    <a:pt x="4867" y="1649"/>
                  </a:cubicBezTo>
                  <a:cubicBezTo>
                    <a:pt x="4979" y="1649"/>
                    <a:pt x="5025" y="1569"/>
                    <a:pt x="5144" y="1569"/>
                  </a:cubicBezTo>
                  <a:cubicBezTo>
                    <a:pt x="5190" y="1569"/>
                    <a:pt x="5217" y="1596"/>
                    <a:pt x="5263" y="1616"/>
                  </a:cubicBezTo>
                  <a:cubicBezTo>
                    <a:pt x="5296" y="1629"/>
                    <a:pt x="5316" y="1629"/>
                    <a:pt x="5355" y="1635"/>
                  </a:cubicBezTo>
                  <a:cubicBezTo>
                    <a:pt x="5382" y="1642"/>
                    <a:pt x="5395" y="1649"/>
                    <a:pt x="5421" y="1655"/>
                  </a:cubicBezTo>
                  <a:cubicBezTo>
                    <a:pt x="5461" y="1662"/>
                    <a:pt x="5507" y="1675"/>
                    <a:pt x="5507" y="1715"/>
                  </a:cubicBezTo>
                  <a:cubicBezTo>
                    <a:pt x="5507" y="1741"/>
                    <a:pt x="5481" y="1748"/>
                    <a:pt x="5474" y="1774"/>
                  </a:cubicBezTo>
                  <a:cubicBezTo>
                    <a:pt x="5454" y="1807"/>
                    <a:pt x="5448" y="1827"/>
                    <a:pt x="5448" y="1866"/>
                  </a:cubicBezTo>
                  <a:cubicBezTo>
                    <a:pt x="5448" y="1906"/>
                    <a:pt x="5448" y="1932"/>
                    <a:pt x="5448" y="1972"/>
                  </a:cubicBezTo>
                  <a:cubicBezTo>
                    <a:pt x="5421" y="1998"/>
                    <a:pt x="5415" y="2025"/>
                    <a:pt x="5401" y="2051"/>
                  </a:cubicBezTo>
                  <a:cubicBezTo>
                    <a:pt x="5342" y="2163"/>
                    <a:pt x="5289" y="2262"/>
                    <a:pt x="5164" y="2269"/>
                  </a:cubicBezTo>
                  <a:cubicBezTo>
                    <a:pt x="4999" y="2282"/>
                    <a:pt x="4913" y="2354"/>
                    <a:pt x="4748" y="2354"/>
                  </a:cubicBezTo>
                  <a:cubicBezTo>
                    <a:pt x="4683" y="2354"/>
                    <a:pt x="4650" y="2334"/>
                    <a:pt x="4584" y="2334"/>
                  </a:cubicBezTo>
                  <a:cubicBezTo>
                    <a:pt x="4531" y="2334"/>
                    <a:pt x="4498" y="2348"/>
                    <a:pt x="4445" y="2354"/>
                  </a:cubicBezTo>
                  <a:cubicBezTo>
                    <a:pt x="4399" y="2361"/>
                    <a:pt x="4372" y="2348"/>
                    <a:pt x="4333" y="2361"/>
                  </a:cubicBezTo>
                  <a:cubicBezTo>
                    <a:pt x="4346" y="2387"/>
                    <a:pt x="4372" y="2394"/>
                    <a:pt x="4405" y="2401"/>
                  </a:cubicBezTo>
                  <a:cubicBezTo>
                    <a:pt x="4452" y="2420"/>
                    <a:pt x="4478" y="2440"/>
                    <a:pt x="4531" y="2440"/>
                  </a:cubicBezTo>
                  <a:cubicBezTo>
                    <a:pt x="4557" y="2440"/>
                    <a:pt x="4570" y="2440"/>
                    <a:pt x="4597" y="2440"/>
                  </a:cubicBezTo>
                  <a:lnTo>
                    <a:pt x="4597" y="2440"/>
                  </a:lnTo>
                  <a:cubicBezTo>
                    <a:pt x="5045" y="2374"/>
                    <a:pt x="5045" y="2374"/>
                    <a:pt x="5045" y="2374"/>
                  </a:cubicBezTo>
                  <a:lnTo>
                    <a:pt x="5045" y="2374"/>
                  </a:lnTo>
                  <a:cubicBezTo>
                    <a:pt x="5045" y="2394"/>
                    <a:pt x="5045" y="2401"/>
                    <a:pt x="5045" y="2420"/>
                  </a:cubicBezTo>
                  <a:cubicBezTo>
                    <a:pt x="5045" y="2493"/>
                    <a:pt x="5006" y="2526"/>
                    <a:pt x="4973" y="2592"/>
                  </a:cubicBezTo>
                  <a:cubicBezTo>
                    <a:pt x="4946" y="2645"/>
                    <a:pt x="4946" y="2684"/>
                    <a:pt x="4946" y="2744"/>
                  </a:cubicBezTo>
                  <a:cubicBezTo>
                    <a:pt x="4946" y="2757"/>
                    <a:pt x="4953" y="2763"/>
                    <a:pt x="4959" y="2776"/>
                  </a:cubicBezTo>
                  <a:cubicBezTo>
                    <a:pt x="4979" y="2750"/>
                    <a:pt x="4979" y="2724"/>
                    <a:pt x="4993" y="2697"/>
                  </a:cubicBezTo>
                  <a:cubicBezTo>
                    <a:pt x="5012" y="2658"/>
                    <a:pt x="5025" y="2631"/>
                    <a:pt x="5052" y="2598"/>
                  </a:cubicBezTo>
                  <a:cubicBezTo>
                    <a:pt x="5078" y="2552"/>
                    <a:pt x="5091" y="2526"/>
                    <a:pt x="5118" y="2473"/>
                  </a:cubicBezTo>
                  <a:cubicBezTo>
                    <a:pt x="5184" y="2381"/>
                    <a:pt x="5243" y="2348"/>
                    <a:pt x="5336" y="2275"/>
                  </a:cubicBezTo>
                  <a:cubicBezTo>
                    <a:pt x="5355" y="2295"/>
                    <a:pt x="5355" y="2321"/>
                    <a:pt x="5382" y="2328"/>
                  </a:cubicBezTo>
                  <a:cubicBezTo>
                    <a:pt x="5434" y="2341"/>
                    <a:pt x="5467" y="2348"/>
                    <a:pt x="5520" y="2348"/>
                  </a:cubicBezTo>
                  <a:cubicBezTo>
                    <a:pt x="5540" y="2348"/>
                    <a:pt x="5540" y="2321"/>
                    <a:pt x="5540" y="2302"/>
                  </a:cubicBezTo>
                  <a:cubicBezTo>
                    <a:pt x="5540" y="2269"/>
                    <a:pt x="5540" y="2249"/>
                    <a:pt x="5540" y="2216"/>
                  </a:cubicBezTo>
                  <a:cubicBezTo>
                    <a:pt x="5540" y="2176"/>
                    <a:pt x="5573" y="2163"/>
                    <a:pt x="5573" y="2123"/>
                  </a:cubicBezTo>
                  <a:cubicBezTo>
                    <a:pt x="5573" y="2084"/>
                    <a:pt x="5573" y="2058"/>
                    <a:pt x="5573" y="2018"/>
                  </a:cubicBezTo>
                  <a:cubicBezTo>
                    <a:pt x="5573" y="1992"/>
                    <a:pt x="5599" y="1985"/>
                    <a:pt x="5619" y="1978"/>
                  </a:cubicBezTo>
                  <a:cubicBezTo>
                    <a:pt x="5659" y="1952"/>
                    <a:pt x="5679" y="1932"/>
                    <a:pt x="5711" y="1893"/>
                  </a:cubicBezTo>
                  <a:cubicBezTo>
                    <a:pt x="5718" y="1893"/>
                    <a:pt x="5718" y="1899"/>
                    <a:pt x="5725" y="1899"/>
                  </a:cubicBezTo>
                  <a:cubicBezTo>
                    <a:pt x="5791" y="1899"/>
                    <a:pt x="5830" y="1879"/>
                    <a:pt x="5896" y="1879"/>
                  </a:cubicBezTo>
                  <a:cubicBezTo>
                    <a:pt x="5942" y="1879"/>
                    <a:pt x="5962" y="1879"/>
                    <a:pt x="6008" y="1886"/>
                  </a:cubicBezTo>
                  <a:cubicBezTo>
                    <a:pt x="6041" y="1893"/>
                    <a:pt x="6048" y="1919"/>
                    <a:pt x="6081" y="1932"/>
                  </a:cubicBezTo>
                  <a:cubicBezTo>
                    <a:pt x="6153" y="1959"/>
                    <a:pt x="6206" y="1959"/>
                    <a:pt x="6285" y="1965"/>
                  </a:cubicBezTo>
                  <a:cubicBezTo>
                    <a:pt x="6378" y="1978"/>
                    <a:pt x="6424" y="2018"/>
                    <a:pt x="6516" y="2025"/>
                  </a:cubicBezTo>
                  <a:cubicBezTo>
                    <a:pt x="6595" y="2064"/>
                    <a:pt x="6648" y="2077"/>
                    <a:pt x="6721" y="2130"/>
                  </a:cubicBezTo>
                  <a:cubicBezTo>
                    <a:pt x="6727" y="2130"/>
                    <a:pt x="6734" y="2137"/>
                    <a:pt x="6740" y="2137"/>
                  </a:cubicBezTo>
                  <a:close/>
                </a:path>
              </a:pathLst>
            </a:custGeom>
            <a:grpFill/>
            <a:ln w="28575" cap="flat" cmpd="sng">
              <a:solidFill>
                <a:srgbClr val="000000"/>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69" name="Freeform 31"/>
            <p:cNvSpPr>
              <a:spLocks noChangeArrowheads="1"/>
            </p:cNvSpPr>
            <p:nvPr/>
          </p:nvSpPr>
          <p:spPr bwMode="auto">
            <a:xfrm>
              <a:off x="6029727" y="3832220"/>
              <a:ext cx="2427130" cy="2341563"/>
            </a:xfrm>
            <a:custGeom>
              <a:avLst/>
              <a:gdLst>
                <a:gd name="T0" fmla="*/ 4340 w 6741"/>
                <a:gd name="T1" fmla="*/ 1609 h 6504"/>
                <a:gd name="T2" fmla="*/ 4260 w 6741"/>
                <a:gd name="T3" fmla="*/ 1629 h 6504"/>
                <a:gd name="T4" fmla="*/ 4379 w 6741"/>
                <a:gd name="T5" fmla="*/ 1457 h 6504"/>
                <a:gd name="T6" fmla="*/ 4208 w 6741"/>
                <a:gd name="T7" fmla="*/ 1629 h 6504"/>
                <a:gd name="T8" fmla="*/ 4379 w 6741"/>
                <a:gd name="T9" fmla="*/ 1457 h 6504"/>
                <a:gd name="T10" fmla="*/ 4854 w 6741"/>
                <a:gd name="T11" fmla="*/ 1523 h 6504"/>
                <a:gd name="T12" fmla="*/ 4920 w 6741"/>
                <a:gd name="T13" fmla="*/ 1471 h 6504"/>
                <a:gd name="T14" fmla="*/ 4788 w 6741"/>
                <a:gd name="T15" fmla="*/ 1378 h 6504"/>
                <a:gd name="T16" fmla="*/ 4551 w 6741"/>
                <a:gd name="T17" fmla="*/ 1240 h 6504"/>
                <a:gd name="T18" fmla="*/ 4557 w 6741"/>
                <a:gd name="T19" fmla="*/ 1477 h 6504"/>
                <a:gd name="T20" fmla="*/ 4775 w 6741"/>
                <a:gd name="T21" fmla="*/ 1523 h 6504"/>
                <a:gd name="T22" fmla="*/ 6740 w 6741"/>
                <a:gd name="T23" fmla="*/ 2137 h 6504"/>
                <a:gd name="T24" fmla="*/ 6655 w 6741"/>
                <a:gd name="T25" fmla="*/ 2585 h 6504"/>
                <a:gd name="T26" fmla="*/ 6391 w 6741"/>
                <a:gd name="T27" fmla="*/ 3054 h 6504"/>
                <a:gd name="T28" fmla="*/ 6298 w 6741"/>
                <a:gd name="T29" fmla="*/ 3337 h 6504"/>
                <a:gd name="T30" fmla="*/ 6048 w 6741"/>
                <a:gd name="T31" fmla="*/ 3667 h 6504"/>
                <a:gd name="T32" fmla="*/ 5817 w 6741"/>
                <a:gd name="T33" fmla="*/ 3871 h 6504"/>
                <a:gd name="T34" fmla="*/ 5408 w 6741"/>
                <a:gd name="T35" fmla="*/ 4241 h 6504"/>
                <a:gd name="T36" fmla="*/ 5487 w 6741"/>
                <a:gd name="T37" fmla="*/ 4551 h 6504"/>
                <a:gd name="T38" fmla="*/ 5349 w 6741"/>
                <a:gd name="T39" fmla="*/ 4933 h 6504"/>
                <a:gd name="T40" fmla="*/ 5190 w 6741"/>
                <a:gd name="T41" fmla="*/ 5118 h 6504"/>
                <a:gd name="T42" fmla="*/ 4999 w 6741"/>
                <a:gd name="T43" fmla="*/ 5639 h 6504"/>
                <a:gd name="T44" fmla="*/ 4874 w 6741"/>
                <a:gd name="T45" fmla="*/ 5942 h 6504"/>
                <a:gd name="T46" fmla="*/ 4452 w 6741"/>
                <a:gd name="T47" fmla="*/ 6503 h 6504"/>
                <a:gd name="T48" fmla="*/ 1280 w 6741"/>
                <a:gd name="T49" fmla="*/ 6015 h 6504"/>
                <a:gd name="T50" fmla="*/ 930 w 6741"/>
                <a:gd name="T51" fmla="*/ 5527 h 6504"/>
                <a:gd name="T52" fmla="*/ 805 w 6741"/>
                <a:gd name="T53" fmla="*/ 5118 h 6504"/>
                <a:gd name="T54" fmla="*/ 785 w 6741"/>
                <a:gd name="T55" fmla="*/ 4828 h 6504"/>
                <a:gd name="T56" fmla="*/ 957 w 6741"/>
                <a:gd name="T57" fmla="*/ 4663 h 6504"/>
                <a:gd name="T58" fmla="*/ 1207 w 6741"/>
                <a:gd name="T59" fmla="*/ 2308 h 6504"/>
                <a:gd name="T60" fmla="*/ 759 w 6741"/>
                <a:gd name="T61" fmla="*/ 2170 h 6504"/>
                <a:gd name="T62" fmla="*/ 396 w 6741"/>
                <a:gd name="T63" fmla="*/ 1978 h 6504"/>
                <a:gd name="T64" fmla="*/ 198 w 6741"/>
                <a:gd name="T65" fmla="*/ 1695 h 6504"/>
                <a:gd name="T66" fmla="*/ 40 w 6741"/>
                <a:gd name="T67" fmla="*/ 1372 h 6504"/>
                <a:gd name="T68" fmla="*/ 7 w 6741"/>
                <a:gd name="T69" fmla="*/ 666 h 6504"/>
                <a:gd name="T70" fmla="*/ 528 w 6741"/>
                <a:gd name="T71" fmla="*/ 587 h 6504"/>
                <a:gd name="T72" fmla="*/ 845 w 6741"/>
                <a:gd name="T73" fmla="*/ 488 h 6504"/>
                <a:gd name="T74" fmla="*/ 1247 w 6741"/>
                <a:gd name="T75" fmla="*/ 415 h 6504"/>
                <a:gd name="T76" fmla="*/ 1432 w 6741"/>
                <a:gd name="T77" fmla="*/ 343 h 6504"/>
                <a:gd name="T78" fmla="*/ 1702 w 6741"/>
                <a:gd name="T79" fmla="*/ 323 h 6504"/>
                <a:gd name="T80" fmla="*/ 1940 w 6741"/>
                <a:gd name="T81" fmla="*/ 66 h 6504"/>
                <a:gd name="T82" fmla="*/ 2367 w 6741"/>
                <a:gd name="T83" fmla="*/ 138 h 6504"/>
                <a:gd name="T84" fmla="*/ 2347 w 6741"/>
                <a:gd name="T85" fmla="*/ 409 h 6504"/>
                <a:gd name="T86" fmla="*/ 2710 w 6741"/>
                <a:gd name="T87" fmla="*/ 870 h 6504"/>
                <a:gd name="T88" fmla="*/ 3027 w 6741"/>
                <a:gd name="T89" fmla="*/ 1101 h 6504"/>
                <a:gd name="T90" fmla="*/ 3311 w 6741"/>
                <a:gd name="T91" fmla="*/ 1583 h 6504"/>
                <a:gd name="T92" fmla="*/ 3555 w 6741"/>
                <a:gd name="T93" fmla="*/ 1906 h 6504"/>
                <a:gd name="T94" fmla="*/ 3713 w 6741"/>
                <a:gd name="T95" fmla="*/ 2150 h 6504"/>
                <a:gd name="T96" fmla="*/ 3601 w 6741"/>
                <a:gd name="T97" fmla="*/ 2321 h 6504"/>
                <a:gd name="T98" fmla="*/ 4267 w 6741"/>
                <a:gd name="T99" fmla="*/ 1827 h 6504"/>
                <a:gd name="T100" fmla="*/ 4399 w 6741"/>
                <a:gd name="T101" fmla="*/ 1998 h 6504"/>
                <a:gd name="T102" fmla="*/ 4683 w 6741"/>
                <a:gd name="T103" fmla="*/ 1616 h 6504"/>
                <a:gd name="T104" fmla="*/ 5355 w 6741"/>
                <a:gd name="T105" fmla="*/ 1635 h 6504"/>
                <a:gd name="T106" fmla="*/ 5448 w 6741"/>
                <a:gd name="T107" fmla="*/ 1866 h 6504"/>
                <a:gd name="T108" fmla="*/ 4748 w 6741"/>
                <a:gd name="T109" fmla="*/ 2354 h 6504"/>
                <a:gd name="T110" fmla="*/ 4405 w 6741"/>
                <a:gd name="T111" fmla="*/ 2401 h 6504"/>
                <a:gd name="T112" fmla="*/ 5045 w 6741"/>
                <a:gd name="T113" fmla="*/ 2374 h 6504"/>
                <a:gd name="T114" fmla="*/ 4946 w 6741"/>
                <a:gd name="T115" fmla="*/ 2744 h 6504"/>
                <a:gd name="T116" fmla="*/ 5118 w 6741"/>
                <a:gd name="T117" fmla="*/ 2473 h 6504"/>
                <a:gd name="T118" fmla="*/ 5540 w 6741"/>
                <a:gd name="T119" fmla="*/ 2302 h 6504"/>
                <a:gd name="T120" fmla="*/ 5619 w 6741"/>
                <a:gd name="T121" fmla="*/ 1978 h 6504"/>
                <a:gd name="T122" fmla="*/ 6008 w 6741"/>
                <a:gd name="T123" fmla="*/ 1886 h 6504"/>
                <a:gd name="T124" fmla="*/ 6721 w 6741"/>
                <a:gd name="T125" fmla="*/ 2130 h 6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41" h="6504">
                  <a:moveTo>
                    <a:pt x="4353" y="1655"/>
                  </a:moveTo>
                  <a:lnTo>
                    <a:pt x="4353" y="1655"/>
                  </a:lnTo>
                  <a:cubicBezTo>
                    <a:pt x="4353" y="1616"/>
                    <a:pt x="4353" y="1616"/>
                    <a:pt x="4353" y="1616"/>
                  </a:cubicBezTo>
                  <a:cubicBezTo>
                    <a:pt x="4340" y="1609"/>
                    <a:pt x="4340" y="1609"/>
                    <a:pt x="4340" y="1609"/>
                  </a:cubicBezTo>
                  <a:cubicBezTo>
                    <a:pt x="4333" y="1596"/>
                    <a:pt x="4333" y="1596"/>
                    <a:pt x="4333" y="1596"/>
                  </a:cubicBezTo>
                  <a:lnTo>
                    <a:pt x="4333" y="1596"/>
                  </a:lnTo>
                  <a:cubicBezTo>
                    <a:pt x="4326" y="1596"/>
                    <a:pt x="4320" y="1589"/>
                    <a:pt x="4313" y="1589"/>
                  </a:cubicBezTo>
                  <a:cubicBezTo>
                    <a:pt x="4287" y="1589"/>
                    <a:pt x="4280" y="1616"/>
                    <a:pt x="4260" y="1629"/>
                  </a:cubicBezTo>
                  <a:cubicBezTo>
                    <a:pt x="4227" y="1655"/>
                    <a:pt x="4208" y="1668"/>
                    <a:pt x="4188" y="1708"/>
                  </a:cubicBezTo>
                  <a:cubicBezTo>
                    <a:pt x="4194" y="1708"/>
                    <a:pt x="4201" y="1708"/>
                    <a:pt x="4208" y="1708"/>
                  </a:cubicBezTo>
                  <a:cubicBezTo>
                    <a:pt x="4267" y="1708"/>
                    <a:pt x="4300" y="1688"/>
                    <a:pt x="4353" y="1655"/>
                  </a:cubicBezTo>
                  <a:close/>
                  <a:moveTo>
                    <a:pt x="4379" y="1457"/>
                  </a:moveTo>
                  <a:lnTo>
                    <a:pt x="4379" y="1457"/>
                  </a:lnTo>
                  <a:cubicBezTo>
                    <a:pt x="4333" y="1457"/>
                    <a:pt x="4307" y="1471"/>
                    <a:pt x="4260" y="1504"/>
                  </a:cubicBezTo>
                  <a:cubicBezTo>
                    <a:pt x="4221" y="1536"/>
                    <a:pt x="4175" y="1556"/>
                    <a:pt x="4175" y="1609"/>
                  </a:cubicBezTo>
                  <a:cubicBezTo>
                    <a:pt x="4175" y="1622"/>
                    <a:pt x="4188" y="1629"/>
                    <a:pt x="4208" y="1629"/>
                  </a:cubicBezTo>
                  <a:cubicBezTo>
                    <a:pt x="4227" y="1629"/>
                    <a:pt x="4227" y="1609"/>
                    <a:pt x="4241" y="1596"/>
                  </a:cubicBezTo>
                  <a:cubicBezTo>
                    <a:pt x="4273" y="1563"/>
                    <a:pt x="4293" y="1550"/>
                    <a:pt x="4333" y="1536"/>
                  </a:cubicBezTo>
                  <a:cubicBezTo>
                    <a:pt x="4372" y="1523"/>
                    <a:pt x="4432" y="1530"/>
                    <a:pt x="4432" y="1484"/>
                  </a:cubicBezTo>
                  <a:cubicBezTo>
                    <a:pt x="4432" y="1464"/>
                    <a:pt x="4399" y="1457"/>
                    <a:pt x="4379" y="1457"/>
                  </a:cubicBezTo>
                  <a:close/>
                  <a:moveTo>
                    <a:pt x="4920" y="1471"/>
                  </a:moveTo>
                  <a:lnTo>
                    <a:pt x="4920" y="1471"/>
                  </a:lnTo>
                  <a:cubicBezTo>
                    <a:pt x="4894" y="1471"/>
                    <a:pt x="4887" y="1490"/>
                    <a:pt x="4874" y="1504"/>
                  </a:cubicBezTo>
                  <a:cubicBezTo>
                    <a:pt x="4867" y="1510"/>
                    <a:pt x="4854" y="1517"/>
                    <a:pt x="4854" y="1523"/>
                  </a:cubicBezTo>
                  <a:cubicBezTo>
                    <a:pt x="4854" y="1556"/>
                    <a:pt x="4887" y="1583"/>
                    <a:pt x="4920" y="1583"/>
                  </a:cubicBezTo>
                  <a:cubicBezTo>
                    <a:pt x="4940" y="1583"/>
                    <a:pt x="4953" y="1563"/>
                    <a:pt x="4973" y="1550"/>
                  </a:cubicBezTo>
                  <a:cubicBezTo>
                    <a:pt x="4986" y="1550"/>
                    <a:pt x="4999" y="1543"/>
                    <a:pt x="4999" y="1523"/>
                  </a:cubicBezTo>
                  <a:cubicBezTo>
                    <a:pt x="4999" y="1484"/>
                    <a:pt x="4959" y="1471"/>
                    <a:pt x="4920" y="1471"/>
                  </a:cubicBezTo>
                  <a:close/>
                  <a:moveTo>
                    <a:pt x="4801" y="1523"/>
                  </a:moveTo>
                  <a:lnTo>
                    <a:pt x="4801" y="1523"/>
                  </a:lnTo>
                  <a:cubicBezTo>
                    <a:pt x="4801" y="1490"/>
                    <a:pt x="4801" y="1471"/>
                    <a:pt x="4801" y="1444"/>
                  </a:cubicBezTo>
                  <a:cubicBezTo>
                    <a:pt x="4801" y="1418"/>
                    <a:pt x="4808" y="1398"/>
                    <a:pt x="4788" y="1378"/>
                  </a:cubicBezTo>
                  <a:cubicBezTo>
                    <a:pt x="4768" y="1352"/>
                    <a:pt x="4742" y="1358"/>
                    <a:pt x="4709" y="1345"/>
                  </a:cubicBezTo>
                  <a:cubicBezTo>
                    <a:pt x="4669" y="1325"/>
                    <a:pt x="4650" y="1292"/>
                    <a:pt x="4610" y="1273"/>
                  </a:cubicBezTo>
                  <a:lnTo>
                    <a:pt x="4610" y="1273"/>
                  </a:lnTo>
                  <a:cubicBezTo>
                    <a:pt x="4590" y="1260"/>
                    <a:pt x="4577" y="1240"/>
                    <a:pt x="4551" y="1240"/>
                  </a:cubicBezTo>
                  <a:cubicBezTo>
                    <a:pt x="4531" y="1240"/>
                    <a:pt x="4531" y="1260"/>
                    <a:pt x="4524" y="1279"/>
                  </a:cubicBezTo>
                  <a:cubicBezTo>
                    <a:pt x="4511" y="1299"/>
                    <a:pt x="4485" y="1306"/>
                    <a:pt x="4485" y="1325"/>
                  </a:cubicBezTo>
                  <a:cubicBezTo>
                    <a:pt x="4485" y="1358"/>
                    <a:pt x="4518" y="1372"/>
                    <a:pt x="4524" y="1398"/>
                  </a:cubicBezTo>
                  <a:cubicBezTo>
                    <a:pt x="4537" y="1424"/>
                    <a:pt x="4537" y="1451"/>
                    <a:pt x="4557" y="1477"/>
                  </a:cubicBezTo>
                  <a:cubicBezTo>
                    <a:pt x="4590" y="1504"/>
                    <a:pt x="4623" y="1490"/>
                    <a:pt x="4669" y="1504"/>
                  </a:cubicBezTo>
                  <a:cubicBezTo>
                    <a:pt x="4709" y="1510"/>
                    <a:pt x="4735" y="1517"/>
                    <a:pt x="4775" y="1523"/>
                  </a:cubicBezTo>
                  <a:cubicBezTo>
                    <a:pt x="4801" y="1523"/>
                    <a:pt x="4801" y="1523"/>
                    <a:pt x="4801" y="1523"/>
                  </a:cubicBezTo>
                  <a:close/>
                  <a:moveTo>
                    <a:pt x="4775" y="1523"/>
                  </a:moveTo>
                  <a:lnTo>
                    <a:pt x="4775" y="1523"/>
                  </a:lnTo>
                  <a:cubicBezTo>
                    <a:pt x="4801" y="1523"/>
                    <a:pt x="4801" y="1523"/>
                    <a:pt x="4801" y="1523"/>
                  </a:cubicBezTo>
                  <a:lnTo>
                    <a:pt x="6740" y="2137"/>
                  </a:lnTo>
                  <a:lnTo>
                    <a:pt x="6740" y="2137"/>
                  </a:lnTo>
                  <a:cubicBezTo>
                    <a:pt x="6708" y="2236"/>
                    <a:pt x="6701" y="2288"/>
                    <a:pt x="6668" y="2381"/>
                  </a:cubicBezTo>
                  <a:cubicBezTo>
                    <a:pt x="6648" y="2420"/>
                    <a:pt x="6609" y="2433"/>
                    <a:pt x="6609" y="2480"/>
                  </a:cubicBezTo>
                  <a:cubicBezTo>
                    <a:pt x="6609" y="2506"/>
                    <a:pt x="6641" y="2506"/>
                    <a:pt x="6648" y="2532"/>
                  </a:cubicBezTo>
                  <a:cubicBezTo>
                    <a:pt x="6661" y="2552"/>
                    <a:pt x="6655" y="2565"/>
                    <a:pt x="6655" y="2585"/>
                  </a:cubicBezTo>
                  <a:cubicBezTo>
                    <a:pt x="6655" y="2645"/>
                    <a:pt x="6615" y="2664"/>
                    <a:pt x="6595" y="2717"/>
                  </a:cubicBezTo>
                  <a:cubicBezTo>
                    <a:pt x="6556" y="2790"/>
                    <a:pt x="6562" y="2849"/>
                    <a:pt x="6516" y="2915"/>
                  </a:cubicBezTo>
                  <a:cubicBezTo>
                    <a:pt x="6490" y="2948"/>
                    <a:pt x="6457" y="2948"/>
                    <a:pt x="6424" y="2974"/>
                  </a:cubicBezTo>
                  <a:cubicBezTo>
                    <a:pt x="6397" y="2994"/>
                    <a:pt x="6404" y="3020"/>
                    <a:pt x="6391" y="3054"/>
                  </a:cubicBezTo>
                  <a:cubicBezTo>
                    <a:pt x="6371" y="3086"/>
                    <a:pt x="6365" y="3113"/>
                    <a:pt x="6351" y="3152"/>
                  </a:cubicBezTo>
                  <a:cubicBezTo>
                    <a:pt x="6338" y="3185"/>
                    <a:pt x="6338" y="3205"/>
                    <a:pt x="6325" y="3238"/>
                  </a:cubicBezTo>
                  <a:cubicBezTo>
                    <a:pt x="6312" y="3265"/>
                    <a:pt x="6292" y="3271"/>
                    <a:pt x="6292" y="3298"/>
                  </a:cubicBezTo>
                  <a:cubicBezTo>
                    <a:pt x="6292" y="3311"/>
                    <a:pt x="6298" y="3317"/>
                    <a:pt x="6298" y="3337"/>
                  </a:cubicBezTo>
                  <a:cubicBezTo>
                    <a:pt x="6298" y="3377"/>
                    <a:pt x="6252" y="3390"/>
                    <a:pt x="6226" y="3423"/>
                  </a:cubicBezTo>
                  <a:cubicBezTo>
                    <a:pt x="6206" y="3449"/>
                    <a:pt x="6199" y="3469"/>
                    <a:pt x="6186" y="3502"/>
                  </a:cubicBezTo>
                  <a:cubicBezTo>
                    <a:pt x="6153" y="3561"/>
                    <a:pt x="6160" y="3614"/>
                    <a:pt x="6101" y="3654"/>
                  </a:cubicBezTo>
                  <a:cubicBezTo>
                    <a:pt x="6081" y="3660"/>
                    <a:pt x="6068" y="3660"/>
                    <a:pt x="6048" y="3667"/>
                  </a:cubicBezTo>
                  <a:cubicBezTo>
                    <a:pt x="6008" y="3687"/>
                    <a:pt x="6002" y="3720"/>
                    <a:pt x="5975" y="3746"/>
                  </a:cubicBezTo>
                  <a:cubicBezTo>
                    <a:pt x="5955" y="3759"/>
                    <a:pt x="5962" y="3779"/>
                    <a:pt x="5949" y="3792"/>
                  </a:cubicBezTo>
                  <a:cubicBezTo>
                    <a:pt x="5923" y="3819"/>
                    <a:pt x="5909" y="3832"/>
                    <a:pt x="5870" y="3845"/>
                  </a:cubicBezTo>
                  <a:cubicBezTo>
                    <a:pt x="5850" y="3852"/>
                    <a:pt x="5843" y="3871"/>
                    <a:pt x="5817" y="3871"/>
                  </a:cubicBezTo>
                  <a:cubicBezTo>
                    <a:pt x="5804" y="3871"/>
                    <a:pt x="5797" y="3865"/>
                    <a:pt x="5777" y="3865"/>
                  </a:cubicBezTo>
                  <a:cubicBezTo>
                    <a:pt x="5652" y="3865"/>
                    <a:pt x="5580" y="3944"/>
                    <a:pt x="5507" y="4056"/>
                  </a:cubicBezTo>
                  <a:cubicBezTo>
                    <a:pt x="5467" y="4122"/>
                    <a:pt x="5434" y="4162"/>
                    <a:pt x="5408" y="4241"/>
                  </a:cubicBezTo>
                  <a:lnTo>
                    <a:pt x="5408" y="4241"/>
                  </a:lnTo>
                  <a:cubicBezTo>
                    <a:pt x="5408" y="4254"/>
                    <a:pt x="5395" y="4267"/>
                    <a:pt x="5395" y="4280"/>
                  </a:cubicBezTo>
                  <a:cubicBezTo>
                    <a:pt x="5395" y="4300"/>
                    <a:pt x="5428" y="4307"/>
                    <a:pt x="5441" y="4326"/>
                  </a:cubicBezTo>
                  <a:cubicBezTo>
                    <a:pt x="5487" y="4379"/>
                    <a:pt x="5533" y="4419"/>
                    <a:pt x="5533" y="4491"/>
                  </a:cubicBezTo>
                  <a:cubicBezTo>
                    <a:pt x="5533" y="4518"/>
                    <a:pt x="5500" y="4524"/>
                    <a:pt x="5487" y="4551"/>
                  </a:cubicBezTo>
                  <a:cubicBezTo>
                    <a:pt x="5474" y="4584"/>
                    <a:pt x="5487" y="4610"/>
                    <a:pt x="5481" y="4643"/>
                  </a:cubicBezTo>
                  <a:cubicBezTo>
                    <a:pt x="5474" y="4683"/>
                    <a:pt x="5454" y="4696"/>
                    <a:pt x="5448" y="4729"/>
                  </a:cubicBezTo>
                  <a:cubicBezTo>
                    <a:pt x="5441" y="4781"/>
                    <a:pt x="5434" y="4821"/>
                    <a:pt x="5408" y="4867"/>
                  </a:cubicBezTo>
                  <a:cubicBezTo>
                    <a:pt x="5395" y="4900"/>
                    <a:pt x="5382" y="4933"/>
                    <a:pt x="5349" y="4933"/>
                  </a:cubicBezTo>
                  <a:cubicBezTo>
                    <a:pt x="5336" y="4933"/>
                    <a:pt x="5329" y="4913"/>
                    <a:pt x="5316" y="4913"/>
                  </a:cubicBezTo>
                  <a:cubicBezTo>
                    <a:pt x="5276" y="4913"/>
                    <a:pt x="5276" y="4960"/>
                    <a:pt x="5269" y="4993"/>
                  </a:cubicBezTo>
                  <a:cubicBezTo>
                    <a:pt x="5263" y="5025"/>
                    <a:pt x="5250" y="5039"/>
                    <a:pt x="5230" y="5065"/>
                  </a:cubicBezTo>
                  <a:cubicBezTo>
                    <a:pt x="5217" y="5085"/>
                    <a:pt x="5217" y="5105"/>
                    <a:pt x="5190" y="5118"/>
                  </a:cubicBezTo>
                  <a:cubicBezTo>
                    <a:pt x="5144" y="5138"/>
                    <a:pt x="5111" y="5144"/>
                    <a:pt x="5065" y="5171"/>
                  </a:cubicBezTo>
                  <a:cubicBezTo>
                    <a:pt x="5012" y="5217"/>
                    <a:pt x="5012" y="5263"/>
                    <a:pt x="4986" y="5329"/>
                  </a:cubicBezTo>
                  <a:cubicBezTo>
                    <a:pt x="4959" y="5395"/>
                    <a:pt x="4894" y="5421"/>
                    <a:pt x="4894" y="5494"/>
                  </a:cubicBezTo>
                  <a:cubicBezTo>
                    <a:pt x="4894" y="5566"/>
                    <a:pt x="4999" y="5566"/>
                    <a:pt x="4999" y="5639"/>
                  </a:cubicBezTo>
                  <a:cubicBezTo>
                    <a:pt x="4999" y="5685"/>
                    <a:pt x="4999" y="5725"/>
                    <a:pt x="4959" y="5758"/>
                  </a:cubicBezTo>
                  <a:cubicBezTo>
                    <a:pt x="4946" y="5771"/>
                    <a:pt x="4926" y="5784"/>
                    <a:pt x="4926" y="5804"/>
                  </a:cubicBezTo>
                  <a:cubicBezTo>
                    <a:pt x="4926" y="5830"/>
                    <a:pt x="4926" y="5843"/>
                    <a:pt x="4926" y="5870"/>
                  </a:cubicBezTo>
                  <a:cubicBezTo>
                    <a:pt x="4926" y="5909"/>
                    <a:pt x="4894" y="5916"/>
                    <a:pt x="4874" y="5942"/>
                  </a:cubicBezTo>
                  <a:cubicBezTo>
                    <a:pt x="4801" y="6041"/>
                    <a:pt x="4709" y="6048"/>
                    <a:pt x="4643" y="6153"/>
                  </a:cubicBezTo>
                  <a:cubicBezTo>
                    <a:pt x="4603" y="6219"/>
                    <a:pt x="4584" y="6259"/>
                    <a:pt x="4551" y="6332"/>
                  </a:cubicBezTo>
                  <a:cubicBezTo>
                    <a:pt x="4531" y="6364"/>
                    <a:pt x="4511" y="6378"/>
                    <a:pt x="4498" y="6417"/>
                  </a:cubicBezTo>
                  <a:cubicBezTo>
                    <a:pt x="4485" y="6450"/>
                    <a:pt x="4478" y="6477"/>
                    <a:pt x="4452" y="6503"/>
                  </a:cubicBezTo>
                  <a:lnTo>
                    <a:pt x="4452" y="6503"/>
                  </a:lnTo>
                  <a:cubicBezTo>
                    <a:pt x="1399" y="6147"/>
                    <a:pt x="1399" y="6147"/>
                    <a:pt x="1399" y="6147"/>
                  </a:cubicBezTo>
                  <a:cubicBezTo>
                    <a:pt x="1372" y="6140"/>
                    <a:pt x="1379" y="6107"/>
                    <a:pt x="1359" y="6088"/>
                  </a:cubicBezTo>
                  <a:cubicBezTo>
                    <a:pt x="1339" y="6054"/>
                    <a:pt x="1306" y="6048"/>
                    <a:pt x="1280" y="6015"/>
                  </a:cubicBezTo>
                  <a:cubicBezTo>
                    <a:pt x="1234" y="5949"/>
                    <a:pt x="1207" y="5890"/>
                    <a:pt x="1135" y="5876"/>
                  </a:cubicBezTo>
                  <a:cubicBezTo>
                    <a:pt x="1056" y="5863"/>
                    <a:pt x="1043" y="5791"/>
                    <a:pt x="1010" y="5725"/>
                  </a:cubicBezTo>
                  <a:cubicBezTo>
                    <a:pt x="983" y="5672"/>
                    <a:pt x="976" y="5646"/>
                    <a:pt x="957" y="5593"/>
                  </a:cubicBezTo>
                  <a:cubicBezTo>
                    <a:pt x="950" y="5566"/>
                    <a:pt x="930" y="5553"/>
                    <a:pt x="930" y="5527"/>
                  </a:cubicBezTo>
                  <a:cubicBezTo>
                    <a:pt x="930" y="5474"/>
                    <a:pt x="983" y="5454"/>
                    <a:pt x="983" y="5401"/>
                  </a:cubicBezTo>
                  <a:cubicBezTo>
                    <a:pt x="983" y="5336"/>
                    <a:pt x="944" y="5303"/>
                    <a:pt x="911" y="5243"/>
                  </a:cubicBezTo>
                  <a:cubicBezTo>
                    <a:pt x="878" y="5191"/>
                    <a:pt x="845" y="5164"/>
                    <a:pt x="805" y="5118"/>
                  </a:cubicBezTo>
                  <a:lnTo>
                    <a:pt x="805" y="5118"/>
                  </a:lnTo>
                  <a:cubicBezTo>
                    <a:pt x="805" y="5092"/>
                    <a:pt x="799" y="5078"/>
                    <a:pt x="799" y="5052"/>
                  </a:cubicBezTo>
                  <a:cubicBezTo>
                    <a:pt x="799" y="5032"/>
                    <a:pt x="812" y="5019"/>
                    <a:pt x="812" y="4999"/>
                  </a:cubicBezTo>
                  <a:cubicBezTo>
                    <a:pt x="812" y="4973"/>
                    <a:pt x="785" y="4966"/>
                    <a:pt x="785" y="4933"/>
                  </a:cubicBezTo>
                  <a:cubicBezTo>
                    <a:pt x="785" y="4894"/>
                    <a:pt x="785" y="4867"/>
                    <a:pt x="785" y="4828"/>
                  </a:cubicBezTo>
                  <a:cubicBezTo>
                    <a:pt x="785" y="4781"/>
                    <a:pt x="825" y="4768"/>
                    <a:pt x="851" y="4742"/>
                  </a:cubicBezTo>
                  <a:cubicBezTo>
                    <a:pt x="864" y="4735"/>
                    <a:pt x="878" y="4735"/>
                    <a:pt x="884" y="4722"/>
                  </a:cubicBezTo>
                  <a:cubicBezTo>
                    <a:pt x="904" y="4696"/>
                    <a:pt x="897" y="4656"/>
                    <a:pt x="930" y="4656"/>
                  </a:cubicBezTo>
                  <a:cubicBezTo>
                    <a:pt x="944" y="4656"/>
                    <a:pt x="950" y="4663"/>
                    <a:pt x="957" y="4663"/>
                  </a:cubicBezTo>
                  <a:cubicBezTo>
                    <a:pt x="1517" y="2427"/>
                    <a:pt x="1517" y="2427"/>
                    <a:pt x="1517" y="2427"/>
                  </a:cubicBezTo>
                  <a:cubicBezTo>
                    <a:pt x="1465" y="2407"/>
                    <a:pt x="1432" y="2394"/>
                    <a:pt x="1379" y="2381"/>
                  </a:cubicBezTo>
                  <a:cubicBezTo>
                    <a:pt x="1339" y="2381"/>
                    <a:pt x="1319" y="2394"/>
                    <a:pt x="1287" y="2374"/>
                  </a:cubicBezTo>
                  <a:cubicBezTo>
                    <a:pt x="1247" y="2354"/>
                    <a:pt x="1247" y="2321"/>
                    <a:pt x="1207" y="2308"/>
                  </a:cubicBezTo>
                  <a:cubicBezTo>
                    <a:pt x="1161" y="2288"/>
                    <a:pt x="1128" y="2288"/>
                    <a:pt x="1095" y="2255"/>
                  </a:cubicBezTo>
                  <a:cubicBezTo>
                    <a:pt x="1049" y="2229"/>
                    <a:pt x="1036" y="2196"/>
                    <a:pt x="990" y="2176"/>
                  </a:cubicBezTo>
                  <a:cubicBezTo>
                    <a:pt x="944" y="2163"/>
                    <a:pt x="917" y="2183"/>
                    <a:pt x="871" y="2176"/>
                  </a:cubicBezTo>
                  <a:cubicBezTo>
                    <a:pt x="825" y="2176"/>
                    <a:pt x="805" y="2170"/>
                    <a:pt x="759" y="2170"/>
                  </a:cubicBezTo>
                  <a:cubicBezTo>
                    <a:pt x="732" y="2170"/>
                    <a:pt x="719" y="2176"/>
                    <a:pt x="693" y="2176"/>
                  </a:cubicBezTo>
                  <a:cubicBezTo>
                    <a:pt x="647" y="2176"/>
                    <a:pt x="640" y="2137"/>
                    <a:pt x="607" y="2117"/>
                  </a:cubicBezTo>
                  <a:cubicBezTo>
                    <a:pt x="561" y="2077"/>
                    <a:pt x="521" y="2071"/>
                    <a:pt x="475" y="2031"/>
                  </a:cubicBezTo>
                  <a:cubicBezTo>
                    <a:pt x="449" y="2011"/>
                    <a:pt x="422" y="2005"/>
                    <a:pt x="396" y="1978"/>
                  </a:cubicBezTo>
                  <a:cubicBezTo>
                    <a:pt x="383" y="1952"/>
                    <a:pt x="390" y="1932"/>
                    <a:pt x="383" y="1906"/>
                  </a:cubicBezTo>
                  <a:cubicBezTo>
                    <a:pt x="376" y="1879"/>
                    <a:pt x="370" y="1866"/>
                    <a:pt x="370" y="1833"/>
                  </a:cubicBezTo>
                  <a:cubicBezTo>
                    <a:pt x="363" y="1800"/>
                    <a:pt x="324" y="1794"/>
                    <a:pt x="284" y="1787"/>
                  </a:cubicBezTo>
                  <a:cubicBezTo>
                    <a:pt x="238" y="1774"/>
                    <a:pt x="231" y="1734"/>
                    <a:pt x="198" y="1695"/>
                  </a:cubicBezTo>
                  <a:cubicBezTo>
                    <a:pt x="185" y="1675"/>
                    <a:pt x="172" y="1675"/>
                    <a:pt x="159" y="1655"/>
                  </a:cubicBezTo>
                  <a:cubicBezTo>
                    <a:pt x="119" y="1629"/>
                    <a:pt x="113" y="1596"/>
                    <a:pt x="79" y="1563"/>
                  </a:cubicBezTo>
                  <a:cubicBezTo>
                    <a:pt x="53" y="1536"/>
                    <a:pt x="40" y="1523"/>
                    <a:pt x="40" y="1490"/>
                  </a:cubicBezTo>
                  <a:cubicBezTo>
                    <a:pt x="40" y="1444"/>
                    <a:pt x="40" y="1418"/>
                    <a:pt x="40" y="1372"/>
                  </a:cubicBezTo>
                  <a:cubicBezTo>
                    <a:pt x="40" y="1332"/>
                    <a:pt x="27" y="1306"/>
                    <a:pt x="27" y="1266"/>
                  </a:cubicBezTo>
                  <a:cubicBezTo>
                    <a:pt x="0" y="659"/>
                    <a:pt x="0" y="659"/>
                    <a:pt x="0" y="659"/>
                  </a:cubicBezTo>
                  <a:lnTo>
                    <a:pt x="0" y="659"/>
                  </a:lnTo>
                  <a:cubicBezTo>
                    <a:pt x="0" y="666"/>
                    <a:pt x="7" y="666"/>
                    <a:pt x="7" y="666"/>
                  </a:cubicBezTo>
                  <a:cubicBezTo>
                    <a:pt x="40" y="686"/>
                    <a:pt x="60" y="672"/>
                    <a:pt x="93" y="679"/>
                  </a:cubicBezTo>
                  <a:cubicBezTo>
                    <a:pt x="159" y="699"/>
                    <a:pt x="198" y="712"/>
                    <a:pt x="271" y="712"/>
                  </a:cubicBezTo>
                  <a:cubicBezTo>
                    <a:pt x="310" y="712"/>
                    <a:pt x="324" y="679"/>
                    <a:pt x="357" y="653"/>
                  </a:cubicBezTo>
                  <a:cubicBezTo>
                    <a:pt x="409" y="607"/>
                    <a:pt x="456" y="600"/>
                    <a:pt x="528" y="587"/>
                  </a:cubicBezTo>
                  <a:cubicBezTo>
                    <a:pt x="607" y="593"/>
                    <a:pt x="607" y="593"/>
                    <a:pt x="607" y="593"/>
                  </a:cubicBezTo>
                  <a:cubicBezTo>
                    <a:pt x="660" y="593"/>
                    <a:pt x="660" y="593"/>
                    <a:pt x="660" y="593"/>
                  </a:cubicBezTo>
                  <a:cubicBezTo>
                    <a:pt x="660" y="560"/>
                    <a:pt x="667" y="534"/>
                    <a:pt x="700" y="514"/>
                  </a:cubicBezTo>
                  <a:cubicBezTo>
                    <a:pt x="746" y="481"/>
                    <a:pt x="785" y="501"/>
                    <a:pt x="845" y="488"/>
                  </a:cubicBezTo>
                  <a:cubicBezTo>
                    <a:pt x="930" y="468"/>
                    <a:pt x="944" y="356"/>
                    <a:pt x="1036" y="356"/>
                  </a:cubicBezTo>
                  <a:cubicBezTo>
                    <a:pt x="1062" y="356"/>
                    <a:pt x="1082" y="356"/>
                    <a:pt x="1102" y="369"/>
                  </a:cubicBezTo>
                  <a:cubicBezTo>
                    <a:pt x="1115" y="376"/>
                    <a:pt x="1115" y="389"/>
                    <a:pt x="1128" y="395"/>
                  </a:cubicBezTo>
                  <a:cubicBezTo>
                    <a:pt x="1174" y="409"/>
                    <a:pt x="1201" y="415"/>
                    <a:pt x="1247" y="415"/>
                  </a:cubicBezTo>
                  <a:cubicBezTo>
                    <a:pt x="1280" y="415"/>
                    <a:pt x="1293" y="415"/>
                    <a:pt x="1326" y="415"/>
                  </a:cubicBezTo>
                  <a:cubicBezTo>
                    <a:pt x="1339" y="415"/>
                    <a:pt x="1339" y="395"/>
                    <a:pt x="1353" y="389"/>
                  </a:cubicBezTo>
                  <a:cubicBezTo>
                    <a:pt x="1379" y="369"/>
                    <a:pt x="1405" y="363"/>
                    <a:pt x="1432" y="343"/>
                  </a:cubicBezTo>
                  <a:lnTo>
                    <a:pt x="1432" y="343"/>
                  </a:lnTo>
                  <a:cubicBezTo>
                    <a:pt x="1471" y="363"/>
                    <a:pt x="1504" y="369"/>
                    <a:pt x="1550" y="382"/>
                  </a:cubicBezTo>
                  <a:cubicBezTo>
                    <a:pt x="1597" y="395"/>
                    <a:pt x="1623" y="409"/>
                    <a:pt x="1669" y="409"/>
                  </a:cubicBezTo>
                  <a:cubicBezTo>
                    <a:pt x="1702" y="409"/>
                    <a:pt x="1729" y="382"/>
                    <a:pt x="1729" y="349"/>
                  </a:cubicBezTo>
                  <a:cubicBezTo>
                    <a:pt x="1729" y="336"/>
                    <a:pt x="1709" y="336"/>
                    <a:pt x="1702" y="323"/>
                  </a:cubicBezTo>
                  <a:cubicBezTo>
                    <a:pt x="1662" y="270"/>
                    <a:pt x="1603" y="257"/>
                    <a:pt x="1603" y="191"/>
                  </a:cubicBezTo>
                  <a:cubicBezTo>
                    <a:pt x="1603" y="151"/>
                    <a:pt x="1643" y="145"/>
                    <a:pt x="1662" y="112"/>
                  </a:cubicBezTo>
                  <a:cubicBezTo>
                    <a:pt x="1689" y="72"/>
                    <a:pt x="1676" y="39"/>
                    <a:pt x="1709" y="13"/>
                  </a:cubicBezTo>
                  <a:cubicBezTo>
                    <a:pt x="1794" y="46"/>
                    <a:pt x="1847" y="66"/>
                    <a:pt x="1940" y="66"/>
                  </a:cubicBezTo>
                  <a:cubicBezTo>
                    <a:pt x="2025" y="66"/>
                    <a:pt x="2065" y="0"/>
                    <a:pt x="2151" y="0"/>
                  </a:cubicBezTo>
                  <a:cubicBezTo>
                    <a:pt x="2190" y="0"/>
                    <a:pt x="2217" y="20"/>
                    <a:pt x="2243" y="46"/>
                  </a:cubicBezTo>
                  <a:cubicBezTo>
                    <a:pt x="2269" y="66"/>
                    <a:pt x="2296" y="66"/>
                    <a:pt x="2316" y="85"/>
                  </a:cubicBezTo>
                  <a:cubicBezTo>
                    <a:pt x="2335" y="105"/>
                    <a:pt x="2347" y="118"/>
                    <a:pt x="2367" y="138"/>
                  </a:cubicBezTo>
                  <a:lnTo>
                    <a:pt x="2367" y="138"/>
                  </a:lnTo>
                  <a:cubicBezTo>
                    <a:pt x="2361" y="197"/>
                    <a:pt x="2361" y="231"/>
                    <a:pt x="2342" y="283"/>
                  </a:cubicBezTo>
                  <a:cubicBezTo>
                    <a:pt x="2329" y="323"/>
                    <a:pt x="2309" y="343"/>
                    <a:pt x="2309" y="376"/>
                  </a:cubicBezTo>
                  <a:cubicBezTo>
                    <a:pt x="2309" y="395"/>
                    <a:pt x="2329" y="402"/>
                    <a:pt x="2347" y="409"/>
                  </a:cubicBezTo>
                  <a:cubicBezTo>
                    <a:pt x="2400" y="448"/>
                    <a:pt x="2433" y="468"/>
                    <a:pt x="2479" y="521"/>
                  </a:cubicBezTo>
                  <a:cubicBezTo>
                    <a:pt x="2532" y="587"/>
                    <a:pt x="2532" y="653"/>
                    <a:pt x="2545" y="738"/>
                  </a:cubicBezTo>
                  <a:cubicBezTo>
                    <a:pt x="2552" y="778"/>
                    <a:pt x="2572" y="798"/>
                    <a:pt x="2611" y="818"/>
                  </a:cubicBezTo>
                  <a:cubicBezTo>
                    <a:pt x="2651" y="837"/>
                    <a:pt x="2664" y="864"/>
                    <a:pt x="2710" y="870"/>
                  </a:cubicBezTo>
                  <a:cubicBezTo>
                    <a:pt x="2730" y="877"/>
                    <a:pt x="2743" y="864"/>
                    <a:pt x="2763" y="877"/>
                  </a:cubicBezTo>
                  <a:cubicBezTo>
                    <a:pt x="2783" y="883"/>
                    <a:pt x="2776" y="910"/>
                    <a:pt x="2789" y="930"/>
                  </a:cubicBezTo>
                  <a:cubicBezTo>
                    <a:pt x="2803" y="963"/>
                    <a:pt x="2822" y="976"/>
                    <a:pt x="2855" y="989"/>
                  </a:cubicBezTo>
                  <a:cubicBezTo>
                    <a:pt x="2921" y="1035"/>
                    <a:pt x="2974" y="1042"/>
                    <a:pt x="3027" y="1101"/>
                  </a:cubicBezTo>
                  <a:cubicBezTo>
                    <a:pt x="3053" y="1128"/>
                    <a:pt x="3053" y="1154"/>
                    <a:pt x="3060" y="1187"/>
                  </a:cubicBezTo>
                  <a:cubicBezTo>
                    <a:pt x="3067" y="1240"/>
                    <a:pt x="3099" y="1266"/>
                    <a:pt x="3119" y="1312"/>
                  </a:cubicBezTo>
                  <a:cubicBezTo>
                    <a:pt x="3159" y="1391"/>
                    <a:pt x="3165" y="1451"/>
                    <a:pt x="3231" y="1510"/>
                  </a:cubicBezTo>
                  <a:cubicBezTo>
                    <a:pt x="3264" y="1536"/>
                    <a:pt x="3278" y="1556"/>
                    <a:pt x="3311" y="1583"/>
                  </a:cubicBezTo>
                  <a:cubicBezTo>
                    <a:pt x="3343" y="1603"/>
                    <a:pt x="3390" y="1616"/>
                    <a:pt x="3390" y="1662"/>
                  </a:cubicBezTo>
                  <a:cubicBezTo>
                    <a:pt x="3390" y="1695"/>
                    <a:pt x="3390" y="1715"/>
                    <a:pt x="3390" y="1748"/>
                  </a:cubicBezTo>
                  <a:cubicBezTo>
                    <a:pt x="3390" y="1800"/>
                    <a:pt x="3456" y="1787"/>
                    <a:pt x="3508" y="1800"/>
                  </a:cubicBezTo>
                  <a:cubicBezTo>
                    <a:pt x="3555" y="1807"/>
                    <a:pt x="3548" y="1860"/>
                    <a:pt x="3555" y="1906"/>
                  </a:cubicBezTo>
                  <a:cubicBezTo>
                    <a:pt x="3574" y="1965"/>
                    <a:pt x="3614" y="1985"/>
                    <a:pt x="3667" y="2011"/>
                  </a:cubicBezTo>
                  <a:cubicBezTo>
                    <a:pt x="3700" y="2031"/>
                    <a:pt x="3719" y="2038"/>
                    <a:pt x="3753" y="2051"/>
                  </a:cubicBezTo>
                  <a:cubicBezTo>
                    <a:pt x="3719" y="2084"/>
                    <a:pt x="3733" y="2110"/>
                    <a:pt x="3713" y="2150"/>
                  </a:cubicBezTo>
                  <a:lnTo>
                    <a:pt x="3713" y="2150"/>
                  </a:lnTo>
                  <a:cubicBezTo>
                    <a:pt x="3713" y="2150"/>
                    <a:pt x="3713" y="2150"/>
                    <a:pt x="3706" y="2150"/>
                  </a:cubicBezTo>
                  <a:cubicBezTo>
                    <a:pt x="3673" y="2150"/>
                    <a:pt x="3660" y="2176"/>
                    <a:pt x="3627" y="2183"/>
                  </a:cubicBezTo>
                  <a:cubicBezTo>
                    <a:pt x="3607" y="2189"/>
                    <a:pt x="3581" y="2196"/>
                    <a:pt x="3581" y="2216"/>
                  </a:cubicBezTo>
                  <a:cubicBezTo>
                    <a:pt x="3581" y="2255"/>
                    <a:pt x="3601" y="2275"/>
                    <a:pt x="3601" y="2321"/>
                  </a:cubicBezTo>
                  <a:cubicBezTo>
                    <a:pt x="3673" y="2275"/>
                    <a:pt x="3726" y="2262"/>
                    <a:pt x="3799" y="2222"/>
                  </a:cubicBezTo>
                  <a:cubicBezTo>
                    <a:pt x="3871" y="2189"/>
                    <a:pt x="3898" y="2117"/>
                    <a:pt x="3983" y="2110"/>
                  </a:cubicBezTo>
                  <a:cubicBezTo>
                    <a:pt x="4062" y="2110"/>
                    <a:pt x="4115" y="2064"/>
                    <a:pt x="4161" y="1998"/>
                  </a:cubicBezTo>
                  <a:cubicBezTo>
                    <a:pt x="4201" y="1932"/>
                    <a:pt x="4194" y="1827"/>
                    <a:pt x="4267" y="1827"/>
                  </a:cubicBezTo>
                  <a:cubicBezTo>
                    <a:pt x="4293" y="1827"/>
                    <a:pt x="4287" y="1860"/>
                    <a:pt x="4287" y="1879"/>
                  </a:cubicBezTo>
                  <a:cubicBezTo>
                    <a:pt x="4287" y="1939"/>
                    <a:pt x="4287" y="1972"/>
                    <a:pt x="4287" y="2025"/>
                  </a:cubicBezTo>
                  <a:cubicBezTo>
                    <a:pt x="4320" y="2031"/>
                    <a:pt x="4340" y="2038"/>
                    <a:pt x="4372" y="2038"/>
                  </a:cubicBezTo>
                  <a:cubicBezTo>
                    <a:pt x="4392" y="2038"/>
                    <a:pt x="4392" y="2011"/>
                    <a:pt x="4399" y="1998"/>
                  </a:cubicBezTo>
                  <a:cubicBezTo>
                    <a:pt x="4405" y="1959"/>
                    <a:pt x="4412" y="1939"/>
                    <a:pt x="4419" y="1899"/>
                  </a:cubicBezTo>
                  <a:cubicBezTo>
                    <a:pt x="4425" y="1840"/>
                    <a:pt x="4425" y="1800"/>
                    <a:pt x="4445" y="1748"/>
                  </a:cubicBezTo>
                  <a:cubicBezTo>
                    <a:pt x="4458" y="1715"/>
                    <a:pt x="4458" y="1688"/>
                    <a:pt x="4485" y="1668"/>
                  </a:cubicBezTo>
                  <a:cubicBezTo>
                    <a:pt x="4551" y="1616"/>
                    <a:pt x="4603" y="1616"/>
                    <a:pt x="4683" y="1616"/>
                  </a:cubicBezTo>
                  <a:cubicBezTo>
                    <a:pt x="4755" y="1616"/>
                    <a:pt x="4795" y="1649"/>
                    <a:pt x="4867" y="1649"/>
                  </a:cubicBezTo>
                  <a:cubicBezTo>
                    <a:pt x="4979" y="1649"/>
                    <a:pt x="5025" y="1569"/>
                    <a:pt x="5144" y="1569"/>
                  </a:cubicBezTo>
                  <a:cubicBezTo>
                    <a:pt x="5190" y="1569"/>
                    <a:pt x="5217" y="1596"/>
                    <a:pt x="5263" y="1616"/>
                  </a:cubicBezTo>
                  <a:cubicBezTo>
                    <a:pt x="5296" y="1629"/>
                    <a:pt x="5316" y="1629"/>
                    <a:pt x="5355" y="1635"/>
                  </a:cubicBezTo>
                  <a:cubicBezTo>
                    <a:pt x="5382" y="1642"/>
                    <a:pt x="5395" y="1649"/>
                    <a:pt x="5421" y="1655"/>
                  </a:cubicBezTo>
                  <a:cubicBezTo>
                    <a:pt x="5461" y="1662"/>
                    <a:pt x="5507" y="1675"/>
                    <a:pt x="5507" y="1715"/>
                  </a:cubicBezTo>
                  <a:cubicBezTo>
                    <a:pt x="5507" y="1741"/>
                    <a:pt x="5481" y="1748"/>
                    <a:pt x="5474" y="1774"/>
                  </a:cubicBezTo>
                  <a:cubicBezTo>
                    <a:pt x="5454" y="1807"/>
                    <a:pt x="5448" y="1827"/>
                    <a:pt x="5448" y="1866"/>
                  </a:cubicBezTo>
                  <a:cubicBezTo>
                    <a:pt x="5448" y="1906"/>
                    <a:pt x="5448" y="1932"/>
                    <a:pt x="5448" y="1972"/>
                  </a:cubicBezTo>
                  <a:cubicBezTo>
                    <a:pt x="5421" y="1998"/>
                    <a:pt x="5415" y="2025"/>
                    <a:pt x="5401" y="2051"/>
                  </a:cubicBezTo>
                  <a:cubicBezTo>
                    <a:pt x="5342" y="2163"/>
                    <a:pt x="5289" y="2262"/>
                    <a:pt x="5164" y="2269"/>
                  </a:cubicBezTo>
                  <a:cubicBezTo>
                    <a:pt x="4999" y="2282"/>
                    <a:pt x="4913" y="2354"/>
                    <a:pt x="4748" y="2354"/>
                  </a:cubicBezTo>
                  <a:cubicBezTo>
                    <a:pt x="4683" y="2354"/>
                    <a:pt x="4650" y="2334"/>
                    <a:pt x="4584" y="2334"/>
                  </a:cubicBezTo>
                  <a:cubicBezTo>
                    <a:pt x="4531" y="2334"/>
                    <a:pt x="4498" y="2348"/>
                    <a:pt x="4445" y="2354"/>
                  </a:cubicBezTo>
                  <a:cubicBezTo>
                    <a:pt x="4399" y="2361"/>
                    <a:pt x="4372" y="2348"/>
                    <a:pt x="4333" y="2361"/>
                  </a:cubicBezTo>
                  <a:cubicBezTo>
                    <a:pt x="4346" y="2387"/>
                    <a:pt x="4372" y="2394"/>
                    <a:pt x="4405" y="2401"/>
                  </a:cubicBezTo>
                  <a:cubicBezTo>
                    <a:pt x="4452" y="2420"/>
                    <a:pt x="4478" y="2440"/>
                    <a:pt x="4531" y="2440"/>
                  </a:cubicBezTo>
                  <a:cubicBezTo>
                    <a:pt x="4557" y="2440"/>
                    <a:pt x="4570" y="2440"/>
                    <a:pt x="4597" y="2440"/>
                  </a:cubicBezTo>
                  <a:lnTo>
                    <a:pt x="4597" y="2440"/>
                  </a:lnTo>
                  <a:cubicBezTo>
                    <a:pt x="5045" y="2374"/>
                    <a:pt x="5045" y="2374"/>
                    <a:pt x="5045" y="2374"/>
                  </a:cubicBezTo>
                  <a:lnTo>
                    <a:pt x="5045" y="2374"/>
                  </a:lnTo>
                  <a:cubicBezTo>
                    <a:pt x="5045" y="2394"/>
                    <a:pt x="5045" y="2401"/>
                    <a:pt x="5045" y="2420"/>
                  </a:cubicBezTo>
                  <a:cubicBezTo>
                    <a:pt x="5045" y="2493"/>
                    <a:pt x="5006" y="2526"/>
                    <a:pt x="4973" y="2592"/>
                  </a:cubicBezTo>
                  <a:cubicBezTo>
                    <a:pt x="4946" y="2645"/>
                    <a:pt x="4946" y="2684"/>
                    <a:pt x="4946" y="2744"/>
                  </a:cubicBezTo>
                  <a:cubicBezTo>
                    <a:pt x="4946" y="2757"/>
                    <a:pt x="4953" y="2763"/>
                    <a:pt x="4959" y="2776"/>
                  </a:cubicBezTo>
                  <a:cubicBezTo>
                    <a:pt x="4979" y="2750"/>
                    <a:pt x="4979" y="2724"/>
                    <a:pt x="4993" y="2697"/>
                  </a:cubicBezTo>
                  <a:cubicBezTo>
                    <a:pt x="5012" y="2658"/>
                    <a:pt x="5025" y="2631"/>
                    <a:pt x="5052" y="2598"/>
                  </a:cubicBezTo>
                  <a:cubicBezTo>
                    <a:pt x="5078" y="2552"/>
                    <a:pt x="5091" y="2526"/>
                    <a:pt x="5118" y="2473"/>
                  </a:cubicBezTo>
                  <a:cubicBezTo>
                    <a:pt x="5184" y="2381"/>
                    <a:pt x="5243" y="2348"/>
                    <a:pt x="5336" y="2275"/>
                  </a:cubicBezTo>
                  <a:cubicBezTo>
                    <a:pt x="5355" y="2295"/>
                    <a:pt x="5355" y="2321"/>
                    <a:pt x="5382" y="2328"/>
                  </a:cubicBezTo>
                  <a:cubicBezTo>
                    <a:pt x="5434" y="2341"/>
                    <a:pt x="5467" y="2348"/>
                    <a:pt x="5520" y="2348"/>
                  </a:cubicBezTo>
                  <a:cubicBezTo>
                    <a:pt x="5540" y="2348"/>
                    <a:pt x="5540" y="2321"/>
                    <a:pt x="5540" y="2302"/>
                  </a:cubicBezTo>
                  <a:cubicBezTo>
                    <a:pt x="5540" y="2269"/>
                    <a:pt x="5540" y="2249"/>
                    <a:pt x="5540" y="2216"/>
                  </a:cubicBezTo>
                  <a:cubicBezTo>
                    <a:pt x="5540" y="2176"/>
                    <a:pt x="5573" y="2163"/>
                    <a:pt x="5573" y="2123"/>
                  </a:cubicBezTo>
                  <a:cubicBezTo>
                    <a:pt x="5573" y="2084"/>
                    <a:pt x="5573" y="2058"/>
                    <a:pt x="5573" y="2018"/>
                  </a:cubicBezTo>
                  <a:cubicBezTo>
                    <a:pt x="5573" y="1992"/>
                    <a:pt x="5599" y="1985"/>
                    <a:pt x="5619" y="1978"/>
                  </a:cubicBezTo>
                  <a:cubicBezTo>
                    <a:pt x="5659" y="1952"/>
                    <a:pt x="5679" y="1932"/>
                    <a:pt x="5711" y="1893"/>
                  </a:cubicBezTo>
                  <a:cubicBezTo>
                    <a:pt x="5718" y="1893"/>
                    <a:pt x="5718" y="1899"/>
                    <a:pt x="5725" y="1899"/>
                  </a:cubicBezTo>
                  <a:cubicBezTo>
                    <a:pt x="5791" y="1899"/>
                    <a:pt x="5830" y="1879"/>
                    <a:pt x="5896" y="1879"/>
                  </a:cubicBezTo>
                  <a:cubicBezTo>
                    <a:pt x="5942" y="1879"/>
                    <a:pt x="5962" y="1879"/>
                    <a:pt x="6008" y="1886"/>
                  </a:cubicBezTo>
                  <a:cubicBezTo>
                    <a:pt x="6041" y="1893"/>
                    <a:pt x="6048" y="1919"/>
                    <a:pt x="6081" y="1932"/>
                  </a:cubicBezTo>
                  <a:cubicBezTo>
                    <a:pt x="6153" y="1959"/>
                    <a:pt x="6206" y="1959"/>
                    <a:pt x="6285" y="1965"/>
                  </a:cubicBezTo>
                  <a:cubicBezTo>
                    <a:pt x="6378" y="1978"/>
                    <a:pt x="6424" y="2018"/>
                    <a:pt x="6516" y="2025"/>
                  </a:cubicBezTo>
                  <a:cubicBezTo>
                    <a:pt x="6595" y="2064"/>
                    <a:pt x="6648" y="2077"/>
                    <a:pt x="6721" y="2130"/>
                  </a:cubicBezTo>
                  <a:cubicBezTo>
                    <a:pt x="6727" y="2130"/>
                    <a:pt x="6734" y="2137"/>
                    <a:pt x="6740" y="2137"/>
                  </a:cubicBezTo>
                  <a:lnTo>
                    <a:pt x="4775" y="1523"/>
                  </a:ln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70" name="Freeform 32"/>
            <p:cNvSpPr>
              <a:spLocks noChangeArrowheads="1"/>
            </p:cNvSpPr>
            <p:nvPr/>
          </p:nvSpPr>
          <p:spPr bwMode="auto">
            <a:xfrm>
              <a:off x="6861522" y="3563932"/>
              <a:ext cx="876243" cy="1047750"/>
            </a:xfrm>
            <a:custGeom>
              <a:avLst/>
              <a:gdLst>
                <a:gd name="T0" fmla="*/ 2222 w 2434"/>
                <a:gd name="T1" fmla="*/ 1016 h 2910"/>
                <a:gd name="T2" fmla="*/ 2149 w 2434"/>
                <a:gd name="T3" fmla="*/ 1029 h 2910"/>
                <a:gd name="T4" fmla="*/ 2195 w 2434"/>
                <a:gd name="T5" fmla="*/ 1247 h 2910"/>
                <a:gd name="T6" fmla="*/ 2301 w 2434"/>
                <a:gd name="T7" fmla="*/ 1135 h 2910"/>
                <a:gd name="T8" fmla="*/ 58 w 2434"/>
                <a:gd name="T9" fmla="*/ 884 h 2910"/>
                <a:gd name="T10" fmla="*/ 118 w 2434"/>
                <a:gd name="T11" fmla="*/ 917 h 2910"/>
                <a:gd name="T12" fmla="*/ 203 w 2434"/>
                <a:gd name="T13" fmla="*/ 1049 h 2910"/>
                <a:gd name="T14" fmla="*/ 368 w 2434"/>
                <a:gd name="T15" fmla="*/ 1109 h 2910"/>
                <a:gd name="T16" fmla="*/ 533 w 2434"/>
                <a:gd name="T17" fmla="*/ 1148 h 2910"/>
                <a:gd name="T18" fmla="*/ 691 w 2434"/>
                <a:gd name="T19" fmla="*/ 1207 h 2910"/>
                <a:gd name="T20" fmla="*/ 711 w 2434"/>
                <a:gd name="T21" fmla="*/ 1069 h 2910"/>
                <a:gd name="T22" fmla="*/ 975 w 2434"/>
                <a:gd name="T23" fmla="*/ 983 h 2910"/>
                <a:gd name="T24" fmla="*/ 1114 w 2434"/>
                <a:gd name="T25" fmla="*/ 911 h 2910"/>
                <a:gd name="T26" fmla="*/ 1206 w 2434"/>
                <a:gd name="T27" fmla="*/ 726 h 2910"/>
                <a:gd name="T28" fmla="*/ 1265 w 2434"/>
                <a:gd name="T29" fmla="*/ 521 h 2910"/>
                <a:gd name="T30" fmla="*/ 1490 w 2434"/>
                <a:gd name="T31" fmla="*/ 218 h 2910"/>
                <a:gd name="T32" fmla="*/ 1602 w 2434"/>
                <a:gd name="T33" fmla="*/ 27 h 2910"/>
                <a:gd name="T34" fmla="*/ 1734 w 2434"/>
                <a:gd name="T35" fmla="*/ 46 h 2910"/>
                <a:gd name="T36" fmla="*/ 1819 w 2434"/>
                <a:gd name="T37" fmla="*/ 238 h 2910"/>
                <a:gd name="T38" fmla="*/ 1899 w 2434"/>
                <a:gd name="T39" fmla="*/ 357 h 2910"/>
                <a:gd name="T40" fmla="*/ 1925 w 2434"/>
                <a:gd name="T41" fmla="*/ 634 h 2910"/>
                <a:gd name="T42" fmla="*/ 2031 w 2434"/>
                <a:gd name="T43" fmla="*/ 1023 h 2910"/>
                <a:gd name="T44" fmla="*/ 2070 w 2434"/>
                <a:gd name="T45" fmla="*/ 1148 h 2910"/>
                <a:gd name="T46" fmla="*/ 2136 w 2434"/>
                <a:gd name="T47" fmla="*/ 1273 h 2910"/>
                <a:gd name="T48" fmla="*/ 2380 w 2434"/>
                <a:gd name="T49" fmla="*/ 1326 h 2910"/>
                <a:gd name="T50" fmla="*/ 2433 w 2434"/>
                <a:gd name="T51" fmla="*/ 1452 h 2910"/>
                <a:gd name="T52" fmla="*/ 2301 w 2434"/>
                <a:gd name="T53" fmla="*/ 1544 h 2910"/>
                <a:gd name="T54" fmla="*/ 2380 w 2434"/>
                <a:gd name="T55" fmla="*/ 1702 h 2910"/>
                <a:gd name="T56" fmla="*/ 1964 w 2434"/>
                <a:gd name="T57" fmla="*/ 2052 h 2910"/>
                <a:gd name="T58" fmla="*/ 1707 w 2434"/>
                <a:gd name="T59" fmla="*/ 2329 h 2910"/>
                <a:gd name="T60" fmla="*/ 1655 w 2434"/>
                <a:gd name="T61" fmla="*/ 2467 h 2910"/>
                <a:gd name="T62" fmla="*/ 1720 w 2434"/>
                <a:gd name="T63" fmla="*/ 2467 h 2910"/>
                <a:gd name="T64" fmla="*/ 1688 w 2434"/>
                <a:gd name="T65" fmla="*/ 2599 h 2910"/>
                <a:gd name="T66" fmla="*/ 1648 w 2434"/>
                <a:gd name="T67" fmla="*/ 2738 h 2910"/>
                <a:gd name="T68" fmla="*/ 1536 w 2434"/>
                <a:gd name="T69" fmla="*/ 2856 h 2910"/>
                <a:gd name="T70" fmla="*/ 1404 w 2434"/>
                <a:gd name="T71" fmla="*/ 2896 h 2910"/>
                <a:gd name="T72" fmla="*/ 1444 w 2434"/>
                <a:gd name="T73" fmla="*/ 2797 h 2910"/>
                <a:gd name="T74" fmla="*/ 1246 w 2434"/>
                <a:gd name="T75" fmla="*/ 2652 h 2910"/>
                <a:gd name="T76" fmla="*/ 1081 w 2434"/>
                <a:gd name="T77" fmla="*/ 2494 h 2910"/>
                <a:gd name="T78" fmla="*/ 1002 w 2434"/>
                <a:gd name="T79" fmla="*/ 2329 h 2910"/>
                <a:gd name="T80" fmla="*/ 810 w 2434"/>
                <a:gd name="T81" fmla="*/ 2058 h 2910"/>
                <a:gd name="T82" fmla="*/ 718 w 2434"/>
                <a:gd name="T83" fmla="*/ 1847 h 2910"/>
                <a:gd name="T84" fmla="*/ 480 w 2434"/>
                <a:gd name="T85" fmla="*/ 1676 h 2910"/>
                <a:gd name="T86" fmla="*/ 401 w 2434"/>
                <a:gd name="T87" fmla="*/ 1616 h 2910"/>
                <a:gd name="T88" fmla="*/ 236 w 2434"/>
                <a:gd name="T89" fmla="*/ 1484 h 2910"/>
                <a:gd name="T90" fmla="*/ 38 w 2434"/>
                <a:gd name="T91" fmla="*/ 1155 h 2910"/>
                <a:gd name="T92" fmla="*/ 33 w 2434"/>
                <a:gd name="T93" fmla="*/ 1029 h 2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34" h="2910">
                  <a:moveTo>
                    <a:pt x="2222" y="1016"/>
                  </a:moveTo>
                  <a:lnTo>
                    <a:pt x="2222" y="1016"/>
                  </a:lnTo>
                  <a:cubicBezTo>
                    <a:pt x="2189" y="1016"/>
                    <a:pt x="2169" y="1010"/>
                    <a:pt x="2136" y="990"/>
                  </a:cubicBezTo>
                  <a:cubicBezTo>
                    <a:pt x="2136" y="1010"/>
                    <a:pt x="2149" y="1016"/>
                    <a:pt x="2149" y="1029"/>
                  </a:cubicBezTo>
                  <a:cubicBezTo>
                    <a:pt x="2149" y="1056"/>
                    <a:pt x="2149" y="1075"/>
                    <a:pt x="2149" y="1102"/>
                  </a:cubicBezTo>
                  <a:cubicBezTo>
                    <a:pt x="2149" y="1161"/>
                    <a:pt x="2195" y="1187"/>
                    <a:pt x="2195" y="1247"/>
                  </a:cubicBezTo>
                  <a:cubicBezTo>
                    <a:pt x="2202" y="1247"/>
                    <a:pt x="2209" y="1247"/>
                    <a:pt x="2222" y="1247"/>
                  </a:cubicBezTo>
                  <a:cubicBezTo>
                    <a:pt x="2275" y="1247"/>
                    <a:pt x="2301" y="1187"/>
                    <a:pt x="2301" y="1135"/>
                  </a:cubicBezTo>
                  <a:cubicBezTo>
                    <a:pt x="2301" y="1082"/>
                    <a:pt x="2275" y="1029"/>
                    <a:pt x="2222" y="1016"/>
                  </a:cubicBezTo>
                  <a:close/>
                  <a:moveTo>
                    <a:pt x="58" y="884"/>
                  </a:moveTo>
                  <a:lnTo>
                    <a:pt x="58" y="884"/>
                  </a:lnTo>
                  <a:cubicBezTo>
                    <a:pt x="71" y="897"/>
                    <a:pt x="91" y="904"/>
                    <a:pt x="118" y="917"/>
                  </a:cubicBezTo>
                  <a:lnTo>
                    <a:pt x="118" y="917"/>
                  </a:lnTo>
                  <a:cubicBezTo>
                    <a:pt x="144" y="977"/>
                    <a:pt x="164" y="1003"/>
                    <a:pt x="203" y="1049"/>
                  </a:cubicBezTo>
                  <a:cubicBezTo>
                    <a:pt x="236" y="1082"/>
                    <a:pt x="256" y="1109"/>
                    <a:pt x="302" y="1109"/>
                  </a:cubicBezTo>
                  <a:cubicBezTo>
                    <a:pt x="322" y="1109"/>
                    <a:pt x="342" y="1109"/>
                    <a:pt x="368" y="1109"/>
                  </a:cubicBezTo>
                  <a:cubicBezTo>
                    <a:pt x="388" y="1109"/>
                    <a:pt x="401" y="1102"/>
                    <a:pt x="428" y="1102"/>
                  </a:cubicBezTo>
                  <a:cubicBezTo>
                    <a:pt x="467" y="1102"/>
                    <a:pt x="487" y="1135"/>
                    <a:pt x="533" y="1148"/>
                  </a:cubicBezTo>
                  <a:cubicBezTo>
                    <a:pt x="592" y="1174"/>
                    <a:pt x="626" y="1194"/>
                    <a:pt x="685" y="1221"/>
                  </a:cubicBezTo>
                  <a:cubicBezTo>
                    <a:pt x="685" y="1221"/>
                    <a:pt x="691" y="1214"/>
                    <a:pt x="691" y="1207"/>
                  </a:cubicBezTo>
                  <a:cubicBezTo>
                    <a:pt x="691" y="1194"/>
                    <a:pt x="685" y="1187"/>
                    <a:pt x="685" y="1174"/>
                  </a:cubicBezTo>
                  <a:cubicBezTo>
                    <a:pt x="685" y="1135"/>
                    <a:pt x="685" y="1102"/>
                    <a:pt x="711" y="1069"/>
                  </a:cubicBezTo>
                  <a:cubicBezTo>
                    <a:pt x="731" y="1049"/>
                    <a:pt x="758" y="1049"/>
                    <a:pt x="790" y="1042"/>
                  </a:cubicBezTo>
                  <a:cubicBezTo>
                    <a:pt x="856" y="1016"/>
                    <a:pt x="903" y="1010"/>
                    <a:pt x="975" y="983"/>
                  </a:cubicBezTo>
                  <a:cubicBezTo>
                    <a:pt x="1008" y="970"/>
                    <a:pt x="1034" y="963"/>
                    <a:pt x="1067" y="937"/>
                  </a:cubicBezTo>
                  <a:cubicBezTo>
                    <a:pt x="1087" y="930"/>
                    <a:pt x="1101" y="930"/>
                    <a:pt x="1114" y="911"/>
                  </a:cubicBezTo>
                  <a:cubicBezTo>
                    <a:pt x="1133" y="878"/>
                    <a:pt x="1127" y="851"/>
                    <a:pt x="1140" y="812"/>
                  </a:cubicBezTo>
                  <a:cubicBezTo>
                    <a:pt x="1160" y="779"/>
                    <a:pt x="1180" y="759"/>
                    <a:pt x="1206" y="726"/>
                  </a:cubicBezTo>
                  <a:cubicBezTo>
                    <a:pt x="1239" y="673"/>
                    <a:pt x="1226" y="627"/>
                    <a:pt x="1239" y="568"/>
                  </a:cubicBezTo>
                  <a:cubicBezTo>
                    <a:pt x="1239" y="548"/>
                    <a:pt x="1252" y="541"/>
                    <a:pt x="1265" y="521"/>
                  </a:cubicBezTo>
                  <a:cubicBezTo>
                    <a:pt x="1292" y="462"/>
                    <a:pt x="1305" y="423"/>
                    <a:pt x="1345" y="370"/>
                  </a:cubicBezTo>
                  <a:cubicBezTo>
                    <a:pt x="1397" y="304"/>
                    <a:pt x="1437" y="284"/>
                    <a:pt x="1490" y="218"/>
                  </a:cubicBezTo>
                  <a:cubicBezTo>
                    <a:pt x="1536" y="152"/>
                    <a:pt x="1562" y="99"/>
                    <a:pt x="1602" y="27"/>
                  </a:cubicBezTo>
                  <a:lnTo>
                    <a:pt x="1602" y="27"/>
                  </a:lnTo>
                  <a:cubicBezTo>
                    <a:pt x="1635" y="27"/>
                    <a:pt x="1655" y="0"/>
                    <a:pt x="1688" y="0"/>
                  </a:cubicBezTo>
                  <a:cubicBezTo>
                    <a:pt x="1714" y="0"/>
                    <a:pt x="1720" y="27"/>
                    <a:pt x="1734" y="46"/>
                  </a:cubicBezTo>
                  <a:cubicBezTo>
                    <a:pt x="1767" y="93"/>
                    <a:pt x="1793" y="119"/>
                    <a:pt x="1806" y="178"/>
                  </a:cubicBezTo>
                  <a:cubicBezTo>
                    <a:pt x="1813" y="198"/>
                    <a:pt x="1806" y="218"/>
                    <a:pt x="1819" y="238"/>
                  </a:cubicBezTo>
                  <a:cubicBezTo>
                    <a:pt x="1826" y="251"/>
                    <a:pt x="1846" y="244"/>
                    <a:pt x="1859" y="251"/>
                  </a:cubicBezTo>
                  <a:cubicBezTo>
                    <a:pt x="1892" y="277"/>
                    <a:pt x="1899" y="317"/>
                    <a:pt x="1899" y="357"/>
                  </a:cubicBezTo>
                  <a:cubicBezTo>
                    <a:pt x="1899" y="389"/>
                    <a:pt x="1885" y="409"/>
                    <a:pt x="1885" y="449"/>
                  </a:cubicBezTo>
                  <a:cubicBezTo>
                    <a:pt x="1885" y="521"/>
                    <a:pt x="1899" y="561"/>
                    <a:pt x="1925" y="634"/>
                  </a:cubicBezTo>
                  <a:cubicBezTo>
                    <a:pt x="1945" y="686"/>
                    <a:pt x="1951" y="719"/>
                    <a:pt x="1964" y="772"/>
                  </a:cubicBezTo>
                  <a:cubicBezTo>
                    <a:pt x="2004" y="864"/>
                    <a:pt x="2031" y="924"/>
                    <a:pt x="2031" y="1023"/>
                  </a:cubicBezTo>
                  <a:cubicBezTo>
                    <a:pt x="2031" y="1049"/>
                    <a:pt x="2011" y="1062"/>
                    <a:pt x="1998" y="1082"/>
                  </a:cubicBezTo>
                  <a:cubicBezTo>
                    <a:pt x="2031" y="1102"/>
                    <a:pt x="2044" y="1122"/>
                    <a:pt x="2070" y="1148"/>
                  </a:cubicBezTo>
                  <a:cubicBezTo>
                    <a:pt x="2090" y="1168"/>
                    <a:pt x="2110" y="1174"/>
                    <a:pt x="2116" y="1201"/>
                  </a:cubicBezTo>
                  <a:cubicBezTo>
                    <a:pt x="2123" y="1227"/>
                    <a:pt x="2116" y="1247"/>
                    <a:pt x="2136" y="1273"/>
                  </a:cubicBezTo>
                  <a:cubicBezTo>
                    <a:pt x="2162" y="1300"/>
                    <a:pt x="2195" y="1293"/>
                    <a:pt x="2235" y="1300"/>
                  </a:cubicBezTo>
                  <a:cubicBezTo>
                    <a:pt x="2288" y="1313"/>
                    <a:pt x="2334" y="1293"/>
                    <a:pt x="2380" y="1326"/>
                  </a:cubicBezTo>
                  <a:cubicBezTo>
                    <a:pt x="2406" y="1346"/>
                    <a:pt x="2406" y="1366"/>
                    <a:pt x="2413" y="1392"/>
                  </a:cubicBezTo>
                  <a:cubicBezTo>
                    <a:pt x="2420" y="1418"/>
                    <a:pt x="2433" y="1432"/>
                    <a:pt x="2433" y="1452"/>
                  </a:cubicBezTo>
                  <a:cubicBezTo>
                    <a:pt x="2433" y="1511"/>
                    <a:pt x="2360" y="1531"/>
                    <a:pt x="2301" y="1531"/>
                  </a:cubicBezTo>
                  <a:cubicBezTo>
                    <a:pt x="2301" y="1537"/>
                    <a:pt x="2301" y="1537"/>
                    <a:pt x="2301" y="1544"/>
                  </a:cubicBezTo>
                  <a:cubicBezTo>
                    <a:pt x="2301" y="1603"/>
                    <a:pt x="2420" y="1577"/>
                    <a:pt x="2420" y="1636"/>
                  </a:cubicBezTo>
                  <a:cubicBezTo>
                    <a:pt x="2420" y="1663"/>
                    <a:pt x="2406" y="1682"/>
                    <a:pt x="2380" y="1702"/>
                  </a:cubicBezTo>
                  <a:cubicBezTo>
                    <a:pt x="2281" y="1742"/>
                    <a:pt x="2281" y="1834"/>
                    <a:pt x="2189" y="1887"/>
                  </a:cubicBezTo>
                  <a:cubicBezTo>
                    <a:pt x="2096" y="1939"/>
                    <a:pt x="2057" y="1992"/>
                    <a:pt x="1964" y="2052"/>
                  </a:cubicBezTo>
                  <a:cubicBezTo>
                    <a:pt x="1925" y="2071"/>
                    <a:pt x="1892" y="2071"/>
                    <a:pt x="1852" y="2104"/>
                  </a:cubicBezTo>
                  <a:cubicBezTo>
                    <a:pt x="1767" y="2164"/>
                    <a:pt x="1740" y="2230"/>
                    <a:pt x="1707" y="2329"/>
                  </a:cubicBezTo>
                  <a:cubicBezTo>
                    <a:pt x="1688" y="2381"/>
                    <a:pt x="1674" y="2414"/>
                    <a:pt x="1655" y="2467"/>
                  </a:cubicBezTo>
                  <a:lnTo>
                    <a:pt x="1655" y="2467"/>
                  </a:lnTo>
                  <a:cubicBezTo>
                    <a:pt x="1720" y="2467"/>
                    <a:pt x="1720" y="2467"/>
                    <a:pt x="1720" y="2467"/>
                  </a:cubicBezTo>
                  <a:lnTo>
                    <a:pt x="1720" y="2467"/>
                  </a:lnTo>
                  <a:cubicBezTo>
                    <a:pt x="1720" y="2474"/>
                    <a:pt x="1720" y="2480"/>
                    <a:pt x="1720" y="2494"/>
                  </a:cubicBezTo>
                  <a:cubicBezTo>
                    <a:pt x="1720" y="2540"/>
                    <a:pt x="1688" y="2560"/>
                    <a:pt x="1688" y="2599"/>
                  </a:cubicBezTo>
                  <a:cubicBezTo>
                    <a:pt x="1688" y="2632"/>
                    <a:pt x="1688" y="2645"/>
                    <a:pt x="1688" y="2672"/>
                  </a:cubicBezTo>
                  <a:cubicBezTo>
                    <a:pt x="1688" y="2705"/>
                    <a:pt x="1674" y="2718"/>
                    <a:pt x="1648" y="2738"/>
                  </a:cubicBezTo>
                  <a:cubicBezTo>
                    <a:pt x="1615" y="2777"/>
                    <a:pt x="1615" y="2777"/>
                    <a:pt x="1615" y="2777"/>
                  </a:cubicBezTo>
                  <a:cubicBezTo>
                    <a:pt x="1595" y="2817"/>
                    <a:pt x="1569" y="2830"/>
                    <a:pt x="1536" y="2856"/>
                  </a:cubicBezTo>
                  <a:cubicBezTo>
                    <a:pt x="1503" y="2883"/>
                    <a:pt x="1483" y="2909"/>
                    <a:pt x="1437" y="2909"/>
                  </a:cubicBezTo>
                  <a:cubicBezTo>
                    <a:pt x="1424" y="2909"/>
                    <a:pt x="1417" y="2903"/>
                    <a:pt x="1404" y="2896"/>
                  </a:cubicBezTo>
                  <a:lnTo>
                    <a:pt x="1404" y="2896"/>
                  </a:lnTo>
                  <a:cubicBezTo>
                    <a:pt x="1424" y="2856"/>
                    <a:pt x="1410" y="2830"/>
                    <a:pt x="1444" y="2797"/>
                  </a:cubicBezTo>
                  <a:cubicBezTo>
                    <a:pt x="1410" y="2784"/>
                    <a:pt x="1391" y="2777"/>
                    <a:pt x="1358" y="2757"/>
                  </a:cubicBezTo>
                  <a:cubicBezTo>
                    <a:pt x="1305" y="2731"/>
                    <a:pt x="1265" y="2711"/>
                    <a:pt x="1246" y="2652"/>
                  </a:cubicBezTo>
                  <a:cubicBezTo>
                    <a:pt x="1239" y="2606"/>
                    <a:pt x="1246" y="2553"/>
                    <a:pt x="1199" y="2546"/>
                  </a:cubicBezTo>
                  <a:cubicBezTo>
                    <a:pt x="1147" y="2533"/>
                    <a:pt x="1081" y="2546"/>
                    <a:pt x="1081" y="2494"/>
                  </a:cubicBezTo>
                  <a:cubicBezTo>
                    <a:pt x="1081" y="2461"/>
                    <a:pt x="1081" y="2441"/>
                    <a:pt x="1081" y="2408"/>
                  </a:cubicBezTo>
                  <a:cubicBezTo>
                    <a:pt x="1081" y="2362"/>
                    <a:pt x="1034" y="2349"/>
                    <a:pt x="1002" y="2329"/>
                  </a:cubicBezTo>
                  <a:cubicBezTo>
                    <a:pt x="969" y="2302"/>
                    <a:pt x="955" y="2282"/>
                    <a:pt x="922" y="2256"/>
                  </a:cubicBezTo>
                  <a:cubicBezTo>
                    <a:pt x="856" y="2197"/>
                    <a:pt x="850" y="2137"/>
                    <a:pt x="810" y="2058"/>
                  </a:cubicBezTo>
                  <a:cubicBezTo>
                    <a:pt x="790" y="2012"/>
                    <a:pt x="758" y="1986"/>
                    <a:pt x="751" y="1933"/>
                  </a:cubicBezTo>
                  <a:cubicBezTo>
                    <a:pt x="744" y="1900"/>
                    <a:pt x="744" y="1874"/>
                    <a:pt x="718" y="1847"/>
                  </a:cubicBezTo>
                  <a:cubicBezTo>
                    <a:pt x="665" y="1788"/>
                    <a:pt x="612" y="1781"/>
                    <a:pt x="546" y="1735"/>
                  </a:cubicBezTo>
                  <a:cubicBezTo>
                    <a:pt x="513" y="1722"/>
                    <a:pt x="494" y="1709"/>
                    <a:pt x="480" y="1676"/>
                  </a:cubicBezTo>
                  <a:cubicBezTo>
                    <a:pt x="467" y="1656"/>
                    <a:pt x="474" y="1629"/>
                    <a:pt x="454" y="1623"/>
                  </a:cubicBezTo>
                  <a:cubicBezTo>
                    <a:pt x="434" y="1610"/>
                    <a:pt x="421" y="1623"/>
                    <a:pt x="401" y="1616"/>
                  </a:cubicBezTo>
                  <a:cubicBezTo>
                    <a:pt x="355" y="1610"/>
                    <a:pt x="342" y="1583"/>
                    <a:pt x="302" y="1564"/>
                  </a:cubicBezTo>
                  <a:cubicBezTo>
                    <a:pt x="263" y="1544"/>
                    <a:pt x="243" y="1524"/>
                    <a:pt x="236" y="1484"/>
                  </a:cubicBezTo>
                  <a:cubicBezTo>
                    <a:pt x="223" y="1399"/>
                    <a:pt x="223" y="1333"/>
                    <a:pt x="170" y="1267"/>
                  </a:cubicBezTo>
                  <a:cubicBezTo>
                    <a:pt x="124" y="1214"/>
                    <a:pt x="91" y="1194"/>
                    <a:pt x="38" y="1155"/>
                  </a:cubicBezTo>
                  <a:cubicBezTo>
                    <a:pt x="20" y="1148"/>
                    <a:pt x="0" y="1141"/>
                    <a:pt x="0" y="1122"/>
                  </a:cubicBezTo>
                  <a:cubicBezTo>
                    <a:pt x="0" y="1089"/>
                    <a:pt x="20" y="1069"/>
                    <a:pt x="33" y="1029"/>
                  </a:cubicBezTo>
                  <a:cubicBezTo>
                    <a:pt x="52" y="977"/>
                    <a:pt x="52" y="943"/>
                    <a:pt x="58" y="884"/>
                  </a:cubicBez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71" name="Freeform 33"/>
            <p:cNvSpPr>
              <a:spLocks noChangeArrowheads="1"/>
            </p:cNvSpPr>
            <p:nvPr/>
          </p:nvSpPr>
          <p:spPr bwMode="auto">
            <a:xfrm>
              <a:off x="3342265" y="5618158"/>
              <a:ext cx="1331825" cy="738187"/>
            </a:xfrm>
            <a:custGeom>
              <a:avLst/>
              <a:gdLst>
                <a:gd name="T0" fmla="*/ 3548 w 3701"/>
                <a:gd name="T1" fmla="*/ 1273 h 2052"/>
                <a:gd name="T2" fmla="*/ 3548 w 3701"/>
                <a:gd name="T3" fmla="*/ 1273 h 2052"/>
                <a:gd name="T4" fmla="*/ 3700 w 3701"/>
                <a:gd name="T5" fmla="*/ 1365 h 2052"/>
                <a:gd name="T6" fmla="*/ 3700 w 3701"/>
                <a:gd name="T7" fmla="*/ 1365 h 2052"/>
                <a:gd name="T8" fmla="*/ 3674 w 3701"/>
                <a:gd name="T9" fmla="*/ 1378 h 2052"/>
                <a:gd name="T10" fmla="*/ 3608 w 3701"/>
                <a:gd name="T11" fmla="*/ 1431 h 2052"/>
                <a:gd name="T12" fmla="*/ 3529 w 3701"/>
                <a:gd name="T13" fmla="*/ 1530 h 2052"/>
                <a:gd name="T14" fmla="*/ 3397 w 3701"/>
                <a:gd name="T15" fmla="*/ 1569 h 2052"/>
                <a:gd name="T16" fmla="*/ 3258 w 3701"/>
                <a:gd name="T17" fmla="*/ 1728 h 2052"/>
                <a:gd name="T18" fmla="*/ 3205 w 3701"/>
                <a:gd name="T19" fmla="*/ 1780 h 2052"/>
                <a:gd name="T20" fmla="*/ 3087 w 3701"/>
                <a:gd name="T21" fmla="*/ 1754 h 2052"/>
                <a:gd name="T22" fmla="*/ 3014 w 3701"/>
                <a:gd name="T23" fmla="*/ 1820 h 2052"/>
                <a:gd name="T24" fmla="*/ 2902 w 3701"/>
                <a:gd name="T25" fmla="*/ 1932 h 2052"/>
                <a:gd name="T26" fmla="*/ 2777 w 3701"/>
                <a:gd name="T27" fmla="*/ 2018 h 2052"/>
                <a:gd name="T28" fmla="*/ 2678 w 3701"/>
                <a:gd name="T29" fmla="*/ 1972 h 2052"/>
                <a:gd name="T30" fmla="*/ 2625 w 3701"/>
                <a:gd name="T31" fmla="*/ 1972 h 2052"/>
                <a:gd name="T32" fmla="*/ 2539 w 3701"/>
                <a:gd name="T33" fmla="*/ 1958 h 2052"/>
                <a:gd name="T34" fmla="*/ 2328 w 3701"/>
                <a:gd name="T35" fmla="*/ 2011 h 2052"/>
                <a:gd name="T36" fmla="*/ 2328 w 3701"/>
                <a:gd name="T37" fmla="*/ 2011 h 2052"/>
                <a:gd name="T38" fmla="*/ 2236 w 3701"/>
                <a:gd name="T39" fmla="*/ 1978 h 2052"/>
                <a:gd name="T40" fmla="*/ 2170 w 3701"/>
                <a:gd name="T41" fmla="*/ 1958 h 2052"/>
                <a:gd name="T42" fmla="*/ 2104 w 3701"/>
                <a:gd name="T43" fmla="*/ 1972 h 2052"/>
                <a:gd name="T44" fmla="*/ 1932 w 3701"/>
                <a:gd name="T45" fmla="*/ 2018 h 2052"/>
                <a:gd name="T46" fmla="*/ 1847 w 3701"/>
                <a:gd name="T47" fmla="*/ 2051 h 2052"/>
                <a:gd name="T48" fmla="*/ 1741 w 3701"/>
                <a:gd name="T49" fmla="*/ 1932 h 2052"/>
                <a:gd name="T50" fmla="*/ 1688 w 3701"/>
                <a:gd name="T51" fmla="*/ 1747 h 2052"/>
                <a:gd name="T52" fmla="*/ 1688 w 3701"/>
                <a:gd name="T53" fmla="*/ 1682 h 2052"/>
                <a:gd name="T54" fmla="*/ 1695 w 3701"/>
                <a:gd name="T55" fmla="*/ 1549 h 2052"/>
                <a:gd name="T56" fmla="*/ 1688 w 3701"/>
                <a:gd name="T57" fmla="*/ 1444 h 2052"/>
                <a:gd name="T58" fmla="*/ 1715 w 3701"/>
                <a:gd name="T59" fmla="*/ 1352 h 2052"/>
                <a:gd name="T60" fmla="*/ 1748 w 3701"/>
                <a:gd name="T61" fmla="*/ 1147 h 2052"/>
                <a:gd name="T62" fmla="*/ 1748 w 3701"/>
                <a:gd name="T63" fmla="*/ 1128 h 2052"/>
                <a:gd name="T64" fmla="*/ 1523 w 3701"/>
                <a:gd name="T65" fmla="*/ 1286 h 2052"/>
                <a:gd name="T66" fmla="*/ 1391 w 3701"/>
                <a:gd name="T67" fmla="*/ 1418 h 2052"/>
                <a:gd name="T68" fmla="*/ 1326 w 3701"/>
                <a:gd name="T69" fmla="*/ 1451 h 2052"/>
                <a:gd name="T70" fmla="*/ 1200 w 3701"/>
                <a:gd name="T71" fmla="*/ 1451 h 2052"/>
                <a:gd name="T72" fmla="*/ 956 w 3701"/>
                <a:gd name="T73" fmla="*/ 1464 h 2052"/>
                <a:gd name="T74" fmla="*/ 864 w 3701"/>
                <a:gd name="T75" fmla="*/ 1358 h 2052"/>
                <a:gd name="T76" fmla="*/ 811 w 3701"/>
                <a:gd name="T77" fmla="*/ 1246 h 2052"/>
                <a:gd name="T78" fmla="*/ 732 w 3701"/>
                <a:gd name="T79" fmla="*/ 1200 h 2052"/>
                <a:gd name="T80" fmla="*/ 521 w 3701"/>
                <a:gd name="T81" fmla="*/ 1141 h 2052"/>
                <a:gd name="T82" fmla="*/ 422 w 3701"/>
                <a:gd name="T83" fmla="*/ 1141 h 2052"/>
                <a:gd name="T84" fmla="*/ 455 w 3701"/>
                <a:gd name="T85" fmla="*/ 989 h 2052"/>
                <a:gd name="T86" fmla="*/ 369 w 3701"/>
                <a:gd name="T87" fmla="*/ 804 h 2052"/>
                <a:gd name="T88" fmla="*/ 283 w 3701"/>
                <a:gd name="T89" fmla="*/ 732 h 2052"/>
                <a:gd name="T90" fmla="*/ 257 w 3701"/>
                <a:gd name="T91" fmla="*/ 633 h 2052"/>
                <a:gd name="T92" fmla="*/ 171 w 3701"/>
                <a:gd name="T93" fmla="*/ 475 h 2052"/>
                <a:gd name="T94" fmla="*/ 151 w 3701"/>
                <a:gd name="T95" fmla="*/ 408 h 2052"/>
                <a:gd name="T96" fmla="*/ 151 w 3701"/>
                <a:gd name="T97" fmla="*/ 343 h 2052"/>
                <a:gd name="T98" fmla="*/ 138 w 3701"/>
                <a:gd name="T99" fmla="*/ 290 h 2052"/>
                <a:gd name="T100" fmla="*/ 66 w 3701"/>
                <a:gd name="T101" fmla="*/ 263 h 2052"/>
                <a:gd name="T102" fmla="*/ 52 w 3701"/>
                <a:gd name="T103" fmla="*/ 211 h 2052"/>
                <a:gd name="T104" fmla="*/ 20 w 3701"/>
                <a:gd name="T105" fmla="*/ 138 h 2052"/>
                <a:gd name="T106" fmla="*/ 132 w 3701"/>
                <a:gd name="T107" fmla="*/ 99 h 2052"/>
                <a:gd name="T108" fmla="*/ 132 w 3701"/>
                <a:gd name="T109" fmla="*/ 19 h 2052"/>
                <a:gd name="T110" fmla="*/ 132 w 3701"/>
                <a:gd name="T111" fmla="*/ 0 h 2052"/>
                <a:gd name="T112" fmla="*/ 132 w 3701"/>
                <a:gd name="T113" fmla="*/ 0 h 2052"/>
                <a:gd name="T114" fmla="*/ 2955 w 3701"/>
                <a:gd name="T115" fmla="*/ 1015 h 2052"/>
                <a:gd name="T116" fmla="*/ 3548 w 3701"/>
                <a:gd name="T117" fmla="*/ 1273 h 2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01" h="2052">
                  <a:moveTo>
                    <a:pt x="3548" y="1273"/>
                  </a:moveTo>
                  <a:lnTo>
                    <a:pt x="3548" y="1273"/>
                  </a:lnTo>
                  <a:cubicBezTo>
                    <a:pt x="3601" y="1319"/>
                    <a:pt x="3647" y="1325"/>
                    <a:pt x="3700" y="1365"/>
                  </a:cubicBezTo>
                  <a:lnTo>
                    <a:pt x="3700" y="1365"/>
                  </a:lnTo>
                  <a:cubicBezTo>
                    <a:pt x="3693" y="1365"/>
                    <a:pt x="3680" y="1372"/>
                    <a:pt x="3674" y="1378"/>
                  </a:cubicBezTo>
                  <a:cubicBezTo>
                    <a:pt x="3641" y="1398"/>
                    <a:pt x="3634" y="1411"/>
                    <a:pt x="3608" y="1431"/>
                  </a:cubicBezTo>
                  <a:cubicBezTo>
                    <a:pt x="3568" y="1464"/>
                    <a:pt x="3568" y="1503"/>
                    <a:pt x="3529" y="1530"/>
                  </a:cubicBezTo>
                  <a:cubicBezTo>
                    <a:pt x="3482" y="1556"/>
                    <a:pt x="3436" y="1536"/>
                    <a:pt x="3397" y="1569"/>
                  </a:cubicBezTo>
                  <a:cubicBezTo>
                    <a:pt x="3337" y="1629"/>
                    <a:pt x="3318" y="1675"/>
                    <a:pt x="3258" y="1728"/>
                  </a:cubicBezTo>
                  <a:cubicBezTo>
                    <a:pt x="3232" y="1741"/>
                    <a:pt x="3238" y="1780"/>
                    <a:pt x="3205" y="1780"/>
                  </a:cubicBezTo>
                  <a:cubicBezTo>
                    <a:pt x="3159" y="1780"/>
                    <a:pt x="3133" y="1754"/>
                    <a:pt x="3087" y="1754"/>
                  </a:cubicBezTo>
                  <a:cubicBezTo>
                    <a:pt x="3047" y="1754"/>
                    <a:pt x="3041" y="1794"/>
                    <a:pt x="3014" y="1820"/>
                  </a:cubicBezTo>
                  <a:cubicBezTo>
                    <a:pt x="2968" y="1859"/>
                    <a:pt x="2942" y="1886"/>
                    <a:pt x="2902" y="1932"/>
                  </a:cubicBezTo>
                  <a:cubicBezTo>
                    <a:pt x="2856" y="1972"/>
                    <a:pt x="2836" y="2018"/>
                    <a:pt x="2777" y="2018"/>
                  </a:cubicBezTo>
                  <a:cubicBezTo>
                    <a:pt x="2731" y="2018"/>
                    <a:pt x="2717" y="1991"/>
                    <a:pt x="2678" y="1972"/>
                  </a:cubicBezTo>
                  <a:cubicBezTo>
                    <a:pt x="2658" y="1965"/>
                    <a:pt x="2645" y="1978"/>
                    <a:pt x="2625" y="1972"/>
                  </a:cubicBezTo>
                  <a:cubicBezTo>
                    <a:pt x="2592" y="1972"/>
                    <a:pt x="2572" y="1958"/>
                    <a:pt x="2539" y="1958"/>
                  </a:cubicBezTo>
                  <a:cubicBezTo>
                    <a:pt x="2453" y="1958"/>
                    <a:pt x="2407" y="1978"/>
                    <a:pt x="2328" y="2011"/>
                  </a:cubicBezTo>
                  <a:lnTo>
                    <a:pt x="2328" y="2011"/>
                  </a:lnTo>
                  <a:cubicBezTo>
                    <a:pt x="2289" y="1998"/>
                    <a:pt x="2269" y="1991"/>
                    <a:pt x="2236" y="1978"/>
                  </a:cubicBezTo>
                  <a:cubicBezTo>
                    <a:pt x="2209" y="1972"/>
                    <a:pt x="2196" y="1958"/>
                    <a:pt x="2170" y="1958"/>
                  </a:cubicBezTo>
                  <a:cubicBezTo>
                    <a:pt x="2144" y="1958"/>
                    <a:pt x="2130" y="1965"/>
                    <a:pt x="2104" y="1972"/>
                  </a:cubicBezTo>
                  <a:cubicBezTo>
                    <a:pt x="2038" y="1991"/>
                    <a:pt x="1992" y="1985"/>
                    <a:pt x="1932" y="2018"/>
                  </a:cubicBezTo>
                  <a:cubicBezTo>
                    <a:pt x="1899" y="2031"/>
                    <a:pt x="1880" y="2051"/>
                    <a:pt x="1847" y="2051"/>
                  </a:cubicBezTo>
                  <a:cubicBezTo>
                    <a:pt x="1781" y="2051"/>
                    <a:pt x="1754" y="1991"/>
                    <a:pt x="1741" y="1932"/>
                  </a:cubicBezTo>
                  <a:cubicBezTo>
                    <a:pt x="1715" y="1859"/>
                    <a:pt x="1688" y="1827"/>
                    <a:pt x="1688" y="1747"/>
                  </a:cubicBezTo>
                  <a:cubicBezTo>
                    <a:pt x="1688" y="1721"/>
                    <a:pt x="1688" y="1708"/>
                    <a:pt x="1688" y="1682"/>
                  </a:cubicBezTo>
                  <a:cubicBezTo>
                    <a:pt x="1688" y="1629"/>
                    <a:pt x="1695" y="1602"/>
                    <a:pt x="1695" y="1549"/>
                  </a:cubicBezTo>
                  <a:cubicBezTo>
                    <a:pt x="1695" y="1510"/>
                    <a:pt x="1688" y="1490"/>
                    <a:pt x="1688" y="1444"/>
                  </a:cubicBezTo>
                  <a:cubicBezTo>
                    <a:pt x="1688" y="1411"/>
                    <a:pt x="1708" y="1391"/>
                    <a:pt x="1715" y="1352"/>
                  </a:cubicBezTo>
                  <a:cubicBezTo>
                    <a:pt x="1728" y="1273"/>
                    <a:pt x="1748" y="1226"/>
                    <a:pt x="1748" y="1147"/>
                  </a:cubicBezTo>
                  <a:cubicBezTo>
                    <a:pt x="1748" y="1141"/>
                    <a:pt x="1748" y="1134"/>
                    <a:pt x="1748" y="1128"/>
                  </a:cubicBezTo>
                  <a:cubicBezTo>
                    <a:pt x="1669" y="1200"/>
                    <a:pt x="1609" y="1220"/>
                    <a:pt x="1523" y="1286"/>
                  </a:cubicBezTo>
                  <a:cubicBezTo>
                    <a:pt x="1471" y="1325"/>
                    <a:pt x="1451" y="1372"/>
                    <a:pt x="1391" y="1418"/>
                  </a:cubicBezTo>
                  <a:cubicBezTo>
                    <a:pt x="1372" y="1431"/>
                    <a:pt x="1359" y="1451"/>
                    <a:pt x="1326" y="1451"/>
                  </a:cubicBezTo>
                  <a:cubicBezTo>
                    <a:pt x="1279" y="1451"/>
                    <a:pt x="1253" y="1451"/>
                    <a:pt x="1200" y="1451"/>
                  </a:cubicBezTo>
                  <a:cubicBezTo>
                    <a:pt x="1108" y="1457"/>
                    <a:pt x="1055" y="1464"/>
                    <a:pt x="956" y="1464"/>
                  </a:cubicBezTo>
                  <a:cubicBezTo>
                    <a:pt x="904" y="1464"/>
                    <a:pt x="884" y="1411"/>
                    <a:pt x="864" y="1358"/>
                  </a:cubicBezTo>
                  <a:cubicBezTo>
                    <a:pt x="851" y="1312"/>
                    <a:pt x="837" y="1286"/>
                    <a:pt x="811" y="1246"/>
                  </a:cubicBezTo>
                  <a:cubicBezTo>
                    <a:pt x="791" y="1220"/>
                    <a:pt x="765" y="1213"/>
                    <a:pt x="732" y="1200"/>
                  </a:cubicBezTo>
                  <a:cubicBezTo>
                    <a:pt x="666" y="1147"/>
                    <a:pt x="607" y="1141"/>
                    <a:pt x="521" y="1141"/>
                  </a:cubicBezTo>
                  <a:cubicBezTo>
                    <a:pt x="481" y="1141"/>
                    <a:pt x="462" y="1141"/>
                    <a:pt x="422" y="1141"/>
                  </a:cubicBezTo>
                  <a:cubicBezTo>
                    <a:pt x="455" y="989"/>
                    <a:pt x="455" y="989"/>
                    <a:pt x="455" y="989"/>
                  </a:cubicBezTo>
                  <a:cubicBezTo>
                    <a:pt x="448" y="910"/>
                    <a:pt x="415" y="870"/>
                    <a:pt x="369" y="804"/>
                  </a:cubicBezTo>
                  <a:cubicBezTo>
                    <a:pt x="343" y="771"/>
                    <a:pt x="303" y="771"/>
                    <a:pt x="283" y="732"/>
                  </a:cubicBezTo>
                  <a:cubicBezTo>
                    <a:pt x="270" y="699"/>
                    <a:pt x="283" y="666"/>
                    <a:pt x="257" y="633"/>
                  </a:cubicBezTo>
                  <a:cubicBezTo>
                    <a:pt x="211" y="580"/>
                    <a:pt x="171" y="540"/>
                    <a:pt x="171" y="475"/>
                  </a:cubicBezTo>
                  <a:cubicBezTo>
                    <a:pt x="151" y="408"/>
                    <a:pt x="151" y="408"/>
                    <a:pt x="151" y="408"/>
                  </a:cubicBezTo>
                  <a:cubicBezTo>
                    <a:pt x="151" y="382"/>
                    <a:pt x="151" y="369"/>
                    <a:pt x="151" y="343"/>
                  </a:cubicBezTo>
                  <a:cubicBezTo>
                    <a:pt x="151" y="323"/>
                    <a:pt x="151" y="303"/>
                    <a:pt x="138" y="290"/>
                  </a:cubicBezTo>
                  <a:cubicBezTo>
                    <a:pt x="112" y="277"/>
                    <a:pt x="92" y="283"/>
                    <a:pt x="66" y="263"/>
                  </a:cubicBezTo>
                  <a:cubicBezTo>
                    <a:pt x="52" y="250"/>
                    <a:pt x="59" y="231"/>
                    <a:pt x="52" y="211"/>
                  </a:cubicBezTo>
                  <a:cubicBezTo>
                    <a:pt x="46" y="178"/>
                    <a:pt x="0" y="158"/>
                    <a:pt x="20" y="138"/>
                  </a:cubicBezTo>
                  <a:cubicBezTo>
                    <a:pt x="52" y="105"/>
                    <a:pt x="132" y="145"/>
                    <a:pt x="132" y="99"/>
                  </a:cubicBezTo>
                  <a:cubicBezTo>
                    <a:pt x="132" y="65"/>
                    <a:pt x="132" y="46"/>
                    <a:pt x="132" y="19"/>
                  </a:cubicBezTo>
                  <a:cubicBezTo>
                    <a:pt x="132" y="13"/>
                    <a:pt x="132" y="6"/>
                    <a:pt x="132" y="0"/>
                  </a:cubicBezTo>
                  <a:lnTo>
                    <a:pt x="132" y="0"/>
                  </a:lnTo>
                  <a:cubicBezTo>
                    <a:pt x="2955" y="1015"/>
                    <a:pt x="2955" y="1015"/>
                    <a:pt x="2955" y="1015"/>
                  </a:cubicBezTo>
                  <a:cubicBezTo>
                    <a:pt x="3548" y="1273"/>
                    <a:pt x="3548" y="1273"/>
                    <a:pt x="3548" y="127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72" name="Freeform 34"/>
            <p:cNvSpPr>
              <a:spLocks noChangeArrowheads="1"/>
            </p:cNvSpPr>
            <p:nvPr/>
          </p:nvSpPr>
          <p:spPr bwMode="auto">
            <a:xfrm>
              <a:off x="4620119" y="5762620"/>
              <a:ext cx="1268330" cy="1020763"/>
            </a:xfrm>
            <a:custGeom>
              <a:avLst/>
              <a:gdLst>
                <a:gd name="T0" fmla="*/ 0 w 3524"/>
                <a:gd name="T1" fmla="*/ 871 h 2837"/>
                <a:gd name="T2" fmla="*/ 152 w 3524"/>
                <a:gd name="T3" fmla="*/ 963 h 2837"/>
                <a:gd name="T4" fmla="*/ 436 w 3524"/>
                <a:gd name="T5" fmla="*/ 903 h 2837"/>
                <a:gd name="T6" fmla="*/ 561 w 3524"/>
                <a:gd name="T7" fmla="*/ 910 h 2837"/>
                <a:gd name="T8" fmla="*/ 772 w 3524"/>
                <a:gd name="T9" fmla="*/ 877 h 2837"/>
                <a:gd name="T10" fmla="*/ 798 w 3524"/>
                <a:gd name="T11" fmla="*/ 1022 h 2837"/>
                <a:gd name="T12" fmla="*/ 772 w 3524"/>
                <a:gd name="T13" fmla="*/ 1167 h 2837"/>
                <a:gd name="T14" fmla="*/ 851 w 3524"/>
                <a:gd name="T15" fmla="*/ 1471 h 2837"/>
                <a:gd name="T16" fmla="*/ 878 w 3524"/>
                <a:gd name="T17" fmla="*/ 1840 h 2837"/>
                <a:gd name="T18" fmla="*/ 911 w 3524"/>
                <a:gd name="T19" fmla="*/ 2005 h 2837"/>
                <a:gd name="T20" fmla="*/ 957 w 3524"/>
                <a:gd name="T21" fmla="*/ 2012 h 2837"/>
                <a:gd name="T22" fmla="*/ 1174 w 3524"/>
                <a:gd name="T23" fmla="*/ 2150 h 2837"/>
                <a:gd name="T24" fmla="*/ 1359 w 3524"/>
                <a:gd name="T25" fmla="*/ 2315 h 2837"/>
                <a:gd name="T26" fmla="*/ 1517 w 3524"/>
                <a:gd name="T27" fmla="*/ 2328 h 2837"/>
                <a:gd name="T28" fmla="*/ 1649 w 3524"/>
                <a:gd name="T29" fmla="*/ 2295 h 2837"/>
                <a:gd name="T30" fmla="*/ 1874 w 3524"/>
                <a:gd name="T31" fmla="*/ 2348 h 2837"/>
                <a:gd name="T32" fmla="*/ 2111 w 3524"/>
                <a:gd name="T33" fmla="*/ 2533 h 2837"/>
                <a:gd name="T34" fmla="*/ 2335 w 3524"/>
                <a:gd name="T35" fmla="*/ 2579 h 2837"/>
                <a:gd name="T36" fmla="*/ 2520 w 3524"/>
                <a:gd name="T37" fmla="*/ 2704 h 2837"/>
                <a:gd name="T38" fmla="*/ 2645 w 3524"/>
                <a:gd name="T39" fmla="*/ 2783 h 2837"/>
                <a:gd name="T40" fmla="*/ 2883 w 3524"/>
                <a:gd name="T41" fmla="*/ 2829 h 2837"/>
                <a:gd name="T42" fmla="*/ 3048 w 3524"/>
                <a:gd name="T43" fmla="*/ 2836 h 2837"/>
                <a:gd name="T44" fmla="*/ 3134 w 3524"/>
                <a:gd name="T45" fmla="*/ 2724 h 2837"/>
                <a:gd name="T46" fmla="*/ 3430 w 3524"/>
                <a:gd name="T47" fmla="*/ 2289 h 2837"/>
                <a:gd name="T48" fmla="*/ 3523 w 3524"/>
                <a:gd name="T49" fmla="*/ 2084 h 2837"/>
                <a:gd name="T50" fmla="*/ 3450 w 3524"/>
                <a:gd name="T51" fmla="*/ 1893 h 2837"/>
                <a:gd name="T52" fmla="*/ 3371 w 3524"/>
                <a:gd name="T53" fmla="*/ 1589 h 2837"/>
                <a:gd name="T54" fmla="*/ 3153 w 3524"/>
                <a:gd name="T55" fmla="*/ 1537 h 2837"/>
                <a:gd name="T56" fmla="*/ 2870 w 3524"/>
                <a:gd name="T57" fmla="*/ 1280 h 2837"/>
                <a:gd name="T58" fmla="*/ 2764 w 3524"/>
                <a:gd name="T59" fmla="*/ 600 h 2837"/>
                <a:gd name="T60" fmla="*/ 2593 w 3524"/>
                <a:gd name="T61" fmla="*/ 396 h 2837"/>
                <a:gd name="T62" fmla="*/ 2381 w 3524"/>
                <a:gd name="T63" fmla="*/ 396 h 2837"/>
                <a:gd name="T64" fmla="*/ 1669 w 3524"/>
                <a:gd name="T65" fmla="*/ 0 h 2837"/>
                <a:gd name="T66" fmla="*/ 1531 w 3524"/>
                <a:gd name="T67" fmla="*/ 138 h 2837"/>
                <a:gd name="T68" fmla="*/ 1379 w 3524"/>
                <a:gd name="T69" fmla="*/ 323 h 2837"/>
                <a:gd name="T70" fmla="*/ 1102 w 3524"/>
                <a:gd name="T71" fmla="*/ 534 h 2837"/>
                <a:gd name="T72" fmla="*/ 944 w 3524"/>
                <a:gd name="T73" fmla="*/ 627 h 2837"/>
                <a:gd name="T74" fmla="*/ 792 w 3524"/>
                <a:gd name="T75" fmla="*/ 692 h 2837"/>
                <a:gd name="T76" fmla="*/ 667 w 3524"/>
                <a:gd name="T77" fmla="*/ 673 h 2837"/>
                <a:gd name="T78" fmla="*/ 423 w 3524"/>
                <a:gd name="T79" fmla="*/ 699 h 2837"/>
                <a:gd name="T80" fmla="*/ 126 w 3524"/>
                <a:gd name="T81" fmla="*/ 844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24" h="2837">
                  <a:moveTo>
                    <a:pt x="0" y="871"/>
                  </a:moveTo>
                  <a:lnTo>
                    <a:pt x="0" y="871"/>
                  </a:lnTo>
                  <a:cubicBezTo>
                    <a:pt x="53" y="917"/>
                    <a:pt x="99" y="923"/>
                    <a:pt x="152" y="963"/>
                  </a:cubicBezTo>
                  <a:lnTo>
                    <a:pt x="152" y="963"/>
                  </a:lnTo>
                  <a:cubicBezTo>
                    <a:pt x="198" y="950"/>
                    <a:pt x="238" y="956"/>
                    <a:pt x="284" y="937"/>
                  </a:cubicBezTo>
                  <a:cubicBezTo>
                    <a:pt x="337" y="910"/>
                    <a:pt x="376" y="910"/>
                    <a:pt x="436" y="903"/>
                  </a:cubicBezTo>
                  <a:cubicBezTo>
                    <a:pt x="469" y="897"/>
                    <a:pt x="488" y="884"/>
                    <a:pt x="515" y="884"/>
                  </a:cubicBezTo>
                  <a:cubicBezTo>
                    <a:pt x="535" y="884"/>
                    <a:pt x="541" y="910"/>
                    <a:pt x="561" y="910"/>
                  </a:cubicBezTo>
                  <a:cubicBezTo>
                    <a:pt x="594" y="910"/>
                    <a:pt x="614" y="910"/>
                    <a:pt x="647" y="910"/>
                  </a:cubicBezTo>
                  <a:cubicBezTo>
                    <a:pt x="693" y="910"/>
                    <a:pt x="733" y="903"/>
                    <a:pt x="772" y="877"/>
                  </a:cubicBezTo>
                  <a:cubicBezTo>
                    <a:pt x="772" y="890"/>
                    <a:pt x="772" y="903"/>
                    <a:pt x="772" y="923"/>
                  </a:cubicBezTo>
                  <a:cubicBezTo>
                    <a:pt x="772" y="963"/>
                    <a:pt x="798" y="983"/>
                    <a:pt x="798" y="1022"/>
                  </a:cubicBezTo>
                  <a:cubicBezTo>
                    <a:pt x="798" y="1049"/>
                    <a:pt x="798" y="1062"/>
                    <a:pt x="798" y="1088"/>
                  </a:cubicBezTo>
                  <a:cubicBezTo>
                    <a:pt x="798" y="1121"/>
                    <a:pt x="772" y="1134"/>
                    <a:pt x="772" y="1167"/>
                  </a:cubicBezTo>
                  <a:cubicBezTo>
                    <a:pt x="766" y="1200"/>
                    <a:pt x="779" y="1233"/>
                    <a:pt x="752" y="1260"/>
                  </a:cubicBezTo>
                  <a:cubicBezTo>
                    <a:pt x="752" y="1345"/>
                    <a:pt x="845" y="1385"/>
                    <a:pt x="851" y="1471"/>
                  </a:cubicBezTo>
                  <a:cubicBezTo>
                    <a:pt x="845" y="1543"/>
                    <a:pt x="831" y="1616"/>
                    <a:pt x="825" y="1688"/>
                  </a:cubicBezTo>
                  <a:cubicBezTo>
                    <a:pt x="825" y="1754"/>
                    <a:pt x="831" y="1800"/>
                    <a:pt x="878" y="1840"/>
                  </a:cubicBezTo>
                  <a:cubicBezTo>
                    <a:pt x="897" y="1860"/>
                    <a:pt x="930" y="1867"/>
                    <a:pt x="930" y="1893"/>
                  </a:cubicBezTo>
                  <a:cubicBezTo>
                    <a:pt x="930" y="1939"/>
                    <a:pt x="911" y="1959"/>
                    <a:pt x="911" y="2005"/>
                  </a:cubicBezTo>
                  <a:cubicBezTo>
                    <a:pt x="911" y="2012"/>
                    <a:pt x="911" y="2018"/>
                    <a:pt x="911" y="2025"/>
                  </a:cubicBezTo>
                  <a:cubicBezTo>
                    <a:pt x="924" y="2018"/>
                    <a:pt x="944" y="2012"/>
                    <a:pt x="957" y="2012"/>
                  </a:cubicBezTo>
                  <a:cubicBezTo>
                    <a:pt x="1003" y="2012"/>
                    <a:pt x="1016" y="2051"/>
                    <a:pt x="1062" y="2078"/>
                  </a:cubicBezTo>
                  <a:cubicBezTo>
                    <a:pt x="1102" y="2104"/>
                    <a:pt x="1128" y="2124"/>
                    <a:pt x="1174" y="2150"/>
                  </a:cubicBezTo>
                  <a:cubicBezTo>
                    <a:pt x="1221" y="2170"/>
                    <a:pt x="1214" y="2223"/>
                    <a:pt x="1240" y="2269"/>
                  </a:cubicBezTo>
                  <a:cubicBezTo>
                    <a:pt x="1273" y="2308"/>
                    <a:pt x="1313" y="2308"/>
                    <a:pt x="1359" y="2315"/>
                  </a:cubicBezTo>
                  <a:cubicBezTo>
                    <a:pt x="1392" y="2328"/>
                    <a:pt x="1405" y="2354"/>
                    <a:pt x="1445" y="2354"/>
                  </a:cubicBezTo>
                  <a:cubicBezTo>
                    <a:pt x="1471" y="2354"/>
                    <a:pt x="1491" y="2341"/>
                    <a:pt x="1517" y="2328"/>
                  </a:cubicBezTo>
                  <a:cubicBezTo>
                    <a:pt x="1537" y="2315"/>
                    <a:pt x="1551" y="2322"/>
                    <a:pt x="1577" y="2315"/>
                  </a:cubicBezTo>
                  <a:cubicBezTo>
                    <a:pt x="1603" y="2315"/>
                    <a:pt x="1623" y="2295"/>
                    <a:pt x="1649" y="2295"/>
                  </a:cubicBezTo>
                  <a:cubicBezTo>
                    <a:pt x="1722" y="2295"/>
                    <a:pt x="1748" y="2341"/>
                    <a:pt x="1821" y="2348"/>
                  </a:cubicBezTo>
                  <a:cubicBezTo>
                    <a:pt x="1841" y="2348"/>
                    <a:pt x="1854" y="2348"/>
                    <a:pt x="1874" y="2348"/>
                  </a:cubicBezTo>
                  <a:cubicBezTo>
                    <a:pt x="1907" y="2348"/>
                    <a:pt x="1913" y="2381"/>
                    <a:pt x="1933" y="2407"/>
                  </a:cubicBezTo>
                  <a:cubicBezTo>
                    <a:pt x="1999" y="2467"/>
                    <a:pt x="2039" y="2493"/>
                    <a:pt x="2111" y="2533"/>
                  </a:cubicBezTo>
                  <a:cubicBezTo>
                    <a:pt x="2203" y="2513"/>
                    <a:pt x="2203" y="2513"/>
                    <a:pt x="2203" y="2513"/>
                  </a:cubicBezTo>
                  <a:cubicBezTo>
                    <a:pt x="2256" y="2533"/>
                    <a:pt x="2276" y="2566"/>
                    <a:pt x="2335" y="2579"/>
                  </a:cubicBezTo>
                  <a:cubicBezTo>
                    <a:pt x="2375" y="2592"/>
                    <a:pt x="2408" y="2592"/>
                    <a:pt x="2434" y="2618"/>
                  </a:cubicBezTo>
                  <a:cubicBezTo>
                    <a:pt x="2467" y="2651"/>
                    <a:pt x="2500" y="2665"/>
                    <a:pt x="2520" y="2704"/>
                  </a:cubicBezTo>
                  <a:cubicBezTo>
                    <a:pt x="2533" y="2750"/>
                    <a:pt x="2527" y="2816"/>
                    <a:pt x="2573" y="2816"/>
                  </a:cubicBezTo>
                  <a:cubicBezTo>
                    <a:pt x="2606" y="2816"/>
                    <a:pt x="2612" y="2783"/>
                    <a:pt x="2645" y="2783"/>
                  </a:cubicBezTo>
                  <a:cubicBezTo>
                    <a:pt x="2665" y="2783"/>
                    <a:pt x="2678" y="2790"/>
                    <a:pt x="2698" y="2796"/>
                  </a:cubicBezTo>
                  <a:cubicBezTo>
                    <a:pt x="2771" y="2796"/>
                    <a:pt x="2810" y="2829"/>
                    <a:pt x="2883" y="2829"/>
                  </a:cubicBezTo>
                  <a:cubicBezTo>
                    <a:pt x="2922" y="2829"/>
                    <a:pt x="2949" y="2816"/>
                    <a:pt x="2988" y="2816"/>
                  </a:cubicBezTo>
                  <a:cubicBezTo>
                    <a:pt x="3015" y="2816"/>
                    <a:pt x="3028" y="2829"/>
                    <a:pt x="3048" y="2836"/>
                  </a:cubicBezTo>
                  <a:lnTo>
                    <a:pt x="3048" y="2836"/>
                  </a:lnTo>
                  <a:cubicBezTo>
                    <a:pt x="3067" y="2783"/>
                    <a:pt x="3094" y="2770"/>
                    <a:pt x="3134" y="2724"/>
                  </a:cubicBezTo>
                  <a:cubicBezTo>
                    <a:pt x="3206" y="2625"/>
                    <a:pt x="3252" y="2579"/>
                    <a:pt x="3345" y="2486"/>
                  </a:cubicBezTo>
                  <a:cubicBezTo>
                    <a:pt x="3404" y="2427"/>
                    <a:pt x="3410" y="2374"/>
                    <a:pt x="3430" y="2289"/>
                  </a:cubicBezTo>
                  <a:cubicBezTo>
                    <a:pt x="3443" y="2236"/>
                    <a:pt x="3457" y="2203"/>
                    <a:pt x="3483" y="2150"/>
                  </a:cubicBezTo>
                  <a:cubicBezTo>
                    <a:pt x="3496" y="2124"/>
                    <a:pt x="3523" y="2110"/>
                    <a:pt x="3523" y="2084"/>
                  </a:cubicBezTo>
                  <a:cubicBezTo>
                    <a:pt x="3523" y="2051"/>
                    <a:pt x="3509" y="2038"/>
                    <a:pt x="3509" y="2005"/>
                  </a:cubicBezTo>
                  <a:cubicBezTo>
                    <a:pt x="3490" y="1965"/>
                    <a:pt x="3450" y="1946"/>
                    <a:pt x="3450" y="1893"/>
                  </a:cubicBezTo>
                  <a:cubicBezTo>
                    <a:pt x="3450" y="1834"/>
                    <a:pt x="3516" y="1814"/>
                    <a:pt x="3516" y="1748"/>
                  </a:cubicBezTo>
                  <a:cubicBezTo>
                    <a:pt x="3516" y="1662"/>
                    <a:pt x="3450" y="1623"/>
                    <a:pt x="3371" y="1589"/>
                  </a:cubicBezTo>
                  <a:cubicBezTo>
                    <a:pt x="3318" y="1563"/>
                    <a:pt x="3285" y="1537"/>
                    <a:pt x="3226" y="1537"/>
                  </a:cubicBezTo>
                  <a:cubicBezTo>
                    <a:pt x="3199" y="1537"/>
                    <a:pt x="3180" y="1537"/>
                    <a:pt x="3153" y="1537"/>
                  </a:cubicBezTo>
                  <a:cubicBezTo>
                    <a:pt x="3074" y="1537"/>
                    <a:pt x="3021" y="1517"/>
                    <a:pt x="2962" y="1457"/>
                  </a:cubicBezTo>
                  <a:cubicBezTo>
                    <a:pt x="2909" y="1405"/>
                    <a:pt x="2903" y="1352"/>
                    <a:pt x="2870" y="1280"/>
                  </a:cubicBezTo>
                  <a:cubicBezTo>
                    <a:pt x="2804" y="1134"/>
                    <a:pt x="2764" y="1042"/>
                    <a:pt x="2764" y="884"/>
                  </a:cubicBezTo>
                  <a:cubicBezTo>
                    <a:pt x="2764" y="772"/>
                    <a:pt x="2764" y="712"/>
                    <a:pt x="2764" y="600"/>
                  </a:cubicBezTo>
                  <a:cubicBezTo>
                    <a:pt x="2711" y="508"/>
                    <a:pt x="2659" y="468"/>
                    <a:pt x="2593" y="396"/>
                  </a:cubicBezTo>
                  <a:lnTo>
                    <a:pt x="2593" y="396"/>
                  </a:lnTo>
                  <a:cubicBezTo>
                    <a:pt x="2566" y="396"/>
                    <a:pt x="2553" y="396"/>
                    <a:pt x="2527" y="396"/>
                  </a:cubicBezTo>
                  <a:cubicBezTo>
                    <a:pt x="2474" y="396"/>
                    <a:pt x="2441" y="396"/>
                    <a:pt x="2381" y="396"/>
                  </a:cubicBezTo>
                  <a:cubicBezTo>
                    <a:pt x="2157" y="6"/>
                    <a:pt x="2157" y="6"/>
                    <a:pt x="2157" y="6"/>
                  </a:cubicBezTo>
                  <a:cubicBezTo>
                    <a:pt x="1669" y="0"/>
                    <a:pt x="1669" y="0"/>
                    <a:pt x="1669" y="0"/>
                  </a:cubicBezTo>
                  <a:cubicBezTo>
                    <a:pt x="1630" y="33"/>
                    <a:pt x="1616" y="59"/>
                    <a:pt x="1583" y="99"/>
                  </a:cubicBezTo>
                  <a:cubicBezTo>
                    <a:pt x="1570" y="119"/>
                    <a:pt x="1557" y="145"/>
                    <a:pt x="1531" y="138"/>
                  </a:cubicBezTo>
                  <a:cubicBezTo>
                    <a:pt x="1452" y="138"/>
                    <a:pt x="1372" y="185"/>
                    <a:pt x="1372" y="264"/>
                  </a:cubicBezTo>
                  <a:cubicBezTo>
                    <a:pt x="1372" y="290"/>
                    <a:pt x="1379" y="297"/>
                    <a:pt x="1379" y="323"/>
                  </a:cubicBezTo>
                  <a:cubicBezTo>
                    <a:pt x="1379" y="396"/>
                    <a:pt x="1326" y="429"/>
                    <a:pt x="1267" y="462"/>
                  </a:cubicBezTo>
                  <a:cubicBezTo>
                    <a:pt x="1201" y="495"/>
                    <a:pt x="1168" y="508"/>
                    <a:pt x="1102" y="534"/>
                  </a:cubicBezTo>
                  <a:cubicBezTo>
                    <a:pt x="1042" y="560"/>
                    <a:pt x="983" y="547"/>
                    <a:pt x="950" y="600"/>
                  </a:cubicBezTo>
                  <a:cubicBezTo>
                    <a:pt x="944" y="607"/>
                    <a:pt x="950" y="620"/>
                    <a:pt x="944" y="627"/>
                  </a:cubicBezTo>
                  <a:cubicBezTo>
                    <a:pt x="917" y="653"/>
                    <a:pt x="891" y="659"/>
                    <a:pt x="858" y="666"/>
                  </a:cubicBezTo>
                  <a:cubicBezTo>
                    <a:pt x="831" y="673"/>
                    <a:pt x="818" y="692"/>
                    <a:pt x="792" y="692"/>
                  </a:cubicBezTo>
                  <a:cubicBezTo>
                    <a:pt x="759" y="692"/>
                    <a:pt x="739" y="692"/>
                    <a:pt x="713" y="692"/>
                  </a:cubicBezTo>
                  <a:cubicBezTo>
                    <a:pt x="693" y="692"/>
                    <a:pt x="686" y="679"/>
                    <a:pt x="667" y="673"/>
                  </a:cubicBezTo>
                  <a:cubicBezTo>
                    <a:pt x="607" y="653"/>
                    <a:pt x="568" y="640"/>
                    <a:pt x="495" y="640"/>
                  </a:cubicBezTo>
                  <a:cubicBezTo>
                    <a:pt x="462" y="640"/>
                    <a:pt x="449" y="679"/>
                    <a:pt x="423" y="699"/>
                  </a:cubicBezTo>
                  <a:cubicBezTo>
                    <a:pt x="356" y="739"/>
                    <a:pt x="310" y="752"/>
                    <a:pt x="251" y="798"/>
                  </a:cubicBezTo>
                  <a:cubicBezTo>
                    <a:pt x="211" y="831"/>
                    <a:pt x="179" y="831"/>
                    <a:pt x="126" y="844"/>
                  </a:cubicBezTo>
                  <a:cubicBezTo>
                    <a:pt x="80" y="857"/>
                    <a:pt x="53" y="864"/>
                    <a:pt x="0" y="87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73" name="Freeform 35"/>
            <p:cNvSpPr>
              <a:spLocks noChangeArrowheads="1"/>
            </p:cNvSpPr>
            <p:nvPr/>
          </p:nvSpPr>
          <p:spPr bwMode="auto">
            <a:xfrm>
              <a:off x="3389887" y="3910007"/>
              <a:ext cx="3185904" cy="2165350"/>
            </a:xfrm>
            <a:custGeom>
              <a:avLst/>
              <a:gdLst>
                <a:gd name="T0" fmla="*/ 8027 w 8852"/>
                <a:gd name="T1" fmla="*/ 5184 h 6017"/>
                <a:gd name="T2" fmla="*/ 7928 w 8852"/>
                <a:gd name="T3" fmla="*/ 5534 h 6017"/>
                <a:gd name="T4" fmla="*/ 6009 w 8852"/>
                <a:gd name="T5" fmla="*/ 5541 h 6017"/>
                <a:gd name="T6" fmla="*/ 5573 w 8852"/>
                <a:gd name="T7" fmla="*/ 5151 h 6017"/>
                <a:gd name="T8" fmla="*/ 4947 w 8852"/>
                <a:gd name="T9" fmla="*/ 5283 h 6017"/>
                <a:gd name="T10" fmla="*/ 4683 w 8852"/>
                <a:gd name="T11" fmla="*/ 5607 h 6017"/>
                <a:gd name="T12" fmla="*/ 4360 w 8852"/>
                <a:gd name="T13" fmla="*/ 5772 h 6017"/>
                <a:gd name="T14" fmla="*/ 4129 w 8852"/>
                <a:gd name="T15" fmla="*/ 5837 h 6017"/>
                <a:gd name="T16" fmla="*/ 3839 w 8852"/>
                <a:gd name="T17" fmla="*/ 5844 h 6017"/>
                <a:gd name="T18" fmla="*/ 3416 w 8852"/>
                <a:gd name="T19" fmla="*/ 6016 h 6017"/>
                <a:gd name="T20" fmla="*/ 0 w 8852"/>
                <a:gd name="T21" fmla="*/ 4743 h 6017"/>
                <a:gd name="T22" fmla="*/ 59 w 8852"/>
                <a:gd name="T23" fmla="*/ 4591 h 6017"/>
                <a:gd name="T24" fmla="*/ 290 w 8852"/>
                <a:gd name="T25" fmla="*/ 4380 h 6017"/>
                <a:gd name="T26" fmla="*/ 336 w 8852"/>
                <a:gd name="T27" fmla="*/ 4017 h 6017"/>
                <a:gd name="T28" fmla="*/ 389 w 8852"/>
                <a:gd name="T29" fmla="*/ 3753 h 6017"/>
                <a:gd name="T30" fmla="*/ 712 w 8852"/>
                <a:gd name="T31" fmla="*/ 3516 h 6017"/>
                <a:gd name="T32" fmla="*/ 903 w 8852"/>
                <a:gd name="T33" fmla="*/ 3463 h 6017"/>
                <a:gd name="T34" fmla="*/ 1299 w 8852"/>
                <a:gd name="T35" fmla="*/ 3311 h 6017"/>
                <a:gd name="T36" fmla="*/ 1596 w 8852"/>
                <a:gd name="T37" fmla="*/ 3153 h 6017"/>
                <a:gd name="T38" fmla="*/ 1814 w 8852"/>
                <a:gd name="T39" fmla="*/ 3212 h 6017"/>
                <a:gd name="T40" fmla="*/ 2051 w 8852"/>
                <a:gd name="T41" fmla="*/ 2368 h 6017"/>
                <a:gd name="T42" fmla="*/ 2150 w 8852"/>
                <a:gd name="T43" fmla="*/ 1847 h 6017"/>
                <a:gd name="T44" fmla="*/ 2084 w 8852"/>
                <a:gd name="T45" fmla="*/ 1570 h 6017"/>
                <a:gd name="T46" fmla="*/ 1899 w 8852"/>
                <a:gd name="T47" fmla="*/ 1254 h 6017"/>
                <a:gd name="T48" fmla="*/ 1767 w 8852"/>
                <a:gd name="T49" fmla="*/ 1003 h 6017"/>
                <a:gd name="T50" fmla="*/ 2051 w 8852"/>
                <a:gd name="T51" fmla="*/ 772 h 6017"/>
                <a:gd name="T52" fmla="*/ 2256 w 8852"/>
                <a:gd name="T53" fmla="*/ 666 h 6017"/>
                <a:gd name="T54" fmla="*/ 1952 w 8852"/>
                <a:gd name="T55" fmla="*/ 489 h 6017"/>
                <a:gd name="T56" fmla="*/ 1919 w 8852"/>
                <a:gd name="T57" fmla="*/ 146 h 6017"/>
                <a:gd name="T58" fmla="*/ 2460 w 8852"/>
                <a:gd name="T59" fmla="*/ 146 h 6017"/>
                <a:gd name="T60" fmla="*/ 2783 w 8852"/>
                <a:gd name="T61" fmla="*/ 20 h 6017"/>
                <a:gd name="T62" fmla="*/ 3027 w 8852"/>
                <a:gd name="T63" fmla="*/ 20 h 6017"/>
                <a:gd name="T64" fmla="*/ 3212 w 8852"/>
                <a:gd name="T65" fmla="*/ 93 h 6017"/>
                <a:gd name="T66" fmla="*/ 3370 w 8852"/>
                <a:gd name="T67" fmla="*/ 376 h 6017"/>
                <a:gd name="T68" fmla="*/ 3555 w 8852"/>
                <a:gd name="T69" fmla="*/ 508 h 6017"/>
                <a:gd name="T70" fmla="*/ 4149 w 8852"/>
                <a:gd name="T71" fmla="*/ 528 h 6017"/>
                <a:gd name="T72" fmla="*/ 4755 w 8852"/>
                <a:gd name="T73" fmla="*/ 172 h 6017"/>
                <a:gd name="T74" fmla="*/ 5217 w 8852"/>
                <a:gd name="T75" fmla="*/ 33 h 6017"/>
                <a:gd name="T76" fmla="*/ 5455 w 8852"/>
                <a:gd name="T77" fmla="*/ 422 h 6017"/>
                <a:gd name="T78" fmla="*/ 5646 w 8852"/>
                <a:gd name="T79" fmla="*/ 726 h 6017"/>
                <a:gd name="T80" fmla="*/ 5692 w 8852"/>
                <a:gd name="T81" fmla="*/ 1043 h 6017"/>
                <a:gd name="T82" fmla="*/ 5864 w 8852"/>
                <a:gd name="T83" fmla="*/ 1531 h 6017"/>
                <a:gd name="T84" fmla="*/ 6081 w 8852"/>
                <a:gd name="T85" fmla="*/ 1775 h 6017"/>
                <a:gd name="T86" fmla="*/ 6239 w 8852"/>
                <a:gd name="T87" fmla="*/ 1511 h 6017"/>
                <a:gd name="T88" fmla="*/ 6609 w 8852"/>
                <a:gd name="T89" fmla="*/ 1491 h 6017"/>
                <a:gd name="T90" fmla="*/ 6780 w 8852"/>
                <a:gd name="T91" fmla="*/ 1280 h 6017"/>
                <a:gd name="T92" fmla="*/ 7156 w 8852"/>
                <a:gd name="T93" fmla="*/ 1036 h 6017"/>
                <a:gd name="T94" fmla="*/ 7334 w 8852"/>
                <a:gd name="T95" fmla="*/ 442 h 6017"/>
                <a:gd name="T96" fmla="*/ 7374 w 8852"/>
                <a:gd name="T97" fmla="*/ 1273 h 6017"/>
                <a:gd name="T98" fmla="*/ 7532 w 8852"/>
                <a:gd name="T99" fmla="*/ 1478 h 6017"/>
                <a:gd name="T100" fmla="*/ 7717 w 8852"/>
                <a:gd name="T101" fmla="*/ 1689 h 6017"/>
                <a:gd name="T102" fmla="*/ 7941 w 8852"/>
                <a:gd name="T103" fmla="*/ 1900 h 6017"/>
                <a:gd name="T104" fmla="*/ 8205 w 8852"/>
                <a:gd name="T105" fmla="*/ 1959 h 6017"/>
                <a:gd name="T106" fmla="*/ 8541 w 8852"/>
                <a:gd name="T107" fmla="*/ 2091 h 6017"/>
                <a:gd name="T108" fmla="*/ 8851 w 8852"/>
                <a:gd name="T109" fmla="*/ 2210 h 6017"/>
                <a:gd name="T110" fmla="*/ 8218 w 8852"/>
                <a:gd name="T111" fmla="*/ 4505 h 6017"/>
                <a:gd name="T112" fmla="*/ 8119 w 8852"/>
                <a:gd name="T113" fmla="*/ 4716 h 6017"/>
                <a:gd name="T114" fmla="*/ 8139 w 8852"/>
                <a:gd name="T115" fmla="*/ 4901 h 6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52" h="6017">
                  <a:moveTo>
                    <a:pt x="8139" y="4901"/>
                  </a:moveTo>
                  <a:lnTo>
                    <a:pt x="8139" y="4901"/>
                  </a:lnTo>
                  <a:cubicBezTo>
                    <a:pt x="8073" y="5000"/>
                    <a:pt x="8027" y="5066"/>
                    <a:pt x="8027" y="5184"/>
                  </a:cubicBezTo>
                  <a:cubicBezTo>
                    <a:pt x="8027" y="5211"/>
                    <a:pt x="8040" y="5224"/>
                    <a:pt x="8040" y="5250"/>
                  </a:cubicBezTo>
                  <a:cubicBezTo>
                    <a:pt x="8040" y="5283"/>
                    <a:pt x="8007" y="5297"/>
                    <a:pt x="7994" y="5330"/>
                  </a:cubicBezTo>
                  <a:cubicBezTo>
                    <a:pt x="7961" y="5409"/>
                    <a:pt x="7928" y="5448"/>
                    <a:pt x="7928" y="5534"/>
                  </a:cubicBezTo>
                  <a:cubicBezTo>
                    <a:pt x="7928" y="5547"/>
                    <a:pt x="7928" y="5554"/>
                    <a:pt x="7928" y="5560"/>
                  </a:cubicBezTo>
                  <a:cubicBezTo>
                    <a:pt x="6009" y="5541"/>
                    <a:pt x="6009" y="5541"/>
                    <a:pt x="6009" y="5541"/>
                  </a:cubicBezTo>
                  <a:lnTo>
                    <a:pt x="6009" y="5541"/>
                  </a:lnTo>
                  <a:cubicBezTo>
                    <a:pt x="5982" y="5541"/>
                    <a:pt x="5969" y="5541"/>
                    <a:pt x="5943" y="5541"/>
                  </a:cubicBezTo>
                  <a:cubicBezTo>
                    <a:pt x="5890" y="5541"/>
                    <a:pt x="5857" y="5541"/>
                    <a:pt x="5797" y="5541"/>
                  </a:cubicBezTo>
                  <a:cubicBezTo>
                    <a:pt x="5573" y="5151"/>
                    <a:pt x="5573" y="5151"/>
                    <a:pt x="5573" y="5151"/>
                  </a:cubicBezTo>
                  <a:cubicBezTo>
                    <a:pt x="5085" y="5145"/>
                    <a:pt x="5085" y="5145"/>
                    <a:pt x="5085" y="5145"/>
                  </a:cubicBezTo>
                  <a:cubicBezTo>
                    <a:pt x="5046" y="5178"/>
                    <a:pt x="5032" y="5204"/>
                    <a:pt x="4999" y="5244"/>
                  </a:cubicBezTo>
                  <a:cubicBezTo>
                    <a:pt x="4986" y="5264"/>
                    <a:pt x="4973" y="5290"/>
                    <a:pt x="4947" y="5283"/>
                  </a:cubicBezTo>
                  <a:cubicBezTo>
                    <a:pt x="4868" y="5283"/>
                    <a:pt x="4788" y="5330"/>
                    <a:pt x="4788" y="5409"/>
                  </a:cubicBezTo>
                  <a:cubicBezTo>
                    <a:pt x="4788" y="5435"/>
                    <a:pt x="4795" y="5442"/>
                    <a:pt x="4795" y="5468"/>
                  </a:cubicBezTo>
                  <a:cubicBezTo>
                    <a:pt x="4795" y="5541"/>
                    <a:pt x="4742" y="5574"/>
                    <a:pt x="4683" y="5607"/>
                  </a:cubicBezTo>
                  <a:cubicBezTo>
                    <a:pt x="4617" y="5640"/>
                    <a:pt x="4584" y="5653"/>
                    <a:pt x="4518" y="5679"/>
                  </a:cubicBezTo>
                  <a:cubicBezTo>
                    <a:pt x="4458" y="5705"/>
                    <a:pt x="4399" y="5692"/>
                    <a:pt x="4366" y="5745"/>
                  </a:cubicBezTo>
                  <a:cubicBezTo>
                    <a:pt x="4360" y="5752"/>
                    <a:pt x="4366" y="5765"/>
                    <a:pt x="4360" y="5772"/>
                  </a:cubicBezTo>
                  <a:cubicBezTo>
                    <a:pt x="4333" y="5798"/>
                    <a:pt x="4307" y="5804"/>
                    <a:pt x="4274" y="5811"/>
                  </a:cubicBezTo>
                  <a:cubicBezTo>
                    <a:pt x="4247" y="5818"/>
                    <a:pt x="4234" y="5837"/>
                    <a:pt x="4208" y="5837"/>
                  </a:cubicBezTo>
                  <a:cubicBezTo>
                    <a:pt x="4175" y="5837"/>
                    <a:pt x="4155" y="5837"/>
                    <a:pt x="4129" y="5837"/>
                  </a:cubicBezTo>
                  <a:cubicBezTo>
                    <a:pt x="4109" y="5837"/>
                    <a:pt x="4102" y="5824"/>
                    <a:pt x="4083" y="5818"/>
                  </a:cubicBezTo>
                  <a:cubicBezTo>
                    <a:pt x="4023" y="5798"/>
                    <a:pt x="3984" y="5785"/>
                    <a:pt x="3911" y="5785"/>
                  </a:cubicBezTo>
                  <a:cubicBezTo>
                    <a:pt x="3878" y="5785"/>
                    <a:pt x="3865" y="5824"/>
                    <a:pt x="3839" y="5844"/>
                  </a:cubicBezTo>
                  <a:cubicBezTo>
                    <a:pt x="3772" y="5884"/>
                    <a:pt x="3726" y="5897"/>
                    <a:pt x="3667" y="5943"/>
                  </a:cubicBezTo>
                  <a:cubicBezTo>
                    <a:pt x="3627" y="5976"/>
                    <a:pt x="3595" y="5976"/>
                    <a:pt x="3542" y="5989"/>
                  </a:cubicBezTo>
                  <a:cubicBezTo>
                    <a:pt x="3496" y="6002"/>
                    <a:pt x="3469" y="6009"/>
                    <a:pt x="3416" y="6016"/>
                  </a:cubicBezTo>
                  <a:lnTo>
                    <a:pt x="3416" y="6016"/>
                  </a:lnTo>
                  <a:cubicBezTo>
                    <a:pt x="2823" y="5758"/>
                    <a:pt x="2823" y="5758"/>
                    <a:pt x="2823" y="5758"/>
                  </a:cubicBezTo>
                  <a:cubicBezTo>
                    <a:pt x="0" y="4743"/>
                    <a:pt x="0" y="4743"/>
                    <a:pt x="0" y="4743"/>
                  </a:cubicBezTo>
                  <a:lnTo>
                    <a:pt x="0" y="4743"/>
                  </a:lnTo>
                  <a:cubicBezTo>
                    <a:pt x="6" y="4710"/>
                    <a:pt x="26" y="4690"/>
                    <a:pt x="39" y="4657"/>
                  </a:cubicBezTo>
                  <a:cubicBezTo>
                    <a:pt x="46" y="4637"/>
                    <a:pt x="46" y="4617"/>
                    <a:pt x="59" y="4591"/>
                  </a:cubicBezTo>
                  <a:cubicBezTo>
                    <a:pt x="79" y="4564"/>
                    <a:pt x="99" y="4551"/>
                    <a:pt x="125" y="4532"/>
                  </a:cubicBezTo>
                  <a:cubicBezTo>
                    <a:pt x="184" y="4499"/>
                    <a:pt x="231" y="4499"/>
                    <a:pt x="290" y="4466"/>
                  </a:cubicBezTo>
                  <a:cubicBezTo>
                    <a:pt x="323" y="4452"/>
                    <a:pt x="290" y="4413"/>
                    <a:pt x="290" y="4380"/>
                  </a:cubicBezTo>
                  <a:cubicBezTo>
                    <a:pt x="290" y="4301"/>
                    <a:pt x="231" y="4268"/>
                    <a:pt x="231" y="4189"/>
                  </a:cubicBezTo>
                  <a:cubicBezTo>
                    <a:pt x="231" y="4142"/>
                    <a:pt x="231" y="4109"/>
                    <a:pt x="263" y="4083"/>
                  </a:cubicBezTo>
                  <a:cubicBezTo>
                    <a:pt x="297" y="4063"/>
                    <a:pt x="323" y="4057"/>
                    <a:pt x="336" y="4017"/>
                  </a:cubicBezTo>
                  <a:cubicBezTo>
                    <a:pt x="349" y="3991"/>
                    <a:pt x="343" y="3971"/>
                    <a:pt x="356" y="3938"/>
                  </a:cubicBezTo>
                  <a:cubicBezTo>
                    <a:pt x="369" y="3885"/>
                    <a:pt x="389" y="3852"/>
                    <a:pt x="389" y="3799"/>
                  </a:cubicBezTo>
                  <a:cubicBezTo>
                    <a:pt x="389" y="3780"/>
                    <a:pt x="369" y="3760"/>
                    <a:pt x="389" y="3753"/>
                  </a:cubicBezTo>
                  <a:cubicBezTo>
                    <a:pt x="455" y="3694"/>
                    <a:pt x="527" y="3700"/>
                    <a:pt x="587" y="3641"/>
                  </a:cubicBezTo>
                  <a:cubicBezTo>
                    <a:pt x="600" y="3621"/>
                    <a:pt x="600" y="3608"/>
                    <a:pt x="620" y="3595"/>
                  </a:cubicBezTo>
                  <a:cubicBezTo>
                    <a:pt x="659" y="3575"/>
                    <a:pt x="673" y="3549"/>
                    <a:pt x="712" y="3516"/>
                  </a:cubicBezTo>
                  <a:cubicBezTo>
                    <a:pt x="732" y="3503"/>
                    <a:pt x="752" y="3536"/>
                    <a:pt x="778" y="3536"/>
                  </a:cubicBezTo>
                  <a:cubicBezTo>
                    <a:pt x="798" y="3536"/>
                    <a:pt x="804" y="3522"/>
                    <a:pt x="818" y="3509"/>
                  </a:cubicBezTo>
                  <a:cubicBezTo>
                    <a:pt x="844" y="3483"/>
                    <a:pt x="870" y="3483"/>
                    <a:pt x="903" y="3463"/>
                  </a:cubicBezTo>
                  <a:cubicBezTo>
                    <a:pt x="936" y="3437"/>
                    <a:pt x="956" y="3410"/>
                    <a:pt x="996" y="3404"/>
                  </a:cubicBezTo>
                  <a:cubicBezTo>
                    <a:pt x="1081" y="3391"/>
                    <a:pt x="1128" y="3371"/>
                    <a:pt x="1207" y="3351"/>
                  </a:cubicBezTo>
                  <a:cubicBezTo>
                    <a:pt x="1246" y="3338"/>
                    <a:pt x="1273" y="3331"/>
                    <a:pt x="1299" y="3311"/>
                  </a:cubicBezTo>
                  <a:cubicBezTo>
                    <a:pt x="1319" y="3298"/>
                    <a:pt x="1332" y="3305"/>
                    <a:pt x="1345" y="3285"/>
                  </a:cubicBezTo>
                  <a:cubicBezTo>
                    <a:pt x="1378" y="3245"/>
                    <a:pt x="1385" y="3212"/>
                    <a:pt x="1431" y="3186"/>
                  </a:cubicBezTo>
                  <a:cubicBezTo>
                    <a:pt x="1484" y="3146"/>
                    <a:pt x="1530" y="3153"/>
                    <a:pt x="1596" y="3153"/>
                  </a:cubicBezTo>
                  <a:cubicBezTo>
                    <a:pt x="1662" y="3153"/>
                    <a:pt x="1688" y="3219"/>
                    <a:pt x="1754" y="3219"/>
                  </a:cubicBezTo>
                  <a:cubicBezTo>
                    <a:pt x="1774" y="3219"/>
                    <a:pt x="1794" y="3212"/>
                    <a:pt x="1814" y="3212"/>
                  </a:cubicBezTo>
                  <a:lnTo>
                    <a:pt x="1814" y="3212"/>
                  </a:lnTo>
                  <a:cubicBezTo>
                    <a:pt x="1827" y="3127"/>
                    <a:pt x="1860" y="3107"/>
                    <a:pt x="1886" y="3028"/>
                  </a:cubicBezTo>
                  <a:cubicBezTo>
                    <a:pt x="1945" y="2856"/>
                    <a:pt x="1965" y="2751"/>
                    <a:pt x="2005" y="2566"/>
                  </a:cubicBezTo>
                  <a:cubicBezTo>
                    <a:pt x="2025" y="2494"/>
                    <a:pt x="2051" y="2447"/>
                    <a:pt x="2051" y="2368"/>
                  </a:cubicBezTo>
                  <a:cubicBezTo>
                    <a:pt x="2051" y="2335"/>
                    <a:pt x="2051" y="2315"/>
                    <a:pt x="2051" y="2283"/>
                  </a:cubicBezTo>
                  <a:cubicBezTo>
                    <a:pt x="2130" y="1933"/>
                    <a:pt x="2130" y="1933"/>
                    <a:pt x="2130" y="1933"/>
                  </a:cubicBezTo>
                  <a:cubicBezTo>
                    <a:pt x="2137" y="1900"/>
                    <a:pt x="2150" y="1880"/>
                    <a:pt x="2150" y="1847"/>
                  </a:cubicBezTo>
                  <a:cubicBezTo>
                    <a:pt x="2150" y="1814"/>
                    <a:pt x="2150" y="1801"/>
                    <a:pt x="2150" y="1775"/>
                  </a:cubicBezTo>
                  <a:cubicBezTo>
                    <a:pt x="2150" y="1735"/>
                    <a:pt x="2124" y="1722"/>
                    <a:pt x="2110" y="1689"/>
                  </a:cubicBezTo>
                  <a:cubicBezTo>
                    <a:pt x="2097" y="1643"/>
                    <a:pt x="2110" y="1610"/>
                    <a:pt x="2084" y="1570"/>
                  </a:cubicBezTo>
                  <a:cubicBezTo>
                    <a:pt x="2044" y="1524"/>
                    <a:pt x="1985" y="1517"/>
                    <a:pt x="1985" y="1458"/>
                  </a:cubicBezTo>
                  <a:cubicBezTo>
                    <a:pt x="1985" y="1425"/>
                    <a:pt x="1998" y="1405"/>
                    <a:pt x="1998" y="1366"/>
                  </a:cubicBezTo>
                  <a:cubicBezTo>
                    <a:pt x="1998" y="1306"/>
                    <a:pt x="1945" y="1287"/>
                    <a:pt x="1899" y="1254"/>
                  </a:cubicBezTo>
                  <a:cubicBezTo>
                    <a:pt x="1860" y="1234"/>
                    <a:pt x="1846" y="1214"/>
                    <a:pt x="1814" y="1188"/>
                  </a:cubicBezTo>
                  <a:cubicBezTo>
                    <a:pt x="1781" y="1168"/>
                    <a:pt x="1734" y="1161"/>
                    <a:pt x="1734" y="1115"/>
                  </a:cubicBezTo>
                  <a:cubicBezTo>
                    <a:pt x="1734" y="1075"/>
                    <a:pt x="1761" y="1049"/>
                    <a:pt x="1767" y="1003"/>
                  </a:cubicBezTo>
                  <a:cubicBezTo>
                    <a:pt x="1774" y="963"/>
                    <a:pt x="1774" y="924"/>
                    <a:pt x="1807" y="897"/>
                  </a:cubicBezTo>
                  <a:cubicBezTo>
                    <a:pt x="1860" y="864"/>
                    <a:pt x="1893" y="858"/>
                    <a:pt x="1952" y="838"/>
                  </a:cubicBezTo>
                  <a:cubicBezTo>
                    <a:pt x="1992" y="818"/>
                    <a:pt x="2005" y="772"/>
                    <a:pt x="2051" y="772"/>
                  </a:cubicBezTo>
                  <a:cubicBezTo>
                    <a:pt x="2110" y="772"/>
                    <a:pt x="2143" y="792"/>
                    <a:pt x="2203" y="792"/>
                  </a:cubicBezTo>
                  <a:cubicBezTo>
                    <a:pt x="2223" y="798"/>
                    <a:pt x="2262" y="792"/>
                    <a:pt x="2269" y="779"/>
                  </a:cubicBezTo>
                  <a:cubicBezTo>
                    <a:pt x="2269" y="739"/>
                    <a:pt x="2269" y="713"/>
                    <a:pt x="2256" y="666"/>
                  </a:cubicBezTo>
                  <a:cubicBezTo>
                    <a:pt x="2236" y="607"/>
                    <a:pt x="2209" y="561"/>
                    <a:pt x="2143" y="541"/>
                  </a:cubicBezTo>
                  <a:cubicBezTo>
                    <a:pt x="2117" y="535"/>
                    <a:pt x="2090" y="541"/>
                    <a:pt x="2058" y="535"/>
                  </a:cubicBezTo>
                  <a:cubicBezTo>
                    <a:pt x="2018" y="521"/>
                    <a:pt x="1985" y="495"/>
                    <a:pt x="1952" y="489"/>
                  </a:cubicBezTo>
                  <a:cubicBezTo>
                    <a:pt x="1945" y="436"/>
                    <a:pt x="1945" y="409"/>
                    <a:pt x="1945" y="357"/>
                  </a:cubicBezTo>
                  <a:cubicBezTo>
                    <a:pt x="1945" y="291"/>
                    <a:pt x="1919" y="251"/>
                    <a:pt x="1919" y="185"/>
                  </a:cubicBezTo>
                  <a:cubicBezTo>
                    <a:pt x="1919" y="165"/>
                    <a:pt x="1919" y="159"/>
                    <a:pt x="1919" y="146"/>
                  </a:cubicBezTo>
                  <a:cubicBezTo>
                    <a:pt x="2025" y="132"/>
                    <a:pt x="2084" y="106"/>
                    <a:pt x="2189" y="106"/>
                  </a:cubicBezTo>
                  <a:cubicBezTo>
                    <a:pt x="2249" y="106"/>
                    <a:pt x="2282" y="106"/>
                    <a:pt x="2341" y="106"/>
                  </a:cubicBezTo>
                  <a:cubicBezTo>
                    <a:pt x="2387" y="106"/>
                    <a:pt x="2414" y="132"/>
                    <a:pt x="2460" y="146"/>
                  </a:cubicBezTo>
                  <a:cubicBezTo>
                    <a:pt x="2546" y="165"/>
                    <a:pt x="2599" y="172"/>
                    <a:pt x="2691" y="172"/>
                  </a:cubicBezTo>
                  <a:cubicBezTo>
                    <a:pt x="2711" y="172"/>
                    <a:pt x="2717" y="139"/>
                    <a:pt x="2724" y="119"/>
                  </a:cubicBezTo>
                  <a:cubicBezTo>
                    <a:pt x="2730" y="73"/>
                    <a:pt x="2737" y="20"/>
                    <a:pt x="2783" y="20"/>
                  </a:cubicBezTo>
                  <a:cubicBezTo>
                    <a:pt x="2836" y="20"/>
                    <a:pt x="2843" y="106"/>
                    <a:pt x="2902" y="106"/>
                  </a:cubicBezTo>
                  <a:cubicBezTo>
                    <a:pt x="2928" y="106"/>
                    <a:pt x="2942" y="79"/>
                    <a:pt x="2968" y="60"/>
                  </a:cubicBezTo>
                  <a:cubicBezTo>
                    <a:pt x="2988" y="47"/>
                    <a:pt x="3007" y="40"/>
                    <a:pt x="3027" y="20"/>
                  </a:cubicBezTo>
                  <a:cubicBezTo>
                    <a:pt x="3034" y="7"/>
                    <a:pt x="3041" y="0"/>
                    <a:pt x="3060" y="0"/>
                  </a:cubicBezTo>
                  <a:cubicBezTo>
                    <a:pt x="3080" y="0"/>
                    <a:pt x="3087" y="20"/>
                    <a:pt x="3100" y="27"/>
                  </a:cubicBezTo>
                  <a:cubicBezTo>
                    <a:pt x="3146" y="53"/>
                    <a:pt x="3179" y="60"/>
                    <a:pt x="3212" y="93"/>
                  </a:cubicBezTo>
                  <a:cubicBezTo>
                    <a:pt x="3252" y="132"/>
                    <a:pt x="3245" y="172"/>
                    <a:pt x="3258" y="231"/>
                  </a:cubicBezTo>
                  <a:cubicBezTo>
                    <a:pt x="3271" y="291"/>
                    <a:pt x="3298" y="317"/>
                    <a:pt x="3298" y="383"/>
                  </a:cubicBezTo>
                  <a:cubicBezTo>
                    <a:pt x="3331" y="383"/>
                    <a:pt x="3344" y="376"/>
                    <a:pt x="3370" y="376"/>
                  </a:cubicBezTo>
                  <a:cubicBezTo>
                    <a:pt x="3397" y="376"/>
                    <a:pt x="3403" y="376"/>
                    <a:pt x="3423" y="363"/>
                  </a:cubicBezTo>
                  <a:lnTo>
                    <a:pt x="3423" y="363"/>
                  </a:lnTo>
                  <a:cubicBezTo>
                    <a:pt x="3463" y="429"/>
                    <a:pt x="3496" y="462"/>
                    <a:pt x="3555" y="508"/>
                  </a:cubicBezTo>
                  <a:cubicBezTo>
                    <a:pt x="3568" y="521"/>
                    <a:pt x="3575" y="535"/>
                    <a:pt x="3588" y="548"/>
                  </a:cubicBezTo>
                  <a:cubicBezTo>
                    <a:pt x="3660" y="601"/>
                    <a:pt x="3713" y="620"/>
                    <a:pt x="3799" y="620"/>
                  </a:cubicBezTo>
                  <a:cubicBezTo>
                    <a:pt x="3944" y="620"/>
                    <a:pt x="4017" y="581"/>
                    <a:pt x="4149" y="528"/>
                  </a:cubicBezTo>
                  <a:cubicBezTo>
                    <a:pt x="4214" y="495"/>
                    <a:pt x="4234" y="442"/>
                    <a:pt x="4294" y="409"/>
                  </a:cubicBezTo>
                  <a:cubicBezTo>
                    <a:pt x="4346" y="383"/>
                    <a:pt x="4386" y="390"/>
                    <a:pt x="4445" y="370"/>
                  </a:cubicBezTo>
                  <a:cubicBezTo>
                    <a:pt x="4590" y="337"/>
                    <a:pt x="4637" y="251"/>
                    <a:pt x="4755" y="172"/>
                  </a:cubicBezTo>
                  <a:cubicBezTo>
                    <a:pt x="4881" y="99"/>
                    <a:pt x="4973" y="86"/>
                    <a:pt x="5085" y="0"/>
                  </a:cubicBezTo>
                  <a:lnTo>
                    <a:pt x="5085" y="0"/>
                  </a:lnTo>
                  <a:cubicBezTo>
                    <a:pt x="5138" y="0"/>
                    <a:pt x="5178" y="7"/>
                    <a:pt x="5217" y="33"/>
                  </a:cubicBezTo>
                  <a:cubicBezTo>
                    <a:pt x="5243" y="53"/>
                    <a:pt x="5276" y="60"/>
                    <a:pt x="5283" y="93"/>
                  </a:cubicBezTo>
                  <a:cubicBezTo>
                    <a:pt x="5309" y="178"/>
                    <a:pt x="5329" y="218"/>
                    <a:pt x="5356" y="304"/>
                  </a:cubicBezTo>
                  <a:cubicBezTo>
                    <a:pt x="5375" y="357"/>
                    <a:pt x="5408" y="390"/>
                    <a:pt x="5455" y="422"/>
                  </a:cubicBezTo>
                  <a:cubicBezTo>
                    <a:pt x="5494" y="442"/>
                    <a:pt x="5507" y="469"/>
                    <a:pt x="5547" y="495"/>
                  </a:cubicBezTo>
                  <a:cubicBezTo>
                    <a:pt x="5600" y="541"/>
                    <a:pt x="5646" y="581"/>
                    <a:pt x="5646" y="653"/>
                  </a:cubicBezTo>
                  <a:cubicBezTo>
                    <a:pt x="5646" y="680"/>
                    <a:pt x="5646" y="700"/>
                    <a:pt x="5646" y="726"/>
                  </a:cubicBezTo>
                  <a:cubicBezTo>
                    <a:pt x="5659" y="805"/>
                    <a:pt x="5659" y="805"/>
                    <a:pt x="5659" y="805"/>
                  </a:cubicBezTo>
                  <a:cubicBezTo>
                    <a:pt x="5659" y="845"/>
                    <a:pt x="5659" y="864"/>
                    <a:pt x="5659" y="904"/>
                  </a:cubicBezTo>
                  <a:cubicBezTo>
                    <a:pt x="5659" y="963"/>
                    <a:pt x="5666" y="996"/>
                    <a:pt x="5692" y="1043"/>
                  </a:cubicBezTo>
                  <a:cubicBezTo>
                    <a:pt x="5738" y="1102"/>
                    <a:pt x="5791" y="1135"/>
                    <a:pt x="5791" y="1214"/>
                  </a:cubicBezTo>
                  <a:cubicBezTo>
                    <a:pt x="5791" y="1240"/>
                    <a:pt x="5791" y="1254"/>
                    <a:pt x="5791" y="1287"/>
                  </a:cubicBezTo>
                  <a:cubicBezTo>
                    <a:pt x="5791" y="1386"/>
                    <a:pt x="5844" y="1432"/>
                    <a:pt x="5864" y="1531"/>
                  </a:cubicBezTo>
                  <a:cubicBezTo>
                    <a:pt x="5877" y="1570"/>
                    <a:pt x="5870" y="1590"/>
                    <a:pt x="5870" y="1630"/>
                  </a:cubicBezTo>
                  <a:cubicBezTo>
                    <a:pt x="5883" y="1695"/>
                    <a:pt x="5916" y="1748"/>
                    <a:pt x="5982" y="1755"/>
                  </a:cubicBezTo>
                  <a:cubicBezTo>
                    <a:pt x="6022" y="1761"/>
                    <a:pt x="6041" y="1768"/>
                    <a:pt x="6081" y="1775"/>
                  </a:cubicBezTo>
                  <a:cubicBezTo>
                    <a:pt x="6101" y="1781"/>
                    <a:pt x="6134" y="1794"/>
                    <a:pt x="6140" y="1775"/>
                  </a:cubicBezTo>
                  <a:cubicBezTo>
                    <a:pt x="6160" y="1722"/>
                    <a:pt x="6160" y="1682"/>
                    <a:pt x="6180" y="1630"/>
                  </a:cubicBezTo>
                  <a:cubicBezTo>
                    <a:pt x="6193" y="1583"/>
                    <a:pt x="6220" y="1557"/>
                    <a:pt x="6239" y="1511"/>
                  </a:cubicBezTo>
                  <a:cubicBezTo>
                    <a:pt x="6253" y="1478"/>
                    <a:pt x="6259" y="1451"/>
                    <a:pt x="6286" y="1425"/>
                  </a:cubicBezTo>
                  <a:cubicBezTo>
                    <a:pt x="6338" y="1372"/>
                    <a:pt x="6411" y="1372"/>
                    <a:pt x="6477" y="1405"/>
                  </a:cubicBezTo>
                  <a:cubicBezTo>
                    <a:pt x="6530" y="1425"/>
                    <a:pt x="6550" y="1491"/>
                    <a:pt x="6609" y="1491"/>
                  </a:cubicBezTo>
                  <a:cubicBezTo>
                    <a:pt x="6662" y="1491"/>
                    <a:pt x="6721" y="1471"/>
                    <a:pt x="6721" y="1418"/>
                  </a:cubicBezTo>
                  <a:cubicBezTo>
                    <a:pt x="6721" y="1386"/>
                    <a:pt x="6721" y="1372"/>
                    <a:pt x="6721" y="1339"/>
                  </a:cubicBezTo>
                  <a:cubicBezTo>
                    <a:pt x="6721" y="1306"/>
                    <a:pt x="6754" y="1293"/>
                    <a:pt x="6780" y="1280"/>
                  </a:cubicBezTo>
                  <a:cubicBezTo>
                    <a:pt x="6826" y="1267"/>
                    <a:pt x="6853" y="1240"/>
                    <a:pt x="6899" y="1220"/>
                  </a:cubicBezTo>
                  <a:cubicBezTo>
                    <a:pt x="6978" y="1181"/>
                    <a:pt x="6998" y="1141"/>
                    <a:pt x="7077" y="1089"/>
                  </a:cubicBezTo>
                  <a:cubicBezTo>
                    <a:pt x="7097" y="1062"/>
                    <a:pt x="7117" y="1036"/>
                    <a:pt x="7156" y="1036"/>
                  </a:cubicBezTo>
                  <a:cubicBezTo>
                    <a:pt x="7189" y="1036"/>
                    <a:pt x="7209" y="1036"/>
                    <a:pt x="7242" y="1036"/>
                  </a:cubicBezTo>
                  <a:cubicBezTo>
                    <a:pt x="7288" y="1036"/>
                    <a:pt x="7315" y="1036"/>
                    <a:pt x="7361" y="1049"/>
                  </a:cubicBezTo>
                  <a:cubicBezTo>
                    <a:pt x="7334" y="442"/>
                    <a:pt x="7334" y="442"/>
                    <a:pt x="7334" y="442"/>
                  </a:cubicBezTo>
                  <a:cubicBezTo>
                    <a:pt x="7361" y="1049"/>
                    <a:pt x="7361" y="1049"/>
                    <a:pt x="7361" y="1049"/>
                  </a:cubicBezTo>
                  <a:cubicBezTo>
                    <a:pt x="7361" y="1089"/>
                    <a:pt x="7374" y="1115"/>
                    <a:pt x="7374" y="1155"/>
                  </a:cubicBezTo>
                  <a:cubicBezTo>
                    <a:pt x="7374" y="1201"/>
                    <a:pt x="7374" y="1227"/>
                    <a:pt x="7374" y="1273"/>
                  </a:cubicBezTo>
                  <a:cubicBezTo>
                    <a:pt x="7374" y="1306"/>
                    <a:pt x="7387" y="1319"/>
                    <a:pt x="7413" y="1346"/>
                  </a:cubicBezTo>
                  <a:cubicBezTo>
                    <a:pt x="7447" y="1379"/>
                    <a:pt x="7453" y="1412"/>
                    <a:pt x="7493" y="1438"/>
                  </a:cubicBezTo>
                  <a:cubicBezTo>
                    <a:pt x="7506" y="1458"/>
                    <a:pt x="7519" y="1458"/>
                    <a:pt x="7532" y="1478"/>
                  </a:cubicBezTo>
                  <a:cubicBezTo>
                    <a:pt x="7565" y="1517"/>
                    <a:pt x="7572" y="1557"/>
                    <a:pt x="7618" y="1570"/>
                  </a:cubicBezTo>
                  <a:cubicBezTo>
                    <a:pt x="7658" y="1577"/>
                    <a:pt x="7697" y="1583"/>
                    <a:pt x="7704" y="1616"/>
                  </a:cubicBezTo>
                  <a:cubicBezTo>
                    <a:pt x="7704" y="1649"/>
                    <a:pt x="7710" y="1662"/>
                    <a:pt x="7717" y="1689"/>
                  </a:cubicBezTo>
                  <a:cubicBezTo>
                    <a:pt x="7724" y="1715"/>
                    <a:pt x="7717" y="1735"/>
                    <a:pt x="7730" y="1761"/>
                  </a:cubicBezTo>
                  <a:cubicBezTo>
                    <a:pt x="7756" y="1788"/>
                    <a:pt x="7783" y="1794"/>
                    <a:pt x="7809" y="1814"/>
                  </a:cubicBezTo>
                  <a:cubicBezTo>
                    <a:pt x="7855" y="1854"/>
                    <a:pt x="7895" y="1860"/>
                    <a:pt x="7941" y="1900"/>
                  </a:cubicBezTo>
                  <a:cubicBezTo>
                    <a:pt x="7974" y="1920"/>
                    <a:pt x="7981" y="1959"/>
                    <a:pt x="8027" y="1959"/>
                  </a:cubicBezTo>
                  <a:cubicBezTo>
                    <a:pt x="8053" y="1959"/>
                    <a:pt x="8066" y="1953"/>
                    <a:pt x="8093" y="1953"/>
                  </a:cubicBezTo>
                  <a:cubicBezTo>
                    <a:pt x="8139" y="1953"/>
                    <a:pt x="8159" y="1959"/>
                    <a:pt x="8205" y="1959"/>
                  </a:cubicBezTo>
                  <a:cubicBezTo>
                    <a:pt x="8251" y="1966"/>
                    <a:pt x="8278" y="1946"/>
                    <a:pt x="8324" y="1959"/>
                  </a:cubicBezTo>
                  <a:cubicBezTo>
                    <a:pt x="8370" y="1979"/>
                    <a:pt x="8383" y="2012"/>
                    <a:pt x="8429" y="2038"/>
                  </a:cubicBezTo>
                  <a:cubicBezTo>
                    <a:pt x="8462" y="2071"/>
                    <a:pt x="8495" y="2071"/>
                    <a:pt x="8541" y="2091"/>
                  </a:cubicBezTo>
                  <a:cubicBezTo>
                    <a:pt x="8581" y="2104"/>
                    <a:pt x="8581" y="2137"/>
                    <a:pt x="8621" y="2157"/>
                  </a:cubicBezTo>
                  <a:cubicBezTo>
                    <a:pt x="8653" y="2177"/>
                    <a:pt x="8673" y="2164"/>
                    <a:pt x="8713" y="2164"/>
                  </a:cubicBezTo>
                  <a:cubicBezTo>
                    <a:pt x="8766" y="2177"/>
                    <a:pt x="8799" y="2190"/>
                    <a:pt x="8851" y="2210"/>
                  </a:cubicBezTo>
                  <a:cubicBezTo>
                    <a:pt x="8291" y="4446"/>
                    <a:pt x="8291" y="4446"/>
                    <a:pt x="8291" y="4446"/>
                  </a:cubicBezTo>
                  <a:cubicBezTo>
                    <a:pt x="8284" y="4446"/>
                    <a:pt x="8278" y="4439"/>
                    <a:pt x="8264" y="4439"/>
                  </a:cubicBezTo>
                  <a:cubicBezTo>
                    <a:pt x="8231" y="4439"/>
                    <a:pt x="8238" y="4479"/>
                    <a:pt x="8218" y="4505"/>
                  </a:cubicBezTo>
                  <a:cubicBezTo>
                    <a:pt x="8212" y="4518"/>
                    <a:pt x="8198" y="4518"/>
                    <a:pt x="8185" y="4525"/>
                  </a:cubicBezTo>
                  <a:cubicBezTo>
                    <a:pt x="8159" y="4551"/>
                    <a:pt x="8119" y="4564"/>
                    <a:pt x="8119" y="4611"/>
                  </a:cubicBezTo>
                  <a:cubicBezTo>
                    <a:pt x="8119" y="4650"/>
                    <a:pt x="8119" y="4677"/>
                    <a:pt x="8119" y="4716"/>
                  </a:cubicBezTo>
                  <a:cubicBezTo>
                    <a:pt x="8119" y="4749"/>
                    <a:pt x="8146" y="4756"/>
                    <a:pt x="8146" y="4782"/>
                  </a:cubicBezTo>
                  <a:cubicBezTo>
                    <a:pt x="8146" y="4802"/>
                    <a:pt x="8133" y="4815"/>
                    <a:pt x="8133" y="4835"/>
                  </a:cubicBezTo>
                  <a:cubicBezTo>
                    <a:pt x="8133" y="4861"/>
                    <a:pt x="8139" y="4875"/>
                    <a:pt x="8139" y="4901"/>
                  </a:cubicBezTo>
                </a:path>
              </a:pathLst>
            </a:custGeom>
            <a:solidFill>
              <a:schemeClr val="accent1"/>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74" name="Freeform 36"/>
            <p:cNvSpPr>
              <a:spLocks noChangeArrowheads="1"/>
            </p:cNvSpPr>
            <p:nvPr/>
          </p:nvSpPr>
          <p:spPr bwMode="auto">
            <a:xfrm>
              <a:off x="7015500" y="6634157"/>
              <a:ext cx="1325476" cy="1314450"/>
            </a:xfrm>
            <a:custGeom>
              <a:avLst/>
              <a:gdLst>
                <a:gd name="T0" fmla="*/ 2915 w 3681"/>
                <a:gd name="T1" fmla="*/ 2215 h 3653"/>
                <a:gd name="T2" fmla="*/ 2915 w 3681"/>
                <a:gd name="T3" fmla="*/ 2492 h 3653"/>
                <a:gd name="T4" fmla="*/ 2875 w 3681"/>
                <a:gd name="T5" fmla="*/ 2762 h 3653"/>
                <a:gd name="T6" fmla="*/ 2823 w 3681"/>
                <a:gd name="T7" fmla="*/ 3138 h 3653"/>
                <a:gd name="T8" fmla="*/ 2480 w 3681"/>
                <a:gd name="T9" fmla="*/ 3217 h 3653"/>
                <a:gd name="T10" fmla="*/ 2163 w 3681"/>
                <a:gd name="T11" fmla="*/ 3217 h 3653"/>
                <a:gd name="T12" fmla="*/ 1952 w 3681"/>
                <a:gd name="T13" fmla="*/ 3197 h 3653"/>
                <a:gd name="T14" fmla="*/ 1767 w 3681"/>
                <a:gd name="T15" fmla="*/ 3224 h 3653"/>
                <a:gd name="T16" fmla="*/ 1398 w 3681"/>
                <a:gd name="T17" fmla="*/ 3329 h 3653"/>
                <a:gd name="T18" fmla="*/ 1279 w 3681"/>
                <a:gd name="T19" fmla="*/ 3441 h 3653"/>
                <a:gd name="T20" fmla="*/ 1147 w 3681"/>
                <a:gd name="T21" fmla="*/ 3547 h 3653"/>
                <a:gd name="T22" fmla="*/ 1022 w 3681"/>
                <a:gd name="T23" fmla="*/ 3613 h 3653"/>
                <a:gd name="T24" fmla="*/ 554 w 3681"/>
                <a:gd name="T25" fmla="*/ 3303 h 3653"/>
                <a:gd name="T26" fmla="*/ 125 w 3681"/>
                <a:gd name="T27" fmla="*/ 2960 h 3653"/>
                <a:gd name="T28" fmla="*/ 52 w 3681"/>
                <a:gd name="T29" fmla="*/ 2802 h 3653"/>
                <a:gd name="T30" fmla="*/ 26 w 3681"/>
                <a:gd name="T31" fmla="*/ 2518 h 3653"/>
                <a:gd name="T32" fmla="*/ 250 w 3681"/>
                <a:gd name="T33" fmla="*/ 2208 h 3653"/>
                <a:gd name="T34" fmla="*/ 343 w 3681"/>
                <a:gd name="T35" fmla="*/ 1931 h 3653"/>
                <a:gd name="T36" fmla="*/ 514 w 3681"/>
                <a:gd name="T37" fmla="*/ 1799 h 3653"/>
                <a:gd name="T38" fmla="*/ 811 w 3681"/>
                <a:gd name="T39" fmla="*/ 1628 h 3653"/>
                <a:gd name="T40" fmla="*/ 956 w 3681"/>
                <a:gd name="T41" fmla="*/ 1377 h 3653"/>
                <a:gd name="T42" fmla="*/ 1200 w 3681"/>
                <a:gd name="T43" fmla="*/ 1159 h 3653"/>
                <a:gd name="T44" fmla="*/ 1273 w 3681"/>
                <a:gd name="T45" fmla="*/ 765 h 3653"/>
                <a:gd name="T46" fmla="*/ 1411 w 3681"/>
                <a:gd name="T47" fmla="*/ 408 h 3653"/>
                <a:gd name="T48" fmla="*/ 1616 w 3681"/>
                <a:gd name="T49" fmla="*/ 0 h 3653"/>
                <a:gd name="T50" fmla="*/ 1741 w 3681"/>
                <a:gd name="T51" fmla="*/ 362 h 3653"/>
                <a:gd name="T52" fmla="*/ 2242 w 3681"/>
                <a:gd name="T53" fmla="*/ 349 h 3653"/>
                <a:gd name="T54" fmla="*/ 2288 w 3681"/>
                <a:gd name="T55" fmla="*/ 514 h 3653"/>
                <a:gd name="T56" fmla="*/ 2500 w 3681"/>
                <a:gd name="T57" fmla="*/ 468 h 3653"/>
                <a:gd name="T58" fmla="*/ 2796 w 3681"/>
                <a:gd name="T59" fmla="*/ 666 h 3653"/>
                <a:gd name="T60" fmla="*/ 3014 w 3681"/>
                <a:gd name="T61" fmla="*/ 639 h 3653"/>
                <a:gd name="T62" fmla="*/ 3364 w 3681"/>
                <a:gd name="T63" fmla="*/ 547 h 3653"/>
                <a:gd name="T64" fmla="*/ 3680 w 3681"/>
                <a:gd name="T65" fmla="*/ 428 h 3653"/>
                <a:gd name="T66" fmla="*/ 3641 w 3681"/>
                <a:gd name="T67" fmla="*/ 613 h 3653"/>
                <a:gd name="T68" fmla="*/ 3641 w 3681"/>
                <a:gd name="T69" fmla="*/ 1186 h 3653"/>
                <a:gd name="T70" fmla="*/ 3383 w 3681"/>
                <a:gd name="T71" fmla="*/ 1436 h 3653"/>
                <a:gd name="T72" fmla="*/ 3133 w 3681"/>
                <a:gd name="T73" fmla="*/ 1726 h 3653"/>
                <a:gd name="T74" fmla="*/ 3007 w 3681"/>
                <a:gd name="T75" fmla="*/ 2023 h 3653"/>
                <a:gd name="T76" fmla="*/ 2994 w 3681"/>
                <a:gd name="T77" fmla="*/ 1832 h 3653"/>
                <a:gd name="T78" fmla="*/ 2928 w 3681"/>
                <a:gd name="T79" fmla="*/ 1601 h 3653"/>
                <a:gd name="T80" fmla="*/ 2308 w 3681"/>
                <a:gd name="T81" fmla="*/ 1542 h 3653"/>
                <a:gd name="T82" fmla="*/ 2183 w 3681"/>
                <a:gd name="T83" fmla="*/ 1740 h 3653"/>
                <a:gd name="T84" fmla="*/ 2170 w 3681"/>
                <a:gd name="T85" fmla="*/ 1997 h 3653"/>
                <a:gd name="T86" fmla="*/ 2704 w 3681"/>
                <a:gd name="T87" fmla="*/ 2136 h 3653"/>
                <a:gd name="T88" fmla="*/ 3007 w 3681"/>
                <a:gd name="T89" fmla="*/ 2023 h 3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81" h="3653">
                  <a:moveTo>
                    <a:pt x="3007" y="2023"/>
                  </a:moveTo>
                  <a:lnTo>
                    <a:pt x="3007" y="2023"/>
                  </a:lnTo>
                  <a:cubicBezTo>
                    <a:pt x="3001" y="2103"/>
                    <a:pt x="2915" y="2136"/>
                    <a:pt x="2915" y="2215"/>
                  </a:cubicBezTo>
                  <a:cubicBezTo>
                    <a:pt x="2915" y="2267"/>
                    <a:pt x="2961" y="2294"/>
                    <a:pt x="2961" y="2347"/>
                  </a:cubicBezTo>
                  <a:cubicBezTo>
                    <a:pt x="2961" y="2373"/>
                    <a:pt x="2961" y="2393"/>
                    <a:pt x="2961" y="2419"/>
                  </a:cubicBezTo>
                  <a:cubicBezTo>
                    <a:pt x="2961" y="2452"/>
                    <a:pt x="2928" y="2465"/>
                    <a:pt x="2915" y="2492"/>
                  </a:cubicBezTo>
                  <a:cubicBezTo>
                    <a:pt x="2895" y="2544"/>
                    <a:pt x="2882" y="2571"/>
                    <a:pt x="2862" y="2623"/>
                  </a:cubicBezTo>
                  <a:cubicBezTo>
                    <a:pt x="2849" y="2650"/>
                    <a:pt x="2836" y="2657"/>
                    <a:pt x="2836" y="2690"/>
                  </a:cubicBezTo>
                  <a:cubicBezTo>
                    <a:pt x="2836" y="2722"/>
                    <a:pt x="2856" y="2729"/>
                    <a:pt x="2875" y="2762"/>
                  </a:cubicBezTo>
                  <a:cubicBezTo>
                    <a:pt x="2882" y="2782"/>
                    <a:pt x="2908" y="2795"/>
                    <a:pt x="2908" y="2821"/>
                  </a:cubicBezTo>
                  <a:cubicBezTo>
                    <a:pt x="2908" y="2901"/>
                    <a:pt x="2823" y="2927"/>
                    <a:pt x="2823" y="3006"/>
                  </a:cubicBezTo>
                  <a:cubicBezTo>
                    <a:pt x="2823" y="3059"/>
                    <a:pt x="2823" y="3085"/>
                    <a:pt x="2823" y="3138"/>
                  </a:cubicBezTo>
                  <a:cubicBezTo>
                    <a:pt x="2737" y="3138"/>
                    <a:pt x="2697" y="3171"/>
                    <a:pt x="2625" y="3211"/>
                  </a:cubicBezTo>
                  <a:cubicBezTo>
                    <a:pt x="2592" y="3224"/>
                    <a:pt x="2579" y="3250"/>
                    <a:pt x="2546" y="3250"/>
                  </a:cubicBezTo>
                  <a:cubicBezTo>
                    <a:pt x="2519" y="3250"/>
                    <a:pt x="2506" y="3224"/>
                    <a:pt x="2480" y="3217"/>
                  </a:cubicBezTo>
                  <a:cubicBezTo>
                    <a:pt x="2433" y="3211"/>
                    <a:pt x="2401" y="3211"/>
                    <a:pt x="2348" y="3211"/>
                  </a:cubicBezTo>
                  <a:cubicBezTo>
                    <a:pt x="2308" y="3211"/>
                    <a:pt x="2282" y="3217"/>
                    <a:pt x="2242" y="3217"/>
                  </a:cubicBezTo>
                  <a:cubicBezTo>
                    <a:pt x="2209" y="3217"/>
                    <a:pt x="2189" y="3217"/>
                    <a:pt x="2163" y="3217"/>
                  </a:cubicBezTo>
                  <a:cubicBezTo>
                    <a:pt x="2130" y="3217"/>
                    <a:pt x="2110" y="3217"/>
                    <a:pt x="2084" y="3204"/>
                  </a:cubicBezTo>
                  <a:cubicBezTo>
                    <a:pt x="2058" y="3191"/>
                    <a:pt x="2051" y="3158"/>
                    <a:pt x="2018" y="3158"/>
                  </a:cubicBezTo>
                  <a:cubicBezTo>
                    <a:pt x="1992" y="3158"/>
                    <a:pt x="1978" y="3184"/>
                    <a:pt x="1952" y="3197"/>
                  </a:cubicBezTo>
                  <a:cubicBezTo>
                    <a:pt x="1926" y="3211"/>
                    <a:pt x="1906" y="3217"/>
                    <a:pt x="1873" y="3230"/>
                  </a:cubicBezTo>
                  <a:cubicBezTo>
                    <a:pt x="1847" y="3250"/>
                    <a:pt x="1840" y="3277"/>
                    <a:pt x="1814" y="3296"/>
                  </a:cubicBezTo>
                  <a:cubicBezTo>
                    <a:pt x="1807" y="3263"/>
                    <a:pt x="1800" y="3224"/>
                    <a:pt x="1767" y="3224"/>
                  </a:cubicBezTo>
                  <a:cubicBezTo>
                    <a:pt x="1748" y="3224"/>
                    <a:pt x="1741" y="3250"/>
                    <a:pt x="1721" y="3257"/>
                  </a:cubicBezTo>
                  <a:cubicBezTo>
                    <a:pt x="1655" y="3277"/>
                    <a:pt x="1609" y="3290"/>
                    <a:pt x="1543" y="3316"/>
                  </a:cubicBezTo>
                  <a:cubicBezTo>
                    <a:pt x="1490" y="3316"/>
                    <a:pt x="1457" y="3323"/>
                    <a:pt x="1398" y="3329"/>
                  </a:cubicBezTo>
                  <a:cubicBezTo>
                    <a:pt x="1378" y="3336"/>
                    <a:pt x="1359" y="3336"/>
                    <a:pt x="1339" y="3349"/>
                  </a:cubicBezTo>
                  <a:cubicBezTo>
                    <a:pt x="1325" y="3356"/>
                    <a:pt x="1325" y="3369"/>
                    <a:pt x="1312" y="3389"/>
                  </a:cubicBezTo>
                  <a:cubicBezTo>
                    <a:pt x="1306" y="3408"/>
                    <a:pt x="1292" y="3422"/>
                    <a:pt x="1279" y="3441"/>
                  </a:cubicBezTo>
                  <a:cubicBezTo>
                    <a:pt x="1266" y="3474"/>
                    <a:pt x="1253" y="3488"/>
                    <a:pt x="1227" y="3507"/>
                  </a:cubicBezTo>
                  <a:cubicBezTo>
                    <a:pt x="1207" y="3514"/>
                    <a:pt x="1207" y="3534"/>
                    <a:pt x="1187" y="3540"/>
                  </a:cubicBezTo>
                  <a:cubicBezTo>
                    <a:pt x="1167" y="3547"/>
                    <a:pt x="1154" y="3540"/>
                    <a:pt x="1147" y="3547"/>
                  </a:cubicBezTo>
                  <a:cubicBezTo>
                    <a:pt x="1108" y="3573"/>
                    <a:pt x="1101" y="3606"/>
                    <a:pt x="1095" y="3652"/>
                  </a:cubicBezTo>
                  <a:lnTo>
                    <a:pt x="1095" y="3652"/>
                  </a:lnTo>
                  <a:cubicBezTo>
                    <a:pt x="1068" y="3633"/>
                    <a:pt x="1048" y="3626"/>
                    <a:pt x="1022" y="3613"/>
                  </a:cubicBezTo>
                  <a:cubicBezTo>
                    <a:pt x="943" y="3580"/>
                    <a:pt x="884" y="3567"/>
                    <a:pt x="844" y="3494"/>
                  </a:cubicBezTo>
                  <a:cubicBezTo>
                    <a:pt x="811" y="3441"/>
                    <a:pt x="765" y="3435"/>
                    <a:pt x="712" y="3402"/>
                  </a:cubicBezTo>
                  <a:cubicBezTo>
                    <a:pt x="646" y="3369"/>
                    <a:pt x="620" y="3343"/>
                    <a:pt x="554" y="3303"/>
                  </a:cubicBezTo>
                  <a:cubicBezTo>
                    <a:pt x="461" y="3244"/>
                    <a:pt x="422" y="3197"/>
                    <a:pt x="336" y="3132"/>
                  </a:cubicBezTo>
                  <a:cubicBezTo>
                    <a:pt x="296" y="3105"/>
                    <a:pt x="270" y="3092"/>
                    <a:pt x="244" y="3059"/>
                  </a:cubicBezTo>
                  <a:cubicBezTo>
                    <a:pt x="204" y="3013"/>
                    <a:pt x="184" y="2980"/>
                    <a:pt x="125" y="2960"/>
                  </a:cubicBezTo>
                  <a:cubicBezTo>
                    <a:pt x="92" y="2947"/>
                    <a:pt x="66" y="2953"/>
                    <a:pt x="33" y="2947"/>
                  </a:cubicBezTo>
                  <a:cubicBezTo>
                    <a:pt x="33" y="2934"/>
                    <a:pt x="33" y="2927"/>
                    <a:pt x="33" y="2914"/>
                  </a:cubicBezTo>
                  <a:cubicBezTo>
                    <a:pt x="33" y="2874"/>
                    <a:pt x="52" y="2848"/>
                    <a:pt x="52" y="2802"/>
                  </a:cubicBezTo>
                  <a:cubicBezTo>
                    <a:pt x="59" y="2755"/>
                    <a:pt x="59" y="2709"/>
                    <a:pt x="66" y="2663"/>
                  </a:cubicBezTo>
                  <a:lnTo>
                    <a:pt x="66" y="2663"/>
                  </a:lnTo>
                  <a:cubicBezTo>
                    <a:pt x="59" y="2604"/>
                    <a:pt x="46" y="2564"/>
                    <a:pt x="26" y="2518"/>
                  </a:cubicBezTo>
                  <a:cubicBezTo>
                    <a:pt x="13" y="2498"/>
                    <a:pt x="0" y="2478"/>
                    <a:pt x="0" y="2459"/>
                  </a:cubicBezTo>
                  <a:cubicBezTo>
                    <a:pt x="0" y="2406"/>
                    <a:pt x="33" y="2386"/>
                    <a:pt x="59" y="2347"/>
                  </a:cubicBezTo>
                  <a:cubicBezTo>
                    <a:pt x="112" y="2274"/>
                    <a:pt x="178" y="2254"/>
                    <a:pt x="250" y="2208"/>
                  </a:cubicBezTo>
                  <a:cubicBezTo>
                    <a:pt x="283" y="2182"/>
                    <a:pt x="290" y="2155"/>
                    <a:pt x="303" y="2116"/>
                  </a:cubicBezTo>
                  <a:cubicBezTo>
                    <a:pt x="323" y="2069"/>
                    <a:pt x="343" y="2050"/>
                    <a:pt x="343" y="2004"/>
                  </a:cubicBezTo>
                  <a:cubicBezTo>
                    <a:pt x="343" y="1977"/>
                    <a:pt x="343" y="1957"/>
                    <a:pt x="343" y="1931"/>
                  </a:cubicBezTo>
                  <a:cubicBezTo>
                    <a:pt x="343" y="1898"/>
                    <a:pt x="382" y="1892"/>
                    <a:pt x="415" y="1885"/>
                  </a:cubicBezTo>
                  <a:cubicBezTo>
                    <a:pt x="435" y="1878"/>
                    <a:pt x="448" y="1865"/>
                    <a:pt x="468" y="1852"/>
                  </a:cubicBezTo>
                  <a:cubicBezTo>
                    <a:pt x="488" y="1839"/>
                    <a:pt x="488" y="1806"/>
                    <a:pt x="514" y="1799"/>
                  </a:cubicBezTo>
                  <a:cubicBezTo>
                    <a:pt x="547" y="1793"/>
                    <a:pt x="567" y="1793"/>
                    <a:pt x="600" y="1793"/>
                  </a:cubicBezTo>
                  <a:cubicBezTo>
                    <a:pt x="653" y="1793"/>
                    <a:pt x="699" y="1812"/>
                    <a:pt x="738" y="1786"/>
                  </a:cubicBezTo>
                  <a:cubicBezTo>
                    <a:pt x="791" y="1746"/>
                    <a:pt x="811" y="1694"/>
                    <a:pt x="811" y="1628"/>
                  </a:cubicBezTo>
                  <a:cubicBezTo>
                    <a:pt x="811" y="1608"/>
                    <a:pt x="798" y="1601"/>
                    <a:pt x="798" y="1581"/>
                  </a:cubicBezTo>
                  <a:cubicBezTo>
                    <a:pt x="798" y="1515"/>
                    <a:pt x="837" y="1482"/>
                    <a:pt x="884" y="1436"/>
                  </a:cubicBezTo>
                  <a:cubicBezTo>
                    <a:pt x="903" y="1410"/>
                    <a:pt x="917" y="1377"/>
                    <a:pt x="956" y="1377"/>
                  </a:cubicBezTo>
                  <a:cubicBezTo>
                    <a:pt x="982" y="1377"/>
                    <a:pt x="996" y="1390"/>
                    <a:pt x="1029" y="1390"/>
                  </a:cubicBezTo>
                  <a:cubicBezTo>
                    <a:pt x="1081" y="1390"/>
                    <a:pt x="1095" y="1338"/>
                    <a:pt x="1114" y="1291"/>
                  </a:cubicBezTo>
                  <a:cubicBezTo>
                    <a:pt x="1134" y="1232"/>
                    <a:pt x="1200" y="1225"/>
                    <a:pt x="1200" y="1159"/>
                  </a:cubicBezTo>
                  <a:cubicBezTo>
                    <a:pt x="1200" y="1126"/>
                    <a:pt x="1200" y="1107"/>
                    <a:pt x="1200" y="1067"/>
                  </a:cubicBezTo>
                  <a:cubicBezTo>
                    <a:pt x="1200" y="995"/>
                    <a:pt x="1246" y="961"/>
                    <a:pt x="1266" y="890"/>
                  </a:cubicBezTo>
                  <a:cubicBezTo>
                    <a:pt x="1273" y="844"/>
                    <a:pt x="1266" y="811"/>
                    <a:pt x="1273" y="765"/>
                  </a:cubicBezTo>
                  <a:cubicBezTo>
                    <a:pt x="1279" y="718"/>
                    <a:pt x="1312" y="699"/>
                    <a:pt x="1325" y="659"/>
                  </a:cubicBezTo>
                  <a:cubicBezTo>
                    <a:pt x="1345" y="613"/>
                    <a:pt x="1345" y="580"/>
                    <a:pt x="1372" y="534"/>
                  </a:cubicBezTo>
                  <a:cubicBezTo>
                    <a:pt x="1398" y="488"/>
                    <a:pt x="1398" y="455"/>
                    <a:pt x="1411" y="408"/>
                  </a:cubicBezTo>
                  <a:cubicBezTo>
                    <a:pt x="1438" y="343"/>
                    <a:pt x="1477" y="310"/>
                    <a:pt x="1497" y="244"/>
                  </a:cubicBezTo>
                  <a:cubicBezTo>
                    <a:pt x="1530" y="138"/>
                    <a:pt x="1536" y="72"/>
                    <a:pt x="1616" y="0"/>
                  </a:cubicBezTo>
                  <a:lnTo>
                    <a:pt x="1616" y="0"/>
                  </a:lnTo>
                  <a:cubicBezTo>
                    <a:pt x="1741" y="59"/>
                    <a:pt x="1741" y="59"/>
                    <a:pt x="1741" y="59"/>
                  </a:cubicBezTo>
                  <a:cubicBezTo>
                    <a:pt x="1728" y="145"/>
                    <a:pt x="1642" y="171"/>
                    <a:pt x="1642" y="263"/>
                  </a:cubicBezTo>
                  <a:cubicBezTo>
                    <a:pt x="1642" y="316"/>
                    <a:pt x="1695" y="343"/>
                    <a:pt x="1741" y="362"/>
                  </a:cubicBezTo>
                  <a:cubicBezTo>
                    <a:pt x="1814" y="389"/>
                    <a:pt x="1853" y="408"/>
                    <a:pt x="1926" y="408"/>
                  </a:cubicBezTo>
                  <a:cubicBezTo>
                    <a:pt x="2038" y="408"/>
                    <a:pt x="2018" y="211"/>
                    <a:pt x="2130" y="211"/>
                  </a:cubicBezTo>
                  <a:cubicBezTo>
                    <a:pt x="2203" y="211"/>
                    <a:pt x="2242" y="283"/>
                    <a:pt x="2242" y="349"/>
                  </a:cubicBezTo>
                  <a:cubicBezTo>
                    <a:pt x="2242" y="408"/>
                    <a:pt x="2216" y="435"/>
                    <a:pt x="2216" y="494"/>
                  </a:cubicBezTo>
                  <a:cubicBezTo>
                    <a:pt x="2216" y="521"/>
                    <a:pt x="2222" y="560"/>
                    <a:pt x="2256" y="560"/>
                  </a:cubicBezTo>
                  <a:cubicBezTo>
                    <a:pt x="2275" y="560"/>
                    <a:pt x="2282" y="534"/>
                    <a:pt x="2288" y="514"/>
                  </a:cubicBezTo>
                  <a:cubicBezTo>
                    <a:pt x="2302" y="488"/>
                    <a:pt x="2315" y="474"/>
                    <a:pt x="2321" y="448"/>
                  </a:cubicBezTo>
                  <a:cubicBezTo>
                    <a:pt x="2368" y="461"/>
                    <a:pt x="2387" y="507"/>
                    <a:pt x="2433" y="507"/>
                  </a:cubicBezTo>
                  <a:cubicBezTo>
                    <a:pt x="2467" y="507"/>
                    <a:pt x="2467" y="468"/>
                    <a:pt x="2500" y="468"/>
                  </a:cubicBezTo>
                  <a:cubicBezTo>
                    <a:pt x="2532" y="468"/>
                    <a:pt x="2546" y="494"/>
                    <a:pt x="2572" y="521"/>
                  </a:cubicBezTo>
                  <a:cubicBezTo>
                    <a:pt x="2618" y="567"/>
                    <a:pt x="2658" y="580"/>
                    <a:pt x="2711" y="619"/>
                  </a:cubicBezTo>
                  <a:cubicBezTo>
                    <a:pt x="2737" y="646"/>
                    <a:pt x="2757" y="666"/>
                    <a:pt x="2796" y="666"/>
                  </a:cubicBezTo>
                  <a:cubicBezTo>
                    <a:pt x="2816" y="666"/>
                    <a:pt x="2816" y="646"/>
                    <a:pt x="2823" y="626"/>
                  </a:cubicBezTo>
                  <a:cubicBezTo>
                    <a:pt x="2843" y="600"/>
                    <a:pt x="2862" y="573"/>
                    <a:pt x="2895" y="573"/>
                  </a:cubicBezTo>
                  <a:cubicBezTo>
                    <a:pt x="2948" y="573"/>
                    <a:pt x="2961" y="639"/>
                    <a:pt x="3014" y="639"/>
                  </a:cubicBezTo>
                  <a:cubicBezTo>
                    <a:pt x="3034" y="639"/>
                    <a:pt x="3047" y="639"/>
                    <a:pt x="3073" y="639"/>
                  </a:cubicBezTo>
                  <a:cubicBezTo>
                    <a:pt x="3133" y="639"/>
                    <a:pt x="3159" y="619"/>
                    <a:pt x="3212" y="600"/>
                  </a:cubicBezTo>
                  <a:cubicBezTo>
                    <a:pt x="3271" y="580"/>
                    <a:pt x="3317" y="586"/>
                    <a:pt x="3364" y="547"/>
                  </a:cubicBezTo>
                  <a:cubicBezTo>
                    <a:pt x="3397" y="521"/>
                    <a:pt x="3383" y="481"/>
                    <a:pt x="3410" y="461"/>
                  </a:cubicBezTo>
                  <a:cubicBezTo>
                    <a:pt x="3443" y="428"/>
                    <a:pt x="3476" y="441"/>
                    <a:pt x="3522" y="435"/>
                  </a:cubicBezTo>
                  <a:cubicBezTo>
                    <a:pt x="3680" y="428"/>
                    <a:pt x="3680" y="428"/>
                    <a:pt x="3680" y="428"/>
                  </a:cubicBezTo>
                  <a:lnTo>
                    <a:pt x="3680" y="428"/>
                  </a:lnTo>
                  <a:cubicBezTo>
                    <a:pt x="3680" y="468"/>
                    <a:pt x="3641" y="488"/>
                    <a:pt x="3641" y="527"/>
                  </a:cubicBezTo>
                  <a:cubicBezTo>
                    <a:pt x="3641" y="560"/>
                    <a:pt x="3641" y="580"/>
                    <a:pt x="3641" y="613"/>
                  </a:cubicBezTo>
                  <a:cubicBezTo>
                    <a:pt x="3641" y="685"/>
                    <a:pt x="3575" y="718"/>
                    <a:pt x="3575" y="791"/>
                  </a:cubicBezTo>
                  <a:cubicBezTo>
                    <a:pt x="3575" y="850"/>
                    <a:pt x="3575" y="883"/>
                    <a:pt x="3575" y="942"/>
                  </a:cubicBezTo>
                  <a:cubicBezTo>
                    <a:pt x="3575" y="1041"/>
                    <a:pt x="3641" y="1087"/>
                    <a:pt x="3641" y="1186"/>
                  </a:cubicBezTo>
                  <a:cubicBezTo>
                    <a:pt x="3641" y="1298"/>
                    <a:pt x="3608" y="1357"/>
                    <a:pt x="3568" y="1463"/>
                  </a:cubicBezTo>
                  <a:lnTo>
                    <a:pt x="3568" y="1463"/>
                  </a:lnTo>
                  <a:cubicBezTo>
                    <a:pt x="3496" y="1463"/>
                    <a:pt x="3456" y="1436"/>
                    <a:pt x="3383" y="1436"/>
                  </a:cubicBezTo>
                  <a:cubicBezTo>
                    <a:pt x="3311" y="1436"/>
                    <a:pt x="3271" y="1482"/>
                    <a:pt x="3238" y="1542"/>
                  </a:cubicBezTo>
                  <a:cubicBezTo>
                    <a:pt x="3205" y="1601"/>
                    <a:pt x="3172" y="1634"/>
                    <a:pt x="3153" y="1700"/>
                  </a:cubicBezTo>
                  <a:cubicBezTo>
                    <a:pt x="3153" y="1713"/>
                    <a:pt x="3139" y="1713"/>
                    <a:pt x="3133" y="1726"/>
                  </a:cubicBezTo>
                  <a:cubicBezTo>
                    <a:pt x="3106" y="1799"/>
                    <a:pt x="3113" y="1852"/>
                    <a:pt x="3080" y="1924"/>
                  </a:cubicBezTo>
                  <a:cubicBezTo>
                    <a:pt x="3067" y="1944"/>
                    <a:pt x="3054" y="1957"/>
                    <a:pt x="3040" y="1977"/>
                  </a:cubicBezTo>
                  <a:cubicBezTo>
                    <a:pt x="3027" y="1997"/>
                    <a:pt x="3027" y="2017"/>
                    <a:pt x="3007" y="2023"/>
                  </a:cubicBezTo>
                  <a:lnTo>
                    <a:pt x="3007" y="2023"/>
                  </a:lnTo>
                  <a:cubicBezTo>
                    <a:pt x="2968" y="1990"/>
                    <a:pt x="2974" y="1951"/>
                    <a:pt x="2974" y="1905"/>
                  </a:cubicBezTo>
                  <a:cubicBezTo>
                    <a:pt x="2974" y="1872"/>
                    <a:pt x="2994" y="1858"/>
                    <a:pt x="2994" y="1832"/>
                  </a:cubicBezTo>
                  <a:cubicBezTo>
                    <a:pt x="3007" y="1779"/>
                    <a:pt x="3014" y="1746"/>
                    <a:pt x="3014" y="1687"/>
                  </a:cubicBezTo>
                  <a:cubicBezTo>
                    <a:pt x="3014" y="1661"/>
                    <a:pt x="3014" y="1641"/>
                    <a:pt x="2994" y="1628"/>
                  </a:cubicBezTo>
                  <a:cubicBezTo>
                    <a:pt x="2974" y="1608"/>
                    <a:pt x="2955" y="1614"/>
                    <a:pt x="2928" y="1601"/>
                  </a:cubicBezTo>
                  <a:cubicBezTo>
                    <a:pt x="2862" y="1575"/>
                    <a:pt x="2816" y="1562"/>
                    <a:pt x="2750" y="1562"/>
                  </a:cubicBezTo>
                  <a:cubicBezTo>
                    <a:pt x="2671" y="1562"/>
                    <a:pt x="2631" y="1562"/>
                    <a:pt x="2552" y="1562"/>
                  </a:cubicBezTo>
                  <a:cubicBezTo>
                    <a:pt x="2453" y="1562"/>
                    <a:pt x="2401" y="1542"/>
                    <a:pt x="2308" y="1542"/>
                  </a:cubicBezTo>
                  <a:cubicBezTo>
                    <a:pt x="2275" y="1542"/>
                    <a:pt x="2256" y="1529"/>
                    <a:pt x="2229" y="1542"/>
                  </a:cubicBezTo>
                  <a:cubicBezTo>
                    <a:pt x="2203" y="1555"/>
                    <a:pt x="2209" y="1581"/>
                    <a:pt x="2203" y="1608"/>
                  </a:cubicBezTo>
                  <a:cubicBezTo>
                    <a:pt x="2189" y="1661"/>
                    <a:pt x="2183" y="1687"/>
                    <a:pt x="2183" y="1740"/>
                  </a:cubicBezTo>
                  <a:cubicBezTo>
                    <a:pt x="2183" y="1773"/>
                    <a:pt x="2183" y="1786"/>
                    <a:pt x="2183" y="1812"/>
                  </a:cubicBezTo>
                  <a:cubicBezTo>
                    <a:pt x="2183" y="1825"/>
                    <a:pt x="2170" y="1832"/>
                    <a:pt x="2170" y="1845"/>
                  </a:cubicBezTo>
                  <a:cubicBezTo>
                    <a:pt x="2170" y="1905"/>
                    <a:pt x="2170" y="1938"/>
                    <a:pt x="2170" y="1997"/>
                  </a:cubicBezTo>
                  <a:cubicBezTo>
                    <a:pt x="2170" y="2043"/>
                    <a:pt x="2222" y="2056"/>
                    <a:pt x="2269" y="2063"/>
                  </a:cubicBezTo>
                  <a:cubicBezTo>
                    <a:pt x="2328" y="2069"/>
                    <a:pt x="2361" y="2083"/>
                    <a:pt x="2420" y="2089"/>
                  </a:cubicBezTo>
                  <a:cubicBezTo>
                    <a:pt x="2526" y="2103"/>
                    <a:pt x="2592" y="2136"/>
                    <a:pt x="2704" y="2136"/>
                  </a:cubicBezTo>
                  <a:cubicBezTo>
                    <a:pt x="2750" y="2136"/>
                    <a:pt x="2776" y="2129"/>
                    <a:pt x="2829" y="2122"/>
                  </a:cubicBezTo>
                  <a:cubicBezTo>
                    <a:pt x="2869" y="2122"/>
                    <a:pt x="2908" y="2116"/>
                    <a:pt x="2935" y="2083"/>
                  </a:cubicBezTo>
                  <a:cubicBezTo>
                    <a:pt x="2961" y="2063"/>
                    <a:pt x="2988" y="2050"/>
                    <a:pt x="3007" y="202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75" name="Freeform 37"/>
            <p:cNvSpPr>
              <a:spLocks noChangeArrowheads="1"/>
            </p:cNvSpPr>
            <p:nvPr/>
          </p:nvSpPr>
          <p:spPr bwMode="auto">
            <a:xfrm>
              <a:off x="7796500" y="7185020"/>
              <a:ext cx="304780" cy="219075"/>
            </a:xfrm>
            <a:custGeom>
              <a:avLst/>
              <a:gdLst>
                <a:gd name="T0" fmla="*/ 837 w 845"/>
                <a:gd name="T1" fmla="*/ 494 h 608"/>
                <a:gd name="T2" fmla="*/ 837 w 845"/>
                <a:gd name="T3" fmla="*/ 494 h 608"/>
                <a:gd name="T4" fmla="*/ 804 w 845"/>
                <a:gd name="T5" fmla="*/ 376 h 608"/>
                <a:gd name="T6" fmla="*/ 824 w 845"/>
                <a:gd name="T7" fmla="*/ 303 h 608"/>
                <a:gd name="T8" fmla="*/ 844 w 845"/>
                <a:gd name="T9" fmla="*/ 158 h 608"/>
                <a:gd name="T10" fmla="*/ 824 w 845"/>
                <a:gd name="T11" fmla="*/ 99 h 608"/>
                <a:gd name="T12" fmla="*/ 758 w 845"/>
                <a:gd name="T13" fmla="*/ 72 h 608"/>
                <a:gd name="T14" fmla="*/ 580 w 845"/>
                <a:gd name="T15" fmla="*/ 33 h 608"/>
                <a:gd name="T16" fmla="*/ 382 w 845"/>
                <a:gd name="T17" fmla="*/ 33 h 608"/>
                <a:gd name="T18" fmla="*/ 138 w 845"/>
                <a:gd name="T19" fmla="*/ 13 h 608"/>
                <a:gd name="T20" fmla="*/ 59 w 845"/>
                <a:gd name="T21" fmla="*/ 13 h 608"/>
                <a:gd name="T22" fmla="*/ 33 w 845"/>
                <a:gd name="T23" fmla="*/ 79 h 608"/>
                <a:gd name="T24" fmla="*/ 13 w 845"/>
                <a:gd name="T25" fmla="*/ 211 h 608"/>
                <a:gd name="T26" fmla="*/ 13 w 845"/>
                <a:gd name="T27" fmla="*/ 283 h 608"/>
                <a:gd name="T28" fmla="*/ 0 w 845"/>
                <a:gd name="T29" fmla="*/ 316 h 608"/>
                <a:gd name="T30" fmla="*/ 0 w 845"/>
                <a:gd name="T31" fmla="*/ 468 h 608"/>
                <a:gd name="T32" fmla="*/ 99 w 845"/>
                <a:gd name="T33" fmla="*/ 534 h 608"/>
                <a:gd name="T34" fmla="*/ 250 w 845"/>
                <a:gd name="T35" fmla="*/ 560 h 608"/>
                <a:gd name="T36" fmla="*/ 534 w 845"/>
                <a:gd name="T37" fmla="*/ 607 h 608"/>
                <a:gd name="T38" fmla="*/ 659 w 845"/>
                <a:gd name="T39" fmla="*/ 593 h 608"/>
                <a:gd name="T40" fmla="*/ 765 w 845"/>
                <a:gd name="T41" fmla="*/ 554 h 608"/>
                <a:gd name="T42" fmla="*/ 837 w 845"/>
                <a:gd name="T43" fmla="*/ 494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5" h="608">
                  <a:moveTo>
                    <a:pt x="837" y="494"/>
                  </a:moveTo>
                  <a:lnTo>
                    <a:pt x="837" y="494"/>
                  </a:lnTo>
                  <a:cubicBezTo>
                    <a:pt x="798" y="461"/>
                    <a:pt x="804" y="422"/>
                    <a:pt x="804" y="376"/>
                  </a:cubicBezTo>
                  <a:cubicBezTo>
                    <a:pt x="804" y="343"/>
                    <a:pt x="824" y="329"/>
                    <a:pt x="824" y="303"/>
                  </a:cubicBezTo>
                  <a:cubicBezTo>
                    <a:pt x="837" y="250"/>
                    <a:pt x="844" y="217"/>
                    <a:pt x="844" y="158"/>
                  </a:cubicBezTo>
                  <a:cubicBezTo>
                    <a:pt x="844" y="132"/>
                    <a:pt x="844" y="112"/>
                    <a:pt x="824" y="99"/>
                  </a:cubicBezTo>
                  <a:cubicBezTo>
                    <a:pt x="804" y="79"/>
                    <a:pt x="785" y="85"/>
                    <a:pt x="758" y="72"/>
                  </a:cubicBezTo>
                  <a:cubicBezTo>
                    <a:pt x="692" y="46"/>
                    <a:pt x="646" y="33"/>
                    <a:pt x="580" y="33"/>
                  </a:cubicBezTo>
                  <a:cubicBezTo>
                    <a:pt x="501" y="33"/>
                    <a:pt x="461" y="33"/>
                    <a:pt x="382" y="33"/>
                  </a:cubicBezTo>
                  <a:cubicBezTo>
                    <a:pt x="283" y="33"/>
                    <a:pt x="231" y="13"/>
                    <a:pt x="138" y="13"/>
                  </a:cubicBezTo>
                  <a:cubicBezTo>
                    <a:pt x="105" y="13"/>
                    <a:pt x="86" y="0"/>
                    <a:pt x="59" y="13"/>
                  </a:cubicBezTo>
                  <a:cubicBezTo>
                    <a:pt x="33" y="26"/>
                    <a:pt x="39" y="52"/>
                    <a:pt x="33" y="79"/>
                  </a:cubicBezTo>
                  <a:cubicBezTo>
                    <a:pt x="19" y="132"/>
                    <a:pt x="13" y="158"/>
                    <a:pt x="13" y="211"/>
                  </a:cubicBezTo>
                  <a:cubicBezTo>
                    <a:pt x="13" y="244"/>
                    <a:pt x="13" y="257"/>
                    <a:pt x="13" y="283"/>
                  </a:cubicBezTo>
                  <a:cubicBezTo>
                    <a:pt x="13" y="296"/>
                    <a:pt x="0" y="303"/>
                    <a:pt x="0" y="316"/>
                  </a:cubicBezTo>
                  <a:cubicBezTo>
                    <a:pt x="0" y="376"/>
                    <a:pt x="0" y="409"/>
                    <a:pt x="0" y="468"/>
                  </a:cubicBezTo>
                  <a:cubicBezTo>
                    <a:pt x="0" y="514"/>
                    <a:pt x="52" y="527"/>
                    <a:pt x="99" y="534"/>
                  </a:cubicBezTo>
                  <a:cubicBezTo>
                    <a:pt x="158" y="540"/>
                    <a:pt x="191" y="554"/>
                    <a:pt x="250" y="560"/>
                  </a:cubicBezTo>
                  <a:cubicBezTo>
                    <a:pt x="356" y="574"/>
                    <a:pt x="422" y="607"/>
                    <a:pt x="534" y="607"/>
                  </a:cubicBezTo>
                  <a:cubicBezTo>
                    <a:pt x="580" y="607"/>
                    <a:pt x="606" y="600"/>
                    <a:pt x="659" y="593"/>
                  </a:cubicBezTo>
                  <a:cubicBezTo>
                    <a:pt x="699" y="593"/>
                    <a:pt x="738" y="587"/>
                    <a:pt x="765" y="554"/>
                  </a:cubicBezTo>
                  <a:cubicBezTo>
                    <a:pt x="791" y="534"/>
                    <a:pt x="818" y="521"/>
                    <a:pt x="837" y="49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76" name="Freeform 38"/>
            <p:cNvSpPr>
              <a:spLocks noChangeArrowheads="1"/>
            </p:cNvSpPr>
            <p:nvPr/>
          </p:nvSpPr>
          <p:spPr bwMode="auto">
            <a:xfrm>
              <a:off x="8348914" y="8348658"/>
              <a:ext cx="690517" cy="433387"/>
            </a:xfrm>
            <a:custGeom>
              <a:avLst/>
              <a:gdLst>
                <a:gd name="T0" fmla="*/ 1556 w 1920"/>
                <a:gd name="T1" fmla="*/ 0 h 1202"/>
                <a:gd name="T2" fmla="*/ 1556 w 1920"/>
                <a:gd name="T3" fmla="*/ 0 h 1202"/>
                <a:gd name="T4" fmla="*/ 1609 w 1920"/>
                <a:gd name="T5" fmla="*/ 152 h 1202"/>
                <a:gd name="T6" fmla="*/ 1820 w 1920"/>
                <a:gd name="T7" fmla="*/ 185 h 1202"/>
                <a:gd name="T8" fmla="*/ 1919 w 1920"/>
                <a:gd name="T9" fmla="*/ 297 h 1202"/>
                <a:gd name="T10" fmla="*/ 1919 w 1920"/>
                <a:gd name="T11" fmla="*/ 297 h 1202"/>
                <a:gd name="T12" fmla="*/ 1906 w 1920"/>
                <a:gd name="T13" fmla="*/ 330 h 1202"/>
                <a:gd name="T14" fmla="*/ 1866 w 1920"/>
                <a:gd name="T15" fmla="*/ 396 h 1202"/>
                <a:gd name="T16" fmla="*/ 1860 w 1920"/>
                <a:gd name="T17" fmla="*/ 561 h 1202"/>
                <a:gd name="T18" fmla="*/ 1860 w 1920"/>
                <a:gd name="T19" fmla="*/ 667 h 1202"/>
                <a:gd name="T20" fmla="*/ 1748 w 1920"/>
                <a:gd name="T21" fmla="*/ 713 h 1202"/>
                <a:gd name="T22" fmla="*/ 1622 w 1920"/>
                <a:gd name="T23" fmla="*/ 746 h 1202"/>
                <a:gd name="T24" fmla="*/ 1385 w 1920"/>
                <a:gd name="T25" fmla="*/ 891 h 1202"/>
                <a:gd name="T26" fmla="*/ 1345 w 1920"/>
                <a:gd name="T27" fmla="*/ 1023 h 1202"/>
                <a:gd name="T28" fmla="*/ 1299 w 1920"/>
                <a:gd name="T29" fmla="*/ 1036 h 1202"/>
                <a:gd name="T30" fmla="*/ 1220 w 1920"/>
                <a:gd name="T31" fmla="*/ 1043 h 1202"/>
                <a:gd name="T32" fmla="*/ 1022 w 1920"/>
                <a:gd name="T33" fmla="*/ 1016 h 1202"/>
                <a:gd name="T34" fmla="*/ 864 w 1920"/>
                <a:gd name="T35" fmla="*/ 1036 h 1202"/>
                <a:gd name="T36" fmla="*/ 791 w 1920"/>
                <a:gd name="T37" fmla="*/ 964 h 1202"/>
                <a:gd name="T38" fmla="*/ 666 w 1920"/>
                <a:gd name="T39" fmla="*/ 1043 h 1202"/>
                <a:gd name="T40" fmla="*/ 600 w 1920"/>
                <a:gd name="T41" fmla="*/ 1043 h 1202"/>
                <a:gd name="T42" fmla="*/ 415 w 1920"/>
                <a:gd name="T43" fmla="*/ 970 h 1202"/>
                <a:gd name="T44" fmla="*/ 369 w 1920"/>
                <a:gd name="T45" fmla="*/ 1003 h 1202"/>
                <a:gd name="T46" fmla="*/ 290 w 1920"/>
                <a:gd name="T47" fmla="*/ 1036 h 1202"/>
                <a:gd name="T48" fmla="*/ 204 w 1920"/>
                <a:gd name="T49" fmla="*/ 990 h 1202"/>
                <a:gd name="T50" fmla="*/ 145 w 1920"/>
                <a:gd name="T51" fmla="*/ 1023 h 1202"/>
                <a:gd name="T52" fmla="*/ 105 w 1920"/>
                <a:gd name="T53" fmla="*/ 1049 h 1202"/>
                <a:gd name="T54" fmla="*/ 105 w 1920"/>
                <a:gd name="T55" fmla="*/ 1049 h 1202"/>
                <a:gd name="T56" fmla="*/ 118 w 1920"/>
                <a:gd name="T57" fmla="*/ 1155 h 1202"/>
                <a:gd name="T58" fmla="*/ 118 w 1920"/>
                <a:gd name="T59" fmla="*/ 1201 h 1202"/>
                <a:gd name="T60" fmla="*/ 85 w 1920"/>
                <a:gd name="T61" fmla="*/ 1201 h 1202"/>
                <a:gd name="T62" fmla="*/ 85 w 1920"/>
                <a:gd name="T63" fmla="*/ 1201 h 1202"/>
                <a:gd name="T64" fmla="*/ 6 w 1920"/>
                <a:gd name="T65" fmla="*/ 1161 h 1202"/>
                <a:gd name="T66" fmla="*/ 6 w 1920"/>
                <a:gd name="T67" fmla="*/ 1161 h 1202"/>
                <a:gd name="T68" fmla="*/ 0 w 1920"/>
                <a:gd name="T69" fmla="*/ 1148 h 1202"/>
                <a:gd name="T70" fmla="*/ 19 w 1920"/>
                <a:gd name="T71" fmla="*/ 1056 h 1202"/>
                <a:gd name="T72" fmla="*/ 52 w 1920"/>
                <a:gd name="T73" fmla="*/ 977 h 1202"/>
                <a:gd name="T74" fmla="*/ 296 w 1920"/>
                <a:gd name="T75" fmla="*/ 897 h 1202"/>
                <a:gd name="T76" fmla="*/ 296 w 1920"/>
                <a:gd name="T77" fmla="*/ 865 h 1202"/>
                <a:gd name="T78" fmla="*/ 270 w 1920"/>
                <a:gd name="T79" fmla="*/ 825 h 1202"/>
                <a:gd name="T80" fmla="*/ 230 w 1920"/>
                <a:gd name="T81" fmla="*/ 799 h 1202"/>
                <a:gd name="T82" fmla="*/ 165 w 1920"/>
                <a:gd name="T83" fmla="*/ 799 h 1202"/>
                <a:gd name="T84" fmla="*/ 66 w 1920"/>
                <a:gd name="T85" fmla="*/ 766 h 1202"/>
                <a:gd name="T86" fmla="*/ 98 w 1920"/>
                <a:gd name="T87" fmla="*/ 647 h 1202"/>
                <a:gd name="T88" fmla="*/ 98 w 1920"/>
                <a:gd name="T89" fmla="*/ 647 h 1202"/>
                <a:gd name="T90" fmla="*/ 296 w 1920"/>
                <a:gd name="T91" fmla="*/ 574 h 1202"/>
                <a:gd name="T92" fmla="*/ 646 w 1920"/>
                <a:gd name="T93" fmla="*/ 515 h 1202"/>
                <a:gd name="T94" fmla="*/ 963 w 1920"/>
                <a:gd name="T95" fmla="*/ 515 h 1202"/>
                <a:gd name="T96" fmla="*/ 1088 w 1920"/>
                <a:gd name="T97" fmla="*/ 489 h 1202"/>
                <a:gd name="T98" fmla="*/ 1226 w 1920"/>
                <a:gd name="T99" fmla="*/ 442 h 1202"/>
                <a:gd name="T100" fmla="*/ 1286 w 1920"/>
                <a:gd name="T101" fmla="*/ 291 h 1202"/>
                <a:gd name="T102" fmla="*/ 1338 w 1920"/>
                <a:gd name="T103" fmla="*/ 166 h 1202"/>
                <a:gd name="T104" fmla="*/ 1405 w 1920"/>
                <a:gd name="T105" fmla="*/ 47 h 1202"/>
                <a:gd name="T106" fmla="*/ 1556 w 1920"/>
                <a:gd name="T107"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20" h="1202">
                  <a:moveTo>
                    <a:pt x="1556" y="0"/>
                  </a:moveTo>
                  <a:lnTo>
                    <a:pt x="1556" y="0"/>
                  </a:lnTo>
                  <a:cubicBezTo>
                    <a:pt x="1576" y="60"/>
                    <a:pt x="1556" y="126"/>
                    <a:pt x="1609" y="152"/>
                  </a:cubicBezTo>
                  <a:cubicBezTo>
                    <a:pt x="1681" y="185"/>
                    <a:pt x="1734" y="166"/>
                    <a:pt x="1820" y="185"/>
                  </a:cubicBezTo>
                  <a:cubicBezTo>
                    <a:pt x="1873" y="198"/>
                    <a:pt x="1879" y="258"/>
                    <a:pt x="1919" y="297"/>
                  </a:cubicBezTo>
                  <a:lnTo>
                    <a:pt x="1919" y="297"/>
                  </a:lnTo>
                  <a:cubicBezTo>
                    <a:pt x="1912" y="311"/>
                    <a:pt x="1906" y="317"/>
                    <a:pt x="1906" y="330"/>
                  </a:cubicBezTo>
                  <a:cubicBezTo>
                    <a:pt x="1893" y="363"/>
                    <a:pt x="1879" y="377"/>
                    <a:pt x="1866" y="396"/>
                  </a:cubicBezTo>
                  <a:cubicBezTo>
                    <a:pt x="1833" y="449"/>
                    <a:pt x="1860" y="495"/>
                    <a:pt x="1860" y="561"/>
                  </a:cubicBezTo>
                  <a:cubicBezTo>
                    <a:pt x="1860" y="601"/>
                    <a:pt x="1879" y="627"/>
                    <a:pt x="1860" y="667"/>
                  </a:cubicBezTo>
                  <a:cubicBezTo>
                    <a:pt x="1833" y="700"/>
                    <a:pt x="1794" y="700"/>
                    <a:pt x="1748" y="713"/>
                  </a:cubicBezTo>
                  <a:cubicBezTo>
                    <a:pt x="1701" y="726"/>
                    <a:pt x="1675" y="739"/>
                    <a:pt x="1622" y="746"/>
                  </a:cubicBezTo>
                  <a:cubicBezTo>
                    <a:pt x="1523" y="772"/>
                    <a:pt x="1457" y="812"/>
                    <a:pt x="1385" y="891"/>
                  </a:cubicBezTo>
                  <a:cubicBezTo>
                    <a:pt x="1332" y="911"/>
                    <a:pt x="1378" y="977"/>
                    <a:pt x="1345" y="1023"/>
                  </a:cubicBezTo>
                  <a:cubicBezTo>
                    <a:pt x="1332" y="1036"/>
                    <a:pt x="1319" y="1029"/>
                    <a:pt x="1299" y="1036"/>
                  </a:cubicBezTo>
                  <a:cubicBezTo>
                    <a:pt x="1266" y="1043"/>
                    <a:pt x="1253" y="1043"/>
                    <a:pt x="1220" y="1043"/>
                  </a:cubicBezTo>
                  <a:cubicBezTo>
                    <a:pt x="1141" y="1043"/>
                    <a:pt x="1094" y="1016"/>
                    <a:pt x="1022" y="1016"/>
                  </a:cubicBezTo>
                  <a:cubicBezTo>
                    <a:pt x="956" y="1016"/>
                    <a:pt x="923" y="1036"/>
                    <a:pt x="864" y="1036"/>
                  </a:cubicBezTo>
                  <a:cubicBezTo>
                    <a:pt x="824" y="1036"/>
                    <a:pt x="831" y="964"/>
                    <a:pt x="791" y="964"/>
                  </a:cubicBezTo>
                  <a:cubicBezTo>
                    <a:pt x="738" y="964"/>
                    <a:pt x="725" y="1043"/>
                    <a:pt x="666" y="1043"/>
                  </a:cubicBezTo>
                  <a:cubicBezTo>
                    <a:pt x="639" y="1043"/>
                    <a:pt x="626" y="1043"/>
                    <a:pt x="600" y="1043"/>
                  </a:cubicBezTo>
                  <a:cubicBezTo>
                    <a:pt x="521" y="1043"/>
                    <a:pt x="488" y="970"/>
                    <a:pt x="415" y="970"/>
                  </a:cubicBezTo>
                  <a:cubicBezTo>
                    <a:pt x="395" y="970"/>
                    <a:pt x="389" y="990"/>
                    <a:pt x="369" y="1003"/>
                  </a:cubicBezTo>
                  <a:cubicBezTo>
                    <a:pt x="343" y="1023"/>
                    <a:pt x="323" y="1036"/>
                    <a:pt x="290" y="1036"/>
                  </a:cubicBezTo>
                  <a:cubicBezTo>
                    <a:pt x="250" y="1036"/>
                    <a:pt x="244" y="990"/>
                    <a:pt x="204" y="990"/>
                  </a:cubicBezTo>
                  <a:cubicBezTo>
                    <a:pt x="178" y="990"/>
                    <a:pt x="171" y="1010"/>
                    <a:pt x="145" y="1023"/>
                  </a:cubicBezTo>
                  <a:cubicBezTo>
                    <a:pt x="125" y="1029"/>
                    <a:pt x="112" y="1029"/>
                    <a:pt x="105" y="1049"/>
                  </a:cubicBezTo>
                  <a:lnTo>
                    <a:pt x="105" y="1049"/>
                  </a:lnTo>
                  <a:cubicBezTo>
                    <a:pt x="118" y="1155"/>
                    <a:pt x="118" y="1155"/>
                    <a:pt x="118" y="1155"/>
                  </a:cubicBezTo>
                  <a:cubicBezTo>
                    <a:pt x="118" y="1201"/>
                    <a:pt x="118" y="1201"/>
                    <a:pt x="118" y="1201"/>
                  </a:cubicBezTo>
                  <a:cubicBezTo>
                    <a:pt x="85" y="1201"/>
                    <a:pt x="85" y="1201"/>
                    <a:pt x="85" y="1201"/>
                  </a:cubicBezTo>
                  <a:lnTo>
                    <a:pt x="85" y="1201"/>
                  </a:lnTo>
                  <a:cubicBezTo>
                    <a:pt x="59" y="1175"/>
                    <a:pt x="39" y="1161"/>
                    <a:pt x="6" y="1161"/>
                  </a:cubicBezTo>
                  <a:lnTo>
                    <a:pt x="6" y="1161"/>
                  </a:lnTo>
                  <a:cubicBezTo>
                    <a:pt x="6" y="1155"/>
                    <a:pt x="0" y="1155"/>
                    <a:pt x="0" y="1148"/>
                  </a:cubicBezTo>
                  <a:cubicBezTo>
                    <a:pt x="0" y="1115"/>
                    <a:pt x="13" y="1089"/>
                    <a:pt x="19" y="1056"/>
                  </a:cubicBezTo>
                  <a:cubicBezTo>
                    <a:pt x="26" y="1023"/>
                    <a:pt x="26" y="996"/>
                    <a:pt x="52" y="977"/>
                  </a:cubicBezTo>
                  <a:cubicBezTo>
                    <a:pt x="132" y="917"/>
                    <a:pt x="197" y="897"/>
                    <a:pt x="296" y="897"/>
                  </a:cubicBezTo>
                  <a:cubicBezTo>
                    <a:pt x="296" y="884"/>
                    <a:pt x="296" y="878"/>
                    <a:pt x="296" y="865"/>
                  </a:cubicBezTo>
                  <a:cubicBezTo>
                    <a:pt x="296" y="845"/>
                    <a:pt x="283" y="838"/>
                    <a:pt x="270" y="825"/>
                  </a:cubicBezTo>
                  <a:cubicBezTo>
                    <a:pt x="257" y="812"/>
                    <a:pt x="250" y="799"/>
                    <a:pt x="230" y="799"/>
                  </a:cubicBezTo>
                  <a:cubicBezTo>
                    <a:pt x="204" y="799"/>
                    <a:pt x="191" y="799"/>
                    <a:pt x="165" y="799"/>
                  </a:cubicBezTo>
                  <a:cubicBezTo>
                    <a:pt x="125" y="799"/>
                    <a:pt x="66" y="805"/>
                    <a:pt x="66" y="766"/>
                  </a:cubicBezTo>
                  <a:cubicBezTo>
                    <a:pt x="66" y="720"/>
                    <a:pt x="79" y="686"/>
                    <a:pt x="98" y="647"/>
                  </a:cubicBezTo>
                  <a:lnTo>
                    <a:pt x="98" y="647"/>
                  </a:lnTo>
                  <a:cubicBezTo>
                    <a:pt x="171" y="607"/>
                    <a:pt x="217" y="588"/>
                    <a:pt x="296" y="574"/>
                  </a:cubicBezTo>
                  <a:cubicBezTo>
                    <a:pt x="428" y="541"/>
                    <a:pt x="507" y="515"/>
                    <a:pt x="646" y="515"/>
                  </a:cubicBezTo>
                  <a:cubicBezTo>
                    <a:pt x="765" y="515"/>
                    <a:pt x="837" y="515"/>
                    <a:pt x="963" y="515"/>
                  </a:cubicBezTo>
                  <a:cubicBezTo>
                    <a:pt x="1009" y="515"/>
                    <a:pt x="1042" y="502"/>
                    <a:pt x="1088" y="489"/>
                  </a:cubicBezTo>
                  <a:cubicBezTo>
                    <a:pt x="1141" y="475"/>
                    <a:pt x="1187" y="482"/>
                    <a:pt x="1226" y="442"/>
                  </a:cubicBezTo>
                  <a:cubicBezTo>
                    <a:pt x="1266" y="396"/>
                    <a:pt x="1253" y="343"/>
                    <a:pt x="1286" y="291"/>
                  </a:cubicBezTo>
                  <a:cubicBezTo>
                    <a:pt x="1306" y="245"/>
                    <a:pt x="1319" y="212"/>
                    <a:pt x="1338" y="166"/>
                  </a:cubicBezTo>
                  <a:cubicBezTo>
                    <a:pt x="1358" y="113"/>
                    <a:pt x="1358" y="73"/>
                    <a:pt x="1405" y="47"/>
                  </a:cubicBezTo>
                  <a:cubicBezTo>
                    <a:pt x="1457" y="14"/>
                    <a:pt x="1497" y="20"/>
                    <a:pt x="1556"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77" name="Freeform 39"/>
            <p:cNvSpPr>
              <a:spLocks noChangeArrowheads="1"/>
            </p:cNvSpPr>
            <p:nvPr/>
          </p:nvSpPr>
          <p:spPr bwMode="auto">
            <a:xfrm>
              <a:off x="8909264" y="7840657"/>
              <a:ext cx="434947" cy="615950"/>
            </a:xfrm>
            <a:custGeom>
              <a:avLst/>
              <a:gdLst>
                <a:gd name="T0" fmla="*/ 950 w 1208"/>
                <a:gd name="T1" fmla="*/ 0 h 1709"/>
                <a:gd name="T2" fmla="*/ 950 w 1208"/>
                <a:gd name="T3" fmla="*/ 0 h 1709"/>
                <a:gd name="T4" fmla="*/ 983 w 1208"/>
                <a:gd name="T5" fmla="*/ 106 h 1709"/>
                <a:gd name="T6" fmla="*/ 1023 w 1208"/>
                <a:gd name="T7" fmla="*/ 119 h 1709"/>
                <a:gd name="T8" fmla="*/ 1207 w 1208"/>
                <a:gd name="T9" fmla="*/ 211 h 1709"/>
                <a:gd name="T10" fmla="*/ 1207 w 1208"/>
                <a:gd name="T11" fmla="*/ 211 h 1709"/>
                <a:gd name="T12" fmla="*/ 1194 w 1208"/>
                <a:gd name="T13" fmla="*/ 284 h 1709"/>
                <a:gd name="T14" fmla="*/ 1194 w 1208"/>
                <a:gd name="T15" fmla="*/ 402 h 1709"/>
                <a:gd name="T16" fmla="*/ 1108 w 1208"/>
                <a:gd name="T17" fmla="*/ 772 h 1709"/>
                <a:gd name="T18" fmla="*/ 1082 w 1208"/>
                <a:gd name="T19" fmla="*/ 831 h 1709"/>
                <a:gd name="T20" fmla="*/ 1023 w 1208"/>
                <a:gd name="T21" fmla="*/ 857 h 1709"/>
                <a:gd name="T22" fmla="*/ 831 w 1208"/>
                <a:gd name="T23" fmla="*/ 1062 h 1709"/>
                <a:gd name="T24" fmla="*/ 726 w 1208"/>
                <a:gd name="T25" fmla="*/ 1220 h 1709"/>
                <a:gd name="T26" fmla="*/ 660 w 1208"/>
                <a:gd name="T27" fmla="*/ 1365 h 1709"/>
                <a:gd name="T28" fmla="*/ 535 w 1208"/>
                <a:gd name="T29" fmla="*/ 1484 h 1709"/>
                <a:gd name="T30" fmla="*/ 363 w 1208"/>
                <a:gd name="T31" fmla="*/ 1708 h 1709"/>
                <a:gd name="T32" fmla="*/ 363 w 1208"/>
                <a:gd name="T33" fmla="*/ 1708 h 1709"/>
                <a:gd name="T34" fmla="*/ 264 w 1208"/>
                <a:gd name="T35" fmla="*/ 1596 h 1709"/>
                <a:gd name="T36" fmla="*/ 53 w 1208"/>
                <a:gd name="T37" fmla="*/ 1563 h 1709"/>
                <a:gd name="T38" fmla="*/ 0 w 1208"/>
                <a:gd name="T39" fmla="*/ 1411 h 1709"/>
                <a:gd name="T40" fmla="*/ 0 w 1208"/>
                <a:gd name="T41" fmla="*/ 1411 h 1709"/>
                <a:gd name="T42" fmla="*/ 40 w 1208"/>
                <a:gd name="T43" fmla="*/ 1273 h 1709"/>
                <a:gd name="T44" fmla="*/ 40 w 1208"/>
                <a:gd name="T45" fmla="*/ 1200 h 1709"/>
                <a:gd name="T46" fmla="*/ 145 w 1208"/>
                <a:gd name="T47" fmla="*/ 1075 h 1709"/>
                <a:gd name="T48" fmla="*/ 238 w 1208"/>
                <a:gd name="T49" fmla="*/ 1003 h 1709"/>
                <a:gd name="T50" fmla="*/ 376 w 1208"/>
                <a:gd name="T51" fmla="*/ 950 h 1709"/>
                <a:gd name="T52" fmla="*/ 455 w 1208"/>
                <a:gd name="T53" fmla="*/ 831 h 1709"/>
                <a:gd name="T54" fmla="*/ 521 w 1208"/>
                <a:gd name="T55" fmla="*/ 673 h 1709"/>
                <a:gd name="T56" fmla="*/ 554 w 1208"/>
                <a:gd name="T57" fmla="*/ 541 h 1709"/>
                <a:gd name="T58" fmla="*/ 541 w 1208"/>
                <a:gd name="T59" fmla="*/ 488 h 1709"/>
                <a:gd name="T60" fmla="*/ 574 w 1208"/>
                <a:gd name="T61" fmla="*/ 462 h 1709"/>
                <a:gd name="T62" fmla="*/ 634 w 1208"/>
                <a:gd name="T63" fmla="*/ 416 h 1709"/>
                <a:gd name="T64" fmla="*/ 594 w 1208"/>
                <a:gd name="T65" fmla="*/ 310 h 1709"/>
                <a:gd name="T66" fmla="*/ 640 w 1208"/>
                <a:gd name="T67" fmla="*/ 264 h 1709"/>
                <a:gd name="T68" fmla="*/ 680 w 1208"/>
                <a:gd name="T69" fmla="*/ 191 h 1709"/>
                <a:gd name="T70" fmla="*/ 739 w 1208"/>
                <a:gd name="T71" fmla="*/ 66 h 1709"/>
                <a:gd name="T72" fmla="*/ 831 w 1208"/>
                <a:gd name="T73" fmla="*/ 26 h 1709"/>
                <a:gd name="T74" fmla="*/ 950 w 1208"/>
                <a:gd name="T75" fmla="*/ 0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8" h="1709">
                  <a:moveTo>
                    <a:pt x="950" y="0"/>
                  </a:moveTo>
                  <a:lnTo>
                    <a:pt x="950" y="0"/>
                  </a:lnTo>
                  <a:cubicBezTo>
                    <a:pt x="950" y="40"/>
                    <a:pt x="943" y="79"/>
                    <a:pt x="983" y="106"/>
                  </a:cubicBezTo>
                  <a:cubicBezTo>
                    <a:pt x="990" y="112"/>
                    <a:pt x="1009" y="112"/>
                    <a:pt x="1023" y="119"/>
                  </a:cubicBezTo>
                  <a:cubicBezTo>
                    <a:pt x="1095" y="145"/>
                    <a:pt x="1135" y="185"/>
                    <a:pt x="1207" y="211"/>
                  </a:cubicBezTo>
                  <a:lnTo>
                    <a:pt x="1207" y="211"/>
                  </a:lnTo>
                  <a:cubicBezTo>
                    <a:pt x="1201" y="231"/>
                    <a:pt x="1194" y="257"/>
                    <a:pt x="1194" y="284"/>
                  </a:cubicBezTo>
                  <a:cubicBezTo>
                    <a:pt x="1194" y="330"/>
                    <a:pt x="1194" y="356"/>
                    <a:pt x="1194" y="402"/>
                  </a:cubicBezTo>
                  <a:cubicBezTo>
                    <a:pt x="1194" y="554"/>
                    <a:pt x="1188" y="646"/>
                    <a:pt x="1108" y="772"/>
                  </a:cubicBezTo>
                  <a:cubicBezTo>
                    <a:pt x="1095" y="792"/>
                    <a:pt x="1089" y="811"/>
                    <a:pt x="1082" y="831"/>
                  </a:cubicBezTo>
                  <a:cubicBezTo>
                    <a:pt x="1069" y="851"/>
                    <a:pt x="1042" y="844"/>
                    <a:pt x="1023" y="857"/>
                  </a:cubicBezTo>
                  <a:cubicBezTo>
                    <a:pt x="930" y="917"/>
                    <a:pt x="864" y="963"/>
                    <a:pt x="831" y="1062"/>
                  </a:cubicBezTo>
                  <a:cubicBezTo>
                    <a:pt x="805" y="1135"/>
                    <a:pt x="765" y="1161"/>
                    <a:pt x="726" y="1220"/>
                  </a:cubicBezTo>
                  <a:cubicBezTo>
                    <a:pt x="693" y="1273"/>
                    <a:pt x="693" y="1313"/>
                    <a:pt x="660" y="1365"/>
                  </a:cubicBezTo>
                  <a:cubicBezTo>
                    <a:pt x="620" y="1418"/>
                    <a:pt x="587" y="1438"/>
                    <a:pt x="535" y="1484"/>
                  </a:cubicBezTo>
                  <a:cubicBezTo>
                    <a:pt x="449" y="1557"/>
                    <a:pt x="409" y="1616"/>
                    <a:pt x="363" y="1708"/>
                  </a:cubicBezTo>
                  <a:lnTo>
                    <a:pt x="363" y="1708"/>
                  </a:lnTo>
                  <a:cubicBezTo>
                    <a:pt x="323" y="1669"/>
                    <a:pt x="317" y="1609"/>
                    <a:pt x="264" y="1596"/>
                  </a:cubicBezTo>
                  <a:cubicBezTo>
                    <a:pt x="178" y="1577"/>
                    <a:pt x="125" y="1596"/>
                    <a:pt x="53" y="1563"/>
                  </a:cubicBezTo>
                  <a:cubicBezTo>
                    <a:pt x="0" y="1537"/>
                    <a:pt x="20" y="1471"/>
                    <a:pt x="0" y="1411"/>
                  </a:cubicBezTo>
                  <a:lnTo>
                    <a:pt x="0" y="1411"/>
                  </a:lnTo>
                  <a:cubicBezTo>
                    <a:pt x="7" y="1365"/>
                    <a:pt x="40" y="1319"/>
                    <a:pt x="40" y="1273"/>
                  </a:cubicBezTo>
                  <a:cubicBezTo>
                    <a:pt x="40" y="1247"/>
                    <a:pt x="40" y="1234"/>
                    <a:pt x="40" y="1200"/>
                  </a:cubicBezTo>
                  <a:cubicBezTo>
                    <a:pt x="40" y="1141"/>
                    <a:pt x="99" y="1115"/>
                    <a:pt x="145" y="1075"/>
                  </a:cubicBezTo>
                  <a:cubicBezTo>
                    <a:pt x="185" y="1049"/>
                    <a:pt x="198" y="1022"/>
                    <a:pt x="238" y="1003"/>
                  </a:cubicBezTo>
                  <a:cubicBezTo>
                    <a:pt x="297" y="983"/>
                    <a:pt x="330" y="983"/>
                    <a:pt x="376" y="950"/>
                  </a:cubicBezTo>
                  <a:cubicBezTo>
                    <a:pt x="422" y="917"/>
                    <a:pt x="422" y="877"/>
                    <a:pt x="455" y="831"/>
                  </a:cubicBezTo>
                  <a:cubicBezTo>
                    <a:pt x="502" y="785"/>
                    <a:pt x="508" y="739"/>
                    <a:pt x="521" y="673"/>
                  </a:cubicBezTo>
                  <a:cubicBezTo>
                    <a:pt x="535" y="620"/>
                    <a:pt x="554" y="594"/>
                    <a:pt x="554" y="541"/>
                  </a:cubicBezTo>
                  <a:cubicBezTo>
                    <a:pt x="554" y="521"/>
                    <a:pt x="548" y="508"/>
                    <a:pt x="541" y="488"/>
                  </a:cubicBezTo>
                  <a:cubicBezTo>
                    <a:pt x="561" y="475"/>
                    <a:pt x="561" y="468"/>
                    <a:pt x="574" y="462"/>
                  </a:cubicBezTo>
                  <a:cubicBezTo>
                    <a:pt x="600" y="449"/>
                    <a:pt x="634" y="442"/>
                    <a:pt x="634" y="416"/>
                  </a:cubicBezTo>
                  <a:cubicBezTo>
                    <a:pt x="634" y="369"/>
                    <a:pt x="594" y="356"/>
                    <a:pt x="594" y="310"/>
                  </a:cubicBezTo>
                  <a:cubicBezTo>
                    <a:pt x="594" y="284"/>
                    <a:pt x="627" y="284"/>
                    <a:pt x="640" y="264"/>
                  </a:cubicBezTo>
                  <a:cubicBezTo>
                    <a:pt x="653" y="238"/>
                    <a:pt x="666" y="224"/>
                    <a:pt x="680" y="191"/>
                  </a:cubicBezTo>
                  <a:cubicBezTo>
                    <a:pt x="693" y="139"/>
                    <a:pt x="706" y="112"/>
                    <a:pt x="739" y="66"/>
                  </a:cubicBezTo>
                  <a:cubicBezTo>
                    <a:pt x="759" y="33"/>
                    <a:pt x="792" y="33"/>
                    <a:pt x="831" y="26"/>
                  </a:cubicBezTo>
                  <a:cubicBezTo>
                    <a:pt x="891" y="13"/>
                    <a:pt x="891" y="7"/>
                    <a:pt x="950"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78" name="Freeform 40"/>
            <p:cNvSpPr>
              <a:spLocks noChangeArrowheads="1"/>
            </p:cNvSpPr>
            <p:nvPr/>
          </p:nvSpPr>
          <p:spPr bwMode="auto">
            <a:xfrm>
              <a:off x="7383776" y="7069132"/>
              <a:ext cx="1968372" cy="1562100"/>
            </a:xfrm>
            <a:custGeom>
              <a:avLst/>
              <a:gdLst>
                <a:gd name="T0" fmla="*/ 1893 w 5469"/>
                <a:gd name="T1" fmla="*/ 1009 h 4340"/>
                <a:gd name="T2" fmla="*/ 1893 w 5469"/>
                <a:gd name="T3" fmla="*/ 1286 h 4340"/>
                <a:gd name="T4" fmla="*/ 1853 w 5469"/>
                <a:gd name="T5" fmla="*/ 1556 h 4340"/>
                <a:gd name="T6" fmla="*/ 1801 w 5469"/>
                <a:gd name="T7" fmla="*/ 1932 h 4340"/>
                <a:gd name="T8" fmla="*/ 1458 w 5469"/>
                <a:gd name="T9" fmla="*/ 2011 h 4340"/>
                <a:gd name="T10" fmla="*/ 1141 w 5469"/>
                <a:gd name="T11" fmla="*/ 2011 h 4340"/>
                <a:gd name="T12" fmla="*/ 930 w 5469"/>
                <a:gd name="T13" fmla="*/ 1991 h 4340"/>
                <a:gd name="T14" fmla="*/ 745 w 5469"/>
                <a:gd name="T15" fmla="*/ 2018 h 4340"/>
                <a:gd name="T16" fmla="*/ 376 w 5469"/>
                <a:gd name="T17" fmla="*/ 2123 h 4340"/>
                <a:gd name="T18" fmla="*/ 257 w 5469"/>
                <a:gd name="T19" fmla="*/ 2235 h 4340"/>
                <a:gd name="T20" fmla="*/ 125 w 5469"/>
                <a:gd name="T21" fmla="*/ 2341 h 4340"/>
                <a:gd name="T22" fmla="*/ 0 w 5469"/>
                <a:gd name="T23" fmla="*/ 2605 h 4340"/>
                <a:gd name="T24" fmla="*/ 132 w 5469"/>
                <a:gd name="T25" fmla="*/ 2638 h 4340"/>
                <a:gd name="T26" fmla="*/ 541 w 5469"/>
                <a:gd name="T27" fmla="*/ 2691 h 4340"/>
                <a:gd name="T28" fmla="*/ 759 w 5469"/>
                <a:gd name="T29" fmla="*/ 2783 h 4340"/>
                <a:gd name="T30" fmla="*/ 792 w 5469"/>
                <a:gd name="T31" fmla="*/ 2948 h 4340"/>
                <a:gd name="T32" fmla="*/ 1247 w 5469"/>
                <a:gd name="T33" fmla="*/ 2882 h 4340"/>
                <a:gd name="T34" fmla="*/ 1524 w 5469"/>
                <a:gd name="T35" fmla="*/ 2862 h 4340"/>
                <a:gd name="T36" fmla="*/ 1741 w 5469"/>
                <a:gd name="T37" fmla="*/ 3073 h 4340"/>
                <a:gd name="T38" fmla="*/ 1761 w 5469"/>
                <a:gd name="T39" fmla="*/ 3449 h 4340"/>
                <a:gd name="T40" fmla="*/ 2025 w 5469"/>
                <a:gd name="T41" fmla="*/ 3693 h 4340"/>
                <a:gd name="T42" fmla="*/ 1999 w 5469"/>
                <a:gd name="T43" fmla="*/ 4161 h 4340"/>
                <a:gd name="T44" fmla="*/ 2309 w 5469"/>
                <a:gd name="T45" fmla="*/ 4201 h 4340"/>
                <a:gd name="T46" fmla="*/ 2553 w 5469"/>
                <a:gd name="T47" fmla="*/ 4188 h 4340"/>
                <a:gd name="T48" fmla="*/ 2783 w 5469"/>
                <a:gd name="T49" fmla="*/ 4201 h 4340"/>
                <a:gd name="T50" fmla="*/ 3648 w 5469"/>
                <a:gd name="T51" fmla="*/ 4069 h 4340"/>
                <a:gd name="T52" fmla="*/ 3971 w 5469"/>
                <a:gd name="T53" fmla="*/ 3845 h 4340"/>
                <a:gd name="T54" fmla="*/ 4241 w 5469"/>
                <a:gd name="T55" fmla="*/ 3554 h 4340"/>
                <a:gd name="T56" fmla="*/ 4281 w 5469"/>
                <a:gd name="T57" fmla="*/ 3343 h 4340"/>
                <a:gd name="T58" fmla="*/ 4617 w 5469"/>
                <a:gd name="T59" fmla="*/ 3093 h 4340"/>
                <a:gd name="T60" fmla="*/ 4795 w 5469"/>
                <a:gd name="T61" fmla="*/ 2684 h 4340"/>
                <a:gd name="T62" fmla="*/ 4875 w 5469"/>
                <a:gd name="T63" fmla="*/ 2559 h 4340"/>
                <a:gd name="T64" fmla="*/ 4921 w 5469"/>
                <a:gd name="T65" fmla="*/ 2334 h 4340"/>
                <a:gd name="T66" fmla="*/ 5191 w 5469"/>
                <a:gd name="T67" fmla="*/ 2143 h 4340"/>
                <a:gd name="T68" fmla="*/ 5257 w 5469"/>
                <a:gd name="T69" fmla="*/ 1939 h 4340"/>
                <a:gd name="T70" fmla="*/ 5369 w 5469"/>
                <a:gd name="T71" fmla="*/ 1516 h 4340"/>
                <a:gd name="T72" fmla="*/ 5231 w 5469"/>
                <a:gd name="T73" fmla="*/ 1002 h 4340"/>
                <a:gd name="T74" fmla="*/ 4888 w 5469"/>
                <a:gd name="T75" fmla="*/ 976 h 4340"/>
                <a:gd name="T76" fmla="*/ 4729 w 5469"/>
                <a:gd name="T77" fmla="*/ 725 h 4340"/>
                <a:gd name="T78" fmla="*/ 4386 w 5469"/>
                <a:gd name="T79" fmla="*/ 587 h 4340"/>
                <a:gd name="T80" fmla="*/ 4057 w 5469"/>
                <a:gd name="T81" fmla="*/ 329 h 4340"/>
                <a:gd name="T82" fmla="*/ 3733 w 5469"/>
                <a:gd name="T83" fmla="*/ 257 h 4340"/>
                <a:gd name="T84" fmla="*/ 3707 w 5469"/>
                <a:gd name="T85" fmla="*/ 59 h 4340"/>
                <a:gd name="T86" fmla="*/ 3509 w 5469"/>
                <a:gd name="T87" fmla="*/ 0 h 4340"/>
                <a:gd name="T88" fmla="*/ 3305 w 5469"/>
                <a:gd name="T89" fmla="*/ 59 h 4340"/>
                <a:gd name="T90" fmla="*/ 2737 w 5469"/>
                <a:gd name="T91" fmla="*/ 369 h 4340"/>
                <a:gd name="T92" fmla="*/ 2546 w 5469"/>
                <a:gd name="T93" fmla="*/ 257 h 4340"/>
                <a:gd name="T94" fmla="*/ 2131 w 5469"/>
                <a:gd name="T95" fmla="*/ 494 h 4340"/>
                <a:gd name="T96" fmla="*/ 2018 w 5469"/>
                <a:gd name="T97" fmla="*/ 771 h 4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469" h="4340">
                  <a:moveTo>
                    <a:pt x="1985" y="817"/>
                  </a:moveTo>
                  <a:lnTo>
                    <a:pt x="1985" y="817"/>
                  </a:lnTo>
                  <a:cubicBezTo>
                    <a:pt x="1979" y="897"/>
                    <a:pt x="1893" y="930"/>
                    <a:pt x="1893" y="1009"/>
                  </a:cubicBezTo>
                  <a:cubicBezTo>
                    <a:pt x="1893" y="1061"/>
                    <a:pt x="1939" y="1088"/>
                    <a:pt x="1939" y="1141"/>
                  </a:cubicBezTo>
                  <a:cubicBezTo>
                    <a:pt x="1939" y="1167"/>
                    <a:pt x="1939" y="1187"/>
                    <a:pt x="1939" y="1213"/>
                  </a:cubicBezTo>
                  <a:cubicBezTo>
                    <a:pt x="1939" y="1246"/>
                    <a:pt x="1906" y="1259"/>
                    <a:pt x="1893" y="1286"/>
                  </a:cubicBezTo>
                  <a:cubicBezTo>
                    <a:pt x="1873" y="1338"/>
                    <a:pt x="1860" y="1365"/>
                    <a:pt x="1840" y="1417"/>
                  </a:cubicBezTo>
                  <a:cubicBezTo>
                    <a:pt x="1827" y="1444"/>
                    <a:pt x="1814" y="1451"/>
                    <a:pt x="1814" y="1484"/>
                  </a:cubicBezTo>
                  <a:cubicBezTo>
                    <a:pt x="1814" y="1516"/>
                    <a:pt x="1834" y="1523"/>
                    <a:pt x="1853" y="1556"/>
                  </a:cubicBezTo>
                  <a:cubicBezTo>
                    <a:pt x="1860" y="1576"/>
                    <a:pt x="1886" y="1589"/>
                    <a:pt x="1886" y="1615"/>
                  </a:cubicBezTo>
                  <a:cubicBezTo>
                    <a:pt x="1886" y="1695"/>
                    <a:pt x="1801" y="1721"/>
                    <a:pt x="1801" y="1800"/>
                  </a:cubicBezTo>
                  <a:cubicBezTo>
                    <a:pt x="1801" y="1853"/>
                    <a:pt x="1801" y="1879"/>
                    <a:pt x="1801" y="1932"/>
                  </a:cubicBezTo>
                  <a:cubicBezTo>
                    <a:pt x="1715" y="1932"/>
                    <a:pt x="1675" y="1965"/>
                    <a:pt x="1603" y="2005"/>
                  </a:cubicBezTo>
                  <a:cubicBezTo>
                    <a:pt x="1570" y="2018"/>
                    <a:pt x="1557" y="2044"/>
                    <a:pt x="1524" y="2044"/>
                  </a:cubicBezTo>
                  <a:cubicBezTo>
                    <a:pt x="1497" y="2044"/>
                    <a:pt x="1484" y="2018"/>
                    <a:pt x="1458" y="2011"/>
                  </a:cubicBezTo>
                  <a:cubicBezTo>
                    <a:pt x="1411" y="2005"/>
                    <a:pt x="1379" y="2005"/>
                    <a:pt x="1326" y="2005"/>
                  </a:cubicBezTo>
                  <a:cubicBezTo>
                    <a:pt x="1286" y="2005"/>
                    <a:pt x="1260" y="2011"/>
                    <a:pt x="1220" y="2011"/>
                  </a:cubicBezTo>
                  <a:cubicBezTo>
                    <a:pt x="1187" y="2011"/>
                    <a:pt x="1167" y="2011"/>
                    <a:pt x="1141" y="2011"/>
                  </a:cubicBezTo>
                  <a:cubicBezTo>
                    <a:pt x="1108" y="2011"/>
                    <a:pt x="1088" y="2011"/>
                    <a:pt x="1062" y="1998"/>
                  </a:cubicBezTo>
                  <a:cubicBezTo>
                    <a:pt x="1036" y="1985"/>
                    <a:pt x="1029" y="1952"/>
                    <a:pt x="996" y="1952"/>
                  </a:cubicBezTo>
                  <a:cubicBezTo>
                    <a:pt x="970" y="1952"/>
                    <a:pt x="956" y="1978"/>
                    <a:pt x="930" y="1991"/>
                  </a:cubicBezTo>
                  <a:cubicBezTo>
                    <a:pt x="904" y="2005"/>
                    <a:pt x="884" y="2011"/>
                    <a:pt x="851" y="2024"/>
                  </a:cubicBezTo>
                  <a:cubicBezTo>
                    <a:pt x="825" y="2044"/>
                    <a:pt x="818" y="2071"/>
                    <a:pt x="792" y="2090"/>
                  </a:cubicBezTo>
                  <a:cubicBezTo>
                    <a:pt x="785" y="2057"/>
                    <a:pt x="778" y="2018"/>
                    <a:pt x="745" y="2018"/>
                  </a:cubicBezTo>
                  <a:cubicBezTo>
                    <a:pt x="726" y="2018"/>
                    <a:pt x="719" y="2044"/>
                    <a:pt x="699" y="2051"/>
                  </a:cubicBezTo>
                  <a:cubicBezTo>
                    <a:pt x="633" y="2071"/>
                    <a:pt x="587" y="2084"/>
                    <a:pt x="521" y="2110"/>
                  </a:cubicBezTo>
                  <a:cubicBezTo>
                    <a:pt x="468" y="2110"/>
                    <a:pt x="435" y="2117"/>
                    <a:pt x="376" y="2123"/>
                  </a:cubicBezTo>
                  <a:cubicBezTo>
                    <a:pt x="356" y="2130"/>
                    <a:pt x="337" y="2130"/>
                    <a:pt x="317" y="2143"/>
                  </a:cubicBezTo>
                  <a:cubicBezTo>
                    <a:pt x="303" y="2150"/>
                    <a:pt x="303" y="2163"/>
                    <a:pt x="290" y="2183"/>
                  </a:cubicBezTo>
                  <a:cubicBezTo>
                    <a:pt x="284" y="2202"/>
                    <a:pt x="270" y="2216"/>
                    <a:pt x="257" y="2235"/>
                  </a:cubicBezTo>
                  <a:cubicBezTo>
                    <a:pt x="244" y="2268"/>
                    <a:pt x="231" y="2282"/>
                    <a:pt x="205" y="2301"/>
                  </a:cubicBezTo>
                  <a:cubicBezTo>
                    <a:pt x="185" y="2308"/>
                    <a:pt x="185" y="2328"/>
                    <a:pt x="165" y="2334"/>
                  </a:cubicBezTo>
                  <a:cubicBezTo>
                    <a:pt x="145" y="2341"/>
                    <a:pt x="132" y="2334"/>
                    <a:pt x="125" y="2341"/>
                  </a:cubicBezTo>
                  <a:cubicBezTo>
                    <a:pt x="86" y="2367"/>
                    <a:pt x="79" y="2400"/>
                    <a:pt x="73" y="2446"/>
                  </a:cubicBezTo>
                  <a:lnTo>
                    <a:pt x="73" y="2446"/>
                  </a:lnTo>
                  <a:cubicBezTo>
                    <a:pt x="20" y="2493"/>
                    <a:pt x="0" y="2539"/>
                    <a:pt x="0" y="2605"/>
                  </a:cubicBezTo>
                  <a:cubicBezTo>
                    <a:pt x="0" y="2644"/>
                    <a:pt x="20" y="2664"/>
                    <a:pt x="13" y="2704"/>
                  </a:cubicBezTo>
                  <a:lnTo>
                    <a:pt x="13" y="2704"/>
                  </a:lnTo>
                  <a:cubicBezTo>
                    <a:pt x="46" y="2664"/>
                    <a:pt x="79" y="2638"/>
                    <a:pt x="132" y="2638"/>
                  </a:cubicBezTo>
                  <a:cubicBezTo>
                    <a:pt x="158" y="2638"/>
                    <a:pt x="178" y="2651"/>
                    <a:pt x="198" y="2664"/>
                  </a:cubicBezTo>
                  <a:cubicBezTo>
                    <a:pt x="257" y="2691"/>
                    <a:pt x="297" y="2691"/>
                    <a:pt x="356" y="2697"/>
                  </a:cubicBezTo>
                  <a:cubicBezTo>
                    <a:pt x="429" y="2697"/>
                    <a:pt x="468" y="2691"/>
                    <a:pt x="541" y="2691"/>
                  </a:cubicBezTo>
                  <a:cubicBezTo>
                    <a:pt x="587" y="2691"/>
                    <a:pt x="613" y="2691"/>
                    <a:pt x="660" y="2697"/>
                  </a:cubicBezTo>
                  <a:cubicBezTo>
                    <a:pt x="680" y="2704"/>
                    <a:pt x="693" y="2710"/>
                    <a:pt x="712" y="2710"/>
                  </a:cubicBezTo>
                  <a:cubicBezTo>
                    <a:pt x="739" y="2724"/>
                    <a:pt x="759" y="2750"/>
                    <a:pt x="759" y="2783"/>
                  </a:cubicBezTo>
                  <a:cubicBezTo>
                    <a:pt x="759" y="2823"/>
                    <a:pt x="739" y="2842"/>
                    <a:pt x="739" y="2882"/>
                  </a:cubicBezTo>
                  <a:cubicBezTo>
                    <a:pt x="739" y="2895"/>
                    <a:pt x="752" y="2902"/>
                    <a:pt x="759" y="2915"/>
                  </a:cubicBezTo>
                  <a:cubicBezTo>
                    <a:pt x="765" y="2928"/>
                    <a:pt x="772" y="2948"/>
                    <a:pt x="792" y="2948"/>
                  </a:cubicBezTo>
                  <a:cubicBezTo>
                    <a:pt x="825" y="2948"/>
                    <a:pt x="838" y="2902"/>
                    <a:pt x="871" y="2902"/>
                  </a:cubicBezTo>
                  <a:cubicBezTo>
                    <a:pt x="910" y="2902"/>
                    <a:pt x="917" y="2941"/>
                    <a:pt x="930" y="2974"/>
                  </a:cubicBezTo>
                  <a:cubicBezTo>
                    <a:pt x="1042" y="2908"/>
                    <a:pt x="1121" y="2882"/>
                    <a:pt x="1247" y="2882"/>
                  </a:cubicBezTo>
                  <a:cubicBezTo>
                    <a:pt x="1286" y="2882"/>
                    <a:pt x="1313" y="2895"/>
                    <a:pt x="1352" y="2895"/>
                  </a:cubicBezTo>
                  <a:cubicBezTo>
                    <a:pt x="1398" y="2895"/>
                    <a:pt x="1411" y="2849"/>
                    <a:pt x="1458" y="2849"/>
                  </a:cubicBezTo>
                  <a:cubicBezTo>
                    <a:pt x="1484" y="2849"/>
                    <a:pt x="1497" y="2862"/>
                    <a:pt x="1524" y="2862"/>
                  </a:cubicBezTo>
                  <a:cubicBezTo>
                    <a:pt x="1563" y="2862"/>
                    <a:pt x="1590" y="2849"/>
                    <a:pt x="1629" y="2849"/>
                  </a:cubicBezTo>
                  <a:cubicBezTo>
                    <a:pt x="1695" y="2849"/>
                    <a:pt x="1741" y="2915"/>
                    <a:pt x="1741" y="2981"/>
                  </a:cubicBezTo>
                  <a:cubicBezTo>
                    <a:pt x="1741" y="3020"/>
                    <a:pt x="1741" y="3034"/>
                    <a:pt x="1741" y="3073"/>
                  </a:cubicBezTo>
                  <a:cubicBezTo>
                    <a:pt x="1741" y="3093"/>
                    <a:pt x="1761" y="3106"/>
                    <a:pt x="1761" y="3126"/>
                  </a:cubicBezTo>
                  <a:cubicBezTo>
                    <a:pt x="1761" y="3198"/>
                    <a:pt x="1735" y="3238"/>
                    <a:pt x="1735" y="3304"/>
                  </a:cubicBezTo>
                  <a:cubicBezTo>
                    <a:pt x="1735" y="3363"/>
                    <a:pt x="1748" y="3396"/>
                    <a:pt x="1761" y="3449"/>
                  </a:cubicBezTo>
                  <a:cubicBezTo>
                    <a:pt x="1788" y="3502"/>
                    <a:pt x="1807" y="3541"/>
                    <a:pt x="1860" y="3548"/>
                  </a:cubicBezTo>
                  <a:cubicBezTo>
                    <a:pt x="1913" y="3554"/>
                    <a:pt x="1959" y="3535"/>
                    <a:pt x="1992" y="3574"/>
                  </a:cubicBezTo>
                  <a:cubicBezTo>
                    <a:pt x="2025" y="3607"/>
                    <a:pt x="2018" y="3647"/>
                    <a:pt x="2025" y="3693"/>
                  </a:cubicBezTo>
                  <a:cubicBezTo>
                    <a:pt x="1893" y="4029"/>
                    <a:pt x="1893" y="4029"/>
                    <a:pt x="1893" y="4029"/>
                  </a:cubicBezTo>
                  <a:cubicBezTo>
                    <a:pt x="1906" y="4056"/>
                    <a:pt x="1933" y="4062"/>
                    <a:pt x="1959" y="4076"/>
                  </a:cubicBezTo>
                  <a:cubicBezTo>
                    <a:pt x="1992" y="4095"/>
                    <a:pt x="1999" y="4128"/>
                    <a:pt x="1999" y="4161"/>
                  </a:cubicBezTo>
                  <a:cubicBezTo>
                    <a:pt x="1999" y="4194"/>
                    <a:pt x="1999" y="4214"/>
                    <a:pt x="1999" y="4247"/>
                  </a:cubicBezTo>
                  <a:cubicBezTo>
                    <a:pt x="1999" y="4320"/>
                    <a:pt x="2097" y="4339"/>
                    <a:pt x="2170" y="4339"/>
                  </a:cubicBezTo>
                  <a:cubicBezTo>
                    <a:pt x="2243" y="4339"/>
                    <a:pt x="2229" y="4201"/>
                    <a:pt x="2309" y="4201"/>
                  </a:cubicBezTo>
                  <a:cubicBezTo>
                    <a:pt x="2315" y="4201"/>
                    <a:pt x="2322" y="4221"/>
                    <a:pt x="2328" y="4227"/>
                  </a:cubicBezTo>
                  <a:cubicBezTo>
                    <a:pt x="2348" y="4234"/>
                    <a:pt x="2361" y="4234"/>
                    <a:pt x="2388" y="4234"/>
                  </a:cubicBezTo>
                  <a:cubicBezTo>
                    <a:pt x="2454" y="4234"/>
                    <a:pt x="2487" y="4188"/>
                    <a:pt x="2553" y="4188"/>
                  </a:cubicBezTo>
                  <a:cubicBezTo>
                    <a:pt x="2592" y="4188"/>
                    <a:pt x="2612" y="4188"/>
                    <a:pt x="2652" y="4188"/>
                  </a:cubicBezTo>
                  <a:cubicBezTo>
                    <a:pt x="2698" y="4188"/>
                    <a:pt x="2737" y="4201"/>
                    <a:pt x="2783" y="4201"/>
                  </a:cubicBezTo>
                  <a:lnTo>
                    <a:pt x="2783" y="4201"/>
                  </a:lnTo>
                  <a:cubicBezTo>
                    <a:pt x="2856" y="4161"/>
                    <a:pt x="2902" y="4142"/>
                    <a:pt x="2981" y="4128"/>
                  </a:cubicBezTo>
                  <a:cubicBezTo>
                    <a:pt x="3113" y="4095"/>
                    <a:pt x="3192" y="4069"/>
                    <a:pt x="3331" y="4069"/>
                  </a:cubicBezTo>
                  <a:cubicBezTo>
                    <a:pt x="3450" y="4069"/>
                    <a:pt x="3522" y="4069"/>
                    <a:pt x="3648" y="4069"/>
                  </a:cubicBezTo>
                  <a:cubicBezTo>
                    <a:pt x="3694" y="4069"/>
                    <a:pt x="3727" y="4056"/>
                    <a:pt x="3773" y="4043"/>
                  </a:cubicBezTo>
                  <a:cubicBezTo>
                    <a:pt x="3826" y="4029"/>
                    <a:pt x="3872" y="4036"/>
                    <a:pt x="3911" y="3996"/>
                  </a:cubicBezTo>
                  <a:cubicBezTo>
                    <a:pt x="3951" y="3950"/>
                    <a:pt x="3938" y="3897"/>
                    <a:pt x="3971" y="3845"/>
                  </a:cubicBezTo>
                  <a:cubicBezTo>
                    <a:pt x="3991" y="3799"/>
                    <a:pt x="4004" y="3766"/>
                    <a:pt x="4023" y="3720"/>
                  </a:cubicBezTo>
                  <a:cubicBezTo>
                    <a:pt x="4043" y="3667"/>
                    <a:pt x="4043" y="3627"/>
                    <a:pt x="4090" y="3601"/>
                  </a:cubicBezTo>
                  <a:cubicBezTo>
                    <a:pt x="4142" y="3568"/>
                    <a:pt x="4182" y="3574"/>
                    <a:pt x="4241" y="3554"/>
                  </a:cubicBezTo>
                  <a:lnTo>
                    <a:pt x="4241" y="3554"/>
                  </a:lnTo>
                  <a:cubicBezTo>
                    <a:pt x="4248" y="3508"/>
                    <a:pt x="4281" y="3462"/>
                    <a:pt x="4281" y="3416"/>
                  </a:cubicBezTo>
                  <a:cubicBezTo>
                    <a:pt x="4281" y="3390"/>
                    <a:pt x="4281" y="3377"/>
                    <a:pt x="4281" y="3343"/>
                  </a:cubicBezTo>
                  <a:cubicBezTo>
                    <a:pt x="4281" y="3284"/>
                    <a:pt x="4340" y="3258"/>
                    <a:pt x="4386" y="3218"/>
                  </a:cubicBezTo>
                  <a:cubicBezTo>
                    <a:pt x="4426" y="3192"/>
                    <a:pt x="4439" y="3165"/>
                    <a:pt x="4479" y="3146"/>
                  </a:cubicBezTo>
                  <a:cubicBezTo>
                    <a:pt x="4538" y="3126"/>
                    <a:pt x="4571" y="3126"/>
                    <a:pt x="4617" y="3093"/>
                  </a:cubicBezTo>
                  <a:cubicBezTo>
                    <a:pt x="4663" y="3060"/>
                    <a:pt x="4663" y="3020"/>
                    <a:pt x="4696" y="2974"/>
                  </a:cubicBezTo>
                  <a:cubicBezTo>
                    <a:pt x="4743" y="2928"/>
                    <a:pt x="4749" y="2882"/>
                    <a:pt x="4762" y="2816"/>
                  </a:cubicBezTo>
                  <a:cubicBezTo>
                    <a:pt x="4776" y="2763"/>
                    <a:pt x="4795" y="2737"/>
                    <a:pt x="4795" y="2684"/>
                  </a:cubicBezTo>
                  <a:cubicBezTo>
                    <a:pt x="4795" y="2664"/>
                    <a:pt x="4789" y="2651"/>
                    <a:pt x="4782" y="2631"/>
                  </a:cubicBezTo>
                  <a:cubicBezTo>
                    <a:pt x="4802" y="2618"/>
                    <a:pt x="4802" y="2611"/>
                    <a:pt x="4815" y="2605"/>
                  </a:cubicBezTo>
                  <a:cubicBezTo>
                    <a:pt x="4841" y="2592"/>
                    <a:pt x="4875" y="2585"/>
                    <a:pt x="4875" y="2559"/>
                  </a:cubicBezTo>
                  <a:cubicBezTo>
                    <a:pt x="4875" y="2512"/>
                    <a:pt x="4835" y="2499"/>
                    <a:pt x="4835" y="2453"/>
                  </a:cubicBezTo>
                  <a:cubicBezTo>
                    <a:pt x="4835" y="2427"/>
                    <a:pt x="4868" y="2427"/>
                    <a:pt x="4881" y="2407"/>
                  </a:cubicBezTo>
                  <a:cubicBezTo>
                    <a:pt x="4894" y="2381"/>
                    <a:pt x="4907" y="2367"/>
                    <a:pt x="4921" y="2334"/>
                  </a:cubicBezTo>
                  <a:cubicBezTo>
                    <a:pt x="4934" y="2282"/>
                    <a:pt x="4947" y="2255"/>
                    <a:pt x="4980" y="2209"/>
                  </a:cubicBezTo>
                  <a:cubicBezTo>
                    <a:pt x="5000" y="2176"/>
                    <a:pt x="5033" y="2176"/>
                    <a:pt x="5072" y="2169"/>
                  </a:cubicBezTo>
                  <a:cubicBezTo>
                    <a:pt x="5132" y="2156"/>
                    <a:pt x="5132" y="2150"/>
                    <a:pt x="5191" y="2143"/>
                  </a:cubicBezTo>
                  <a:lnTo>
                    <a:pt x="5191" y="2143"/>
                  </a:lnTo>
                  <a:cubicBezTo>
                    <a:pt x="5191" y="2130"/>
                    <a:pt x="5184" y="2137"/>
                    <a:pt x="5184" y="2123"/>
                  </a:cubicBezTo>
                  <a:cubicBezTo>
                    <a:pt x="5184" y="2051"/>
                    <a:pt x="5257" y="2018"/>
                    <a:pt x="5257" y="1939"/>
                  </a:cubicBezTo>
                  <a:cubicBezTo>
                    <a:pt x="5257" y="1912"/>
                    <a:pt x="5244" y="1899"/>
                    <a:pt x="5244" y="1879"/>
                  </a:cubicBezTo>
                  <a:cubicBezTo>
                    <a:pt x="5244" y="1827"/>
                    <a:pt x="5290" y="1813"/>
                    <a:pt x="5303" y="1767"/>
                  </a:cubicBezTo>
                  <a:cubicBezTo>
                    <a:pt x="5336" y="1668"/>
                    <a:pt x="5330" y="1609"/>
                    <a:pt x="5369" y="1516"/>
                  </a:cubicBezTo>
                  <a:cubicBezTo>
                    <a:pt x="5409" y="1424"/>
                    <a:pt x="5468" y="1378"/>
                    <a:pt x="5468" y="1279"/>
                  </a:cubicBezTo>
                  <a:cubicBezTo>
                    <a:pt x="5468" y="1187"/>
                    <a:pt x="5389" y="1154"/>
                    <a:pt x="5330" y="1081"/>
                  </a:cubicBezTo>
                  <a:cubicBezTo>
                    <a:pt x="5297" y="1048"/>
                    <a:pt x="5283" y="1009"/>
                    <a:pt x="5231" y="1002"/>
                  </a:cubicBezTo>
                  <a:cubicBezTo>
                    <a:pt x="5178" y="989"/>
                    <a:pt x="5145" y="1009"/>
                    <a:pt x="5092" y="982"/>
                  </a:cubicBezTo>
                  <a:cubicBezTo>
                    <a:pt x="5059" y="969"/>
                    <a:pt x="5039" y="949"/>
                    <a:pt x="5000" y="949"/>
                  </a:cubicBezTo>
                  <a:cubicBezTo>
                    <a:pt x="4954" y="949"/>
                    <a:pt x="4934" y="976"/>
                    <a:pt x="4888" y="976"/>
                  </a:cubicBezTo>
                  <a:cubicBezTo>
                    <a:pt x="4875" y="976"/>
                    <a:pt x="4875" y="956"/>
                    <a:pt x="4868" y="936"/>
                  </a:cubicBezTo>
                  <a:cubicBezTo>
                    <a:pt x="4861" y="903"/>
                    <a:pt x="4848" y="890"/>
                    <a:pt x="4828" y="863"/>
                  </a:cubicBezTo>
                  <a:cubicBezTo>
                    <a:pt x="4795" y="811"/>
                    <a:pt x="4776" y="771"/>
                    <a:pt x="4729" y="725"/>
                  </a:cubicBezTo>
                  <a:cubicBezTo>
                    <a:pt x="4683" y="672"/>
                    <a:pt x="4624" y="692"/>
                    <a:pt x="4558" y="666"/>
                  </a:cubicBezTo>
                  <a:cubicBezTo>
                    <a:pt x="4518" y="652"/>
                    <a:pt x="4498" y="639"/>
                    <a:pt x="4459" y="626"/>
                  </a:cubicBezTo>
                  <a:cubicBezTo>
                    <a:pt x="4433" y="613"/>
                    <a:pt x="4413" y="593"/>
                    <a:pt x="4386" y="587"/>
                  </a:cubicBezTo>
                  <a:cubicBezTo>
                    <a:pt x="4366" y="573"/>
                    <a:pt x="4347" y="573"/>
                    <a:pt x="4334" y="554"/>
                  </a:cubicBezTo>
                  <a:cubicBezTo>
                    <a:pt x="4314" y="527"/>
                    <a:pt x="4314" y="501"/>
                    <a:pt x="4287" y="474"/>
                  </a:cubicBezTo>
                  <a:cubicBezTo>
                    <a:pt x="4208" y="395"/>
                    <a:pt x="4149" y="369"/>
                    <a:pt x="4057" y="329"/>
                  </a:cubicBezTo>
                  <a:cubicBezTo>
                    <a:pt x="4017" y="309"/>
                    <a:pt x="4004" y="270"/>
                    <a:pt x="3964" y="270"/>
                  </a:cubicBezTo>
                  <a:cubicBezTo>
                    <a:pt x="3905" y="270"/>
                    <a:pt x="3878" y="316"/>
                    <a:pt x="3826" y="316"/>
                  </a:cubicBezTo>
                  <a:cubicBezTo>
                    <a:pt x="3786" y="316"/>
                    <a:pt x="3773" y="276"/>
                    <a:pt x="3733" y="257"/>
                  </a:cubicBezTo>
                  <a:cubicBezTo>
                    <a:pt x="3707" y="237"/>
                    <a:pt x="3661" y="237"/>
                    <a:pt x="3661" y="204"/>
                  </a:cubicBezTo>
                  <a:cubicBezTo>
                    <a:pt x="3661" y="171"/>
                    <a:pt x="3667" y="145"/>
                    <a:pt x="3680" y="118"/>
                  </a:cubicBezTo>
                  <a:cubicBezTo>
                    <a:pt x="3687" y="92"/>
                    <a:pt x="3707" y="85"/>
                    <a:pt x="3707" y="59"/>
                  </a:cubicBezTo>
                  <a:cubicBezTo>
                    <a:pt x="3707" y="33"/>
                    <a:pt x="3674" y="33"/>
                    <a:pt x="3648" y="26"/>
                  </a:cubicBezTo>
                  <a:cubicBezTo>
                    <a:pt x="3628" y="19"/>
                    <a:pt x="3615" y="0"/>
                    <a:pt x="3595" y="0"/>
                  </a:cubicBezTo>
                  <a:cubicBezTo>
                    <a:pt x="3562" y="0"/>
                    <a:pt x="3542" y="0"/>
                    <a:pt x="3509" y="0"/>
                  </a:cubicBezTo>
                  <a:cubicBezTo>
                    <a:pt x="3483" y="0"/>
                    <a:pt x="3469" y="19"/>
                    <a:pt x="3436" y="19"/>
                  </a:cubicBezTo>
                  <a:cubicBezTo>
                    <a:pt x="3410" y="19"/>
                    <a:pt x="3397" y="19"/>
                    <a:pt x="3371" y="19"/>
                  </a:cubicBezTo>
                  <a:cubicBezTo>
                    <a:pt x="3344" y="19"/>
                    <a:pt x="3331" y="39"/>
                    <a:pt x="3305" y="59"/>
                  </a:cubicBezTo>
                  <a:cubicBezTo>
                    <a:pt x="3265" y="85"/>
                    <a:pt x="3245" y="105"/>
                    <a:pt x="3212" y="132"/>
                  </a:cubicBezTo>
                  <a:cubicBezTo>
                    <a:pt x="3146" y="191"/>
                    <a:pt x="3100" y="197"/>
                    <a:pt x="3028" y="230"/>
                  </a:cubicBezTo>
                  <a:cubicBezTo>
                    <a:pt x="2909" y="276"/>
                    <a:pt x="2856" y="343"/>
                    <a:pt x="2737" y="369"/>
                  </a:cubicBezTo>
                  <a:cubicBezTo>
                    <a:pt x="2704" y="375"/>
                    <a:pt x="2691" y="402"/>
                    <a:pt x="2658" y="402"/>
                  </a:cubicBezTo>
                  <a:cubicBezTo>
                    <a:pt x="2586" y="402"/>
                    <a:pt x="2572" y="329"/>
                    <a:pt x="2546" y="257"/>
                  </a:cubicBezTo>
                  <a:lnTo>
                    <a:pt x="2546" y="257"/>
                  </a:lnTo>
                  <a:cubicBezTo>
                    <a:pt x="2474" y="257"/>
                    <a:pt x="2434" y="230"/>
                    <a:pt x="2361" y="230"/>
                  </a:cubicBezTo>
                  <a:cubicBezTo>
                    <a:pt x="2289" y="230"/>
                    <a:pt x="2249" y="276"/>
                    <a:pt x="2216" y="336"/>
                  </a:cubicBezTo>
                  <a:cubicBezTo>
                    <a:pt x="2183" y="395"/>
                    <a:pt x="2150" y="428"/>
                    <a:pt x="2131" y="494"/>
                  </a:cubicBezTo>
                  <a:cubicBezTo>
                    <a:pt x="2131" y="507"/>
                    <a:pt x="2117" y="507"/>
                    <a:pt x="2111" y="520"/>
                  </a:cubicBezTo>
                  <a:cubicBezTo>
                    <a:pt x="2084" y="593"/>
                    <a:pt x="2091" y="646"/>
                    <a:pt x="2058" y="718"/>
                  </a:cubicBezTo>
                  <a:cubicBezTo>
                    <a:pt x="2045" y="738"/>
                    <a:pt x="2032" y="751"/>
                    <a:pt x="2018" y="771"/>
                  </a:cubicBezTo>
                  <a:cubicBezTo>
                    <a:pt x="2005" y="791"/>
                    <a:pt x="2005" y="811"/>
                    <a:pt x="1985" y="817"/>
                  </a:cubicBezTo>
                </a:path>
              </a:pathLst>
            </a:custGeom>
            <a:solidFill>
              <a:schemeClr val="accent5"/>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79" name="Freeform 41"/>
            <p:cNvSpPr>
              <a:spLocks noChangeArrowheads="1"/>
            </p:cNvSpPr>
            <p:nvPr/>
          </p:nvSpPr>
          <p:spPr bwMode="auto">
            <a:xfrm>
              <a:off x="6705958" y="8501057"/>
              <a:ext cx="1068318" cy="774700"/>
            </a:xfrm>
            <a:custGeom>
              <a:avLst/>
              <a:gdLst>
                <a:gd name="T0" fmla="*/ 738 w 2968"/>
                <a:gd name="T1" fmla="*/ 6 h 2151"/>
                <a:gd name="T2" fmla="*/ 481 w 2968"/>
                <a:gd name="T3" fmla="*/ 277 h 2151"/>
                <a:gd name="T4" fmla="*/ 310 w 2968"/>
                <a:gd name="T5" fmla="*/ 501 h 2151"/>
                <a:gd name="T6" fmla="*/ 159 w 2968"/>
                <a:gd name="T7" fmla="*/ 712 h 2151"/>
                <a:gd name="T8" fmla="*/ 139 w 2968"/>
                <a:gd name="T9" fmla="*/ 804 h 2151"/>
                <a:gd name="T10" fmla="*/ 33 w 2968"/>
                <a:gd name="T11" fmla="*/ 1391 h 2151"/>
                <a:gd name="T12" fmla="*/ 13 w 2968"/>
                <a:gd name="T13" fmla="*/ 1444 h 2151"/>
                <a:gd name="T14" fmla="*/ 7 w 2968"/>
                <a:gd name="T15" fmla="*/ 1503 h 2151"/>
                <a:gd name="T16" fmla="*/ 86 w 2968"/>
                <a:gd name="T17" fmla="*/ 1510 h 2151"/>
                <a:gd name="T18" fmla="*/ 224 w 2968"/>
                <a:gd name="T19" fmla="*/ 1484 h 2151"/>
                <a:gd name="T20" fmla="*/ 284 w 2968"/>
                <a:gd name="T21" fmla="*/ 1537 h 2151"/>
                <a:gd name="T22" fmla="*/ 363 w 2968"/>
                <a:gd name="T23" fmla="*/ 1741 h 2151"/>
                <a:gd name="T24" fmla="*/ 330 w 2968"/>
                <a:gd name="T25" fmla="*/ 1866 h 2151"/>
                <a:gd name="T26" fmla="*/ 455 w 2968"/>
                <a:gd name="T27" fmla="*/ 1873 h 2151"/>
                <a:gd name="T28" fmla="*/ 632 w 2968"/>
                <a:gd name="T29" fmla="*/ 1893 h 2151"/>
                <a:gd name="T30" fmla="*/ 857 w 2968"/>
                <a:gd name="T31" fmla="*/ 1932 h 2151"/>
                <a:gd name="T32" fmla="*/ 1226 w 2968"/>
                <a:gd name="T33" fmla="*/ 2071 h 2151"/>
                <a:gd name="T34" fmla="*/ 1358 w 2968"/>
                <a:gd name="T35" fmla="*/ 2150 h 2151"/>
                <a:gd name="T36" fmla="*/ 1463 w 2968"/>
                <a:gd name="T37" fmla="*/ 1978 h 2151"/>
                <a:gd name="T38" fmla="*/ 1734 w 2968"/>
                <a:gd name="T39" fmla="*/ 1813 h 2151"/>
                <a:gd name="T40" fmla="*/ 2321 w 2968"/>
                <a:gd name="T41" fmla="*/ 1932 h 2151"/>
                <a:gd name="T42" fmla="*/ 2631 w 2968"/>
                <a:gd name="T43" fmla="*/ 1945 h 2151"/>
                <a:gd name="T44" fmla="*/ 2664 w 2968"/>
                <a:gd name="T45" fmla="*/ 1906 h 2151"/>
                <a:gd name="T46" fmla="*/ 2750 w 2968"/>
                <a:gd name="T47" fmla="*/ 1721 h 2151"/>
                <a:gd name="T48" fmla="*/ 2763 w 2968"/>
                <a:gd name="T49" fmla="*/ 1602 h 2151"/>
                <a:gd name="T50" fmla="*/ 2895 w 2968"/>
                <a:gd name="T51" fmla="*/ 1583 h 2151"/>
                <a:gd name="T52" fmla="*/ 2967 w 2968"/>
                <a:gd name="T53" fmla="*/ 1569 h 2151"/>
                <a:gd name="T54" fmla="*/ 2842 w 2968"/>
                <a:gd name="T55" fmla="*/ 1405 h 2151"/>
                <a:gd name="T56" fmla="*/ 2756 w 2968"/>
                <a:gd name="T57" fmla="*/ 1411 h 2151"/>
                <a:gd name="T58" fmla="*/ 2684 w 2968"/>
                <a:gd name="T59" fmla="*/ 1180 h 2151"/>
                <a:gd name="T60" fmla="*/ 2446 w 2968"/>
                <a:gd name="T61" fmla="*/ 1154 h 2151"/>
                <a:gd name="T62" fmla="*/ 2440 w 2968"/>
                <a:gd name="T63" fmla="*/ 1028 h 2151"/>
                <a:gd name="T64" fmla="*/ 2374 w 2968"/>
                <a:gd name="T65" fmla="*/ 745 h 2151"/>
                <a:gd name="T66" fmla="*/ 2400 w 2968"/>
                <a:gd name="T67" fmla="*/ 633 h 2151"/>
                <a:gd name="T68" fmla="*/ 2387 w 2968"/>
                <a:gd name="T69" fmla="*/ 521 h 2151"/>
                <a:gd name="T70" fmla="*/ 2361 w 2968"/>
                <a:gd name="T71" fmla="*/ 409 h 2151"/>
                <a:gd name="T72" fmla="*/ 2235 w 2968"/>
                <a:gd name="T73" fmla="*/ 303 h 2151"/>
                <a:gd name="T74" fmla="*/ 2018 w 2968"/>
                <a:gd name="T75" fmla="*/ 244 h 2151"/>
                <a:gd name="T76" fmla="*/ 1833 w 2968"/>
                <a:gd name="T77" fmla="*/ 244 h 2151"/>
                <a:gd name="T78" fmla="*/ 1741 w 2968"/>
                <a:gd name="T79" fmla="*/ 125 h 2151"/>
                <a:gd name="T80" fmla="*/ 1411 w 2968"/>
                <a:gd name="T81" fmla="*/ 19 h 2151"/>
                <a:gd name="T82" fmla="*/ 1239 w 2968"/>
                <a:gd name="T83" fmla="*/ 0 h 2151"/>
                <a:gd name="T84" fmla="*/ 1088 w 2968"/>
                <a:gd name="T85" fmla="*/ 46 h 2151"/>
                <a:gd name="T86" fmla="*/ 929 w 2968"/>
                <a:gd name="T87" fmla="*/ 2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68" h="2151">
                  <a:moveTo>
                    <a:pt x="738" y="6"/>
                  </a:moveTo>
                  <a:lnTo>
                    <a:pt x="738" y="6"/>
                  </a:lnTo>
                  <a:cubicBezTo>
                    <a:pt x="672" y="79"/>
                    <a:pt x="613" y="99"/>
                    <a:pt x="534" y="151"/>
                  </a:cubicBezTo>
                  <a:cubicBezTo>
                    <a:pt x="487" y="178"/>
                    <a:pt x="487" y="224"/>
                    <a:pt x="481" y="277"/>
                  </a:cubicBezTo>
                  <a:cubicBezTo>
                    <a:pt x="474" y="316"/>
                    <a:pt x="462" y="336"/>
                    <a:pt x="449" y="376"/>
                  </a:cubicBezTo>
                  <a:cubicBezTo>
                    <a:pt x="416" y="442"/>
                    <a:pt x="363" y="448"/>
                    <a:pt x="310" y="501"/>
                  </a:cubicBezTo>
                  <a:cubicBezTo>
                    <a:pt x="284" y="534"/>
                    <a:pt x="290" y="560"/>
                    <a:pt x="264" y="593"/>
                  </a:cubicBezTo>
                  <a:cubicBezTo>
                    <a:pt x="218" y="640"/>
                    <a:pt x="178" y="653"/>
                    <a:pt x="159" y="712"/>
                  </a:cubicBezTo>
                  <a:cubicBezTo>
                    <a:pt x="152" y="752"/>
                    <a:pt x="145" y="765"/>
                    <a:pt x="139" y="804"/>
                  </a:cubicBezTo>
                  <a:lnTo>
                    <a:pt x="139" y="804"/>
                  </a:lnTo>
                  <a:cubicBezTo>
                    <a:pt x="33" y="1391"/>
                    <a:pt x="33" y="1391"/>
                    <a:pt x="33" y="1391"/>
                  </a:cubicBezTo>
                  <a:lnTo>
                    <a:pt x="33" y="1391"/>
                  </a:lnTo>
                  <a:cubicBezTo>
                    <a:pt x="33" y="1398"/>
                    <a:pt x="27" y="1405"/>
                    <a:pt x="27" y="1411"/>
                  </a:cubicBezTo>
                  <a:cubicBezTo>
                    <a:pt x="20" y="1424"/>
                    <a:pt x="13" y="1431"/>
                    <a:pt x="13" y="1444"/>
                  </a:cubicBezTo>
                  <a:cubicBezTo>
                    <a:pt x="7" y="1457"/>
                    <a:pt x="0" y="1464"/>
                    <a:pt x="0" y="1470"/>
                  </a:cubicBezTo>
                  <a:cubicBezTo>
                    <a:pt x="0" y="1484"/>
                    <a:pt x="7" y="1497"/>
                    <a:pt x="7" y="1503"/>
                  </a:cubicBezTo>
                  <a:lnTo>
                    <a:pt x="7" y="1503"/>
                  </a:lnTo>
                  <a:cubicBezTo>
                    <a:pt x="33" y="1503"/>
                    <a:pt x="60" y="1510"/>
                    <a:pt x="86" y="1510"/>
                  </a:cubicBezTo>
                  <a:cubicBezTo>
                    <a:pt x="132" y="1497"/>
                    <a:pt x="159" y="1477"/>
                    <a:pt x="205" y="1477"/>
                  </a:cubicBezTo>
                  <a:cubicBezTo>
                    <a:pt x="211" y="1477"/>
                    <a:pt x="218" y="1477"/>
                    <a:pt x="224" y="1484"/>
                  </a:cubicBezTo>
                  <a:cubicBezTo>
                    <a:pt x="231" y="1490"/>
                    <a:pt x="238" y="1497"/>
                    <a:pt x="244" y="1503"/>
                  </a:cubicBezTo>
                  <a:cubicBezTo>
                    <a:pt x="251" y="1523"/>
                    <a:pt x="277" y="1517"/>
                    <a:pt x="284" y="1537"/>
                  </a:cubicBezTo>
                  <a:cubicBezTo>
                    <a:pt x="290" y="1556"/>
                    <a:pt x="290" y="1576"/>
                    <a:pt x="297" y="1602"/>
                  </a:cubicBezTo>
                  <a:cubicBezTo>
                    <a:pt x="317" y="1662"/>
                    <a:pt x="363" y="1682"/>
                    <a:pt x="363" y="1741"/>
                  </a:cubicBezTo>
                  <a:cubicBezTo>
                    <a:pt x="363" y="1794"/>
                    <a:pt x="343" y="1827"/>
                    <a:pt x="330" y="1866"/>
                  </a:cubicBezTo>
                  <a:lnTo>
                    <a:pt x="330" y="1866"/>
                  </a:lnTo>
                  <a:cubicBezTo>
                    <a:pt x="350" y="1866"/>
                    <a:pt x="363" y="1873"/>
                    <a:pt x="376" y="1873"/>
                  </a:cubicBezTo>
                  <a:cubicBezTo>
                    <a:pt x="409" y="1873"/>
                    <a:pt x="422" y="1873"/>
                    <a:pt x="455" y="1873"/>
                  </a:cubicBezTo>
                  <a:cubicBezTo>
                    <a:pt x="494" y="1873"/>
                    <a:pt x="507" y="1840"/>
                    <a:pt x="547" y="1840"/>
                  </a:cubicBezTo>
                  <a:cubicBezTo>
                    <a:pt x="586" y="1840"/>
                    <a:pt x="599" y="1879"/>
                    <a:pt x="632" y="1893"/>
                  </a:cubicBezTo>
                  <a:cubicBezTo>
                    <a:pt x="685" y="1919"/>
                    <a:pt x="718" y="1932"/>
                    <a:pt x="777" y="1932"/>
                  </a:cubicBezTo>
                  <a:cubicBezTo>
                    <a:pt x="810" y="1932"/>
                    <a:pt x="824" y="1932"/>
                    <a:pt x="857" y="1932"/>
                  </a:cubicBezTo>
                  <a:cubicBezTo>
                    <a:pt x="909" y="1932"/>
                    <a:pt x="929" y="1959"/>
                    <a:pt x="982" y="1972"/>
                  </a:cubicBezTo>
                  <a:cubicBezTo>
                    <a:pt x="1081" y="1998"/>
                    <a:pt x="1134" y="2031"/>
                    <a:pt x="1226" y="2071"/>
                  </a:cubicBezTo>
                  <a:cubicBezTo>
                    <a:pt x="1252" y="2084"/>
                    <a:pt x="1272" y="2091"/>
                    <a:pt x="1299" y="2104"/>
                  </a:cubicBezTo>
                  <a:cubicBezTo>
                    <a:pt x="1318" y="2123"/>
                    <a:pt x="1332" y="2150"/>
                    <a:pt x="1358" y="2150"/>
                  </a:cubicBezTo>
                  <a:cubicBezTo>
                    <a:pt x="1404" y="2150"/>
                    <a:pt x="1431" y="2110"/>
                    <a:pt x="1444" y="2064"/>
                  </a:cubicBezTo>
                  <a:cubicBezTo>
                    <a:pt x="1457" y="2038"/>
                    <a:pt x="1444" y="2005"/>
                    <a:pt x="1463" y="1978"/>
                  </a:cubicBezTo>
                  <a:cubicBezTo>
                    <a:pt x="1477" y="1965"/>
                    <a:pt x="1496" y="1965"/>
                    <a:pt x="1516" y="1959"/>
                  </a:cubicBezTo>
                  <a:cubicBezTo>
                    <a:pt x="1615" y="1925"/>
                    <a:pt x="1635" y="1813"/>
                    <a:pt x="1734" y="1813"/>
                  </a:cubicBezTo>
                  <a:cubicBezTo>
                    <a:pt x="1899" y="1813"/>
                    <a:pt x="1985" y="1846"/>
                    <a:pt x="2143" y="1886"/>
                  </a:cubicBezTo>
                  <a:cubicBezTo>
                    <a:pt x="2216" y="1906"/>
                    <a:pt x="2248" y="1932"/>
                    <a:pt x="2321" y="1932"/>
                  </a:cubicBezTo>
                  <a:cubicBezTo>
                    <a:pt x="2354" y="1932"/>
                    <a:pt x="2367" y="1912"/>
                    <a:pt x="2393" y="1912"/>
                  </a:cubicBezTo>
                  <a:cubicBezTo>
                    <a:pt x="2492" y="1912"/>
                    <a:pt x="2532" y="1932"/>
                    <a:pt x="2631" y="1945"/>
                  </a:cubicBezTo>
                  <a:lnTo>
                    <a:pt x="2631" y="1945"/>
                  </a:lnTo>
                  <a:cubicBezTo>
                    <a:pt x="2644" y="1932"/>
                    <a:pt x="2657" y="1925"/>
                    <a:pt x="2664" y="1906"/>
                  </a:cubicBezTo>
                  <a:cubicBezTo>
                    <a:pt x="2684" y="1860"/>
                    <a:pt x="2671" y="1827"/>
                    <a:pt x="2697" y="1780"/>
                  </a:cubicBezTo>
                  <a:cubicBezTo>
                    <a:pt x="2710" y="1754"/>
                    <a:pt x="2750" y="1748"/>
                    <a:pt x="2750" y="1721"/>
                  </a:cubicBezTo>
                  <a:cubicBezTo>
                    <a:pt x="2750" y="1662"/>
                    <a:pt x="2690" y="1655"/>
                    <a:pt x="2651" y="1616"/>
                  </a:cubicBezTo>
                  <a:cubicBezTo>
                    <a:pt x="2690" y="1616"/>
                    <a:pt x="2717" y="1609"/>
                    <a:pt x="2763" y="1602"/>
                  </a:cubicBezTo>
                  <a:cubicBezTo>
                    <a:pt x="2783" y="1596"/>
                    <a:pt x="2789" y="1563"/>
                    <a:pt x="2816" y="1563"/>
                  </a:cubicBezTo>
                  <a:cubicBezTo>
                    <a:pt x="2849" y="1563"/>
                    <a:pt x="2862" y="1583"/>
                    <a:pt x="2895" y="1583"/>
                  </a:cubicBezTo>
                  <a:cubicBezTo>
                    <a:pt x="2921" y="1583"/>
                    <a:pt x="2948" y="1583"/>
                    <a:pt x="2967" y="1569"/>
                  </a:cubicBezTo>
                  <a:lnTo>
                    <a:pt x="2967" y="1569"/>
                  </a:lnTo>
                  <a:cubicBezTo>
                    <a:pt x="2948" y="1510"/>
                    <a:pt x="2928" y="1477"/>
                    <a:pt x="2915" y="1411"/>
                  </a:cubicBezTo>
                  <a:cubicBezTo>
                    <a:pt x="2888" y="1411"/>
                    <a:pt x="2875" y="1405"/>
                    <a:pt x="2842" y="1405"/>
                  </a:cubicBezTo>
                  <a:cubicBezTo>
                    <a:pt x="2829" y="1405"/>
                    <a:pt x="2822" y="1411"/>
                    <a:pt x="2809" y="1411"/>
                  </a:cubicBezTo>
                  <a:cubicBezTo>
                    <a:pt x="2789" y="1411"/>
                    <a:pt x="2776" y="1411"/>
                    <a:pt x="2756" y="1411"/>
                  </a:cubicBezTo>
                  <a:cubicBezTo>
                    <a:pt x="2763" y="1345"/>
                    <a:pt x="2789" y="1312"/>
                    <a:pt x="2789" y="1246"/>
                  </a:cubicBezTo>
                  <a:cubicBezTo>
                    <a:pt x="2789" y="1200"/>
                    <a:pt x="2730" y="1200"/>
                    <a:pt x="2684" y="1180"/>
                  </a:cubicBezTo>
                  <a:cubicBezTo>
                    <a:pt x="2644" y="1154"/>
                    <a:pt x="2618" y="1134"/>
                    <a:pt x="2572" y="1134"/>
                  </a:cubicBezTo>
                  <a:cubicBezTo>
                    <a:pt x="2519" y="1134"/>
                    <a:pt x="2499" y="1154"/>
                    <a:pt x="2446" y="1154"/>
                  </a:cubicBezTo>
                  <a:cubicBezTo>
                    <a:pt x="2440" y="1154"/>
                    <a:pt x="2433" y="1147"/>
                    <a:pt x="2433" y="1147"/>
                  </a:cubicBezTo>
                  <a:cubicBezTo>
                    <a:pt x="2433" y="1101"/>
                    <a:pt x="2440" y="1075"/>
                    <a:pt x="2440" y="1028"/>
                  </a:cubicBezTo>
                  <a:cubicBezTo>
                    <a:pt x="2440" y="969"/>
                    <a:pt x="2446" y="930"/>
                    <a:pt x="2427" y="870"/>
                  </a:cubicBezTo>
                  <a:cubicBezTo>
                    <a:pt x="2407" y="817"/>
                    <a:pt x="2374" y="798"/>
                    <a:pt x="2374" y="745"/>
                  </a:cubicBezTo>
                  <a:cubicBezTo>
                    <a:pt x="2374" y="712"/>
                    <a:pt x="2400" y="699"/>
                    <a:pt x="2413" y="666"/>
                  </a:cubicBezTo>
                  <a:cubicBezTo>
                    <a:pt x="2413" y="653"/>
                    <a:pt x="2407" y="646"/>
                    <a:pt x="2400" y="633"/>
                  </a:cubicBezTo>
                  <a:cubicBezTo>
                    <a:pt x="2400" y="613"/>
                    <a:pt x="2400" y="600"/>
                    <a:pt x="2400" y="580"/>
                  </a:cubicBezTo>
                  <a:cubicBezTo>
                    <a:pt x="2393" y="560"/>
                    <a:pt x="2387" y="541"/>
                    <a:pt x="2387" y="521"/>
                  </a:cubicBezTo>
                  <a:cubicBezTo>
                    <a:pt x="2380" y="488"/>
                    <a:pt x="2374" y="474"/>
                    <a:pt x="2374" y="448"/>
                  </a:cubicBezTo>
                  <a:cubicBezTo>
                    <a:pt x="2367" y="435"/>
                    <a:pt x="2367" y="422"/>
                    <a:pt x="2361" y="409"/>
                  </a:cubicBezTo>
                  <a:cubicBezTo>
                    <a:pt x="2354" y="389"/>
                    <a:pt x="2347" y="382"/>
                    <a:pt x="2341" y="362"/>
                  </a:cubicBezTo>
                  <a:cubicBezTo>
                    <a:pt x="2308" y="329"/>
                    <a:pt x="2268" y="329"/>
                    <a:pt x="2235" y="303"/>
                  </a:cubicBezTo>
                  <a:cubicBezTo>
                    <a:pt x="2202" y="277"/>
                    <a:pt x="2202" y="224"/>
                    <a:pt x="2156" y="224"/>
                  </a:cubicBezTo>
                  <a:cubicBezTo>
                    <a:pt x="2103" y="224"/>
                    <a:pt x="2070" y="244"/>
                    <a:pt x="2018" y="244"/>
                  </a:cubicBezTo>
                  <a:cubicBezTo>
                    <a:pt x="1978" y="244"/>
                    <a:pt x="1958" y="211"/>
                    <a:pt x="1919" y="211"/>
                  </a:cubicBezTo>
                  <a:cubicBezTo>
                    <a:pt x="1886" y="211"/>
                    <a:pt x="1873" y="244"/>
                    <a:pt x="1833" y="244"/>
                  </a:cubicBezTo>
                  <a:cubicBezTo>
                    <a:pt x="1800" y="244"/>
                    <a:pt x="1787" y="204"/>
                    <a:pt x="1767" y="171"/>
                  </a:cubicBezTo>
                  <a:cubicBezTo>
                    <a:pt x="1760" y="151"/>
                    <a:pt x="1760" y="125"/>
                    <a:pt x="1741" y="125"/>
                  </a:cubicBezTo>
                  <a:cubicBezTo>
                    <a:pt x="1701" y="125"/>
                    <a:pt x="1681" y="151"/>
                    <a:pt x="1642" y="151"/>
                  </a:cubicBezTo>
                  <a:cubicBezTo>
                    <a:pt x="1543" y="151"/>
                    <a:pt x="1510" y="19"/>
                    <a:pt x="1411" y="19"/>
                  </a:cubicBezTo>
                  <a:cubicBezTo>
                    <a:pt x="1378" y="19"/>
                    <a:pt x="1364" y="19"/>
                    <a:pt x="1338" y="19"/>
                  </a:cubicBezTo>
                  <a:cubicBezTo>
                    <a:pt x="1299" y="19"/>
                    <a:pt x="1279" y="0"/>
                    <a:pt x="1239" y="0"/>
                  </a:cubicBezTo>
                  <a:cubicBezTo>
                    <a:pt x="1206" y="0"/>
                    <a:pt x="1193" y="0"/>
                    <a:pt x="1160" y="0"/>
                  </a:cubicBezTo>
                  <a:cubicBezTo>
                    <a:pt x="1127" y="0"/>
                    <a:pt x="1120" y="46"/>
                    <a:pt x="1088" y="46"/>
                  </a:cubicBezTo>
                  <a:cubicBezTo>
                    <a:pt x="1061" y="46"/>
                    <a:pt x="1055" y="26"/>
                    <a:pt x="1028" y="26"/>
                  </a:cubicBezTo>
                  <a:cubicBezTo>
                    <a:pt x="989" y="26"/>
                    <a:pt x="969" y="26"/>
                    <a:pt x="929" y="26"/>
                  </a:cubicBezTo>
                  <a:cubicBezTo>
                    <a:pt x="738" y="6"/>
                    <a:pt x="738" y="6"/>
                    <a:pt x="738" y="6"/>
                  </a:cubicBezTo>
                </a:path>
              </a:pathLst>
            </a:custGeom>
            <a:solidFill>
              <a:schemeClr val="accent6"/>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80" name="Freeform 42"/>
            <p:cNvSpPr>
              <a:spLocks noChangeArrowheads="1"/>
            </p:cNvSpPr>
            <p:nvPr/>
          </p:nvSpPr>
          <p:spPr bwMode="auto">
            <a:xfrm>
              <a:off x="6972641" y="8018457"/>
              <a:ext cx="1484216" cy="1047750"/>
            </a:xfrm>
            <a:custGeom>
              <a:avLst/>
              <a:gdLst>
                <a:gd name="T0" fmla="*/ 1154 w 4123"/>
                <a:gd name="T1" fmla="*/ 66 h 2909"/>
                <a:gd name="T2" fmla="*/ 1062 w 4123"/>
                <a:gd name="T3" fmla="*/ 198 h 2909"/>
                <a:gd name="T4" fmla="*/ 963 w 4123"/>
                <a:gd name="T5" fmla="*/ 257 h 2909"/>
                <a:gd name="T6" fmla="*/ 851 w 4123"/>
                <a:gd name="T7" fmla="*/ 356 h 2909"/>
                <a:gd name="T8" fmla="*/ 785 w 4123"/>
                <a:gd name="T9" fmla="*/ 501 h 2909"/>
                <a:gd name="T10" fmla="*/ 673 w 4123"/>
                <a:gd name="T11" fmla="*/ 620 h 2909"/>
                <a:gd name="T12" fmla="*/ 455 w 4123"/>
                <a:gd name="T13" fmla="*/ 1029 h 2909"/>
                <a:gd name="T14" fmla="*/ 152 w 4123"/>
                <a:gd name="T15" fmla="*/ 1213 h 2909"/>
                <a:gd name="T16" fmla="*/ 0 w 4123"/>
                <a:gd name="T17" fmla="*/ 1345 h 2909"/>
                <a:gd name="T18" fmla="*/ 290 w 4123"/>
                <a:gd name="T19" fmla="*/ 1365 h 2909"/>
                <a:gd name="T20" fmla="*/ 422 w 4123"/>
                <a:gd name="T21" fmla="*/ 1339 h 2909"/>
                <a:gd name="T22" fmla="*/ 600 w 4123"/>
                <a:gd name="T23" fmla="*/ 1358 h 2909"/>
                <a:gd name="T24" fmla="*/ 904 w 4123"/>
                <a:gd name="T25" fmla="*/ 1490 h 2909"/>
                <a:gd name="T26" fmla="*/ 1029 w 4123"/>
                <a:gd name="T27" fmla="*/ 1510 h 2909"/>
                <a:gd name="T28" fmla="*/ 1181 w 4123"/>
                <a:gd name="T29" fmla="*/ 1550 h 2909"/>
                <a:gd name="T30" fmla="*/ 1418 w 4123"/>
                <a:gd name="T31" fmla="*/ 1563 h 2909"/>
                <a:gd name="T32" fmla="*/ 1603 w 4123"/>
                <a:gd name="T33" fmla="*/ 1701 h 2909"/>
                <a:gd name="T34" fmla="*/ 1636 w 4123"/>
                <a:gd name="T35" fmla="*/ 1787 h 2909"/>
                <a:gd name="T36" fmla="*/ 1662 w 4123"/>
                <a:gd name="T37" fmla="*/ 1919 h 2909"/>
                <a:gd name="T38" fmla="*/ 1675 w 4123"/>
                <a:gd name="T39" fmla="*/ 2005 h 2909"/>
                <a:gd name="T40" fmla="*/ 1689 w 4123"/>
                <a:gd name="T41" fmla="*/ 2209 h 2909"/>
                <a:gd name="T42" fmla="*/ 1695 w 4123"/>
                <a:gd name="T43" fmla="*/ 2486 h 2909"/>
                <a:gd name="T44" fmla="*/ 1834 w 4123"/>
                <a:gd name="T45" fmla="*/ 2473 h 2909"/>
                <a:gd name="T46" fmla="*/ 2051 w 4123"/>
                <a:gd name="T47" fmla="*/ 2585 h 2909"/>
                <a:gd name="T48" fmla="*/ 2071 w 4123"/>
                <a:gd name="T49" fmla="*/ 2750 h 2909"/>
                <a:gd name="T50" fmla="*/ 2177 w 4123"/>
                <a:gd name="T51" fmla="*/ 2750 h 2909"/>
                <a:gd name="T52" fmla="*/ 2229 w 4123"/>
                <a:gd name="T53" fmla="*/ 2908 h 2909"/>
                <a:gd name="T54" fmla="*/ 2249 w 4123"/>
                <a:gd name="T55" fmla="*/ 2796 h 2909"/>
                <a:gd name="T56" fmla="*/ 2645 w 4123"/>
                <a:gd name="T57" fmla="*/ 2546 h 2909"/>
                <a:gd name="T58" fmla="*/ 3054 w 4123"/>
                <a:gd name="T59" fmla="*/ 2288 h 2909"/>
                <a:gd name="T60" fmla="*/ 3219 w 4123"/>
                <a:gd name="T61" fmla="*/ 2229 h 2909"/>
                <a:gd name="T62" fmla="*/ 3469 w 4123"/>
                <a:gd name="T63" fmla="*/ 2229 h 2909"/>
                <a:gd name="T64" fmla="*/ 3595 w 4123"/>
                <a:gd name="T65" fmla="*/ 2143 h 2909"/>
                <a:gd name="T66" fmla="*/ 3753 w 4123"/>
                <a:gd name="T67" fmla="*/ 2077 h 2909"/>
                <a:gd name="T68" fmla="*/ 3832 w 4123"/>
                <a:gd name="T69" fmla="*/ 2077 h 2909"/>
                <a:gd name="T70" fmla="*/ 3826 w 4123"/>
                <a:gd name="T71" fmla="*/ 2064 h 2909"/>
                <a:gd name="T72" fmla="*/ 3878 w 4123"/>
                <a:gd name="T73" fmla="*/ 1893 h 2909"/>
                <a:gd name="T74" fmla="*/ 4122 w 4123"/>
                <a:gd name="T75" fmla="*/ 1781 h 2909"/>
                <a:gd name="T76" fmla="*/ 4056 w 4123"/>
                <a:gd name="T77" fmla="*/ 1715 h 2909"/>
                <a:gd name="T78" fmla="*/ 3892 w 4123"/>
                <a:gd name="T79" fmla="*/ 1682 h 2909"/>
                <a:gd name="T80" fmla="*/ 3924 w 4123"/>
                <a:gd name="T81" fmla="*/ 1563 h 2909"/>
                <a:gd name="T82" fmla="*/ 3694 w 4123"/>
                <a:gd name="T83" fmla="*/ 1550 h 2909"/>
                <a:gd name="T84" fmla="*/ 3469 w 4123"/>
                <a:gd name="T85" fmla="*/ 1589 h 2909"/>
                <a:gd name="T86" fmla="*/ 3311 w 4123"/>
                <a:gd name="T87" fmla="*/ 1701 h 2909"/>
                <a:gd name="T88" fmla="*/ 3140 w 4123"/>
                <a:gd name="T89" fmla="*/ 1523 h 2909"/>
                <a:gd name="T90" fmla="*/ 3034 w 4123"/>
                <a:gd name="T91" fmla="*/ 1391 h 2909"/>
                <a:gd name="T92" fmla="*/ 3133 w 4123"/>
                <a:gd name="T93" fmla="*/ 936 h 2909"/>
                <a:gd name="T94" fmla="*/ 2902 w 4123"/>
                <a:gd name="T95" fmla="*/ 811 h 2909"/>
                <a:gd name="T96" fmla="*/ 2902 w 4123"/>
                <a:gd name="T97" fmla="*/ 488 h 2909"/>
                <a:gd name="T98" fmla="*/ 2882 w 4123"/>
                <a:gd name="T99" fmla="*/ 343 h 2909"/>
                <a:gd name="T100" fmla="*/ 2665 w 4123"/>
                <a:gd name="T101" fmla="*/ 224 h 2909"/>
                <a:gd name="T102" fmla="*/ 2493 w 4123"/>
                <a:gd name="T103" fmla="*/ 257 h 2909"/>
                <a:gd name="T104" fmla="*/ 2071 w 4123"/>
                <a:gd name="T105" fmla="*/ 336 h 2909"/>
                <a:gd name="T106" fmla="*/ 1933 w 4123"/>
                <a:gd name="T107" fmla="*/ 310 h 2909"/>
                <a:gd name="T108" fmla="*/ 1880 w 4123"/>
                <a:gd name="T109" fmla="*/ 244 h 2909"/>
                <a:gd name="T110" fmla="*/ 1853 w 4123"/>
                <a:gd name="T111" fmla="*/ 72 h 2909"/>
                <a:gd name="T112" fmla="*/ 1682 w 4123"/>
                <a:gd name="T113" fmla="*/ 53 h 2909"/>
                <a:gd name="T114" fmla="*/ 1339 w 4123"/>
                <a:gd name="T115" fmla="*/ 26 h 2909"/>
                <a:gd name="T116" fmla="*/ 1154 w 4123"/>
                <a:gd name="T117" fmla="*/ 66 h 2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23" h="2909">
                  <a:moveTo>
                    <a:pt x="1154" y="66"/>
                  </a:moveTo>
                  <a:lnTo>
                    <a:pt x="1154" y="66"/>
                  </a:lnTo>
                  <a:cubicBezTo>
                    <a:pt x="1148" y="92"/>
                    <a:pt x="1128" y="105"/>
                    <a:pt x="1108" y="132"/>
                  </a:cubicBezTo>
                  <a:cubicBezTo>
                    <a:pt x="1088" y="158"/>
                    <a:pt x="1088" y="178"/>
                    <a:pt x="1062" y="198"/>
                  </a:cubicBezTo>
                  <a:cubicBezTo>
                    <a:pt x="1042" y="204"/>
                    <a:pt x="1036" y="211"/>
                    <a:pt x="1016" y="217"/>
                  </a:cubicBezTo>
                  <a:cubicBezTo>
                    <a:pt x="996" y="231"/>
                    <a:pt x="989" y="244"/>
                    <a:pt x="963" y="257"/>
                  </a:cubicBezTo>
                  <a:cubicBezTo>
                    <a:pt x="943" y="264"/>
                    <a:pt x="930" y="257"/>
                    <a:pt x="910" y="270"/>
                  </a:cubicBezTo>
                  <a:cubicBezTo>
                    <a:pt x="871" y="283"/>
                    <a:pt x="864" y="316"/>
                    <a:pt x="851" y="356"/>
                  </a:cubicBezTo>
                  <a:cubicBezTo>
                    <a:pt x="831" y="402"/>
                    <a:pt x="824" y="428"/>
                    <a:pt x="805" y="475"/>
                  </a:cubicBezTo>
                  <a:cubicBezTo>
                    <a:pt x="798" y="488"/>
                    <a:pt x="792" y="494"/>
                    <a:pt x="785" y="501"/>
                  </a:cubicBezTo>
                  <a:cubicBezTo>
                    <a:pt x="772" y="521"/>
                    <a:pt x="772" y="527"/>
                    <a:pt x="758" y="547"/>
                  </a:cubicBezTo>
                  <a:cubicBezTo>
                    <a:pt x="725" y="573"/>
                    <a:pt x="693" y="587"/>
                    <a:pt x="673" y="620"/>
                  </a:cubicBezTo>
                  <a:cubicBezTo>
                    <a:pt x="633" y="686"/>
                    <a:pt x="646" y="732"/>
                    <a:pt x="640" y="804"/>
                  </a:cubicBezTo>
                  <a:cubicBezTo>
                    <a:pt x="620" y="916"/>
                    <a:pt x="501" y="930"/>
                    <a:pt x="455" y="1029"/>
                  </a:cubicBezTo>
                  <a:cubicBezTo>
                    <a:pt x="415" y="1101"/>
                    <a:pt x="389" y="1147"/>
                    <a:pt x="317" y="1180"/>
                  </a:cubicBezTo>
                  <a:cubicBezTo>
                    <a:pt x="257" y="1207"/>
                    <a:pt x="211" y="1194"/>
                    <a:pt x="152" y="1213"/>
                  </a:cubicBezTo>
                  <a:cubicBezTo>
                    <a:pt x="79" y="1246"/>
                    <a:pt x="46" y="1286"/>
                    <a:pt x="0" y="1345"/>
                  </a:cubicBezTo>
                  <a:lnTo>
                    <a:pt x="0" y="1345"/>
                  </a:lnTo>
                  <a:cubicBezTo>
                    <a:pt x="191" y="1365"/>
                    <a:pt x="191" y="1365"/>
                    <a:pt x="191" y="1365"/>
                  </a:cubicBezTo>
                  <a:cubicBezTo>
                    <a:pt x="231" y="1365"/>
                    <a:pt x="251" y="1365"/>
                    <a:pt x="290" y="1365"/>
                  </a:cubicBezTo>
                  <a:cubicBezTo>
                    <a:pt x="317" y="1365"/>
                    <a:pt x="323" y="1385"/>
                    <a:pt x="350" y="1385"/>
                  </a:cubicBezTo>
                  <a:cubicBezTo>
                    <a:pt x="382" y="1385"/>
                    <a:pt x="389" y="1339"/>
                    <a:pt x="422" y="1339"/>
                  </a:cubicBezTo>
                  <a:cubicBezTo>
                    <a:pt x="455" y="1339"/>
                    <a:pt x="468" y="1339"/>
                    <a:pt x="501" y="1339"/>
                  </a:cubicBezTo>
                  <a:cubicBezTo>
                    <a:pt x="541" y="1339"/>
                    <a:pt x="561" y="1358"/>
                    <a:pt x="600" y="1358"/>
                  </a:cubicBezTo>
                  <a:cubicBezTo>
                    <a:pt x="626" y="1358"/>
                    <a:pt x="640" y="1358"/>
                    <a:pt x="673" y="1358"/>
                  </a:cubicBezTo>
                  <a:cubicBezTo>
                    <a:pt x="772" y="1358"/>
                    <a:pt x="805" y="1490"/>
                    <a:pt x="904" y="1490"/>
                  </a:cubicBezTo>
                  <a:cubicBezTo>
                    <a:pt x="943" y="1490"/>
                    <a:pt x="963" y="1464"/>
                    <a:pt x="1003" y="1464"/>
                  </a:cubicBezTo>
                  <a:cubicBezTo>
                    <a:pt x="1022" y="1464"/>
                    <a:pt x="1022" y="1490"/>
                    <a:pt x="1029" y="1510"/>
                  </a:cubicBezTo>
                  <a:cubicBezTo>
                    <a:pt x="1049" y="1543"/>
                    <a:pt x="1062" y="1583"/>
                    <a:pt x="1095" y="1583"/>
                  </a:cubicBezTo>
                  <a:cubicBezTo>
                    <a:pt x="1135" y="1583"/>
                    <a:pt x="1148" y="1550"/>
                    <a:pt x="1181" y="1550"/>
                  </a:cubicBezTo>
                  <a:cubicBezTo>
                    <a:pt x="1220" y="1550"/>
                    <a:pt x="1240" y="1583"/>
                    <a:pt x="1280" y="1583"/>
                  </a:cubicBezTo>
                  <a:cubicBezTo>
                    <a:pt x="1332" y="1583"/>
                    <a:pt x="1365" y="1563"/>
                    <a:pt x="1418" y="1563"/>
                  </a:cubicBezTo>
                  <a:cubicBezTo>
                    <a:pt x="1464" y="1563"/>
                    <a:pt x="1464" y="1616"/>
                    <a:pt x="1497" y="1642"/>
                  </a:cubicBezTo>
                  <a:cubicBezTo>
                    <a:pt x="1530" y="1668"/>
                    <a:pt x="1570" y="1668"/>
                    <a:pt x="1603" y="1701"/>
                  </a:cubicBezTo>
                  <a:cubicBezTo>
                    <a:pt x="1609" y="1721"/>
                    <a:pt x="1616" y="1728"/>
                    <a:pt x="1623" y="1748"/>
                  </a:cubicBezTo>
                  <a:cubicBezTo>
                    <a:pt x="1629" y="1761"/>
                    <a:pt x="1629" y="1774"/>
                    <a:pt x="1636" y="1787"/>
                  </a:cubicBezTo>
                  <a:cubicBezTo>
                    <a:pt x="1636" y="1813"/>
                    <a:pt x="1642" y="1827"/>
                    <a:pt x="1649" y="1860"/>
                  </a:cubicBezTo>
                  <a:cubicBezTo>
                    <a:pt x="1649" y="1880"/>
                    <a:pt x="1655" y="1899"/>
                    <a:pt x="1662" y="1919"/>
                  </a:cubicBezTo>
                  <a:cubicBezTo>
                    <a:pt x="1662" y="1939"/>
                    <a:pt x="1662" y="1952"/>
                    <a:pt x="1662" y="1972"/>
                  </a:cubicBezTo>
                  <a:cubicBezTo>
                    <a:pt x="1669" y="1985"/>
                    <a:pt x="1675" y="1992"/>
                    <a:pt x="1675" y="2005"/>
                  </a:cubicBezTo>
                  <a:cubicBezTo>
                    <a:pt x="1662" y="2038"/>
                    <a:pt x="1636" y="2051"/>
                    <a:pt x="1636" y="2084"/>
                  </a:cubicBezTo>
                  <a:cubicBezTo>
                    <a:pt x="1636" y="2137"/>
                    <a:pt x="1669" y="2156"/>
                    <a:pt x="1689" y="2209"/>
                  </a:cubicBezTo>
                  <a:cubicBezTo>
                    <a:pt x="1708" y="2269"/>
                    <a:pt x="1702" y="2308"/>
                    <a:pt x="1702" y="2367"/>
                  </a:cubicBezTo>
                  <a:cubicBezTo>
                    <a:pt x="1702" y="2414"/>
                    <a:pt x="1695" y="2440"/>
                    <a:pt x="1695" y="2486"/>
                  </a:cubicBezTo>
                  <a:cubicBezTo>
                    <a:pt x="1695" y="2486"/>
                    <a:pt x="1702" y="2493"/>
                    <a:pt x="1708" y="2493"/>
                  </a:cubicBezTo>
                  <a:cubicBezTo>
                    <a:pt x="1761" y="2493"/>
                    <a:pt x="1781" y="2473"/>
                    <a:pt x="1834" y="2473"/>
                  </a:cubicBezTo>
                  <a:cubicBezTo>
                    <a:pt x="1880" y="2473"/>
                    <a:pt x="1906" y="2493"/>
                    <a:pt x="1946" y="2519"/>
                  </a:cubicBezTo>
                  <a:cubicBezTo>
                    <a:pt x="1992" y="2539"/>
                    <a:pt x="2051" y="2539"/>
                    <a:pt x="2051" y="2585"/>
                  </a:cubicBezTo>
                  <a:cubicBezTo>
                    <a:pt x="2051" y="2651"/>
                    <a:pt x="2025" y="2684"/>
                    <a:pt x="2018" y="2750"/>
                  </a:cubicBezTo>
                  <a:cubicBezTo>
                    <a:pt x="2038" y="2750"/>
                    <a:pt x="2051" y="2750"/>
                    <a:pt x="2071" y="2750"/>
                  </a:cubicBezTo>
                  <a:cubicBezTo>
                    <a:pt x="2084" y="2750"/>
                    <a:pt x="2091" y="2744"/>
                    <a:pt x="2104" y="2744"/>
                  </a:cubicBezTo>
                  <a:cubicBezTo>
                    <a:pt x="2137" y="2744"/>
                    <a:pt x="2150" y="2750"/>
                    <a:pt x="2177" y="2750"/>
                  </a:cubicBezTo>
                  <a:cubicBezTo>
                    <a:pt x="2190" y="2816"/>
                    <a:pt x="2210" y="2849"/>
                    <a:pt x="2229" y="2908"/>
                  </a:cubicBezTo>
                  <a:lnTo>
                    <a:pt x="2229" y="2908"/>
                  </a:lnTo>
                  <a:cubicBezTo>
                    <a:pt x="2256" y="2902"/>
                    <a:pt x="2269" y="2882"/>
                    <a:pt x="2269" y="2856"/>
                  </a:cubicBezTo>
                  <a:cubicBezTo>
                    <a:pt x="2269" y="2829"/>
                    <a:pt x="2262" y="2816"/>
                    <a:pt x="2249" y="2796"/>
                  </a:cubicBezTo>
                  <a:cubicBezTo>
                    <a:pt x="2308" y="2790"/>
                    <a:pt x="2322" y="2744"/>
                    <a:pt x="2368" y="2710"/>
                  </a:cubicBezTo>
                  <a:cubicBezTo>
                    <a:pt x="2473" y="2645"/>
                    <a:pt x="2533" y="2605"/>
                    <a:pt x="2645" y="2546"/>
                  </a:cubicBezTo>
                  <a:cubicBezTo>
                    <a:pt x="2770" y="2473"/>
                    <a:pt x="2823" y="2394"/>
                    <a:pt x="2955" y="2341"/>
                  </a:cubicBezTo>
                  <a:cubicBezTo>
                    <a:pt x="2994" y="2321"/>
                    <a:pt x="3008" y="2288"/>
                    <a:pt x="3054" y="2288"/>
                  </a:cubicBezTo>
                  <a:cubicBezTo>
                    <a:pt x="3067" y="2288"/>
                    <a:pt x="3074" y="2295"/>
                    <a:pt x="3093" y="2295"/>
                  </a:cubicBezTo>
                  <a:cubicBezTo>
                    <a:pt x="3146" y="2295"/>
                    <a:pt x="3173" y="2255"/>
                    <a:pt x="3219" y="2229"/>
                  </a:cubicBezTo>
                  <a:cubicBezTo>
                    <a:pt x="3265" y="2196"/>
                    <a:pt x="3298" y="2190"/>
                    <a:pt x="3351" y="2190"/>
                  </a:cubicBezTo>
                  <a:cubicBezTo>
                    <a:pt x="3397" y="2190"/>
                    <a:pt x="3417" y="2229"/>
                    <a:pt x="3469" y="2229"/>
                  </a:cubicBezTo>
                  <a:cubicBezTo>
                    <a:pt x="3502" y="2229"/>
                    <a:pt x="3522" y="2236"/>
                    <a:pt x="3549" y="2216"/>
                  </a:cubicBezTo>
                  <a:cubicBezTo>
                    <a:pt x="3575" y="2190"/>
                    <a:pt x="3575" y="2163"/>
                    <a:pt x="3595" y="2143"/>
                  </a:cubicBezTo>
                  <a:cubicBezTo>
                    <a:pt x="3634" y="2110"/>
                    <a:pt x="3667" y="2104"/>
                    <a:pt x="3720" y="2091"/>
                  </a:cubicBezTo>
                  <a:cubicBezTo>
                    <a:pt x="3733" y="2091"/>
                    <a:pt x="3740" y="2077"/>
                    <a:pt x="3753" y="2077"/>
                  </a:cubicBezTo>
                  <a:cubicBezTo>
                    <a:pt x="3779" y="2077"/>
                    <a:pt x="3793" y="2077"/>
                    <a:pt x="3819" y="2077"/>
                  </a:cubicBezTo>
                  <a:cubicBezTo>
                    <a:pt x="3826" y="2077"/>
                    <a:pt x="3826" y="2077"/>
                    <a:pt x="3832" y="2077"/>
                  </a:cubicBezTo>
                  <a:lnTo>
                    <a:pt x="3832" y="2077"/>
                  </a:lnTo>
                  <a:cubicBezTo>
                    <a:pt x="3832" y="2071"/>
                    <a:pt x="3826" y="2071"/>
                    <a:pt x="3826" y="2064"/>
                  </a:cubicBezTo>
                  <a:cubicBezTo>
                    <a:pt x="3826" y="2031"/>
                    <a:pt x="3839" y="2005"/>
                    <a:pt x="3845" y="1972"/>
                  </a:cubicBezTo>
                  <a:cubicBezTo>
                    <a:pt x="3852" y="1939"/>
                    <a:pt x="3852" y="1912"/>
                    <a:pt x="3878" y="1893"/>
                  </a:cubicBezTo>
                  <a:cubicBezTo>
                    <a:pt x="3958" y="1833"/>
                    <a:pt x="4023" y="1813"/>
                    <a:pt x="4122" y="1813"/>
                  </a:cubicBezTo>
                  <a:cubicBezTo>
                    <a:pt x="4122" y="1800"/>
                    <a:pt x="4122" y="1794"/>
                    <a:pt x="4122" y="1781"/>
                  </a:cubicBezTo>
                  <a:cubicBezTo>
                    <a:pt x="4122" y="1761"/>
                    <a:pt x="4109" y="1754"/>
                    <a:pt x="4096" y="1741"/>
                  </a:cubicBezTo>
                  <a:cubicBezTo>
                    <a:pt x="4083" y="1728"/>
                    <a:pt x="4076" y="1715"/>
                    <a:pt x="4056" y="1715"/>
                  </a:cubicBezTo>
                  <a:cubicBezTo>
                    <a:pt x="4030" y="1715"/>
                    <a:pt x="4017" y="1715"/>
                    <a:pt x="3991" y="1715"/>
                  </a:cubicBezTo>
                  <a:cubicBezTo>
                    <a:pt x="3951" y="1715"/>
                    <a:pt x="3892" y="1721"/>
                    <a:pt x="3892" y="1682"/>
                  </a:cubicBezTo>
                  <a:cubicBezTo>
                    <a:pt x="3892" y="1636"/>
                    <a:pt x="3905" y="1602"/>
                    <a:pt x="3924" y="1563"/>
                  </a:cubicBezTo>
                  <a:lnTo>
                    <a:pt x="3924" y="1563"/>
                  </a:lnTo>
                  <a:cubicBezTo>
                    <a:pt x="3878" y="1563"/>
                    <a:pt x="3839" y="1550"/>
                    <a:pt x="3793" y="1550"/>
                  </a:cubicBezTo>
                  <a:cubicBezTo>
                    <a:pt x="3753" y="1550"/>
                    <a:pt x="3733" y="1550"/>
                    <a:pt x="3694" y="1550"/>
                  </a:cubicBezTo>
                  <a:cubicBezTo>
                    <a:pt x="3628" y="1550"/>
                    <a:pt x="3595" y="1596"/>
                    <a:pt x="3529" y="1596"/>
                  </a:cubicBezTo>
                  <a:cubicBezTo>
                    <a:pt x="3502" y="1596"/>
                    <a:pt x="3489" y="1596"/>
                    <a:pt x="3469" y="1589"/>
                  </a:cubicBezTo>
                  <a:cubicBezTo>
                    <a:pt x="3463" y="1583"/>
                    <a:pt x="3456" y="1563"/>
                    <a:pt x="3450" y="1563"/>
                  </a:cubicBezTo>
                  <a:cubicBezTo>
                    <a:pt x="3370" y="1563"/>
                    <a:pt x="3384" y="1701"/>
                    <a:pt x="3311" y="1701"/>
                  </a:cubicBezTo>
                  <a:cubicBezTo>
                    <a:pt x="3238" y="1701"/>
                    <a:pt x="3140" y="1682"/>
                    <a:pt x="3140" y="1609"/>
                  </a:cubicBezTo>
                  <a:cubicBezTo>
                    <a:pt x="3140" y="1576"/>
                    <a:pt x="3140" y="1556"/>
                    <a:pt x="3140" y="1523"/>
                  </a:cubicBezTo>
                  <a:cubicBezTo>
                    <a:pt x="3140" y="1490"/>
                    <a:pt x="3133" y="1457"/>
                    <a:pt x="3100" y="1438"/>
                  </a:cubicBezTo>
                  <a:cubicBezTo>
                    <a:pt x="3074" y="1424"/>
                    <a:pt x="3047" y="1418"/>
                    <a:pt x="3034" y="1391"/>
                  </a:cubicBezTo>
                  <a:cubicBezTo>
                    <a:pt x="3166" y="1055"/>
                    <a:pt x="3166" y="1055"/>
                    <a:pt x="3166" y="1055"/>
                  </a:cubicBezTo>
                  <a:cubicBezTo>
                    <a:pt x="3159" y="1009"/>
                    <a:pt x="3166" y="969"/>
                    <a:pt x="3133" y="936"/>
                  </a:cubicBezTo>
                  <a:cubicBezTo>
                    <a:pt x="3100" y="897"/>
                    <a:pt x="3054" y="916"/>
                    <a:pt x="3001" y="910"/>
                  </a:cubicBezTo>
                  <a:cubicBezTo>
                    <a:pt x="2948" y="903"/>
                    <a:pt x="2929" y="864"/>
                    <a:pt x="2902" y="811"/>
                  </a:cubicBezTo>
                  <a:cubicBezTo>
                    <a:pt x="2889" y="758"/>
                    <a:pt x="2876" y="725"/>
                    <a:pt x="2876" y="666"/>
                  </a:cubicBezTo>
                  <a:cubicBezTo>
                    <a:pt x="2876" y="600"/>
                    <a:pt x="2902" y="560"/>
                    <a:pt x="2902" y="488"/>
                  </a:cubicBezTo>
                  <a:cubicBezTo>
                    <a:pt x="2902" y="468"/>
                    <a:pt x="2882" y="455"/>
                    <a:pt x="2882" y="435"/>
                  </a:cubicBezTo>
                  <a:cubicBezTo>
                    <a:pt x="2882" y="396"/>
                    <a:pt x="2882" y="382"/>
                    <a:pt x="2882" y="343"/>
                  </a:cubicBezTo>
                  <a:cubicBezTo>
                    <a:pt x="2882" y="277"/>
                    <a:pt x="2836" y="211"/>
                    <a:pt x="2770" y="211"/>
                  </a:cubicBezTo>
                  <a:cubicBezTo>
                    <a:pt x="2731" y="211"/>
                    <a:pt x="2704" y="224"/>
                    <a:pt x="2665" y="224"/>
                  </a:cubicBezTo>
                  <a:cubicBezTo>
                    <a:pt x="2638" y="224"/>
                    <a:pt x="2625" y="211"/>
                    <a:pt x="2599" y="211"/>
                  </a:cubicBezTo>
                  <a:cubicBezTo>
                    <a:pt x="2552" y="211"/>
                    <a:pt x="2539" y="257"/>
                    <a:pt x="2493" y="257"/>
                  </a:cubicBezTo>
                  <a:cubicBezTo>
                    <a:pt x="2454" y="257"/>
                    <a:pt x="2427" y="244"/>
                    <a:pt x="2388" y="244"/>
                  </a:cubicBezTo>
                  <a:cubicBezTo>
                    <a:pt x="2262" y="244"/>
                    <a:pt x="2183" y="270"/>
                    <a:pt x="2071" y="336"/>
                  </a:cubicBezTo>
                  <a:cubicBezTo>
                    <a:pt x="2058" y="303"/>
                    <a:pt x="2051" y="264"/>
                    <a:pt x="2012" y="264"/>
                  </a:cubicBezTo>
                  <a:cubicBezTo>
                    <a:pt x="1979" y="264"/>
                    <a:pt x="1966" y="310"/>
                    <a:pt x="1933" y="310"/>
                  </a:cubicBezTo>
                  <a:cubicBezTo>
                    <a:pt x="1913" y="310"/>
                    <a:pt x="1906" y="290"/>
                    <a:pt x="1900" y="277"/>
                  </a:cubicBezTo>
                  <a:cubicBezTo>
                    <a:pt x="1893" y="264"/>
                    <a:pt x="1880" y="257"/>
                    <a:pt x="1880" y="244"/>
                  </a:cubicBezTo>
                  <a:cubicBezTo>
                    <a:pt x="1880" y="204"/>
                    <a:pt x="1900" y="185"/>
                    <a:pt x="1900" y="145"/>
                  </a:cubicBezTo>
                  <a:cubicBezTo>
                    <a:pt x="1900" y="112"/>
                    <a:pt x="1880" y="86"/>
                    <a:pt x="1853" y="72"/>
                  </a:cubicBezTo>
                  <a:cubicBezTo>
                    <a:pt x="1834" y="72"/>
                    <a:pt x="1821" y="66"/>
                    <a:pt x="1801" y="59"/>
                  </a:cubicBezTo>
                  <a:cubicBezTo>
                    <a:pt x="1754" y="53"/>
                    <a:pt x="1728" y="53"/>
                    <a:pt x="1682" y="53"/>
                  </a:cubicBezTo>
                  <a:cubicBezTo>
                    <a:pt x="1609" y="53"/>
                    <a:pt x="1570" y="59"/>
                    <a:pt x="1497" y="59"/>
                  </a:cubicBezTo>
                  <a:cubicBezTo>
                    <a:pt x="1438" y="53"/>
                    <a:pt x="1398" y="53"/>
                    <a:pt x="1339" y="26"/>
                  </a:cubicBezTo>
                  <a:cubicBezTo>
                    <a:pt x="1319" y="13"/>
                    <a:pt x="1299" y="0"/>
                    <a:pt x="1273" y="0"/>
                  </a:cubicBezTo>
                  <a:cubicBezTo>
                    <a:pt x="1220" y="0"/>
                    <a:pt x="1187" y="26"/>
                    <a:pt x="1154" y="6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81" name="Freeform 43"/>
            <p:cNvSpPr>
              <a:spLocks noChangeArrowheads="1"/>
            </p:cNvSpPr>
            <p:nvPr/>
          </p:nvSpPr>
          <p:spPr bwMode="auto">
            <a:xfrm>
              <a:off x="6150369" y="7512044"/>
              <a:ext cx="1258806" cy="1277938"/>
            </a:xfrm>
            <a:custGeom>
              <a:avLst/>
              <a:gdLst>
                <a:gd name="T0" fmla="*/ 3495 w 3496"/>
                <a:gd name="T1" fmla="*/ 1213 h 3549"/>
                <a:gd name="T2" fmla="*/ 3435 w 3496"/>
                <a:gd name="T3" fmla="*/ 1471 h 3549"/>
                <a:gd name="T4" fmla="*/ 3389 w 3496"/>
                <a:gd name="T5" fmla="*/ 1537 h 3549"/>
                <a:gd name="T6" fmla="*/ 3297 w 3496"/>
                <a:gd name="T7" fmla="*/ 1622 h 3549"/>
                <a:gd name="T8" fmla="*/ 3191 w 3496"/>
                <a:gd name="T9" fmla="*/ 1675 h 3549"/>
                <a:gd name="T10" fmla="*/ 3086 w 3496"/>
                <a:gd name="T11" fmla="*/ 1880 h 3549"/>
                <a:gd name="T12" fmla="*/ 3039 w 3496"/>
                <a:gd name="T13" fmla="*/ 1952 h 3549"/>
                <a:gd name="T14" fmla="*/ 2921 w 3496"/>
                <a:gd name="T15" fmla="*/ 2209 h 3549"/>
                <a:gd name="T16" fmla="*/ 2598 w 3496"/>
                <a:gd name="T17" fmla="*/ 2585 h 3549"/>
                <a:gd name="T18" fmla="*/ 2281 w 3496"/>
                <a:gd name="T19" fmla="*/ 2750 h 3549"/>
                <a:gd name="T20" fmla="*/ 2024 w 3496"/>
                <a:gd name="T21" fmla="*/ 3021 h 3549"/>
                <a:gd name="T22" fmla="*/ 1853 w 3496"/>
                <a:gd name="T23" fmla="*/ 3245 h 3549"/>
                <a:gd name="T24" fmla="*/ 1702 w 3496"/>
                <a:gd name="T25" fmla="*/ 3456 h 3549"/>
                <a:gd name="T26" fmla="*/ 1682 w 3496"/>
                <a:gd name="T27" fmla="*/ 3548 h 3549"/>
                <a:gd name="T28" fmla="*/ 1510 w 3496"/>
                <a:gd name="T29" fmla="*/ 3377 h 3549"/>
                <a:gd name="T30" fmla="*/ 1392 w 3496"/>
                <a:gd name="T31" fmla="*/ 3410 h 3549"/>
                <a:gd name="T32" fmla="*/ 1075 w 3496"/>
                <a:gd name="T33" fmla="*/ 3153 h 3549"/>
                <a:gd name="T34" fmla="*/ 1081 w 3496"/>
                <a:gd name="T35" fmla="*/ 3034 h 3549"/>
                <a:gd name="T36" fmla="*/ 1029 w 3496"/>
                <a:gd name="T37" fmla="*/ 2862 h 3549"/>
                <a:gd name="T38" fmla="*/ 1055 w 3496"/>
                <a:gd name="T39" fmla="*/ 2566 h 3549"/>
                <a:gd name="T40" fmla="*/ 824 w 3496"/>
                <a:gd name="T41" fmla="*/ 2473 h 3549"/>
                <a:gd name="T42" fmla="*/ 593 w 3496"/>
                <a:gd name="T43" fmla="*/ 2519 h 3549"/>
                <a:gd name="T44" fmla="*/ 316 w 3496"/>
                <a:gd name="T45" fmla="*/ 2420 h 3549"/>
                <a:gd name="T46" fmla="*/ 46 w 3496"/>
                <a:gd name="T47" fmla="*/ 2394 h 3549"/>
                <a:gd name="T48" fmla="*/ 0 w 3496"/>
                <a:gd name="T49" fmla="*/ 2289 h 3549"/>
                <a:gd name="T50" fmla="*/ 79 w 3496"/>
                <a:gd name="T51" fmla="*/ 2064 h 3549"/>
                <a:gd name="T52" fmla="*/ 105 w 3496"/>
                <a:gd name="T53" fmla="*/ 1860 h 3549"/>
                <a:gd name="T54" fmla="*/ 99 w 3496"/>
                <a:gd name="T55" fmla="*/ 1767 h 3549"/>
                <a:gd name="T56" fmla="*/ 85 w 3496"/>
                <a:gd name="T57" fmla="*/ 1636 h 3549"/>
                <a:gd name="T58" fmla="*/ 33 w 3496"/>
                <a:gd name="T59" fmla="*/ 1550 h 3549"/>
                <a:gd name="T60" fmla="*/ 6 w 3496"/>
                <a:gd name="T61" fmla="*/ 1424 h 3549"/>
                <a:gd name="T62" fmla="*/ 6 w 3496"/>
                <a:gd name="T63" fmla="*/ 1411 h 3549"/>
                <a:gd name="T64" fmla="*/ 138 w 3496"/>
                <a:gd name="T65" fmla="*/ 1260 h 3549"/>
                <a:gd name="T66" fmla="*/ 39 w 3496"/>
                <a:gd name="T67" fmla="*/ 1134 h 3549"/>
                <a:gd name="T68" fmla="*/ 165 w 3496"/>
                <a:gd name="T69" fmla="*/ 864 h 3549"/>
                <a:gd name="T70" fmla="*/ 277 w 3496"/>
                <a:gd name="T71" fmla="*/ 455 h 3549"/>
                <a:gd name="T72" fmla="*/ 330 w 3496"/>
                <a:gd name="T73" fmla="*/ 350 h 3549"/>
                <a:gd name="T74" fmla="*/ 217 w 3496"/>
                <a:gd name="T75" fmla="*/ 86 h 3549"/>
                <a:gd name="T76" fmla="*/ 270 w 3496"/>
                <a:gd name="T77" fmla="*/ 72 h 3549"/>
                <a:gd name="T78" fmla="*/ 389 w 3496"/>
                <a:gd name="T79" fmla="*/ 224 h 3549"/>
                <a:gd name="T80" fmla="*/ 646 w 3496"/>
                <a:gd name="T81" fmla="*/ 204 h 3549"/>
                <a:gd name="T82" fmla="*/ 824 w 3496"/>
                <a:gd name="T83" fmla="*/ 105 h 3549"/>
                <a:gd name="T84" fmla="*/ 1088 w 3496"/>
                <a:gd name="T85" fmla="*/ 20 h 3549"/>
                <a:gd name="T86" fmla="*/ 1128 w 3496"/>
                <a:gd name="T87" fmla="*/ 79 h 3549"/>
                <a:gd name="T88" fmla="*/ 1378 w 3496"/>
                <a:gd name="T89" fmla="*/ 152 h 3549"/>
                <a:gd name="T90" fmla="*/ 1622 w 3496"/>
                <a:gd name="T91" fmla="*/ 13 h 3549"/>
                <a:gd name="T92" fmla="*/ 1853 w 3496"/>
                <a:gd name="T93" fmla="*/ 7 h 3549"/>
                <a:gd name="T94" fmla="*/ 2215 w 3496"/>
                <a:gd name="T95" fmla="*/ 46 h 3549"/>
                <a:gd name="T96" fmla="*/ 2320 w 3496"/>
                <a:gd name="T97" fmla="*/ 158 h 3549"/>
                <a:gd name="T98" fmla="*/ 2466 w 3496"/>
                <a:gd name="T99" fmla="*/ 224 h 3549"/>
                <a:gd name="T100" fmla="*/ 2452 w 3496"/>
                <a:gd name="T101" fmla="*/ 363 h 3549"/>
                <a:gd name="T102" fmla="*/ 2433 w 3496"/>
                <a:gd name="T103" fmla="*/ 508 h 3549"/>
                <a:gd name="T104" fmla="*/ 2644 w 3496"/>
                <a:gd name="T105" fmla="*/ 620 h 3549"/>
                <a:gd name="T106" fmla="*/ 2954 w 3496"/>
                <a:gd name="T107" fmla="*/ 864 h 3549"/>
                <a:gd name="T108" fmla="*/ 3244 w 3496"/>
                <a:gd name="T109" fmla="*/ 1055 h 3549"/>
                <a:gd name="T110" fmla="*/ 3495 w 3496"/>
                <a:gd name="T111" fmla="*/ 1213 h 3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96" h="3549">
                  <a:moveTo>
                    <a:pt x="3495" y="1213"/>
                  </a:moveTo>
                  <a:lnTo>
                    <a:pt x="3495" y="1213"/>
                  </a:lnTo>
                  <a:cubicBezTo>
                    <a:pt x="3442" y="1260"/>
                    <a:pt x="3422" y="1306"/>
                    <a:pt x="3422" y="1372"/>
                  </a:cubicBezTo>
                  <a:cubicBezTo>
                    <a:pt x="3422" y="1411"/>
                    <a:pt x="3442" y="1431"/>
                    <a:pt x="3435" y="1471"/>
                  </a:cubicBezTo>
                  <a:lnTo>
                    <a:pt x="3435" y="1471"/>
                  </a:lnTo>
                  <a:cubicBezTo>
                    <a:pt x="3429" y="1497"/>
                    <a:pt x="3409" y="1510"/>
                    <a:pt x="3389" y="1537"/>
                  </a:cubicBezTo>
                  <a:cubicBezTo>
                    <a:pt x="3369" y="1563"/>
                    <a:pt x="3369" y="1583"/>
                    <a:pt x="3343" y="1603"/>
                  </a:cubicBezTo>
                  <a:cubicBezTo>
                    <a:pt x="3323" y="1609"/>
                    <a:pt x="3317" y="1616"/>
                    <a:pt x="3297" y="1622"/>
                  </a:cubicBezTo>
                  <a:cubicBezTo>
                    <a:pt x="3277" y="1636"/>
                    <a:pt x="3270" y="1649"/>
                    <a:pt x="3244" y="1662"/>
                  </a:cubicBezTo>
                  <a:cubicBezTo>
                    <a:pt x="3224" y="1669"/>
                    <a:pt x="3211" y="1662"/>
                    <a:pt x="3191" y="1675"/>
                  </a:cubicBezTo>
                  <a:cubicBezTo>
                    <a:pt x="3152" y="1688"/>
                    <a:pt x="3145" y="1721"/>
                    <a:pt x="3132" y="1761"/>
                  </a:cubicBezTo>
                  <a:cubicBezTo>
                    <a:pt x="3112" y="1807"/>
                    <a:pt x="3105" y="1833"/>
                    <a:pt x="3086" y="1880"/>
                  </a:cubicBezTo>
                  <a:cubicBezTo>
                    <a:pt x="3079" y="1893"/>
                    <a:pt x="3073" y="1899"/>
                    <a:pt x="3066" y="1906"/>
                  </a:cubicBezTo>
                  <a:cubicBezTo>
                    <a:pt x="3053" y="1926"/>
                    <a:pt x="3053" y="1932"/>
                    <a:pt x="3039" y="1952"/>
                  </a:cubicBezTo>
                  <a:cubicBezTo>
                    <a:pt x="3006" y="1978"/>
                    <a:pt x="2974" y="1992"/>
                    <a:pt x="2954" y="2025"/>
                  </a:cubicBezTo>
                  <a:cubicBezTo>
                    <a:pt x="2914" y="2091"/>
                    <a:pt x="2927" y="2137"/>
                    <a:pt x="2921" y="2209"/>
                  </a:cubicBezTo>
                  <a:cubicBezTo>
                    <a:pt x="2901" y="2321"/>
                    <a:pt x="2782" y="2335"/>
                    <a:pt x="2736" y="2434"/>
                  </a:cubicBezTo>
                  <a:cubicBezTo>
                    <a:pt x="2696" y="2506"/>
                    <a:pt x="2670" y="2552"/>
                    <a:pt x="2598" y="2585"/>
                  </a:cubicBezTo>
                  <a:cubicBezTo>
                    <a:pt x="2538" y="2612"/>
                    <a:pt x="2492" y="2599"/>
                    <a:pt x="2433" y="2618"/>
                  </a:cubicBezTo>
                  <a:cubicBezTo>
                    <a:pt x="2360" y="2651"/>
                    <a:pt x="2327" y="2691"/>
                    <a:pt x="2281" y="2750"/>
                  </a:cubicBezTo>
                  <a:cubicBezTo>
                    <a:pt x="2215" y="2823"/>
                    <a:pt x="2156" y="2843"/>
                    <a:pt x="2077" y="2895"/>
                  </a:cubicBezTo>
                  <a:cubicBezTo>
                    <a:pt x="2030" y="2922"/>
                    <a:pt x="2030" y="2968"/>
                    <a:pt x="2024" y="3021"/>
                  </a:cubicBezTo>
                  <a:cubicBezTo>
                    <a:pt x="2017" y="3060"/>
                    <a:pt x="2005" y="3080"/>
                    <a:pt x="1992" y="3120"/>
                  </a:cubicBezTo>
                  <a:cubicBezTo>
                    <a:pt x="1959" y="3186"/>
                    <a:pt x="1906" y="3192"/>
                    <a:pt x="1853" y="3245"/>
                  </a:cubicBezTo>
                  <a:cubicBezTo>
                    <a:pt x="1827" y="3278"/>
                    <a:pt x="1833" y="3304"/>
                    <a:pt x="1807" y="3337"/>
                  </a:cubicBezTo>
                  <a:cubicBezTo>
                    <a:pt x="1761" y="3384"/>
                    <a:pt x="1721" y="3397"/>
                    <a:pt x="1702" y="3456"/>
                  </a:cubicBezTo>
                  <a:cubicBezTo>
                    <a:pt x="1695" y="3496"/>
                    <a:pt x="1688" y="3509"/>
                    <a:pt x="1682" y="3548"/>
                  </a:cubicBezTo>
                  <a:lnTo>
                    <a:pt x="1682" y="3548"/>
                  </a:lnTo>
                  <a:cubicBezTo>
                    <a:pt x="1655" y="3509"/>
                    <a:pt x="1629" y="3496"/>
                    <a:pt x="1616" y="3463"/>
                  </a:cubicBezTo>
                  <a:cubicBezTo>
                    <a:pt x="1596" y="3416"/>
                    <a:pt x="1563" y="3377"/>
                    <a:pt x="1510" y="3377"/>
                  </a:cubicBezTo>
                  <a:cubicBezTo>
                    <a:pt x="1484" y="3377"/>
                    <a:pt x="1477" y="3397"/>
                    <a:pt x="1451" y="3403"/>
                  </a:cubicBezTo>
                  <a:cubicBezTo>
                    <a:pt x="1431" y="3410"/>
                    <a:pt x="1418" y="3410"/>
                    <a:pt x="1392" y="3410"/>
                  </a:cubicBezTo>
                  <a:cubicBezTo>
                    <a:pt x="1312" y="3410"/>
                    <a:pt x="1266" y="3416"/>
                    <a:pt x="1200" y="3377"/>
                  </a:cubicBezTo>
                  <a:cubicBezTo>
                    <a:pt x="1114" y="3324"/>
                    <a:pt x="1101" y="3252"/>
                    <a:pt x="1075" y="3153"/>
                  </a:cubicBezTo>
                  <a:cubicBezTo>
                    <a:pt x="1068" y="3139"/>
                    <a:pt x="1068" y="3126"/>
                    <a:pt x="1068" y="3113"/>
                  </a:cubicBezTo>
                  <a:cubicBezTo>
                    <a:pt x="1068" y="3080"/>
                    <a:pt x="1081" y="3067"/>
                    <a:pt x="1081" y="3034"/>
                  </a:cubicBezTo>
                  <a:cubicBezTo>
                    <a:pt x="1081" y="3001"/>
                    <a:pt x="1081" y="2974"/>
                    <a:pt x="1075" y="2942"/>
                  </a:cubicBezTo>
                  <a:cubicBezTo>
                    <a:pt x="1062" y="2909"/>
                    <a:pt x="1029" y="2902"/>
                    <a:pt x="1029" y="2862"/>
                  </a:cubicBezTo>
                  <a:cubicBezTo>
                    <a:pt x="1029" y="2803"/>
                    <a:pt x="1081" y="2777"/>
                    <a:pt x="1081" y="2717"/>
                  </a:cubicBezTo>
                  <a:cubicBezTo>
                    <a:pt x="1081" y="2658"/>
                    <a:pt x="1081" y="2618"/>
                    <a:pt x="1055" y="2566"/>
                  </a:cubicBezTo>
                  <a:cubicBezTo>
                    <a:pt x="1029" y="2526"/>
                    <a:pt x="996" y="2519"/>
                    <a:pt x="956" y="2506"/>
                  </a:cubicBezTo>
                  <a:cubicBezTo>
                    <a:pt x="910" y="2487"/>
                    <a:pt x="877" y="2473"/>
                    <a:pt x="824" y="2473"/>
                  </a:cubicBezTo>
                  <a:cubicBezTo>
                    <a:pt x="758" y="2473"/>
                    <a:pt x="719" y="2493"/>
                    <a:pt x="653" y="2500"/>
                  </a:cubicBezTo>
                  <a:cubicBezTo>
                    <a:pt x="626" y="2506"/>
                    <a:pt x="620" y="2519"/>
                    <a:pt x="593" y="2519"/>
                  </a:cubicBezTo>
                  <a:cubicBezTo>
                    <a:pt x="547" y="2519"/>
                    <a:pt x="534" y="2480"/>
                    <a:pt x="488" y="2473"/>
                  </a:cubicBezTo>
                  <a:cubicBezTo>
                    <a:pt x="422" y="2453"/>
                    <a:pt x="382" y="2447"/>
                    <a:pt x="316" y="2420"/>
                  </a:cubicBezTo>
                  <a:cubicBezTo>
                    <a:pt x="270" y="2407"/>
                    <a:pt x="250" y="2388"/>
                    <a:pt x="198" y="2388"/>
                  </a:cubicBezTo>
                  <a:cubicBezTo>
                    <a:pt x="151" y="2388"/>
                    <a:pt x="99" y="2394"/>
                    <a:pt x="46" y="2394"/>
                  </a:cubicBezTo>
                  <a:cubicBezTo>
                    <a:pt x="39" y="2361"/>
                    <a:pt x="26" y="2348"/>
                    <a:pt x="20" y="2315"/>
                  </a:cubicBezTo>
                  <a:cubicBezTo>
                    <a:pt x="13" y="2302"/>
                    <a:pt x="0" y="2302"/>
                    <a:pt x="0" y="2289"/>
                  </a:cubicBezTo>
                  <a:cubicBezTo>
                    <a:pt x="0" y="2269"/>
                    <a:pt x="13" y="2262"/>
                    <a:pt x="20" y="2242"/>
                  </a:cubicBezTo>
                  <a:cubicBezTo>
                    <a:pt x="39" y="2170"/>
                    <a:pt x="59" y="2137"/>
                    <a:pt x="79" y="2064"/>
                  </a:cubicBezTo>
                  <a:cubicBezTo>
                    <a:pt x="92" y="2031"/>
                    <a:pt x="85" y="2012"/>
                    <a:pt x="92" y="1972"/>
                  </a:cubicBezTo>
                  <a:cubicBezTo>
                    <a:pt x="92" y="1926"/>
                    <a:pt x="105" y="1899"/>
                    <a:pt x="105" y="1860"/>
                  </a:cubicBezTo>
                  <a:cubicBezTo>
                    <a:pt x="105" y="1840"/>
                    <a:pt x="105" y="1833"/>
                    <a:pt x="105" y="1814"/>
                  </a:cubicBezTo>
                  <a:cubicBezTo>
                    <a:pt x="105" y="1801"/>
                    <a:pt x="99" y="1787"/>
                    <a:pt x="99" y="1767"/>
                  </a:cubicBezTo>
                  <a:cubicBezTo>
                    <a:pt x="99" y="1748"/>
                    <a:pt x="99" y="1735"/>
                    <a:pt x="99" y="1715"/>
                  </a:cubicBezTo>
                  <a:cubicBezTo>
                    <a:pt x="99" y="1682"/>
                    <a:pt x="99" y="1662"/>
                    <a:pt x="85" y="1636"/>
                  </a:cubicBezTo>
                  <a:cubicBezTo>
                    <a:pt x="79" y="1616"/>
                    <a:pt x="66" y="1616"/>
                    <a:pt x="53" y="1603"/>
                  </a:cubicBezTo>
                  <a:cubicBezTo>
                    <a:pt x="39" y="1590"/>
                    <a:pt x="33" y="1570"/>
                    <a:pt x="33" y="1550"/>
                  </a:cubicBezTo>
                  <a:cubicBezTo>
                    <a:pt x="33" y="1517"/>
                    <a:pt x="33" y="1504"/>
                    <a:pt x="33" y="1471"/>
                  </a:cubicBezTo>
                  <a:cubicBezTo>
                    <a:pt x="33" y="1451"/>
                    <a:pt x="13" y="1444"/>
                    <a:pt x="6" y="1424"/>
                  </a:cubicBezTo>
                  <a:cubicBezTo>
                    <a:pt x="6" y="1418"/>
                    <a:pt x="6" y="1418"/>
                    <a:pt x="6" y="1411"/>
                  </a:cubicBezTo>
                  <a:lnTo>
                    <a:pt x="6" y="1411"/>
                  </a:lnTo>
                  <a:cubicBezTo>
                    <a:pt x="46" y="1398"/>
                    <a:pt x="72" y="1398"/>
                    <a:pt x="105" y="1372"/>
                  </a:cubicBezTo>
                  <a:cubicBezTo>
                    <a:pt x="138" y="1339"/>
                    <a:pt x="138" y="1306"/>
                    <a:pt x="138" y="1260"/>
                  </a:cubicBezTo>
                  <a:cubicBezTo>
                    <a:pt x="138" y="1240"/>
                    <a:pt x="112" y="1240"/>
                    <a:pt x="92" y="1227"/>
                  </a:cubicBezTo>
                  <a:cubicBezTo>
                    <a:pt x="59" y="1200"/>
                    <a:pt x="39" y="1174"/>
                    <a:pt x="39" y="1134"/>
                  </a:cubicBezTo>
                  <a:cubicBezTo>
                    <a:pt x="39" y="1062"/>
                    <a:pt x="79" y="1029"/>
                    <a:pt x="119" y="976"/>
                  </a:cubicBezTo>
                  <a:cubicBezTo>
                    <a:pt x="151" y="943"/>
                    <a:pt x="151" y="910"/>
                    <a:pt x="165" y="864"/>
                  </a:cubicBezTo>
                  <a:cubicBezTo>
                    <a:pt x="184" y="791"/>
                    <a:pt x="211" y="752"/>
                    <a:pt x="231" y="673"/>
                  </a:cubicBezTo>
                  <a:cubicBezTo>
                    <a:pt x="244" y="587"/>
                    <a:pt x="257" y="541"/>
                    <a:pt x="277" y="455"/>
                  </a:cubicBezTo>
                  <a:cubicBezTo>
                    <a:pt x="283" y="429"/>
                    <a:pt x="290" y="415"/>
                    <a:pt x="303" y="389"/>
                  </a:cubicBezTo>
                  <a:cubicBezTo>
                    <a:pt x="310" y="369"/>
                    <a:pt x="330" y="369"/>
                    <a:pt x="330" y="350"/>
                  </a:cubicBezTo>
                  <a:cubicBezTo>
                    <a:pt x="330" y="257"/>
                    <a:pt x="270" y="211"/>
                    <a:pt x="237" y="125"/>
                  </a:cubicBezTo>
                  <a:cubicBezTo>
                    <a:pt x="231" y="112"/>
                    <a:pt x="224" y="99"/>
                    <a:pt x="217" y="86"/>
                  </a:cubicBezTo>
                  <a:lnTo>
                    <a:pt x="217" y="86"/>
                  </a:lnTo>
                  <a:cubicBezTo>
                    <a:pt x="237" y="86"/>
                    <a:pt x="250" y="72"/>
                    <a:pt x="270" y="72"/>
                  </a:cubicBezTo>
                  <a:cubicBezTo>
                    <a:pt x="290" y="72"/>
                    <a:pt x="303" y="99"/>
                    <a:pt x="310" y="119"/>
                  </a:cubicBezTo>
                  <a:cubicBezTo>
                    <a:pt x="336" y="165"/>
                    <a:pt x="349" y="191"/>
                    <a:pt x="389" y="224"/>
                  </a:cubicBezTo>
                  <a:cubicBezTo>
                    <a:pt x="435" y="264"/>
                    <a:pt x="475" y="270"/>
                    <a:pt x="534" y="270"/>
                  </a:cubicBezTo>
                  <a:cubicBezTo>
                    <a:pt x="587" y="270"/>
                    <a:pt x="600" y="218"/>
                    <a:pt x="646" y="204"/>
                  </a:cubicBezTo>
                  <a:cubicBezTo>
                    <a:pt x="699" y="191"/>
                    <a:pt x="745" y="204"/>
                    <a:pt x="791" y="165"/>
                  </a:cubicBezTo>
                  <a:cubicBezTo>
                    <a:pt x="818" y="152"/>
                    <a:pt x="804" y="125"/>
                    <a:pt x="824" y="105"/>
                  </a:cubicBezTo>
                  <a:cubicBezTo>
                    <a:pt x="851" y="72"/>
                    <a:pt x="890" y="86"/>
                    <a:pt x="930" y="66"/>
                  </a:cubicBezTo>
                  <a:cubicBezTo>
                    <a:pt x="989" y="39"/>
                    <a:pt x="1022" y="20"/>
                    <a:pt x="1088" y="20"/>
                  </a:cubicBezTo>
                  <a:cubicBezTo>
                    <a:pt x="1101" y="20"/>
                    <a:pt x="1095" y="39"/>
                    <a:pt x="1101" y="46"/>
                  </a:cubicBezTo>
                  <a:cubicBezTo>
                    <a:pt x="1108" y="59"/>
                    <a:pt x="1121" y="66"/>
                    <a:pt x="1128" y="79"/>
                  </a:cubicBezTo>
                  <a:cubicBezTo>
                    <a:pt x="1187" y="119"/>
                    <a:pt x="1233" y="152"/>
                    <a:pt x="1306" y="152"/>
                  </a:cubicBezTo>
                  <a:cubicBezTo>
                    <a:pt x="1332" y="152"/>
                    <a:pt x="1352" y="152"/>
                    <a:pt x="1378" y="152"/>
                  </a:cubicBezTo>
                  <a:cubicBezTo>
                    <a:pt x="1451" y="152"/>
                    <a:pt x="1444" y="39"/>
                    <a:pt x="1517" y="13"/>
                  </a:cubicBezTo>
                  <a:cubicBezTo>
                    <a:pt x="1556" y="0"/>
                    <a:pt x="1583" y="13"/>
                    <a:pt x="1622" y="13"/>
                  </a:cubicBezTo>
                  <a:cubicBezTo>
                    <a:pt x="1649" y="13"/>
                    <a:pt x="1662" y="7"/>
                    <a:pt x="1688" y="7"/>
                  </a:cubicBezTo>
                  <a:cubicBezTo>
                    <a:pt x="1754" y="7"/>
                    <a:pt x="1787" y="7"/>
                    <a:pt x="1853" y="7"/>
                  </a:cubicBezTo>
                  <a:cubicBezTo>
                    <a:pt x="1866" y="53"/>
                    <a:pt x="1913" y="79"/>
                    <a:pt x="1959" y="79"/>
                  </a:cubicBezTo>
                  <a:cubicBezTo>
                    <a:pt x="2063" y="79"/>
                    <a:pt x="2116" y="46"/>
                    <a:pt x="2215" y="46"/>
                  </a:cubicBezTo>
                  <a:cubicBezTo>
                    <a:pt x="2248" y="46"/>
                    <a:pt x="2281" y="39"/>
                    <a:pt x="2294" y="72"/>
                  </a:cubicBezTo>
                  <a:cubicBezTo>
                    <a:pt x="2307" y="99"/>
                    <a:pt x="2294" y="132"/>
                    <a:pt x="2320" y="158"/>
                  </a:cubicBezTo>
                  <a:cubicBezTo>
                    <a:pt x="2334" y="178"/>
                    <a:pt x="2353" y="171"/>
                    <a:pt x="2373" y="184"/>
                  </a:cubicBezTo>
                  <a:cubicBezTo>
                    <a:pt x="2413" y="198"/>
                    <a:pt x="2426" y="224"/>
                    <a:pt x="2466" y="224"/>
                  </a:cubicBezTo>
                  <a:lnTo>
                    <a:pt x="2466" y="224"/>
                  </a:lnTo>
                  <a:cubicBezTo>
                    <a:pt x="2459" y="270"/>
                    <a:pt x="2459" y="316"/>
                    <a:pt x="2452" y="363"/>
                  </a:cubicBezTo>
                  <a:cubicBezTo>
                    <a:pt x="2452" y="409"/>
                    <a:pt x="2433" y="435"/>
                    <a:pt x="2433" y="475"/>
                  </a:cubicBezTo>
                  <a:cubicBezTo>
                    <a:pt x="2433" y="488"/>
                    <a:pt x="2433" y="495"/>
                    <a:pt x="2433" y="508"/>
                  </a:cubicBezTo>
                  <a:cubicBezTo>
                    <a:pt x="2466" y="514"/>
                    <a:pt x="2492" y="508"/>
                    <a:pt x="2525" y="521"/>
                  </a:cubicBezTo>
                  <a:cubicBezTo>
                    <a:pt x="2584" y="541"/>
                    <a:pt x="2604" y="574"/>
                    <a:pt x="2644" y="620"/>
                  </a:cubicBezTo>
                  <a:cubicBezTo>
                    <a:pt x="2670" y="653"/>
                    <a:pt x="2696" y="666"/>
                    <a:pt x="2736" y="693"/>
                  </a:cubicBezTo>
                  <a:cubicBezTo>
                    <a:pt x="2822" y="758"/>
                    <a:pt x="2861" y="805"/>
                    <a:pt x="2954" y="864"/>
                  </a:cubicBezTo>
                  <a:cubicBezTo>
                    <a:pt x="3020" y="904"/>
                    <a:pt x="3046" y="930"/>
                    <a:pt x="3112" y="963"/>
                  </a:cubicBezTo>
                  <a:cubicBezTo>
                    <a:pt x="3165" y="996"/>
                    <a:pt x="3211" y="1002"/>
                    <a:pt x="3244" y="1055"/>
                  </a:cubicBezTo>
                  <a:cubicBezTo>
                    <a:pt x="3284" y="1128"/>
                    <a:pt x="3343" y="1141"/>
                    <a:pt x="3422" y="1174"/>
                  </a:cubicBezTo>
                  <a:cubicBezTo>
                    <a:pt x="3448" y="1187"/>
                    <a:pt x="3468" y="1194"/>
                    <a:pt x="3495" y="121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82" name="Freeform 44"/>
            <p:cNvSpPr>
              <a:spLocks noChangeArrowheads="1"/>
            </p:cNvSpPr>
            <p:nvPr/>
          </p:nvSpPr>
          <p:spPr bwMode="auto">
            <a:xfrm>
              <a:off x="6150369" y="9329732"/>
              <a:ext cx="1268330" cy="1212850"/>
            </a:xfrm>
            <a:custGeom>
              <a:avLst/>
              <a:gdLst>
                <a:gd name="T0" fmla="*/ 1827 w 3522"/>
                <a:gd name="T1" fmla="*/ 39 h 3371"/>
                <a:gd name="T2" fmla="*/ 2142 w 3522"/>
                <a:gd name="T3" fmla="*/ 0 h 3371"/>
                <a:gd name="T4" fmla="*/ 2525 w 3522"/>
                <a:gd name="T5" fmla="*/ 79 h 3371"/>
                <a:gd name="T6" fmla="*/ 2743 w 3522"/>
                <a:gd name="T7" fmla="*/ 197 h 3371"/>
                <a:gd name="T8" fmla="*/ 3152 w 3522"/>
                <a:gd name="T9" fmla="*/ 652 h 3371"/>
                <a:gd name="T10" fmla="*/ 3382 w 3522"/>
                <a:gd name="T11" fmla="*/ 850 h 3371"/>
                <a:gd name="T12" fmla="*/ 3330 w 3522"/>
                <a:gd name="T13" fmla="*/ 1127 h 3371"/>
                <a:gd name="T14" fmla="*/ 3521 w 3522"/>
                <a:gd name="T15" fmla="*/ 1233 h 3371"/>
                <a:gd name="T16" fmla="*/ 3323 w 3522"/>
                <a:gd name="T17" fmla="*/ 1457 h 3371"/>
                <a:gd name="T18" fmla="*/ 2921 w 3522"/>
                <a:gd name="T19" fmla="*/ 2156 h 3371"/>
                <a:gd name="T20" fmla="*/ 2307 w 3522"/>
                <a:gd name="T21" fmla="*/ 2585 h 3371"/>
                <a:gd name="T22" fmla="*/ 2307 w 3522"/>
                <a:gd name="T23" fmla="*/ 2413 h 3371"/>
                <a:gd name="T24" fmla="*/ 2558 w 3522"/>
                <a:gd name="T25" fmla="*/ 2347 h 3371"/>
                <a:gd name="T26" fmla="*/ 2690 w 3522"/>
                <a:gd name="T27" fmla="*/ 2209 h 3371"/>
                <a:gd name="T28" fmla="*/ 2835 w 3522"/>
                <a:gd name="T29" fmla="*/ 2044 h 3371"/>
                <a:gd name="T30" fmla="*/ 2980 w 3522"/>
                <a:gd name="T31" fmla="*/ 1827 h 3371"/>
                <a:gd name="T32" fmla="*/ 3059 w 3522"/>
                <a:gd name="T33" fmla="*/ 1714 h 3371"/>
                <a:gd name="T34" fmla="*/ 3020 w 3522"/>
                <a:gd name="T35" fmla="*/ 1688 h 3371"/>
                <a:gd name="T36" fmla="*/ 2756 w 3522"/>
                <a:gd name="T37" fmla="*/ 1596 h 3371"/>
                <a:gd name="T38" fmla="*/ 2703 w 3522"/>
                <a:gd name="T39" fmla="*/ 1787 h 3371"/>
                <a:gd name="T40" fmla="*/ 2558 w 3522"/>
                <a:gd name="T41" fmla="*/ 2117 h 3371"/>
                <a:gd name="T42" fmla="*/ 2202 w 3522"/>
                <a:gd name="T43" fmla="*/ 2413 h 3371"/>
                <a:gd name="T44" fmla="*/ 2195 w 3522"/>
                <a:gd name="T45" fmla="*/ 2724 h 3371"/>
                <a:gd name="T46" fmla="*/ 2024 w 3522"/>
                <a:gd name="T47" fmla="*/ 3126 h 3371"/>
                <a:gd name="T48" fmla="*/ 1695 w 3522"/>
                <a:gd name="T49" fmla="*/ 3370 h 3371"/>
                <a:gd name="T50" fmla="*/ 1642 w 3522"/>
                <a:gd name="T51" fmla="*/ 3146 h 3371"/>
                <a:gd name="T52" fmla="*/ 1682 w 3522"/>
                <a:gd name="T53" fmla="*/ 3034 h 3371"/>
                <a:gd name="T54" fmla="*/ 1721 w 3522"/>
                <a:gd name="T55" fmla="*/ 2987 h 3371"/>
                <a:gd name="T56" fmla="*/ 1767 w 3522"/>
                <a:gd name="T57" fmla="*/ 2935 h 3371"/>
                <a:gd name="T58" fmla="*/ 1774 w 3522"/>
                <a:gd name="T59" fmla="*/ 2915 h 3371"/>
                <a:gd name="T60" fmla="*/ 1668 w 3522"/>
                <a:gd name="T61" fmla="*/ 2710 h 3371"/>
                <a:gd name="T62" fmla="*/ 1286 w 3522"/>
                <a:gd name="T63" fmla="*/ 2334 h 3371"/>
                <a:gd name="T64" fmla="*/ 1042 w 3522"/>
                <a:gd name="T65" fmla="*/ 2156 h 3371"/>
                <a:gd name="T66" fmla="*/ 910 w 3522"/>
                <a:gd name="T67" fmla="*/ 2011 h 3371"/>
                <a:gd name="T68" fmla="*/ 626 w 3522"/>
                <a:gd name="T69" fmla="*/ 1932 h 3371"/>
                <a:gd name="T70" fmla="*/ 415 w 3522"/>
                <a:gd name="T71" fmla="*/ 1602 h 3371"/>
                <a:gd name="T72" fmla="*/ 151 w 3522"/>
                <a:gd name="T73" fmla="*/ 1523 h 3371"/>
                <a:gd name="T74" fmla="*/ 0 w 3522"/>
                <a:gd name="T75" fmla="*/ 1444 h 3371"/>
                <a:gd name="T76" fmla="*/ 204 w 3522"/>
                <a:gd name="T77" fmla="*/ 1206 h 3371"/>
                <a:gd name="T78" fmla="*/ 462 w 3522"/>
                <a:gd name="T79" fmla="*/ 1015 h 3371"/>
                <a:gd name="T80" fmla="*/ 679 w 3522"/>
                <a:gd name="T81" fmla="*/ 811 h 3371"/>
                <a:gd name="T82" fmla="*/ 778 w 3522"/>
                <a:gd name="T83" fmla="*/ 633 h 3371"/>
                <a:gd name="T84" fmla="*/ 917 w 3522"/>
                <a:gd name="T85" fmla="*/ 633 h 3371"/>
                <a:gd name="T86" fmla="*/ 969 w 3522"/>
                <a:gd name="T87" fmla="*/ 468 h 3371"/>
                <a:gd name="T88" fmla="*/ 1207 w 3522"/>
                <a:gd name="T89" fmla="*/ 283 h 3371"/>
                <a:gd name="T90" fmla="*/ 1418 w 3522"/>
                <a:gd name="T91" fmla="*/ 98 h 3371"/>
                <a:gd name="T92" fmla="*/ 1622 w 3522"/>
                <a:gd name="T93" fmla="*/ 26 h 3371"/>
                <a:gd name="T94" fmla="*/ 1728 w 3522"/>
                <a:gd name="T95" fmla="*/ 19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22" h="3371">
                  <a:moveTo>
                    <a:pt x="1735" y="13"/>
                  </a:moveTo>
                  <a:lnTo>
                    <a:pt x="1735" y="13"/>
                  </a:lnTo>
                  <a:cubicBezTo>
                    <a:pt x="1767" y="13"/>
                    <a:pt x="1794" y="39"/>
                    <a:pt x="1827" y="39"/>
                  </a:cubicBezTo>
                  <a:cubicBezTo>
                    <a:pt x="1873" y="39"/>
                    <a:pt x="1893" y="13"/>
                    <a:pt x="1939" y="13"/>
                  </a:cubicBezTo>
                  <a:cubicBezTo>
                    <a:pt x="1979" y="13"/>
                    <a:pt x="1992" y="52"/>
                    <a:pt x="2030" y="52"/>
                  </a:cubicBezTo>
                  <a:cubicBezTo>
                    <a:pt x="2077" y="52"/>
                    <a:pt x="2096" y="0"/>
                    <a:pt x="2142" y="0"/>
                  </a:cubicBezTo>
                  <a:cubicBezTo>
                    <a:pt x="2182" y="0"/>
                    <a:pt x="2195" y="52"/>
                    <a:pt x="2235" y="52"/>
                  </a:cubicBezTo>
                  <a:cubicBezTo>
                    <a:pt x="2281" y="52"/>
                    <a:pt x="2307" y="52"/>
                    <a:pt x="2353" y="52"/>
                  </a:cubicBezTo>
                  <a:cubicBezTo>
                    <a:pt x="2419" y="52"/>
                    <a:pt x="2459" y="65"/>
                    <a:pt x="2525" y="79"/>
                  </a:cubicBezTo>
                  <a:cubicBezTo>
                    <a:pt x="2551" y="85"/>
                    <a:pt x="2584" y="85"/>
                    <a:pt x="2591" y="112"/>
                  </a:cubicBezTo>
                  <a:cubicBezTo>
                    <a:pt x="2598" y="138"/>
                    <a:pt x="2591" y="178"/>
                    <a:pt x="2617" y="184"/>
                  </a:cubicBezTo>
                  <a:cubicBezTo>
                    <a:pt x="2663" y="197"/>
                    <a:pt x="2696" y="178"/>
                    <a:pt x="2743" y="197"/>
                  </a:cubicBezTo>
                  <a:cubicBezTo>
                    <a:pt x="2769" y="204"/>
                    <a:pt x="2776" y="217"/>
                    <a:pt x="2795" y="237"/>
                  </a:cubicBezTo>
                  <a:cubicBezTo>
                    <a:pt x="2848" y="290"/>
                    <a:pt x="2881" y="316"/>
                    <a:pt x="2907" y="382"/>
                  </a:cubicBezTo>
                  <a:cubicBezTo>
                    <a:pt x="2960" y="514"/>
                    <a:pt x="3092" y="520"/>
                    <a:pt x="3152" y="652"/>
                  </a:cubicBezTo>
                  <a:cubicBezTo>
                    <a:pt x="3165" y="679"/>
                    <a:pt x="3178" y="712"/>
                    <a:pt x="3211" y="718"/>
                  </a:cubicBezTo>
                  <a:cubicBezTo>
                    <a:pt x="3250" y="738"/>
                    <a:pt x="3277" y="725"/>
                    <a:pt x="3317" y="738"/>
                  </a:cubicBezTo>
                  <a:cubicBezTo>
                    <a:pt x="3363" y="758"/>
                    <a:pt x="3382" y="804"/>
                    <a:pt x="3382" y="850"/>
                  </a:cubicBezTo>
                  <a:cubicBezTo>
                    <a:pt x="3382" y="903"/>
                    <a:pt x="3382" y="930"/>
                    <a:pt x="3382" y="976"/>
                  </a:cubicBezTo>
                  <a:cubicBezTo>
                    <a:pt x="3382" y="989"/>
                    <a:pt x="3389" y="995"/>
                    <a:pt x="3389" y="1009"/>
                  </a:cubicBezTo>
                  <a:cubicBezTo>
                    <a:pt x="3389" y="1061"/>
                    <a:pt x="3349" y="1081"/>
                    <a:pt x="3330" y="1127"/>
                  </a:cubicBezTo>
                  <a:cubicBezTo>
                    <a:pt x="3317" y="1154"/>
                    <a:pt x="3317" y="1174"/>
                    <a:pt x="3303" y="1193"/>
                  </a:cubicBezTo>
                  <a:cubicBezTo>
                    <a:pt x="3343" y="1200"/>
                    <a:pt x="3363" y="1193"/>
                    <a:pt x="3396" y="1193"/>
                  </a:cubicBezTo>
                  <a:cubicBezTo>
                    <a:pt x="3442" y="1193"/>
                    <a:pt x="3475" y="1206"/>
                    <a:pt x="3521" y="1233"/>
                  </a:cubicBezTo>
                  <a:lnTo>
                    <a:pt x="3521" y="1233"/>
                  </a:lnTo>
                  <a:cubicBezTo>
                    <a:pt x="3501" y="1259"/>
                    <a:pt x="3481" y="1292"/>
                    <a:pt x="3448" y="1325"/>
                  </a:cubicBezTo>
                  <a:cubicBezTo>
                    <a:pt x="3402" y="1378"/>
                    <a:pt x="3376" y="1411"/>
                    <a:pt x="3323" y="1457"/>
                  </a:cubicBezTo>
                  <a:cubicBezTo>
                    <a:pt x="3303" y="1484"/>
                    <a:pt x="3277" y="1497"/>
                    <a:pt x="3264" y="1523"/>
                  </a:cubicBezTo>
                  <a:cubicBezTo>
                    <a:pt x="3204" y="1629"/>
                    <a:pt x="3178" y="1695"/>
                    <a:pt x="3145" y="1813"/>
                  </a:cubicBezTo>
                  <a:cubicBezTo>
                    <a:pt x="3099" y="1965"/>
                    <a:pt x="3033" y="2044"/>
                    <a:pt x="2921" y="2156"/>
                  </a:cubicBezTo>
                  <a:cubicBezTo>
                    <a:pt x="2875" y="2202"/>
                    <a:pt x="2842" y="2229"/>
                    <a:pt x="2782" y="2268"/>
                  </a:cubicBezTo>
                  <a:cubicBezTo>
                    <a:pt x="2663" y="2354"/>
                    <a:pt x="2598" y="2407"/>
                    <a:pt x="2479" y="2486"/>
                  </a:cubicBezTo>
                  <a:cubicBezTo>
                    <a:pt x="2413" y="2526"/>
                    <a:pt x="2360" y="2526"/>
                    <a:pt x="2307" y="2585"/>
                  </a:cubicBezTo>
                  <a:lnTo>
                    <a:pt x="2307" y="2585"/>
                  </a:lnTo>
                  <a:cubicBezTo>
                    <a:pt x="2307" y="2413"/>
                    <a:pt x="2307" y="2413"/>
                    <a:pt x="2307" y="2413"/>
                  </a:cubicBezTo>
                  <a:lnTo>
                    <a:pt x="2307" y="2413"/>
                  </a:lnTo>
                  <a:cubicBezTo>
                    <a:pt x="2340" y="2433"/>
                    <a:pt x="2360" y="2446"/>
                    <a:pt x="2400" y="2446"/>
                  </a:cubicBezTo>
                  <a:cubicBezTo>
                    <a:pt x="2439" y="2440"/>
                    <a:pt x="2452" y="2400"/>
                    <a:pt x="2492" y="2381"/>
                  </a:cubicBezTo>
                  <a:cubicBezTo>
                    <a:pt x="2518" y="2367"/>
                    <a:pt x="2538" y="2361"/>
                    <a:pt x="2558" y="2347"/>
                  </a:cubicBezTo>
                  <a:cubicBezTo>
                    <a:pt x="2578" y="2341"/>
                    <a:pt x="2584" y="2314"/>
                    <a:pt x="2611" y="2308"/>
                  </a:cubicBezTo>
                  <a:cubicBezTo>
                    <a:pt x="2644" y="2295"/>
                    <a:pt x="2690" y="2288"/>
                    <a:pt x="2690" y="2255"/>
                  </a:cubicBezTo>
                  <a:cubicBezTo>
                    <a:pt x="2690" y="2235"/>
                    <a:pt x="2690" y="2222"/>
                    <a:pt x="2690" y="2209"/>
                  </a:cubicBezTo>
                  <a:cubicBezTo>
                    <a:pt x="2690" y="2169"/>
                    <a:pt x="2696" y="2143"/>
                    <a:pt x="2723" y="2117"/>
                  </a:cubicBezTo>
                  <a:cubicBezTo>
                    <a:pt x="2743" y="2090"/>
                    <a:pt x="2776" y="2117"/>
                    <a:pt x="2802" y="2103"/>
                  </a:cubicBezTo>
                  <a:cubicBezTo>
                    <a:pt x="2822" y="2084"/>
                    <a:pt x="2822" y="2064"/>
                    <a:pt x="2835" y="2044"/>
                  </a:cubicBezTo>
                  <a:cubicBezTo>
                    <a:pt x="2842" y="2024"/>
                    <a:pt x="2861" y="2011"/>
                    <a:pt x="2875" y="1998"/>
                  </a:cubicBezTo>
                  <a:cubicBezTo>
                    <a:pt x="2901" y="1958"/>
                    <a:pt x="2941" y="1952"/>
                    <a:pt x="2954" y="1906"/>
                  </a:cubicBezTo>
                  <a:cubicBezTo>
                    <a:pt x="2960" y="1873"/>
                    <a:pt x="2967" y="1853"/>
                    <a:pt x="2980" y="1827"/>
                  </a:cubicBezTo>
                  <a:cubicBezTo>
                    <a:pt x="2987" y="1800"/>
                    <a:pt x="2993" y="1767"/>
                    <a:pt x="3020" y="1767"/>
                  </a:cubicBezTo>
                  <a:cubicBezTo>
                    <a:pt x="3033" y="1767"/>
                    <a:pt x="3039" y="1774"/>
                    <a:pt x="3046" y="1774"/>
                  </a:cubicBezTo>
                  <a:cubicBezTo>
                    <a:pt x="3059" y="1754"/>
                    <a:pt x="3059" y="1741"/>
                    <a:pt x="3059" y="1714"/>
                  </a:cubicBezTo>
                  <a:cubicBezTo>
                    <a:pt x="3059" y="1701"/>
                    <a:pt x="3059" y="1688"/>
                    <a:pt x="3059" y="1675"/>
                  </a:cubicBezTo>
                  <a:cubicBezTo>
                    <a:pt x="3059" y="1675"/>
                    <a:pt x="3053" y="1668"/>
                    <a:pt x="3046" y="1668"/>
                  </a:cubicBezTo>
                  <a:cubicBezTo>
                    <a:pt x="3033" y="1668"/>
                    <a:pt x="3033" y="1681"/>
                    <a:pt x="3020" y="1688"/>
                  </a:cubicBezTo>
                  <a:cubicBezTo>
                    <a:pt x="2993" y="1695"/>
                    <a:pt x="2974" y="1701"/>
                    <a:pt x="2941" y="1701"/>
                  </a:cubicBezTo>
                  <a:cubicBezTo>
                    <a:pt x="2901" y="1701"/>
                    <a:pt x="2881" y="1681"/>
                    <a:pt x="2855" y="1655"/>
                  </a:cubicBezTo>
                  <a:cubicBezTo>
                    <a:pt x="2822" y="1622"/>
                    <a:pt x="2795" y="1622"/>
                    <a:pt x="2756" y="1596"/>
                  </a:cubicBezTo>
                  <a:cubicBezTo>
                    <a:pt x="2756" y="1615"/>
                    <a:pt x="2756" y="1629"/>
                    <a:pt x="2756" y="1648"/>
                  </a:cubicBezTo>
                  <a:cubicBezTo>
                    <a:pt x="2756" y="1675"/>
                    <a:pt x="2762" y="1695"/>
                    <a:pt x="2762" y="1721"/>
                  </a:cubicBezTo>
                  <a:cubicBezTo>
                    <a:pt x="2762" y="1760"/>
                    <a:pt x="2730" y="1760"/>
                    <a:pt x="2703" y="1787"/>
                  </a:cubicBezTo>
                  <a:cubicBezTo>
                    <a:pt x="2683" y="1813"/>
                    <a:pt x="2690" y="1833"/>
                    <a:pt x="2677" y="1859"/>
                  </a:cubicBezTo>
                  <a:cubicBezTo>
                    <a:pt x="2663" y="1886"/>
                    <a:pt x="2644" y="1892"/>
                    <a:pt x="2631" y="1912"/>
                  </a:cubicBezTo>
                  <a:cubicBezTo>
                    <a:pt x="2591" y="1985"/>
                    <a:pt x="2598" y="2044"/>
                    <a:pt x="2558" y="2117"/>
                  </a:cubicBezTo>
                  <a:cubicBezTo>
                    <a:pt x="2532" y="2169"/>
                    <a:pt x="2485" y="2169"/>
                    <a:pt x="2426" y="2196"/>
                  </a:cubicBezTo>
                  <a:cubicBezTo>
                    <a:pt x="2353" y="2229"/>
                    <a:pt x="2327" y="2275"/>
                    <a:pt x="2274" y="2328"/>
                  </a:cubicBezTo>
                  <a:cubicBezTo>
                    <a:pt x="2241" y="2354"/>
                    <a:pt x="2202" y="2367"/>
                    <a:pt x="2202" y="2413"/>
                  </a:cubicBezTo>
                  <a:cubicBezTo>
                    <a:pt x="2202" y="2440"/>
                    <a:pt x="2228" y="2453"/>
                    <a:pt x="2235" y="2480"/>
                  </a:cubicBezTo>
                  <a:cubicBezTo>
                    <a:pt x="2241" y="2539"/>
                    <a:pt x="2228" y="2592"/>
                    <a:pt x="2274" y="2631"/>
                  </a:cubicBezTo>
                  <a:cubicBezTo>
                    <a:pt x="2255" y="2677"/>
                    <a:pt x="2215" y="2684"/>
                    <a:pt x="2195" y="2724"/>
                  </a:cubicBezTo>
                  <a:cubicBezTo>
                    <a:pt x="2129" y="2842"/>
                    <a:pt x="2136" y="2935"/>
                    <a:pt x="2063" y="3047"/>
                  </a:cubicBezTo>
                  <a:cubicBezTo>
                    <a:pt x="2050" y="3066"/>
                    <a:pt x="2037" y="3080"/>
                    <a:pt x="2030" y="3099"/>
                  </a:cubicBezTo>
                  <a:cubicBezTo>
                    <a:pt x="2024" y="3106"/>
                    <a:pt x="2030" y="3119"/>
                    <a:pt x="2024" y="3126"/>
                  </a:cubicBezTo>
                  <a:cubicBezTo>
                    <a:pt x="1939" y="3198"/>
                    <a:pt x="1899" y="3251"/>
                    <a:pt x="1807" y="3297"/>
                  </a:cubicBezTo>
                  <a:cubicBezTo>
                    <a:pt x="1761" y="3317"/>
                    <a:pt x="1728" y="3337"/>
                    <a:pt x="1695" y="3370"/>
                  </a:cubicBezTo>
                  <a:lnTo>
                    <a:pt x="1695" y="3370"/>
                  </a:lnTo>
                  <a:cubicBezTo>
                    <a:pt x="1649" y="3245"/>
                    <a:pt x="1649" y="3245"/>
                    <a:pt x="1649" y="3245"/>
                  </a:cubicBezTo>
                  <a:cubicBezTo>
                    <a:pt x="1649" y="3225"/>
                    <a:pt x="1642" y="3205"/>
                    <a:pt x="1642" y="3185"/>
                  </a:cubicBezTo>
                  <a:cubicBezTo>
                    <a:pt x="1642" y="3172"/>
                    <a:pt x="1642" y="3159"/>
                    <a:pt x="1642" y="3146"/>
                  </a:cubicBezTo>
                  <a:cubicBezTo>
                    <a:pt x="1642" y="3132"/>
                    <a:pt x="1649" y="3126"/>
                    <a:pt x="1649" y="3113"/>
                  </a:cubicBezTo>
                  <a:cubicBezTo>
                    <a:pt x="1655" y="3086"/>
                    <a:pt x="1662" y="3073"/>
                    <a:pt x="1668" y="3053"/>
                  </a:cubicBezTo>
                  <a:cubicBezTo>
                    <a:pt x="1675" y="3047"/>
                    <a:pt x="1675" y="3040"/>
                    <a:pt x="1682" y="3034"/>
                  </a:cubicBezTo>
                  <a:cubicBezTo>
                    <a:pt x="1688" y="3020"/>
                    <a:pt x="1695" y="3014"/>
                    <a:pt x="1708" y="3000"/>
                  </a:cubicBezTo>
                  <a:cubicBezTo>
                    <a:pt x="1708" y="3000"/>
                    <a:pt x="1708" y="2994"/>
                    <a:pt x="1715" y="2994"/>
                  </a:cubicBezTo>
                  <a:cubicBezTo>
                    <a:pt x="1715" y="2987"/>
                    <a:pt x="1721" y="2987"/>
                    <a:pt x="1721" y="2987"/>
                  </a:cubicBezTo>
                  <a:cubicBezTo>
                    <a:pt x="1728" y="2981"/>
                    <a:pt x="1735" y="2981"/>
                    <a:pt x="1735" y="2974"/>
                  </a:cubicBezTo>
                  <a:cubicBezTo>
                    <a:pt x="1748" y="2961"/>
                    <a:pt x="1748" y="2954"/>
                    <a:pt x="1761" y="2941"/>
                  </a:cubicBezTo>
                  <a:cubicBezTo>
                    <a:pt x="1761" y="2935"/>
                    <a:pt x="1767" y="2935"/>
                    <a:pt x="1767" y="2935"/>
                  </a:cubicBezTo>
                  <a:cubicBezTo>
                    <a:pt x="1767" y="2928"/>
                    <a:pt x="1767" y="2928"/>
                    <a:pt x="1767" y="2928"/>
                  </a:cubicBezTo>
                  <a:lnTo>
                    <a:pt x="1767" y="2928"/>
                  </a:lnTo>
                  <a:cubicBezTo>
                    <a:pt x="1774" y="2921"/>
                    <a:pt x="1774" y="2921"/>
                    <a:pt x="1774" y="2915"/>
                  </a:cubicBezTo>
                  <a:cubicBezTo>
                    <a:pt x="1774" y="2908"/>
                    <a:pt x="1781" y="2902"/>
                    <a:pt x="1781" y="2888"/>
                  </a:cubicBezTo>
                  <a:cubicBezTo>
                    <a:pt x="1781" y="2869"/>
                    <a:pt x="1767" y="2855"/>
                    <a:pt x="1767" y="2836"/>
                  </a:cubicBezTo>
                  <a:cubicBezTo>
                    <a:pt x="1767" y="2776"/>
                    <a:pt x="1708" y="2756"/>
                    <a:pt x="1668" y="2710"/>
                  </a:cubicBezTo>
                  <a:cubicBezTo>
                    <a:pt x="1629" y="2664"/>
                    <a:pt x="1642" y="2598"/>
                    <a:pt x="1589" y="2565"/>
                  </a:cubicBezTo>
                  <a:cubicBezTo>
                    <a:pt x="1530" y="2532"/>
                    <a:pt x="1477" y="2532"/>
                    <a:pt x="1431" y="2480"/>
                  </a:cubicBezTo>
                  <a:cubicBezTo>
                    <a:pt x="1378" y="2420"/>
                    <a:pt x="1345" y="2387"/>
                    <a:pt x="1286" y="2334"/>
                  </a:cubicBezTo>
                  <a:cubicBezTo>
                    <a:pt x="1246" y="2301"/>
                    <a:pt x="1273" y="2249"/>
                    <a:pt x="1227" y="2222"/>
                  </a:cubicBezTo>
                  <a:cubicBezTo>
                    <a:pt x="1187" y="2189"/>
                    <a:pt x="1154" y="2183"/>
                    <a:pt x="1108" y="2163"/>
                  </a:cubicBezTo>
                  <a:cubicBezTo>
                    <a:pt x="1088" y="2150"/>
                    <a:pt x="1068" y="2163"/>
                    <a:pt x="1042" y="2156"/>
                  </a:cubicBezTo>
                  <a:cubicBezTo>
                    <a:pt x="1022" y="2150"/>
                    <a:pt x="1002" y="2156"/>
                    <a:pt x="989" y="2143"/>
                  </a:cubicBezTo>
                  <a:cubicBezTo>
                    <a:pt x="969" y="2130"/>
                    <a:pt x="976" y="2110"/>
                    <a:pt x="969" y="2084"/>
                  </a:cubicBezTo>
                  <a:cubicBezTo>
                    <a:pt x="956" y="2051"/>
                    <a:pt x="936" y="2038"/>
                    <a:pt x="910" y="2011"/>
                  </a:cubicBezTo>
                  <a:cubicBezTo>
                    <a:pt x="884" y="1965"/>
                    <a:pt x="857" y="1926"/>
                    <a:pt x="811" y="1926"/>
                  </a:cubicBezTo>
                  <a:cubicBezTo>
                    <a:pt x="745" y="1926"/>
                    <a:pt x="725" y="1978"/>
                    <a:pt x="659" y="1978"/>
                  </a:cubicBezTo>
                  <a:cubicBezTo>
                    <a:pt x="639" y="1978"/>
                    <a:pt x="633" y="1952"/>
                    <a:pt x="626" y="1932"/>
                  </a:cubicBezTo>
                  <a:cubicBezTo>
                    <a:pt x="620" y="1906"/>
                    <a:pt x="607" y="1892"/>
                    <a:pt x="607" y="1873"/>
                  </a:cubicBezTo>
                  <a:cubicBezTo>
                    <a:pt x="593" y="1807"/>
                    <a:pt x="580" y="1767"/>
                    <a:pt x="541" y="1721"/>
                  </a:cubicBezTo>
                  <a:cubicBezTo>
                    <a:pt x="494" y="1675"/>
                    <a:pt x="468" y="1648"/>
                    <a:pt x="415" y="1602"/>
                  </a:cubicBezTo>
                  <a:cubicBezTo>
                    <a:pt x="402" y="1589"/>
                    <a:pt x="382" y="1576"/>
                    <a:pt x="376" y="1549"/>
                  </a:cubicBezTo>
                  <a:cubicBezTo>
                    <a:pt x="363" y="1516"/>
                    <a:pt x="349" y="1490"/>
                    <a:pt x="310" y="1490"/>
                  </a:cubicBezTo>
                  <a:cubicBezTo>
                    <a:pt x="250" y="1490"/>
                    <a:pt x="211" y="1523"/>
                    <a:pt x="151" y="1523"/>
                  </a:cubicBezTo>
                  <a:cubicBezTo>
                    <a:pt x="92" y="1523"/>
                    <a:pt x="59" y="1503"/>
                    <a:pt x="6" y="1470"/>
                  </a:cubicBezTo>
                  <a:lnTo>
                    <a:pt x="6" y="1470"/>
                  </a:lnTo>
                  <a:cubicBezTo>
                    <a:pt x="6" y="1457"/>
                    <a:pt x="0" y="1450"/>
                    <a:pt x="0" y="1444"/>
                  </a:cubicBezTo>
                  <a:cubicBezTo>
                    <a:pt x="0" y="1398"/>
                    <a:pt x="53" y="1398"/>
                    <a:pt x="85" y="1378"/>
                  </a:cubicBezTo>
                  <a:cubicBezTo>
                    <a:pt x="125" y="1352"/>
                    <a:pt x="132" y="1325"/>
                    <a:pt x="158" y="1286"/>
                  </a:cubicBezTo>
                  <a:cubicBezTo>
                    <a:pt x="171" y="1253"/>
                    <a:pt x="171" y="1226"/>
                    <a:pt x="204" y="1206"/>
                  </a:cubicBezTo>
                  <a:cubicBezTo>
                    <a:pt x="244" y="1187"/>
                    <a:pt x="283" y="1180"/>
                    <a:pt x="303" y="1141"/>
                  </a:cubicBezTo>
                  <a:cubicBezTo>
                    <a:pt x="349" y="1121"/>
                    <a:pt x="363" y="1094"/>
                    <a:pt x="402" y="1068"/>
                  </a:cubicBezTo>
                  <a:cubicBezTo>
                    <a:pt x="428" y="1048"/>
                    <a:pt x="455" y="1048"/>
                    <a:pt x="462" y="1015"/>
                  </a:cubicBezTo>
                  <a:cubicBezTo>
                    <a:pt x="475" y="989"/>
                    <a:pt x="462" y="969"/>
                    <a:pt x="475" y="943"/>
                  </a:cubicBezTo>
                  <a:cubicBezTo>
                    <a:pt x="501" y="903"/>
                    <a:pt x="554" y="923"/>
                    <a:pt x="587" y="897"/>
                  </a:cubicBezTo>
                  <a:cubicBezTo>
                    <a:pt x="620" y="863"/>
                    <a:pt x="646" y="850"/>
                    <a:pt x="679" y="811"/>
                  </a:cubicBezTo>
                  <a:cubicBezTo>
                    <a:pt x="699" y="784"/>
                    <a:pt x="706" y="758"/>
                    <a:pt x="732" y="725"/>
                  </a:cubicBezTo>
                  <a:cubicBezTo>
                    <a:pt x="745" y="712"/>
                    <a:pt x="765" y="712"/>
                    <a:pt x="771" y="692"/>
                  </a:cubicBezTo>
                  <a:cubicBezTo>
                    <a:pt x="771" y="672"/>
                    <a:pt x="765" y="652"/>
                    <a:pt x="778" y="633"/>
                  </a:cubicBezTo>
                  <a:cubicBezTo>
                    <a:pt x="785" y="626"/>
                    <a:pt x="798" y="633"/>
                    <a:pt x="804" y="619"/>
                  </a:cubicBezTo>
                  <a:cubicBezTo>
                    <a:pt x="824" y="606"/>
                    <a:pt x="837" y="587"/>
                    <a:pt x="864" y="587"/>
                  </a:cubicBezTo>
                  <a:cubicBezTo>
                    <a:pt x="890" y="587"/>
                    <a:pt x="890" y="626"/>
                    <a:pt x="917" y="633"/>
                  </a:cubicBezTo>
                  <a:cubicBezTo>
                    <a:pt x="950" y="652"/>
                    <a:pt x="982" y="606"/>
                    <a:pt x="982" y="567"/>
                  </a:cubicBezTo>
                  <a:cubicBezTo>
                    <a:pt x="982" y="547"/>
                    <a:pt x="969" y="534"/>
                    <a:pt x="969" y="514"/>
                  </a:cubicBezTo>
                  <a:cubicBezTo>
                    <a:pt x="969" y="494"/>
                    <a:pt x="956" y="481"/>
                    <a:pt x="969" y="468"/>
                  </a:cubicBezTo>
                  <a:cubicBezTo>
                    <a:pt x="989" y="455"/>
                    <a:pt x="1009" y="481"/>
                    <a:pt x="1029" y="468"/>
                  </a:cubicBezTo>
                  <a:cubicBezTo>
                    <a:pt x="1114" y="422"/>
                    <a:pt x="1114" y="316"/>
                    <a:pt x="1207" y="296"/>
                  </a:cubicBezTo>
                  <a:cubicBezTo>
                    <a:pt x="1207" y="290"/>
                    <a:pt x="1207" y="290"/>
                    <a:pt x="1207" y="283"/>
                  </a:cubicBezTo>
                  <a:cubicBezTo>
                    <a:pt x="1207" y="257"/>
                    <a:pt x="1200" y="244"/>
                    <a:pt x="1213" y="230"/>
                  </a:cubicBezTo>
                  <a:cubicBezTo>
                    <a:pt x="1233" y="204"/>
                    <a:pt x="1266" y="224"/>
                    <a:pt x="1299" y="204"/>
                  </a:cubicBezTo>
                  <a:cubicBezTo>
                    <a:pt x="1352" y="178"/>
                    <a:pt x="1352" y="98"/>
                    <a:pt x="1418" y="98"/>
                  </a:cubicBezTo>
                  <a:cubicBezTo>
                    <a:pt x="1444" y="98"/>
                    <a:pt x="1464" y="105"/>
                    <a:pt x="1491" y="105"/>
                  </a:cubicBezTo>
                  <a:cubicBezTo>
                    <a:pt x="1510" y="105"/>
                    <a:pt x="1517" y="85"/>
                    <a:pt x="1530" y="79"/>
                  </a:cubicBezTo>
                  <a:cubicBezTo>
                    <a:pt x="1563" y="52"/>
                    <a:pt x="1583" y="46"/>
                    <a:pt x="1622" y="26"/>
                  </a:cubicBezTo>
                  <a:cubicBezTo>
                    <a:pt x="1642" y="19"/>
                    <a:pt x="1655" y="13"/>
                    <a:pt x="1675" y="13"/>
                  </a:cubicBezTo>
                  <a:lnTo>
                    <a:pt x="1682" y="6"/>
                  </a:lnTo>
                  <a:cubicBezTo>
                    <a:pt x="1702" y="6"/>
                    <a:pt x="1708" y="19"/>
                    <a:pt x="1728" y="19"/>
                  </a:cubicBezTo>
                  <a:lnTo>
                    <a:pt x="1735" y="13"/>
                  </a:ln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183" name="Freeform 45"/>
            <p:cNvSpPr>
              <a:spLocks noChangeArrowheads="1"/>
            </p:cNvSpPr>
            <p:nvPr/>
          </p:nvSpPr>
          <p:spPr bwMode="auto">
            <a:xfrm>
              <a:off x="6775804" y="9153520"/>
              <a:ext cx="887355" cy="620713"/>
            </a:xfrm>
            <a:custGeom>
              <a:avLst/>
              <a:gdLst>
                <a:gd name="T0" fmla="*/ 0 w 2466"/>
                <a:gd name="T1" fmla="*/ 502 h 1723"/>
                <a:gd name="T2" fmla="*/ 92 w 2466"/>
                <a:gd name="T3" fmla="*/ 357 h 1723"/>
                <a:gd name="T4" fmla="*/ 125 w 2466"/>
                <a:gd name="T5" fmla="*/ 112 h 1723"/>
                <a:gd name="T6" fmla="*/ 138 w 2466"/>
                <a:gd name="T7" fmla="*/ 53 h 1723"/>
                <a:gd name="T8" fmla="*/ 263 w 2466"/>
                <a:gd name="T9" fmla="*/ 60 h 1723"/>
                <a:gd name="T10" fmla="*/ 440 w 2466"/>
                <a:gd name="T11" fmla="*/ 80 h 1723"/>
                <a:gd name="T12" fmla="*/ 665 w 2466"/>
                <a:gd name="T13" fmla="*/ 119 h 1723"/>
                <a:gd name="T14" fmla="*/ 1034 w 2466"/>
                <a:gd name="T15" fmla="*/ 258 h 1723"/>
                <a:gd name="T16" fmla="*/ 1166 w 2466"/>
                <a:gd name="T17" fmla="*/ 337 h 1723"/>
                <a:gd name="T18" fmla="*/ 1271 w 2466"/>
                <a:gd name="T19" fmla="*/ 165 h 1723"/>
                <a:gd name="T20" fmla="*/ 1542 w 2466"/>
                <a:gd name="T21" fmla="*/ 0 h 1723"/>
                <a:gd name="T22" fmla="*/ 2129 w 2466"/>
                <a:gd name="T23" fmla="*/ 119 h 1723"/>
                <a:gd name="T24" fmla="*/ 2439 w 2466"/>
                <a:gd name="T25" fmla="*/ 132 h 1723"/>
                <a:gd name="T26" fmla="*/ 2393 w 2466"/>
                <a:gd name="T27" fmla="*/ 179 h 1723"/>
                <a:gd name="T28" fmla="*/ 2446 w 2466"/>
                <a:gd name="T29" fmla="*/ 317 h 1723"/>
                <a:gd name="T30" fmla="*/ 2465 w 2466"/>
                <a:gd name="T31" fmla="*/ 680 h 1723"/>
                <a:gd name="T32" fmla="*/ 2419 w 2466"/>
                <a:gd name="T33" fmla="*/ 766 h 1723"/>
                <a:gd name="T34" fmla="*/ 2360 w 2466"/>
                <a:gd name="T35" fmla="*/ 1003 h 1723"/>
                <a:gd name="T36" fmla="*/ 2294 w 2466"/>
                <a:gd name="T37" fmla="*/ 1207 h 1723"/>
                <a:gd name="T38" fmla="*/ 2188 w 2466"/>
                <a:gd name="T39" fmla="*/ 1300 h 1723"/>
                <a:gd name="T40" fmla="*/ 2208 w 2466"/>
                <a:gd name="T41" fmla="*/ 1386 h 1723"/>
                <a:gd name="T42" fmla="*/ 2142 w 2466"/>
                <a:gd name="T43" fmla="*/ 1392 h 1723"/>
                <a:gd name="T44" fmla="*/ 1911 w 2466"/>
                <a:gd name="T45" fmla="*/ 1577 h 1723"/>
                <a:gd name="T46" fmla="*/ 1786 w 2466"/>
                <a:gd name="T47" fmla="*/ 1722 h 1723"/>
                <a:gd name="T48" fmla="*/ 1568 w 2466"/>
                <a:gd name="T49" fmla="*/ 1682 h 1723"/>
                <a:gd name="T50" fmla="*/ 1654 w 2466"/>
                <a:gd name="T51" fmla="*/ 1498 h 1723"/>
                <a:gd name="T52" fmla="*/ 1647 w 2466"/>
                <a:gd name="T53" fmla="*/ 1339 h 1723"/>
                <a:gd name="T54" fmla="*/ 1476 w 2466"/>
                <a:gd name="T55" fmla="*/ 1207 h 1723"/>
                <a:gd name="T56" fmla="*/ 1172 w 2466"/>
                <a:gd name="T57" fmla="*/ 871 h 1723"/>
                <a:gd name="T58" fmla="*/ 1008 w 2466"/>
                <a:gd name="T59" fmla="*/ 686 h 1723"/>
                <a:gd name="T60" fmla="*/ 856 w 2466"/>
                <a:gd name="T61" fmla="*/ 601 h 1723"/>
                <a:gd name="T62" fmla="*/ 618 w 2466"/>
                <a:gd name="T63" fmla="*/ 541 h 1723"/>
                <a:gd name="T64" fmla="*/ 407 w 2466"/>
                <a:gd name="T65" fmla="*/ 489 h 1723"/>
                <a:gd name="T66" fmla="*/ 204 w 2466"/>
                <a:gd name="T67" fmla="*/ 502 h 1723"/>
                <a:gd name="T68" fmla="*/ 0 w 2466"/>
                <a:gd name="T69" fmla="*/ 502 h 1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66" h="1723">
                  <a:moveTo>
                    <a:pt x="0" y="502"/>
                  </a:moveTo>
                  <a:lnTo>
                    <a:pt x="0" y="502"/>
                  </a:lnTo>
                  <a:cubicBezTo>
                    <a:pt x="19" y="489"/>
                    <a:pt x="32" y="462"/>
                    <a:pt x="39" y="442"/>
                  </a:cubicBezTo>
                  <a:cubicBezTo>
                    <a:pt x="59" y="409"/>
                    <a:pt x="72" y="390"/>
                    <a:pt x="92" y="357"/>
                  </a:cubicBezTo>
                  <a:cubicBezTo>
                    <a:pt x="118" y="304"/>
                    <a:pt x="158" y="278"/>
                    <a:pt x="158" y="225"/>
                  </a:cubicBezTo>
                  <a:cubicBezTo>
                    <a:pt x="158" y="179"/>
                    <a:pt x="125" y="159"/>
                    <a:pt x="125" y="112"/>
                  </a:cubicBezTo>
                  <a:cubicBezTo>
                    <a:pt x="125" y="86"/>
                    <a:pt x="131" y="66"/>
                    <a:pt x="138" y="53"/>
                  </a:cubicBezTo>
                  <a:lnTo>
                    <a:pt x="138" y="53"/>
                  </a:lnTo>
                  <a:cubicBezTo>
                    <a:pt x="158" y="53"/>
                    <a:pt x="171" y="60"/>
                    <a:pt x="184" y="60"/>
                  </a:cubicBezTo>
                  <a:cubicBezTo>
                    <a:pt x="217" y="60"/>
                    <a:pt x="230" y="60"/>
                    <a:pt x="263" y="60"/>
                  </a:cubicBezTo>
                  <a:cubicBezTo>
                    <a:pt x="302" y="60"/>
                    <a:pt x="315" y="27"/>
                    <a:pt x="355" y="27"/>
                  </a:cubicBezTo>
                  <a:cubicBezTo>
                    <a:pt x="394" y="27"/>
                    <a:pt x="407" y="66"/>
                    <a:pt x="440" y="80"/>
                  </a:cubicBezTo>
                  <a:cubicBezTo>
                    <a:pt x="493" y="106"/>
                    <a:pt x="526" y="119"/>
                    <a:pt x="585" y="119"/>
                  </a:cubicBezTo>
                  <a:cubicBezTo>
                    <a:pt x="618" y="119"/>
                    <a:pt x="632" y="119"/>
                    <a:pt x="665" y="119"/>
                  </a:cubicBezTo>
                  <a:cubicBezTo>
                    <a:pt x="717" y="119"/>
                    <a:pt x="737" y="146"/>
                    <a:pt x="790" y="159"/>
                  </a:cubicBezTo>
                  <a:cubicBezTo>
                    <a:pt x="889" y="185"/>
                    <a:pt x="942" y="218"/>
                    <a:pt x="1034" y="258"/>
                  </a:cubicBezTo>
                  <a:cubicBezTo>
                    <a:pt x="1060" y="271"/>
                    <a:pt x="1080" y="278"/>
                    <a:pt x="1107" y="291"/>
                  </a:cubicBezTo>
                  <a:cubicBezTo>
                    <a:pt x="1126" y="310"/>
                    <a:pt x="1140" y="337"/>
                    <a:pt x="1166" y="337"/>
                  </a:cubicBezTo>
                  <a:cubicBezTo>
                    <a:pt x="1212" y="337"/>
                    <a:pt x="1239" y="297"/>
                    <a:pt x="1252" y="251"/>
                  </a:cubicBezTo>
                  <a:cubicBezTo>
                    <a:pt x="1265" y="225"/>
                    <a:pt x="1252" y="192"/>
                    <a:pt x="1271" y="165"/>
                  </a:cubicBezTo>
                  <a:cubicBezTo>
                    <a:pt x="1285" y="152"/>
                    <a:pt x="1304" y="152"/>
                    <a:pt x="1324" y="146"/>
                  </a:cubicBezTo>
                  <a:cubicBezTo>
                    <a:pt x="1423" y="112"/>
                    <a:pt x="1443" y="0"/>
                    <a:pt x="1542" y="0"/>
                  </a:cubicBezTo>
                  <a:cubicBezTo>
                    <a:pt x="1707" y="0"/>
                    <a:pt x="1793" y="33"/>
                    <a:pt x="1951" y="73"/>
                  </a:cubicBezTo>
                  <a:cubicBezTo>
                    <a:pt x="2024" y="93"/>
                    <a:pt x="2056" y="119"/>
                    <a:pt x="2129" y="119"/>
                  </a:cubicBezTo>
                  <a:cubicBezTo>
                    <a:pt x="2162" y="119"/>
                    <a:pt x="2175" y="99"/>
                    <a:pt x="2201" y="99"/>
                  </a:cubicBezTo>
                  <a:cubicBezTo>
                    <a:pt x="2300" y="99"/>
                    <a:pt x="2340" y="119"/>
                    <a:pt x="2439" y="132"/>
                  </a:cubicBezTo>
                  <a:lnTo>
                    <a:pt x="2439" y="132"/>
                  </a:lnTo>
                  <a:cubicBezTo>
                    <a:pt x="2419" y="146"/>
                    <a:pt x="2393" y="152"/>
                    <a:pt x="2393" y="179"/>
                  </a:cubicBezTo>
                  <a:cubicBezTo>
                    <a:pt x="2393" y="198"/>
                    <a:pt x="2413" y="205"/>
                    <a:pt x="2419" y="225"/>
                  </a:cubicBezTo>
                  <a:cubicBezTo>
                    <a:pt x="2432" y="258"/>
                    <a:pt x="2446" y="284"/>
                    <a:pt x="2446" y="317"/>
                  </a:cubicBezTo>
                  <a:cubicBezTo>
                    <a:pt x="2446" y="403"/>
                    <a:pt x="2446" y="449"/>
                    <a:pt x="2446" y="528"/>
                  </a:cubicBezTo>
                  <a:cubicBezTo>
                    <a:pt x="2446" y="587"/>
                    <a:pt x="2465" y="620"/>
                    <a:pt x="2465" y="680"/>
                  </a:cubicBezTo>
                  <a:cubicBezTo>
                    <a:pt x="2465" y="706"/>
                    <a:pt x="2419" y="706"/>
                    <a:pt x="2419" y="733"/>
                  </a:cubicBezTo>
                  <a:cubicBezTo>
                    <a:pt x="2419" y="746"/>
                    <a:pt x="2419" y="759"/>
                    <a:pt x="2419" y="766"/>
                  </a:cubicBezTo>
                  <a:cubicBezTo>
                    <a:pt x="2419" y="805"/>
                    <a:pt x="2406" y="825"/>
                    <a:pt x="2393" y="858"/>
                  </a:cubicBezTo>
                  <a:cubicBezTo>
                    <a:pt x="2373" y="911"/>
                    <a:pt x="2373" y="944"/>
                    <a:pt x="2360" y="1003"/>
                  </a:cubicBezTo>
                  <a:cubicBezTo>
                    <a:pt x="2353" y="1023"/>
                    <a:pt x="2333" y="1036"/>
                    <a:pt x="2333" y="1062"/>
                  </a:cubicBezTo>
                  <a:cubicBezTo>
                    <a:pt x="2314" y="1115"/>
                    <a:pt x="2300" y="1148"/>
                    <a:pt x="2294" y="1207"/>
                  </a:cubicBezTo>
                  <a:cubicBezTo>
                    <a:pt x="2287" y="1254"/>
                    <a:pt x="2281" y="1313"/>
                    <a:pt x="2235" y="1313"/>
                  </a:cubicBezTo>
                  <a:cubicBezTo>
                    <a:pt x="2215" y="1313"/>
                    <a:pt x="2208" y="1300"/>
                    <a:pt x="2188" y="1300"/>
                  </a:cubicBezTo>
                  <a:cubicBezTo>
                    <a:pt x="2188" y="1306"/>
                    <a:pt x="2188" y="1313"/>
                    <a:pt x="2188" y="1320"/>
                  </a:cubicBezTo>
                  <a:cubicBezTo>
                    <a:pt x="2188" y="1346"/>
                    <a:pt x="2208" y="1359"/>
                    <a:pt x="2208" y="1386"/>
                  </a:cubicBezTo>
                  <a:cubicBezTo>
                    <a:pt x="2208" y="1392"/>
                    <a:pt x="2208" y="1399"/>
                    <a:pt x="2208" y="1412"/>
                  </a:cubicBezTo>
                  <a:cubicBezTo>
                    <a:pt x="2182" y="1399"/>
                    <a:pt x="2169" y="1392"/>
                    <a:pt x="2142" y="1392"/>
                  </a:cubicBezTo>
                  <a:cubicBezTo>
                    <a:pt x="2096" y="1392"/>
                    <a:pt x="2089" y="1438"/>
                    <a:pt x="2056" y="1465"/>
                  </a:cubicBezTo>
                  <a:cubicBezTo>
                    <a:pt x="1997" y="1504"/>
                    <a:pt x="1964" y="1524"/>
                    <a:pt x="1911" y="1577"/>
                  </a:cubicBezTo>
                  <a:cubicBezTo>
                    <a:pt x="1852" y="1623"/>
                    <a:pt x="1819" y="1669"/>
                    <a:pt x="1786" y="1722"/>
                  </a:cubicBezTo>
                  <a:lnTo>
                    <a:pt x="1786" y="1722"/>
                  </a:lnTo>
                  <a:cubicBezTo>
                    <a:pt x="1740" y="1695"/>
                    <a:pt x="1707" y="1682"/>
                    <a:pt x="1661" y="1682"/>
                  </a:cubicBezTo>
                  <a:cubicBezTo>
                    <a:pt x="1628" y="1682"/>
                    <a:pt x="1608" y="1689"/>
                    <a:pt x="1568" y="1682"/>
                  </a:cubicBezTo>
                  <a:cubicBezTo>
                    <a:pt x="1582" y="1663"/>
                    <a:pt x="1582" y="1643"/>
                    <a:pt x="1595" y="1616"/>
                  </a:cubicBezTo>
                  <a:cubicBezTo>
                    <a:pt x="1614" y="1570"/>
                    <a:pt x="1654" y="1550"/>
                    <a:pt x="1654" y="1498"/>
                  </a:cubicBezTo>
                  <a:cubicBezTo>
                    <a:pt x="1654" y="1484"/>
                    <a:pt x="1647" y="1478"/>
                    <a:pt x="1647" y="1465"/>
                  </a:cubicBezTo>
                  <a:cubicBezTo>
                    <a:pt x="1647" y="1419"/>
                    <a:pt x="1647" y="1392"/>
                    <a:pt x="1647" y="1339"/>
                  </a:cubicBezTo>
                  <a:cubicBezTo>
                    <a:pt x="1647" y="1293"/>
                    <a:pt x="1628" y="1247"/>
                    <a:pt x="1582" y="1227"/>
                  </a:cubicBezTo>
                  <a:cubicBezTo>
                    <a:pt x="1542" y="1214"/>
                    <a:pt x="1515" y="1227"/>
                    <a:pt x="1476" y="1207"/>
                  </a:cubicBezTo>
                  <a:cubicBezTo>
                    <a:pt x="1443" y="1201"/>
                    <a:pt x="1430" y="1168"/>
                    <a:pt x="1417" y="1141"/>
                  </a:cubicBezTo>
                  <a:cubicBezTo>
                    <a:pt x="1357" y="1009"/>
                    <a:pt x="1225" y="1003"/>
                    <a:pt x="1172" y="871"/>
                  </a:cubicBezTo>
                  <a:cubicBezTo>
                    <a:pt x="1146" y="805"/>
                    <a:pt x="1113" y="779"/>
                    <a:pt x="1060" y="726"/>
                  </a:cubicBezTo>
                  <a:cubicBezTo>
                    <a:pt x="1041" y="706"/>
                    <a:pt x="1034" y="693"/>
                    <a:pt x="1008" y="686"/>
                  </a:cubicBezTo>
                  <a:cubicBezTo>
                    <a:pt x="961" y="667"/>
                    <a:pt x="928" y="686"/>
                    <a:pt x="882" y="673"/>
                  </a:cubicBezTo>
                  <a:cubicBezTo>
                    <a:pt x="856" y="667"/>
                    <a:pt x="863" y="627"/>
                    <a:pt x="856" y="601"/>
                  </a:cubicBezTo>
                  <a:cubicBezTo>
                    <a:pt x="849" y="574"/>
                    <a:pt x="816" y="574"/>
                    <a:pt x="790" y="568"/>
                  </a:cubicBezTo>
                  <a:cubicBezTo>
                    <a:pt x="724" y="554"/>
                    <a:pt x="684" y="541"/>
                    <a:pt x="618" y="541"/>
                  </a:cubicBezTo>
                  <a:cubicBezTo>
                    <a:pt x="572" y="541"/>
                    <a:pt x="546" y="541"/>
                    <a:pt x="500" y="541"/>
                  </a:cubicBezTo>
                  <a:cubicBezTo>
                    <a:pt x="460" y="541"/>
                    <a:pt x="447" y="489"/>
                    <a:pt x="407" y="489"/>
                  </a:cubicBezTo>
                  <a:cubicBezTo>
                    <a:pt x="361" y="489"/>
                    <a:pt x="342" y="541"/>
                    <a:pt x="295" y="541"/>
                  </a:cubicBezTo>
                  <a:cubicBezTo>
                    <a:pt x="257" y="541"/>
                    <a:pt x="244" y="502"/>
                    <a:pt x="204" y="502"/>
                  </a:cubicBezTo>
                  <a:cubicBezTo>
                    <a:pt x="158" y="502"/>
                    <a:pt x="138" y="528"/>
                    <a:pt x="92" y="528"/>
                  </a:cubicBezTo>
                  <a:cubicBezTo>
                    <a:pt x="59" y="528"/>
                    <a:pt x="32" y="502"/>
                    <a:pt x="0" y="50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grpSp>
    </p:spTree>
    <p:extLst>
      <p:ext uri="{BB962C8B-B14F-4D97-AF65-F5344CB8AC3E}">
        <p14:creationId xmlns:p14="http://schemas.microsoft.com/office/powerpoint/2010/main" val="6104915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 name="Group 347"/>
          <p:cNvGrpSpPr/>
          <p:nvPr/>
        </p:nvGrpSpPr>
        <p:grpSpPr>
          <a:xfrm>
            <a:off x="1728272" y="1833054"/>
            <a:ext cx="5675001" cy="9424254"/>
            <a:chOff x="3338296" y="1084264"/>
            <a:chExt cx="5625733" cy="9342436"/>
          </a:xfrm>
          <a:solidFill>
            <a:schemeClr val="bg1">
              <a:lumMod val="75000"/>
            </a:schemeClr>
          </a:solidFill>
        </p:grpSpPr>
        <p:sp>
          <p:nvSpPr>
            <p:cNvPr id="349" name="Freeform 1"/>
            <p:cNvSpPr>
              <a:spLocks noChangeArrowheads="1"/>
            </p:cNvSpPr>
            <p:nvPr/>
          </p:nvSpPr>
          <p:spPr bwMode="auto">
            <a:xfrm>
              <a:off x="6651192" y="3397250"/>
              <a:ext cx="160328" cy="173038"/>
            </a:xfrm>
            <a:custGeom>
              <a:avLst/>
              <a:gdLst>
                <a:gd name="T0" fmla="*/ 404 w 444"/>
                <a:gd name="T1" fmla="*/ 420 h 482"/>
                <a:gd name="T2" fmla="*/ 404 w 444"/>
                <a:gd name="T3" fmla="*/ 420 h 482"/>
                <a:gd name="T4" fmla="*/ 404 w 444"/>
                <a:gd name="T5" fmla="*/ 413 h 482"/>
                <a:gd name="T6" fmla="*/ 389 w 444"/>
                <a:gd name="T7" fmla="*/ 260 h 482"/>
                <a:gd name="T8" fmla="*/ 427 w 444"/>
                <a:gd name="T9" fmla="*/ 46 h 482"/>
                <a:gd name="T10" fmla="*/ 427 w 444"/>
                <a:gd name="T11" fmla="*/ 46 h 482"/>
                <a:gd name="T12" fmla="*/ 366 w 444"/>
                <a:gd name="T13" fmla="*/ 39 h 482"/>
                <a:gd name="T14" fmla="*/ 298 w 444"/>
                <a:gd name="T15" fmla="*/ 84 h 482"/>
                <a:gd name="T16" fmla="*/ 237 w 444"/>
                <a:gd name="T17" fmla="*/ 23 h 482"/>
                <a:gd name="T18" fmla="*/ 152 w 444"/>
                <a:gd name="T19" fmla="*/ 16 h 482"/>
                <a:gd name="T20" fmla="*/ 114 w 444"/>
                <a:gd name="T21" fmla="*/ 107 h 482"/>
                <a:gd name="T22" fmla="*/ 183 w 444"/>
                <a:gd name="T23" fmla="*/ 229 h 482"/>
                <a:gd name="T24" fmla="*/ 152 w 444"/>
                <a:gd name="T25" fmla="*/ 306 h 482"/>
                <a:gd name="T26" fmla="*/ 38 w 444"/>
                <a:gd name="T27" fmla="*/ 298 h 482"/>
                <a:gd name="T28" fmla="*/ 23 w 444"/>
                <a:gd name="T29" fmla="*/ 420 h 482"/>
                <a:gd name="T30" fmla="*/ 137 w 444"/>
                <a:gd name="T31" fmla="*/ 413 h 482"/>
                <a:gd name="T32" fmla="*/ 122 w 444"/>
                <a:gd name="T33" fmla="*/ 466 h 482"/>
                <a:gd name="T34" fmla="*/ 168 w 444"/>
                <a:gd name="T35" fmla="*/ 466 h 482"/>
                <a:gd name="T36" fmla="*/ 229 w 444"/>
                <a:gd name="T37" fmla="*/ 420 h 482"/>
                <a:gd name="T38" fmla="*/ 366 w 444"/>
                <a:gd name="T39" fmla="*/ 359 h 482"/>
                <a:gd name="T40" fmla="*/ 404 w 444"/>
                <a:gd name="T41" fmla="*/ 4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4" h="482">
                  <a:moveTo>
                    <a:pt x="404" y="420"/>
                  </a:moveTo>
                  <a:lnTo>
                    <a:pt x="404" y="420"/>
                  </a:lnTo>
                  <a:lnTo>
                    <a:pt x="404" y="413"/>
                  </a:lnTo>
                  <a:cubicBezTo>
                    <a:pt x="443" y="306"/>
                    <a:pt x="389" y="336"/>
                    <a:pt x="389" y="260"/>
                  </a:cubicBezTo>
                  <a:cubicBezTo>
                    <a:pt x="389" y="191"/>
                    <a:pt x="404" y="115"/>
                    <a:pt x="427" y="46"/>
                  </a:cubicBezTo>
                  <a:lnTo>
                    <a:pt x="427" y="46"/>
                  </a:lnTo>
                  <a:cubicBezTo>
                    <a:pt x="404" y="39"/>
                    <a:pt x="389" y="31"/>
                    <a:pt x="366" y="39"/>
                  </a:cubicBezTo>
                  <a:cubicBezTo>
                    <a:pt x="343" y="39"/>
                    <a:pt x="328" y="84"/>
                    <a:pt x="298" y="84"/>
                  </a:cubicBezTo>
                  <a:cubicBezTo>
                    <a:pt x="267" y="77"/>
                    <a:pt x="259" y="39"/>
                    <a:pt x="237" y="23"/>
                  </a:cubicBezTo>
                  <a:cubicBezTo>
                    <a:pt x="206" y="16"/>
                    <a:pt x="175" y="0"/>
                    <a:pt x="152" y="16"/>
                  </a:cubicBezTo>
                  <a:cubicBezTo>
                    <a:pt x="130" y="31"/>
                    <a:pt x="107" y="69"/>
                    <a:pt x="114" y="107"/>
                  </a:cubicBezTo>
                  <a:cubicBezTo>
                    <a:pt x="122" y="153"/>
                    <a:pt x="175" y="184"/>
                    <a:pt x="183" y="229"/>
                  </a:cubicBezTo>
                  <a:cubicBezTo>
                    <a:pt x="183" y="260"/>
                    <a:pt x="175" y="291"/>
                    <a:pt x="152" y="306"/>
                  </a:cubicBezTo>
                  <a:cubicBezTo>
                    <a:pt x="114" y="321"/>
                    <a:pt x="68" y="275"/>
                    <a:pt x="38" y="298"/>
                  </a:cubicBezTo>
                  <a:cubicBezTo>
                    <a:pt x="7" y="329"/>
                    <a:pt x="0" y="390"/>
                    <a:pt x="23" y="420"/>
                  </a:cubicBezTo>
                  <a:cubicBezTo>
                    <a:pt x="45" y="451"/>
                    <a:pt x="99" y="390"/>
                    <a:pt x="137" y="413"/>
                  </a:cubicBezTo>
                  <a:cubicBezTo>
                    <a:pt x="152" y="420"/>
                    <a:pt x="107" y="451"/>
                    <a:pt x="122" y="466"/>
                  </a:cubicBezTo>
                  <a:cubicBezTo>
                    <a:pt x="130" y="481"/>
                    <a:pt x="152" y="474"/>
                    <a:pt x="168" y="466"/>
                  </a:cubicBezTo>
                  <a:cubicBezTo>
                    <a:pt x="191" y="458"/>
                    <a:pt x="206" y="436"/>
                    <a:pt x="229" y="420"/>
                  </a:cubicBezTo>
                  <a:cubicBezTo>
                    <a:pt x="275" y="397"/>
                    <a:pt x="313" y="352"/>
                    <a:pt x="366" y="359"/>
                  </a:cubicBezTo>
                  <a:cubicBezTo>
                    <a:pt x="397" y="359"/>
                    <a:pt x="389" y="397"/>
                    <a:pt x="404" y="42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50" name="Freeform 2"/>
            <p:cNvSpPr>
              <a:spLocks noChangeArrowheads="1"/>
            </p:cNvSpPr>
            <p:nvPr/>
          </p:nvSpPr>
          <p:spPr bwMode="auto">
            <a:xfrm>
              <a:off x="6257518" y="7145339"/>
              <a:ext cx="119055" cy="153987"/>
            </a:xfrm>
            <a:custGeom>
              <a:avLst/>
              <a:gdLst>
                <a:gd name="T0" fmla="*/ 306 w 330"/>
                <a:gd name="T1" fmla="*/ 428 h 429"/>
                <a:gd name="T2" fmla="*/ 306 w 330"/>
                <a:gd name="T3" fmla="*/ 428 h 429"/>
                <a:gd name="T4" fmla="*/ 314 w 330"/>
                <a:gd name="T5" fmla="*/ 367 h 429"/>
                <a:gd name="T6" fmla="*/ 314 w 330"/>
                <a:gd name="T7" fmla="*/ 367 h 429"/>
                <a:gd name="T8" fmla="*/ 260 w 330"/>
                <a:gd name="T9" fmla="*/ 275 h 429"/>
                <a:gd name="T10" fmla="*/ 321 w 330"/>
                <a:gd name="T11" fmla="*/ 245 h 429"/>
                <a:gd name="T12" fmla="*/ 230 w 330"/>
                <a:gd name="T13" fmla="*/ 176 h 429"/>
                <a:gd name="T14" fmla="*/ 260 w 330"/>
                <a:gd name="T15" fmla="*/ 138 h 429"/>
                <a:gd name="T16" fmla="*/ 230 w 330"/>
                <a:gd name="T17" fmla="*/ 54 h 429"/>
                <a:gd name="T18" fmla="*/ 169 w 330"/>
                <a:gd name="T19" fmla="*/ 16 h 429"/>
                <a:gd name="T20" fmla="*/ 169 w 330"/>
                <a:gd name="T21" fmla="*/ 16 h 429"/>
                <a:gd name="T22" fmla="*/ 100 w 330"/>
                <a:gd name="T23" fmla="*/ 16 h 429"/>
                <a:gd name="T24" fmla="*/ 92 w 330"/>
                <a:gd name="T25" fmla="*/ 107 h 429"/>
                <a:gd name="T26" fmla="*/ 0 w 330"/>
                <a:gd name="T27" fmla="*/ 130 h 429"/>
                <a:gd name="T28" fmla="*/ 0 w 330"/>
                <a:gd name="T29" fmla="*/ 130 h 429"/>
                <a:gd name="T30" fmla="*/ 69 w 330"/>
                <a:gd name="T31" fmla="*/ 291 h 429"/>
                <a:gd name="T32" fmla="*/ 306 w 330"/>
                <a:gd name="T33" fmla="*/ 428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0" h="429">
                  <a:moveTo>
                    <a:pt x="306" y="428"/>
                  </a:moveTo>
                  <a:lnTo>
                    <a:pt x="306" y="428"/>
                  </a:lnTo>
                  <a:cubicBezTo>
                    <a:pt x="314" y="367"/>
                    <a:pt x="314" y="367"/>
                    <a:pt x="314" y="367"/>
                  </a:cubicBezTo>
                  <a:lnTo>
                    <a:pt x="314" y="367"/>
                  </a:lnTo>
                  <a:cubicBezTo>
                    <a:pt x="298" y="336"/>
                    <a:pt x="260" y="313"/>
                    <a:pt x="260" y="275"/>
                  </a:cubicBezTo>
                  <a:cubicBezTo>
                    <a:pt x="268" y="252"/>
                    <a:pt x="329" y="268"/>
                    <a:pt x="321" y="245"/>
                  </a:cubicBezTo>
                  <a:cubicBezTo>
                    <a:pt x="314" y="207"/>
                    <a:pt x="252" y="207"/>
                    <a:pt x="230" y="176"/>
                  </a:cubicBezTo>
                  <a:cubicBezTo>
                    <a:pt x="222" y="161"/>
                    <a:pt x="260" y="153"/>
                    <a:pt x="260" y="138"/>
                  </a:cubicBezTo>
                  <a:cubicBezTo>
                    <a:pt x="260" y="107"/>
                    <a:pt x="245" y="77"/>
                    <a:pt x="230" y="54"/>
                  </a:cubicBezTo>
                  <a:cubicBezTo>
                    <a:pt x="214" y="38"/>
                    <a:pt x="191" y="31"/>
                    <a:pt x="169" y="16"/>
                  </a:cubicBezTo>
                  <a:lnTo>
                    <a:pt x="169" y="16"/>
                  </a:lnTo>
                  <a:cubicBezTo>
                    <a:pt x="146" y="16"/>
                    <a:pt x="115" y="0"/>
                    <a:pt x="100" y="16"/>
                  </a:cubicBezTo>
                  <a:cubicBezTo>
                    <a:pt x="77" y="38"/>
                    <a:pt x="107" y="84"/>
                    <a:pt x="92" y="107"/>
                  </a:cubicBezTo>
                  <a:cubicBezTo>
                    <a:pt x="77" y="130"/>
                    <a:pt x="23" y="123"/>
                    <a:pt x="0" y="130"/>
                  </a:cubicBezTo>
                  <a:lnTo>
                    <a:pt x="0" y="130"/>
                  </a:lnTo>
                  <a:cubicBezTo>
                    <a:pt x="16" y="184"/>
                    <a:pt x="39" y="245"/>
                    <a:pt x="69" y="291"/>
                  </a:cubicBezTo>
                  <a:cubicBezTo>
                    <a:pt x="130" y="375"/>
                    <a:pt x="214" y="428"/>
                    <a:pt x="306" y="42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51" name="Freeform 3"/>
            <p:cNvSpPr>
              <a:spLocks noChangeArrowheads="1"/>
            </p:cNvSpPr>
            <p:nvPr/>
          </p:nvSpPr>
          <p:spPr bwMode="auto">
            <a:xfrm>
              <a:off x="6367048" y="7219950"/>
              <a:ext cx="131753" cy="90488"/>
            </a:xfrm>
            <a:custGeom>
              <a:avLst/>
              <a:gdLst>
                <a:gd name="T0" fmla="*/ 0 w 368"/>
                <a:gd name="T1" fmla="*/ 221 h 253"/>
                <a:gd name="T2" fmla="*/ 0 w 368"/>
                <a:gd name="T3" fmla="*/ 221 h 253"/>
                <a:gd name="T4" fmla="*/ 8 w 368"/>
                <a:gd name="T5" fmla="*/ 160 h 253"/>
                <a:gd name="T6" fmla="*/ 8 w 368"/>
                <a:gd name="T7" fmla="*/ 160 h 253"/>
                <a:gd name="T8" fmla="*/ 76 w 368"/>
                <a:gd name="T9" fmla="*/ 114 h 253"/>
                <a:gd name="T10" fmla="*/ 84 w 368"/>
                <a:gd name="T11" fmla="*/ 68 h 253"/>
                <a:gd name="T12" fmla="*/ 122 w 368"/>
                <a:gd name="T13" fmla="*/ 68 h 253"/>
                <a:gd name="T14" fmla="*/ 130 w 368"/>
                <a:gd name="T15" fmla="*/ 15 h 253"/>
                <a:gd name="T16" fmla="*/ 130 w 368"/>
                <a:gd name="T17" fmla="*/ 15 h 253"/>
                <a:gd name="T18" fmla="*/ 183 w 368"/>
                <a:gd name="T19" fmla="*/ 7 h 253"/>
                <a:gd name="T20" fmla="*/ 214 w 368"/>
                <a:gd name="T21" fmla="*/ 53 h 253"/>
                <a:gd name="T22" fmla="*/ 214 w 368"/>
                <a:gd name="T23" fmla="*/ 53 h 253"/>
                <a:gd name="T24" fmla="*/ 221 w 368"/>
                <a:gd name="T25" fmla="*/ 129 h 253"/>
                <a:gd name="T26" fmla="*/ 313 w 368"/>
                <a:gd name="T27" fmla="*/ 106 h 253"/>
                <a:gd name="T28" fmla="*/ 298 w 368"/>
                <a:gd name="T29" fmla="*/ 145 h 253"/>
                <a:gd name="T30" fmla="*/ 336 w 368"/>
                <a:gd name="T31" fmla="*/ 160 h 253"/>
                <a:gd name="T32" fmla="*/ 336 w 368"/>
                <a:gd name="T33" fmla="*/ 183 h 253"/>
                <a:gd name="T34" fmla="*/ 367 w 368"/>
                <a:gd name="T35" fmla="*/ 221 h 253"/>
                <a:gd name="T36" fmla="*/ 367 w 368"/>
                <a:gd name="T37" fmla="*/ 221 h 253"/>
                <a:gd name="T38" fmla="*/ 298 w 368"/>
                <a:gd name="T39" fmla="*/ 244 h 253"/>
                <a:gd name="T40" fmla="*/ 229 w 368"/>
                <a:gd name="T41" fmla="*/ 252 h 253"/>
                <a:gd name="T42" fmla="*/ 160 w 368"/>
                <a:gd name="T43" fmla="*/ 244 h 253"/>
                <a:gd name="T44" fmla="*/ 122 w 368"/>
                <a:gd name="T45" fmla="*/ 229 h 253"/>
                <a:gd name="T46" fmla="*/ 122 w 368"/>
                <a:gd name="T47" fmla="*/ 229 h 253"/>
                <a:gd name="T48" fmla="*/ 130 w 368"/>
                <a:gd name="T49" fmla="*/ 168 h 253"/>
                <a:gd name="T50" fmla="*/ 0 w 368"/>
                <a:gd name="T51" fmla="*/ 221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8" h="253">
                  <a:moveTo>
                    <a:pt x="0" y="221"/>
                  </a:moveTo>
                  <a:lnTo>
                    <a:pt x="0" y="221"/>
                  </a:lnTo>
                  <a:cubicBezTo>
                    <a:pt x="8" y="160"/>
                    <a:pt x="8" y="160"/>
                    <a:pt x="8" y="160"/>
                  </a:cubicBezTo>
                  <a:lnTo>
                    <a:pt x="8" y="160"/>
                  </a:lnTo>
                  <a:cubicBezTo>
                    <a:pt x="30" y="145"/>
                    <a:pt x="53" y="137"/>
                    <a:pt x="76" y="114"/>
                  </a:cubicBezTo>
                  <a:cubicBezTo>
                    <a:pt x="84" y="106"/>
                    <a:pt x="76" y="84"/>
                    <a:pt x="84" y="68"/>
                  </a:cubicBezTo>
                  <a:cubicBezTo>
                    <a:pt x="92" y="61"/>
                    <a:pt x="115" y="76"/>
                    <a:pt x="122" y="68"/>
                  </a:cubicBezTo>
                  <a:cubicBezTo>
                    <a:pt x="138" y="53"/>
                    <a:pt x="130" y="30"/>
                    <a:pt x="130" y="15"/>
                  </a:cubicBezTo>
                  <a:lnTo>
                    <a:pt x="130" y="15"/>
                  </a:lnTo>
                  <a:cubicBezTo>
                    <a:pt x="153" y="15"/>
                    <a:pt x="168" y="0"/>
                    <a:pt x="183" y="7"/>
                  </a:cubicBezTo>
                  <a:cubicBezTo>
                    <a:pt x="199" y="15"/>
                    <a:pt x="206" y="38"/>
                    <a:pt x="214" y="53"/>
                  </a:cubicBezTo>
                  <a:lnTo>
                    <a:pt x="214" y="53"/>
                  </a:lnTo>
                  <a:cubicBezTo>
                    <a:pt x="221" y="76"/>
                    <a:pt x="199" y="114"/>
                    <a:pt x="221" y="129"/>
                  </a:cubicBezTo>
                  <a:cubicBezTo>
                    <a:pt x="252" y="145"/>
                    <a:pt x="282" y="99"/>
                    <a:pt x="313" y="106"/>
                  </a:cubicBezTo>
                  <a:cubicBezTo>
                    <a:pt x="328" y="114"/>
                    <a:pt x="298" y="137"/>
                    <a:pt x="298" y="145"/>
                  </a:cubicBezTo>
                  <a:cubicBezTo>
                    <a:pt x="305" y="160"/>
                    <a:pt x="328" y="145"/>
                    <a:pt x="336" y="160"/>
                  </a:cubicBezTo>
                  <a:cubicBezTo>
                    <a:pt x="344" y="160"/>
                    <a:pt x="328" y="175"/>
                    <a:pt x="336" y="183"/>
                  </a:cubicBezTo>
                  <a:cubicBezTo>
                    <a:pt x="344" y="198"/>
                    <a:pt x="351" y="206"/>
                    <a:pt x="367" y="221"/>
                  </a:cubicBezTo>
                  <a:lnTo>
                    <a:pt x="367" y="221"/>
                  </a:lnTo>
                  <a:cubicBezTo>
                    <a:pt x="344" y="229"/>
                    <a:pt x="321" y="244"/>
                    <a:pt x="298" y="244"/>
                  </a:cubicBezTo>
                  <a:cubicBezTo>
                    <a:pt x="275" y="252"/>
                    <a:pt x="252" y="252"/>
                    <a:pt x="229" y="252"/>
                  </a:cubicBezTo>
                  <a:cubicBezTo>
                    <a:pt x="206" y="252"/>
                    <a:pt x="183" y="252"/>
                    <a:pt x="160" y="244"/>
                  </a:cubicBezTo>
                  <a:cubicBezTo>
                    <a:pt x="138" y="244"/>
                    <a:pt x="138" y="236"/>
                    <a:pt x="122" y="229"/>
                  </a:cubicBezTo>
                  <a:lnTo>
                    <a:pt x="122" y="229"/>
                  </a:lnTo>
                  <a:cubicBezTo>
                    <a:pt x="138" y="206"/>
                    <a:pt x="138" y="183"/>
                    <a:pt x="130" y="168"/>
                  </a:cubicBezTo>
                  <a:cubicBezTo>
                    <a:pt x="84" y="206"/>
                    <a:pt x="38" y="221"/>
                    <a:pt x="0" y="22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52" name="Freeform 4"/>
            <p:cNvSpPr>
              <a:spLocks noChangeArrowheads="1"/>
            </p:cNvSpPr>
            <p:nvPr/>
          </p:nvSpPr>
          <p:spPr bwMode="auto">
            <a:xfrm>
              <a:off x="6317839" y="7123114"/>
              <a:ext cx="100006" cy="153987"/>
            </a:xfrm>
            <a:custGeom>
              <a:avLst/>
              <a:gdLst>
                <a:gd name="T0" fmla="*/ 0 w 276"/>
                <a:gd name="T1" fmla="*/ 77 h 429"/>
                <a:gd name="T2" fmla="*/ 0 w 276"/>
                <a:gd name="T3" fmla="*/ 77 h 429"/>
                <a:gd name="T4" fmla="*/ 61 w 276"/>
                <a:gd name="T5" fmla="*/ 115 h 429"/>
                <a:gd name="T6" fmla="*/ 91 w 276"/>
                <a:gd name="T7" fmla="*/ 199 h 429"/>
                <a:gd name="T8" fmla="*/ 61 w 276"/>
                <a:gd name="T9" fmla="*/ 237 h 429"/>
                <a:gd name="T10" fmla="*/ 152 w 276"/>
                <a:gd name="T11" fmla="*/ 306 h 429"/>
                <a:gd name="T12" fmla="*/ 91 w 276"/>
                <a:gd name="T13" fmla="*/ 336 h 429"/>
                <a:gd name="T14" fmla="*/ 145 w 276"/>
                <a:gd name="T15" fmla="*/ 428 h 429"/>
                <a:gd name="T16" fmla="*/ 145 w 276"/>
                <a:gd name="T17" fmla="*/ 428 h 429"/>
                <a:gd name="T18" fmla="*/ 213 w 276"/>
                <a:gd name="T19" fmla="*/ 382 h 429"/>
                <a:gd name="T20" fmla="*/ 221 w 276"/>
                <a:gd name="T21" fmla="*/ 336 h 429"/>
                <a:gd name="T22" fmla="*/ 259 w 276"/>
                <a:gd name="T23" fmla="*/ 336 h 429"/>
                <a:gd name="T24" fmla="*/ 267 w 276"/>
                <a:gd name="T25" fmla="*/ 283 h 429"/>
                <a:gd name="T26" fmla="*/ 267 w 276"/>
                <a:gd name="T27" fmla="*/ 283 h 429"/>
                <a:gd name="T28" fmla="*/ 236 w 276"/>
                <a:gd name="T29" fmla="*/ 260 h 429"/>
                <a:gd name="T30" fmla="*/ 213 w 276"/>
                <a:gd name="T31" fmla="*/ 222 h 429"/>
                <a:gd name="T32" fmla="*/ 190 w 276"/>
                <a:gd name="T33" fmla="*/ 168 h 429"/>
                <a:gd name="T34" fmla="*/ 167 w 276"/>
                <a:gd name="T35" fmla="*/ 46 h 429"/>
                <a:gd name="T36" fmla="*/ 167 w 276"/>
                <a:gd name="T37" fmla="*/ 46 h 429"/>
                <a:gd name="T38" fmla="*/ 53 w 276"/>
                <a:gd name="T39" fmla="*/ 0 h 429"/>
                <a:gd name="T40" fmla="*/ 53 w 276"/>
                <a:gd name="T41" fmla="*/ 0 h 429"/>
                <a:gd name="T42" fmla="*/ 0 w 276"/>
                <a:gd name="T43" fmla="*/ 77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6" h="429">
                  <a:moveTo>
                    <a:pt x="0" y="77"/>
                  </a:moveTo>
                  <a:lnTo>
                    <a:pt x="0" y="77"/>
                  </a:lnTo>
                  <a:cubicBezTo>
                    <a:pt x="22" y="92"/>
                    <a:pt x="45" y="99"/>
                    <a:pt x="61" y="115"/>
                  </a:cubicBezTo>
                  <a:cubicBezTo>
                    <a:pt x="76" y="138"/>
                    <a:pt x="91" y="168"/>
                    <a:pt x="91" y="199"/>
                  </a:cubicBezTo>
                  <a:cubicBezTo>
                    <a:pt x="91" y="214"/>
                    <a:pt x="53" y="222"/>
                    <a:pt x="61" y="237"/>
                  </a:cubicBezTo>
                  <a:cubicBezTo>
                    <a:pt x="83" y="268"/>
                    <a:pt x="145" y="268"/>
                    <a:pt x="152" y="306"/>
                  </a:cubicBezTo>
                  <a:cubicBezTo>
                    <a:pt x="160" y="329"/>
                    <a:pt x="99" y="313"/>
                    <a:pt x="91" y="336"/>
                  </a:cubicBezTo>
                  <a:cubicBezTo>
                    <a:pt x="91" y="374"/>
                    <a:pt x="129" y="397"/>
                    <a:pt x="145" y="428"/>
                  </a:cubicBezTo>
                  <a:lnTo>
                    <a:pt x="145" y="428"/>
                  </a:lnTo>
                  <a:cubicBezTo>
                    <a:pt x="167" y="413"/>
                    <a:pt x="190" y="405"/>
                    <a:pt x="213" y="382"/>
                  </a:cubicBezTo>
                  <a:cubicBezTo>
                    <a:pt x="221" y="374"/>
                    <a:pt x="213" y="352"/>
                    <a:pt x="221" y="336"/>
                  </a:cubicBezTo>
                  <a:cubicBezTo>
                    <a:pt x="229" y="329"/>
                    <a:pt x="252" y="344"/>
                    <a:pt x="259" y="336"/>
                  </a:cubicBezTo>
                  <a:cubicBezTo>
                    <a:pt x="275" y="321"/>
                    <a:pt x="267" y="298"/>
                    <a:pt x="267" y="283"/>
                  </a:cubicBezTo>
                  <a:lnTo>
                    <a:pt x="267" y="283"/>
                  </a:lnTo>
                  <a:cubicBezTo>
                    <a:pt x="259" y="275"/>
                    <a:pt x="244" y="268"/>
                    <a:pt x="236" y="260"/>
                  </a:cubicBezTo>
                  <a:cubicBezTo>
                    <a:pt x="221" y="252"/>
                    <a:pt x="221" y="237"/>
                    <a:pt x="213" y="222"/>
                  </a:cubicBezTo>
                  <a:cubicBezTo>
                    <a:pt x="206" y="206"/>
                    <a:pt x="190" y="184"/>
                    <a:pt x="190" y="168"/>
                  </a:cubicBezTo>
                  <a:cubicBezTo>
                    <a:pt x="175" y="130"/>
                    <a:pt x="175" y="84"/>
                    <a:pt x="167" y="46"/>
                  </a:cubicBezTo>
                  <a:lnTo>
                    <a:pt x="167" y="46"/>
                  </a:lnTo>
                  <a:cubicBezTo>
                    <a:pt x="53" y="0"/>
                    <a:pt x="53" y="0"/>
                    <a:pt x="53" y="0"/>
                  </a:cubicBezTo>
                  <a:lnTo>
                    <a:pt x="53" y="0"/>
                  </a:lnTo>
                  <a:cubicBezTo>
                    <a:pt x="0" y="77"/>
                    <a:pt x="0" y="77"/>
                    <a:pt x="0" y="7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53" name="Freeform 5"/>
            <p:cNvSpPr>
              <a:spLocks noChangeArrowheads="1"/>
            </p:cNvSpPr>
            <p:nvPr/>
          </p:nvSpPr>
          <p:spPr bwMode="auto">
            <a:xfrm>
              <a:off x="6181322" y="6946901"/>
              <a:ext cx="165089" cy="244475"/>
            </a:xfrm>
            <a:custGeom>
              <a:avLst/>
              <a:gdLst>
                <a:gd name="T0" fmla="*/ 359 w 459"/>
                <a:gd name="T1" fmla="*/ 0 h 681"/>
                <a:gd name="T2" fmla="*/ 359 w 459"/>
                <a:gd name="T3" fmla="*/ 0 h 681"/>
                <a:gd name="T4" fmla="*/ 374 w 459"/>
                <a:gd name="T5" fmla="*/ 61 h 681"/>
                <a:gd name="T6" fmla="*/ 320 w 459"/>
                <a:gd name="T7" fmla="*/ 176 h 681"/>
                <a:gd name="T8" fmla="*/ 275 w 459"/>
                <a:gd name="T9" fmla="*/ 176 h 681"/>
                <a:gd name="T10" fmla="*/ 213 w 459"/>
                <a:gd name="T11" fmla="*/ 260 h 681"/>
                <a:gd name="T12" fmla="*/ 244 w 459"/>
                <a:gd name="T13" fmla="*/ 298 h 681"/>
                <a:gd name="T14" fmla="*/ 213 w 459"/>
                <a:gd name="T15" fmla="*/ 336 h 681"/>
                <a:gd name="T16" fmla="*/ 206 w 459"/>
                <a:gd name="T17" fmla="*/ 390 h 681"/>
                <a:gd name="T18" fmla="*/ 290 w 459"/>
                <a:gd name="T19" fmla="*/ 451 h 681"/>
                <a:gd name="T20" fmla="*/ 336 w 459"/>
                <a:gd name="T21" fmla="*/ 451 h 681"/>
                <a:gd name="T22" fmla="*/ 305 w 459"/>
                <a:gd name="T23" fmla="*/ 352 h 681"/>
                <a:gd name="T24" fmla="*/ 382 w 459"/>
                <a:gd name="T25" fmla="*/ 421 h 681"/>
                <a:gd name="T26" fmla="*/ 443 w 459"/>
                <a:gd name="T27" fmla="*/ 436 h 681"/>
                <a:gd name="T28" fmla="*/ 435 w 459"/>
                <a:gd name="T29" fmla="*/ 489 h 681"/>
                <a:gd name="T30" fmla="*/ 435 w 459"/>
                <a:gd name="T31" fmla="*/ 489 h 681"/>
                <a:gd name="T32" fmla="*/ 382 w 459"/>
                <a:gd name="T33" fmla="*/ 566 h 681"/>
                <a:gd name="T34" fmla="*/ 382 w 459"/>
                <a:gd name="T35" fmla="*/ 566 h 681"/>
                <a:gd name="T36" fmla="*/ 313 w 459"/>
                <a:gd name="T37" fmla="*/ 566 h 681"/>
                <a:gd name="T38" fmla="*/ 305 w 459"/>
                <a:gd name="T39" fmla="*/ 657 h 681"/>
                <a:gd name="T40" fmla="*/ 213 w 459"/>
                <a:gd name="T41" fmla="*/ 680 h 681"/>
                <a:gd name="T42" fmla="*/ 213 w 459"/>
                <a:gd name="T43" fmla="*/ 680 h 681"/>
                <a:gd name="T44" fmla="*/ 137 w 459"/>
                <a:gd name="T45" fmla="*/ 466 h 681"/>
                <a:gd name="T46" fmla="*/ 221 w 459"/>
                <a:gd name="T47" fmla="*/ 115 h 681"/>
                <a:gd name="T48" fmla="*/ 351 w 459"/>
                <a:gd name="T49" fmla="*/ 16 h 681"/>
                <a:gd name="T50" fmla="*/ 359 w 459"/>
                <a:gd name="T51"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9" h="681">
                  <a:moveTo>
                    <a:pt x="359" y="0"/>
                  </a:moveTo>
                  <a:lnTo>
                    <a:pt x="359" y="0"/>
                  </a:lnTo>
                  <a:cubicBezTo>
                    <a:pt x="366" y="16"/>
                    <a:pt x="374" y="38"/>
                    <a:pt x="374" y="61"/>
                  </a:cubicBezTo>
                  <a:cubicBezTo>
                    <a:pt x="366" y="100"/>
                    <a:pt x="351" y="146"/>
                    <a:pt x="320" y="176"/>
                  </a:cubicBezTo>
                  <a:cubicBezTo>
                    <a:pt x="313" y="184"/>
                    <a:pt x="290" y="168"/>
                    <a:pt x="275" y="176"/>
                  </a:cubicBezTo>
                  <a:cubicBezTo>
                    <a:pt x="252" y="199"/>
                    <a:pt x="221" y="222"/>
                    <a:pt x="213" y="260"/>
                  </a:cubicBezTo>
                  <a:cubicBezTo>
                    <a:pt x="213" y="275"/>
                    <a:pt x="252" y="283"/>
                    <a:pt x="244" y="298"/>
                  </a:cubicBezTo>
                  <a:cubicBezTo>
                    <a:pt x="244" y="313"/>
                    <a:pt x="221" y="321"/>
                    <a:pt x="213" y="336"/>
                  </a:cubicBezTo>
                  <a:cubicBezTo>
                    <a:pt x="206" y="352"/>
                    <a:pt x="198" y="375"/>
                    <a:pt x="206" y="390"/>
                  </a:cubicBezTo>
                  <a:cubicBezTo>
                    <a:pt x="229" y="421"/>
                    <a:pt x="259" y="436"/>
                    <a:pt x="290" y="451"/>
                  </a:cubicBezTo>
                  <a:cubicBezTo>
                    <a:pt x="305" y="459"/>
                    <a:pt x="336" y="466"/>
                    <a:pt x="336" y="451"/>
                  </a:cubicBezTo>
                  <a:cubicBezTo>
                    <a:pt x="336" y="421"/>
                    <a:pt x="275" y="375"/>
                    <a:pt x="305" y="352"/>
                  </a:cubicBezTo>
                  <a:cubicBezTo>
                    <a:pt x="336" y="336"/>
                    <a:pt x="351" y="405"/>
                    <a:pt x="382" y="421"/>
                  </a:cubicBezTo>
                  <a:cubicBezTo>
                    <a:pt x="397" y="428"/>
                    <a:pt x="427" y="421"/>
                    <a:pt x="443" y="436"/>
                  </a:cubicBezTo>
                  <a:cubicBezTo>
                    <a:pt x="458" y="451"/>
                    <a:pt x="443" y="474"/>
                    <a:pt x="435" y="489"/>
                  </a:cubicBezTo>
                  <a:lnTo>
                    <a:pt x="435" y="489"/>
                  </a:lnTo>
                  <a:cubicBezTo>
                    <a:pt x="382" y="566"/>
                    <a:pt x="382" y="566"/>
                    <a:pt x="382" y="566"/>
                  </a:cubicBezTo>
                  <a:lnTo>
                    <a:pt x="382" y="566"/>
                  </a:lnTo>
                  <a:cubicBezTo>
                    <a:pt x="359" y="566"/>
                    <a:pt x="328" y="550"/>
                    <a:pt x="313" y="566"/>
                  </a:cubicBezTo>
                  <a:cubicBezTo>
                    <a:pt x="290" y="588"/>
                    <a:pt x="320" y="634"/>
                    <a:pt x="305" y="657"/>
                  </a:cubicBezTo>
                  <a:cubicBezTo>
                    <a:pt x="290" y="680"/>
                    <a:pt x="236" y="673"/>
                    <a:pt x="213" y="680"/>
                  </a:cubicBezTo>
                  <a:lnTo>
                    <a:pt x="213" y="680"/>
                  </a:lnTo>
                  <a:cubicBezTo>
                    <a:pt x="190" y="604"/>
                    <a:pt x="183" y="527"/>
                    <a:pt x="137" y="466"/>
                  </a:cubicBezTo>
                  <a:cubicBezTo>
                    <a:pt x="0" y="329"/>
                    <a:pt x="168" y="237"/>
                    <a:pt x="221" y="115"/>
                  </a:cubicBezTo>
                  <a:cubicBezTo>
                    <a:pt x="244" y="54"/>
                    <a:pt x="313" y="54"/>
                    <a:pt x="351" y="16"/>
                  </a:cubicBezTo>
                  <a:cubicBezTo>
                    <a:pt x="351" y="8"/>
                    <a:pt x="359" y="8"/>
                    <a:pt x="359"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54" name="Freeform 6"/>
            <p:cNvSpPr>
              <a:spLocks noChangeArrowheads="1"/>
            </p:cNvSpPr>
            <p:nvPr/>
          </p:nvSpPr>
          <p:spPr bwMode="auto">
            <a:xfrm>
              <a:off x="6376573" y="7100888"/>
              <a:ext cx="138103" cy="138112"/>
            </a:xfrm>
            <a:custGeom>
              <a:avLst/>
              <a:gdLst>
                <a:gd name="T0" fmla="*/ 7 w 383"/>
                <a:gd name="T1" fmla="*/ 107 h 383"/>
                <a:gd name="T2" fmla="*/ 7 w 383"/>
                <a:gd name="T3" fmla="*/ 107 h 383"/>
                <a:gd name="T4" fmla="*/ 30 w 383"/>
                <a:gd name="T5" fmla="*/ 229 h 383"/>
                <a:gd name="T6" fmla="*/ 53 w 383"/>
                <a:gd name="T7" fmla="*/ 283 h 383"/>
                <a:gd name="T8" fmla="*/ 76 w 383"/>
                <a:gd name="T9" fmla="*/ 321 h 383"/>
                <a:gd name="T10" fmla="*/ 107 w 383"/>
                <a:gd name="T11" fmla="*/ 344 h 383"/>
                <a:gd name="T12" fmla="*/ 107 w 383"/>
                <a:gd name="T13" fmla="*/ 344 h 383"/>
                <a:gd name="T14" fmla="*/ 160 w 383"/>
                <a:gd name="T15" fmla="*/ 336 h 383"/>
                <a:gd name="T16" fmla="*/ 191 w 383"/>
                <a:gd name="T17" fmla="*/ 382 h 383"/>
                <a:gd name="T18" fmla="*/ 191 w 383"/>
                <a:gd name="T19" fmla="*/ 382 h 383"/>
                <a:gd name="T20" fmla="*/ 229 w 383"/>
                <a:gd name="T21" fmla="*/ 359 h 383"/>
                <a:gd name="T22" fmla="*/ 237 w 383"/>
                <a:gd name="T23" fmla="*/ 290 h 383"/>
                <a:gd name="T24" fmla="*/ 229 w 383"/>
                <a:gd name="T25" fmla="*/ 214 h 383"/>
                <a:gd name="T26" fmla="*/ 305 w 383"/>
                <a:gd name="T27" fmla="*/ 245 h 383"/>
                <a:gd name="T28" fmla="*/ 382 w 383"/>
                <a:gd name="T29" fmla="*/ 222 h 383"/>
                <a:gd name="T30" fmla="*/ 382 w 383"/>
                <a:gd name="T31" fmla="*/ 222 h 383"/>
                <a:gd name="T32" fmla="*/ 321 w 383"/>
                <a:gd name="T33" fmla="*/ 168 h 383"/>
                <a:gd name="T34" fmla="*/ 313 w 383"/>
                <a:gd name="T35" fmla="*/ 130 h 383"/>
                <a:gd name="T36" fmla="*/ 237 w 383"/>
                <a:gd name="T37" fmla="*/ 84 h 383"/>
                <a:gd name="T38" fmla="*/ 153 w 383"/>
                <a:gd name="T39" fmla="*/ 23 h 383"/>
                <a:gd name="T40" fmla="*/ 153 w 383"/>
                <a:gd name="T41" fmla="*/ 23 h 383"/>
                <a:gd name="T42" fmla="*/ 92 w 383"/>
                <a:gd name="T43" fmla="*/ 46 h 383"/>
                <a:gd name="T44" fmla="*/ 61 w 383"/>
                <a:gd name="T45" fmla="*/ 0 h 383"/>
                <a:gd name="T46" fmla="*/ 7 w 383"/>
                <a:gd name="T47" fmla="*/ 46 h 383"/>
                <a:gd name="T48" fmla="*/ 7 w 383"/>
                <a:gd name="T49" fmla="*/ 10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3" h="383">
                  <a:moveTo>
                    <a:pt x="7" y="107"/>
                  </a:moveTo>
                  <a:lnTo>
                    <a:pt x="7" y="107"/>
                  </a:lnTo>
                  <a:cubicBezTo>
                    <a:pt x="15" y="145"/>
                    <a:pt x="15" y="191"/>
                    <a:pt x="30" y="229"/>
                  </a:cubicBezTo>
                  <a:cubicBezTo>
                    <a:pt x="30" y="245"/>
                    <a:pt x="46" y="267"/>
                    <a:pt x="53" y="283"/>
                  </a:cubicBezTo>
                  <a:cubicBezTo>
                    <a:pt x="61" y="298"/>
                    <a:pt x="61" y="313"/>
                    <a:pt x="76" y="321"/>
                  </a:cubicBezTo>
                  <a:cubicBezTo>
                    <a:pt x="84" y="329"/>
                    <a:pt x="99" y="336"/>
                    <a:pt x="107" y="344"/>
                  </a:cubicBezTo>
                  <a:lnTo>
                    <a:pt x="107" y="344"/>
                  </a:lnTo>
                  <a:cubicBezTo>
                    <a:pt x="130" y="344"/>
                    <a:pt x="145" y="329"/>
                    <a:pt x="160" y="336"/>
                  </a:cubicBezTo>
                  <a:cubicBezTo>
                    <a:pt x="176" y="344"/>
                    <a:pt x="183" y="367"/>
                    <a:pt x="191" y="382"/>
                  </a:cubicBezTo>
                  <a:lnTo>
                    <a:pt x="191" y="382"/>
                  </a:lnTo>
                  <a:cubicBezTo>
                    <a:pt x="206" y="374"/>
                    <a:pt x="221" y="367"/>
                    <a:pt x="229" y="359"/>
                  </a:cubicBezTo>
                  <a:cubicBezTo>
                    <a:pt x="237" y="336"/>
                    <a:pt x="237" y="313"/>
                    <a:pt x="237" y="290"/>
                  </a:cubicBezTo>
                  <a:cubicBezTo>
                    <a:pt x="237" y="267"/>
                    <a:pt x="214" y="229"/>
                    <a:pt x="229" y="214"/>
                  </a:cubicBezTo>
                  <a:cubicBezTo>
                    <a:pt x="252" y="199"/>
                    <a:pt x="275" y="245"/>
                    <a:pt x="305" y="245"/>
                  </a:cubicBezTo>
                  <a:cubicBezTo>
                    <a:pt x="328" y="252"/>
                    <a:pt x="359" y="229"/>
                    <a:pt x="382" y="222"/>
                  </a:cubicBezTo>
                  <a:lnTo>
                    <a:pt x="382" y="222"/>
                  </a:lnTo>
                  <a:lnTo>
                    <a:pt x="321" y="168"/>
                  </a:lnTo>
                  <a:cubicBezTo>
                    <a:pt x="321" y="160"/>
                    <a:pt x="313" y="130"/>
                    <a:pt x="313" y="130"/>
                  </a:cubicBezTo>
                  <a:cubicBezTo>
                    <a:pt x="290" y="115"/>
                    <a:pt x="259" y="99"/>
                    <a:pt x="237" y="84"/>
                  </a:cubicBezTo>
                  <a:cubicBezTo>
                    <a:pt x="206" y="69"/>
                    <a:pt x="176" y="46"/>
                    <a:pt x="153" y="23"/>
                  </a:cubicBezTo>
                  <a:lnTo>
                    <a:pt x="153" y="23"/>
                  </a:lnTo>
                  <a:cubicBezTo>
                    <a:pt x="130" y="31"/>
                    <a:pt x="115" y="46"/>
                    <a:pt x="92" y="46"/>
                  </a:cubicBezTo>
                  <a:cubicBezTo>
                    <a:pt x="76" y="38"/>
                    <a:pt x="76" y="0"/>
                    <a:pt x="61" y="0"/>
                  </a:cubicBezTo>
                  <a:cubicBezTo>
                    <a:pt x="38" y="8"/>
                    <a:pt x="23" y="31"/>
                    <a:pt x="7" y="46"/>
                  </a:cubicBezTo>
                  <a:cubicBezTo>
                    <a:pt x="0" y="69"/>
                    <a:pt x="7" y="92"/>
                    <a:pt x="7" y="10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55" name="Freeform 7"/>
            <p:cNvSpPr>
              <a:spLocks noChangeArrowheads="1"/>
            </p:cNvSpPr>
            <p:nvPr/>
          </p:nvSpPr>
          <p:spPr bwMode="auto">
            <a:xfrm>
              <a:off x="6430544" y="7026275"/>
              <a:ext cx="176201" cy="153988"/>
            </a:xfrm>
            <a:custGeom>
              <a:avLst/>
              <a:gdLst>
                <a:gd name="T0" fmla="*/ 229 w 490"/>
                <a:gd name="T1" fmla="*/ 428 h 429"/>
                <a:gd name="T2" fmla="*/ 229 w 490"/>
                <a:gd name="T3" fmla="*/ 428 h 429"/>
                <a:gd name="T4" fmla="*/ 290 w 490"/>
                <a:gd name="T5" fmla="*/ 359 h 429"/>
                <a:gd name="T6" fmla="*/ 336 w 490"/>
                <a:gd name="T7" fmla="*/ 344 h 429"/>
                <a:gd name="T8" fmla="*/ 359 w 490"/>
                <a:gd name="T9" fmla="*/ 389 h 429"/>
                <a:gd name="T10" fmla="*/ 359 w 490"/>
                <a:gd name="T11" fmla="*/ 389 h 429"/>
                <a:gd name="T12" fmla="*/ 443 w 490"/>
                <a:gd name="T13" fmla="*/ 382 h 429"/>
                <a:gd name="T14" fmla="*/ 481 w 490"/>
                <a:gd name="T15" fmla="*/ 252 h 429"/>
                <a:gd name="T16" fmla="*/ 420 w 490"/>
                <a:gd name="T17" fmla="*/ 214 h 429"/>
                <a:gd name="T18" fmla="*/ 420 w 490"/>
                <a:gd name="T19" fmla="*/ 214 h 429"/>
                <a:gd name="T20" fmla="*/ 359 w 490"/>
                <a:gd name="T21" fmla="*/ 199 h 429"/>
                <a:gd name="T22" fmla="*/ 290 w 490"/>
                <a:gd name="T23" fmla="*/ 229 h 429"/>
                <a:gd name="T24" fmla="*/ 252 w 490"/>
                <a:gd name="T25" fmla="*/ 176 h 429"/>
                <a:gd name="T26" fmla="*/ 237 w 490"/>
                <a:gd name="T27" fmla="*/ 91 h 429"/>
                <a:gd name="T28" fmla="*/ 160 w 490"/>
                <a:gd name="T29" fmla="*/ 53 h 429"/>
                <a:gd name="T30" fmla="*/ 160 w 490"/>
                <a:gd name="T31" fmla="*/ 53 h 429"/>
                <a:gd name="T32" fmla="*/ 129 w 490"/>
                <a:gd name="T33" fmla="*/ 0 h 429"/>
                <a:gd name="T34" fmla="*/ 45 w 490"/>
                <a:gd name="T35" fmla="*/ 30 h 429"/>
                <a:gd name="T36" fmla="*/ 23 w 490"/>
                <a:gd name="T37" fmla="*/ 76 h 429"/>
                <a:gd name="T38" fmla="*/ 30 w 490"/>
                <a:gd name="T39" fmla="*/ 130 h 429"/>
                <a:gd name="T40" fmla="*/ 0 w 490"/>
                <a:gd name="T41" fmla="*/ 229 h 429"/>
                <a:gd name="T42" fmla="*/ 0 w 490"/>
                <a:gd name="T43" fmla="*/ 229 h 429"/>
                <a:gd name="T44" fmla="*/ 84 w 490"/>
                <a:gd name="T45" fmla="*/ 290 h 429"/>
                <a:gd name="T46" fmla="*/ 160 w 490"/>
                <a:gd name="T47" fmla="*/ 336 h 429"/>
                <a:gd name="T48" fmla="*/ 168 w 490"/>
                <a:gd name="T49" fmla="*/ 374 h 429"/>
                <a:gd name="T50" fmla="*/ 229 w 490"/>
                <a:gd name="T51" fmla="*/ 428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0" h="429">
                  <a:moveTo>
                    <a:pt x="229" y="428"/>
                  </a:moveTo>
                  <a:lnTo>
                    <a:pt x="229" y="428"/>
                  </a:lnTo>
                  <a:cubicBezTo>
                    <a:pt x="252" y="405"/>
                    <a:pt x="267" y="382"/>
                    <a:pt x="290" y="359"/>
                  </a:cubicBezTo>
                  <a:cubicBezTo>
                    <a:pt x="298" y="351"/>
                    <a:pt x="320" y="336"/>
                    <a:pt x="336" y="344"/>
                  </a:cubicBezTo>
                  <a:cubicBezTo>
                    <a:pt x="351" y="351"/>
                    <a:pt x="351" y="374"/>
                    <a:pt x="359" y="389"/>
                  </a:cubicBezTo>
                  <a:lnTo>
                    <a:pt x="359" y="389"/>
                  </a:lnTo>
                  <a:cubicBezTo>
                    <a:pt x="389" y="389"/>
                    <a:pt x="420" y="405"/>
                    <a:pt x="443" y="382"/>
                  </a:cubicBezTo>
                  <a:cubicBezTo>
                    <a:pt x="473" y="351"/>
                    <a:pt x="489" y="298"/>
                    <a:pt x="481" y="252"/>
                  </a:cubicBezTo>
                  <a:cubicBezTo>
                    <a:pt x="481" y="229"/>
                    <a:pt x="443" y="229"/>
                    <a:pt x="420" y="214"/>
                  </a:cubicBezTo>
                  <a:lnTo>
                    <a:pt x="420" y="214"/>
                  </a:lnTo>
                  <a:cubicBezTo>
                    <a:pt x="404" y="214"/>
                    <a:pt x="381" y="191"/>
                    <a:pt x="359" y="199"/>
                  </a:cubicBezTo>
                  <a:cubicBezTo>
                    <a:pt x="336" y="199"/>
                    <a:pt x="313" y="237"/>
                    <a:pt x="290" y="229"/>
                  </a:cubicBezTo>
                  <a:cubicBezTo>
                    <a:pt x="267" y="229"/>
                    <a:pt x="259" y="199"/>
                    <a:pt x="252" y="176"/>
                  </a:cubicBezTo>
                  <a:cubicBezTo>
                    <a:pt x="237" y="145"/>
                    <a:pt x="252" y="114"/>
                    <a:pt x="237" y="91"/>
                  </a:cubicBezTo>
                  <a:cubicBezTo>
                    <a:pt x="221" y="69"/>
                    <a:pt x="183" y="61"/>
                    <a:pt x="160" y="53"/>
                  </a:cubicBezTo>
                  <a:lnTo>
                    <a:pt x="160" y="53"/>
                  </a:lnTo>
                  <a:cubicBezTo>
                    <a:pt x="145" y="30"/>
                    <a:pt x="137" y="15"/>
                    <a:pt x="129" y="0"/>
                  </a:cubicBezTo>
                  <a:lnTo>
                    <a:pt x="45" y="30"/>
                  </a:lnTo>
                  <a:lnTo>
                    <a:pt x="23" y="76"/>
                  </a:lnTo>
                  <a:cubicBezTo>
                    <a:pt x="23" y="91"/>
                    <a:pt x="38" y="114"/>
                    <a:pt x="30" y="130"/>
                  </a:cubicBezTo>
                  <a:cubicBezTo>
                    <a:pt x="30" y="168"/>
                    <a:pt x="7" y="199"/>
                    <a:pt x="0" y="229"/>
                  </a:cubicBezTo>
                  <a:lnTo>
                    <a:pt x="0" y="229"/>
                  </a:lnTo>
                  <a:cubicBezTo>
                    <a:pt x="23" y="252"/>
                    <a:pt x="53" y="275"/>
                    <a:pt x="84" y="290"/>
                  </a:cubicBezTo>
                  <a:cubicBezTo>
                    <a:pt x="106" y="305"/>
                    <a:pt x="137" y="321"/>
                    <a:pt x="160" y="336"/>
                  </a:cubicBezTo>
                  <a:cubicBezTo>
                    <a:pt x="160" y="336"/>
                    <a:pt x="168" y="366"/>
                    <a:pt x="168" y="374"/>
                  </a:cubicBezTo>
                  <a:lnTo>
                    <a:pt x="229" y="428"/>
                  </a:ln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56" name="Freeform 8"/>
            <p:cNvSpPr>
              <a:spLocks noChangeArrowheads="1"/>
            </p:cNvSpPr>
            <p:nvPr/>
          </p:nvSpPr>
          <p:spPr bwMode="auto">
            <a:xfrm>
              <a:off x="6438480" y="7148513"/>
              <a:ext cx="160328" cy="150812"/>
            </a:xfrm>
            <a:custGeom>
              <a:avLst/>
              <a:gdLst>
                <a:gd name="T0" fmla="*/ 129 w 444"/>
                <a:gd name="T1" fmla="*/ 115 h 421"/>
                <a:gd name="T2" fmla="*/ 129 w 444"/>
                <a:gd name="T3" fmla="*/ 115 h 421"/>
                <a:gd name="T4" fmla="*/ 53 w 444"/>
                <a:gd name="T5" fmla="*/ 84 h 421"/>
                <a:gd name="T6" fmla="*/ 61 w 444"/>
                <a:gd name="T7" fmla="*/ 160 h 421"/>
                <a:gd name="T8" fmla="*/ 53 w 444"/>
                <a:gd name="T9" fmla="*/ 229 h 421"/>
                <a:gd name="T10" fmla="*/ 15 w 444"/>
                <a:gd name="T11" fmla="*/ 252 h 421"/>
                <a:gd name="T12" fmla="*/ 15 w 444"/>
                <a:gd name="T13" fmla="*/ 252 h 421"/>
                <a:gd name="T14" fmla="*/ 22 w 444"/>
                <a:gd name="T15" fmla="*/ 328 h 421"/>
                <a:gd name="T16" fmla="*/ 114 w 444"/>
                <a:gd name="T17" fmla="*/ 305 h 421"/>
                <a:gd name="T18" fmla="*/ 99 w 444"/>
                <a:gd name="T19" fmla="*/ 344 h 421"/>
                <a:gd name="T20" fmla="*/ 137 w 444"/>
                <a:gd name="T21" fmla="*/ 359 h 421"/>
                <a:gd name="T22" fmla="*/ 137 w 444"/>
                <a:gd name="T23" fmla="*/ 382 h 421"/>
                <a:gd name="T24" fmla="*/ 168 w 444"/>
                <a:gd name="T25" fmla="*/ 420 h 421"/>
                <a:gd name="T26" fmla="*/ 168 w 444"/>
                <a:gd name="T27" fmla="*/ 420 h 421"/>
                <a:gd name="T28" fmla="*/ 191 w 444"/>
                <a:gd name="T29" fmla="*/ 405 h 421"/>
                <a:gd name="T30" fmla="*/ 229 w 444"/>
                <a:gd name="T31" fmla="*/ 412 h 421"/>
                <a:gd name="T32" fmla="*/ 290 w 444"/>
                <a:gd name="T33" fmla="*/ 367 h 421"/>
                <a:gd name="T34" fmla="*/ 336 w 444"/>
                <a:gd name="T35" fmla="*/ 305 h 421"/>
                <a:gd name="T36" fmla="*/ 404 w 444"/>
                <a:gd name="T37" fmla="*/ 298 h 421"/>
                <a:gd name="T38" fmla="*/ 443 w 444"/>
                <a:gd name="T39" fmla="*/ 252 h 421"/>
                <a:gd name="T40" fmla="*/ 443 w 444"/>
                <a:gd name="T41" fmla="*/ 252 h 421"/>
                <a:gd name="T42" fmla="*/ 381 w 444"/>
                <a:gd name="T43" fmla="*/ 222 h 421"/>
                <a:gd name="T44" fmla="*/ 397 w 444"/>
                <a:gd name="T45" fmla="*/ 168 h 421"/>
                <a:gd name="T46" fmla="*/ 397 w 444"/>
                <a:gd name="T47" fmla="*/ 168 h 421"/>
                <a:gd name="T48" fmla="*/ 336 w 444"/>
                <a:gd name="T49" fmla="*/ 53 h 421"/>
                <a:gd name="T50" fmla="*/ 336 w 444"/>
                <a:gd name="T51" fmla="*/ 53 h 421"/>
                <a:gd name="T52" fmla="*/ 313 w 444"/>
                <a:gd name="T53" fmla="*/ 8 h 421"/>
                <a:gd name="T54" fmla="*/ 267 w 444"/>
                <a:gd name="T55" fmla="*/ 23 h 421"/>
                <a:gd name="T56" fmla="*/ 206 w 444"/>
                <a:gd name="T57" fmla="*/ 92 h 421"/>
                <a:gd name="T58" fmla="*/ 191 w 444"/>
                <a:gd name="T59" fmla="*/ 99 h 421"/>
                <a:gd name="T60" fmla="*/ 152 w 444"/>
                <a:gd name="T61" fmla="*/ 115 h 421"/>
                <a:gd name="T62" fmla="*/ 129 w 444"/>
                <a:gd name="T63" fmla="*/ 11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4" h="421">
                  <a:moveTo>
                    <a:pt x="129" y="115"/>
                  </a:moveTo>
                  <a:lnTo>
                    <a:pt x="129" y="115"/>
                  </a:lnTo>
                  <a:cubicBezTo>
                    <a:pt x="99" y="115"/>
                    <a:pt x="76" y="69"/>
                    <a:pt x="53" y="84"/>
                  </a:cubicBezTo>
                  <a:cubicBezTo>
                    <a:pt x="38" y="99"/>
                    <a:pt x="61" y="137"/>
                    <a:pt x="61" y="160"/>
                  </a:cubicBezTo>
                  <a:cubicBezTo>
                    <a:pt x="61" y="183"/>
                    <a:pt x="61" y="206"/>
                    <a:pt x="53" y="229"/>
                  </a:cubicBezTo>
                  <a:cubicBezTo>
                    <a:pt x="45" y="237"/>
                    <a:pt x="30" y="244"/>
                    <a:pt x="15" y="252"/>
                  </a:cubicBezTo>
                  <a:lnTo>
                    <a:pt x="15" y="252"/>
                  </a:lnTo>
                  <a:cubicBezTo>
                    <a:pt x="22" y="275"/>
                    <a:pt x="0" y="313"/>
                    <a:pt x="22" y="328"/>
                  </a:cubicBezTo>
                  <a:cubicBezTo>
                    <a:pt x="53" y="344"/>
                    <a:pt x="83" y="298"/>
                    <a:pt x="114" y="305"/>
                  </a:cubicBezTo>
                  <a:cubicBezTo>
                    <a:pt x="129" y="313"/>
                    <a:pt x="99" y="336"/>
                    <a:pt x="99" y="344"/>
                  </a:cubicBezTo>
                  <a:cubicBezTo>
                    <a:pt x="106" y="359"/>
                    <a:pt x="129" y="344"/>
                    <a:pt x="137" y="359"/>
                  </a:cubicBezTo>
                  <a:cubicBezTo>
                    <a:pt x="145" y="359"/>
                    <a:pt x="129" y="374"/>
                    <a:pt x="137" y="382"/>
                  </a:cubicBezTo>
                  <a:cubicBezTo>
                    <a:pt x="145" y="397"/>
                    <a:pt x="152" y="405"/>
                    <a:pt x="168" y="420"/>
                  </a:cubicBezTo>
                  <a:lnTo>
                    <a:pt x="168" y="420"/>
                  </a:lnTo>
                  <a:cubicBezTo>
                    <a:pt x="175" y="412"/>
                    <a:pt x="183" y="405"/>
                    <a:pt x="191" y="405"/>
                  </a:cubicBezTo>
                  <a:cubicBezTo>
                    <a:pt x="206" y="405"/>
                    <a:pt x="221" y="412"/>
                    <a:pt x="229" y="412"/>
                  </a:cubicBezTo>
                  <a:cubicBezTo>
                    <a:pt x="252" y="397"/>
                    <a:pt x="267" y="382"/>
                    <a:pt x="290" y="367"/>
                  </a:cubicBezTo>
                  <a:cubicBezTo>
                    <a:pt x="305" y="344"/>
                    <a:pt x="313" y="313"/>
                    <a:pt x="336" y="305"/>
                  </a:cubicBezTo>
                  <a:cubicBezTo>
                    <a:pt x="358" y="290"/>
                    <a:pt x="381" y="313"/>
                    <a:pt x="404" y="298"/>
                  </a:cubicBezTo>
                  <a:cubicBezTo>
                    <a:pt x="420" y="290"/>
                    <a:pt x="427" y="267"/>
                    <a:pt x="443" y="252"/>
                  </a:cubicBezTo>
                  <a:lnTo>
                    <a:pt x="443" y="252"/>
                  </a:lnTo>
                  <a:cubicBezTo>
                    <a:pt x="420" y="244"/>
                    <a:pt x="397" y="244"/>
                    <a:pt x="381" y="222"/>
                  </a:cubicBezTo>
                  <a:cubicBezTo>
                    <a:pt x="374" y="206"/>
                    <a:pt x="397" y="183"/>
                    <a:pt x="397" y="168"/>
                  </a:cubicBezTo>
                  <a:lnTo>
                    <a:pt x="397" y="168"/>
                  </a:lnTo>
                  <a:cubicBezTo>
                    <a:pt x="336" y="53"/>
                    <a:pt x="336" y="53"/>
                    <a:pt x="336" y="53"/>
                  </a:cubicBezTo>
                  <a:lnTo>
                    <a:pt x="336" y="53"/>
                  </a:lnTo>
                  <a:cubicBezTo>
                    <a:pt x="328" y="38"/>
                    <a:pt x="328" y="15"/>
                    <a:pt x="313" y="8"/>
                  </a:cubicBezTo>
                  <a:cubicBezTo>
                    <a:pt x="297" y="0"/>
                    <a:pt x="275" y="15"/>
                    <a:pt x="267" y="23"/>
                  </a:cubicBezTo>
                  <a:cubicBezTo>
                    <a:pt x="244" y="46"/>
                    <a:pt x="229" y="69"/>
                    <a:pt x="206" y="92"/>
                  </a:cubicBezTo>
                  <a:cubicBezTo>
                    <a:pt x="206" y="92"/>
                    <a:pt x="198" y="99"/>
                    <a:pt x="191" y="99"/>
                  </a:cubicBezTo>
                  <a:cubicBezTo>
                    <a:pt x="183" y="107"/>
                    <a:pt x="168" y="115"/>
                    <a:pt x="152" y="115"/>
                  </a:cubicBezTo>
                  <a:cubicBezTo>
                    <a:pt x="137" y="115"/>
                    <a:pt x="129" y="115"/>
                    <a:pt x="129" y="11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57" name="Freeform 9"/>
            <p:cNvSpPr>
              <a:spLocks noChangeArrowheads="1"/>
            </p:cNvSpPr>
            <p:nvPr/>
          </p:nvSpPr>
          <p:spPr bwMode="auto">
            <a:xfrm>
              <a:off x="6560711" y="7092950"/>
              <a:ext cx="149215" cy="115888"/>
            </a:xfrm>
            <a:custGeom>
              <a:avLst/>
              <a:gdLst>
                <a:gd name="T0" fmla="*/ 61 w 413"/>
                <a:gd name="T1" fmla="*/ 321 h 322"/>
                <a:gd name="T2" fmla="*/ 61 w 413"/>
                <a:gd name="T3" fmla="*/ 321 h 322"/>
                <a:gd name="T4" fmla="*/ 0 w 413"/>
                <a:gd name="T5" fmla="*/ 206 h 322"/>
                <a:gd name="T6" fmla="*/ 0 w 413"/>
                <a:gd name="T7" fmla="*/ 206 h 322"/>
                <a:gd name="T8" fmla="*/ 84 w 413"/>
                <a:gd name="T9" fmla="*/ 199 h 322"/>
                <a:gd name="T10" fmla="*/ 122 w 413"/>
                <a:gd name="T11" fmla="*/ 69 h 322"/>
                <a:gd name="T12" fmla="*/ 61 w 413"/>
                <a:gd name="T13" fmla="*/ 31 h 322"/>
                <a:gd name="T14" fmla="*/ 61 w 413"/>
                <a:gd name="T15" fmla="*/ 31 h 322"/>
                <a:gd name="T16" fmla="*/ 91 w 413"/>
                <a:gd name="T17" fmla="*/ 0 h 322"/>
                <a:gd name="T18" fmla="*/ 152 w 413"/>
                <a:gd name="T19" fmla="*/ 16 h 322"/>
                <a:gd name="T20" fmla="*/ 206 w 413"/>
                <a:gd name="T21" fmla="*/ 46 h 322"/>
                <a:gd name="T22" fmla="*/ 236 w 413"/>
                <a:gd name="T23" fmla="*/ 23 h 322"/>
                <a:gd name="T24" fmla="*/ 236 w 413"/>
                <a:gd name="T25" fmla="*/ 23 h 322"/>
                <a:gd name="T26" fmla="*/ 290 w 413"/>
                <a:gd name="T27" fmla="*/ 54 h 322"/>
                <a:gd name="T28" fmla="*/ 305 w 413"/>
                <a:gd name="T29" fmla="*/ 69 h 322"/>
                <a:gd name="T30" fmla="*/ 374 w 413"/>
                <a:gd name="T31" fmla="*/ 69 h 322"/>
                <a:gd name="T32" fmla="*/ 374 w 413"/>
                <a:gd name="T33" fmla="*/ 69 h 322"/>
                <a:gd name="T34" fmla="*/ 404 w 413"/>
                <a:gd name="T35" fmla="*/ 145 h 322"/>
                <a:gd name="T36" fmla="*/ 343 w 413"/>
                <a:gd name="T37" fmla="*/ 183 h 322"/>
                <a:gd name="T38" fmla="*/ 343 w 413"/>
                <a:gd name="T39" fmla="*/ 183 h 322"/>
                <a:gd name="T40" fmla="*/ 297 w 413"/>
                <a:gd name="T41" fmla="*/ 168 h 322"/>
                <a:gd name="T42" fmla="*/ 259 w 413"/>
                <a:gd name="T43" fmla="*/ 168 h 322"/>
                <a:gd name="T44" fmla="*/ 168 w 413"/>
                <a:gd name="T45" fmla="*/ 206 h 322"/>
                <a:gd name="T46" fmla="*/ 130 w 413"/>
                <a:gd name="T47" fmla="*/ 268 h 322"/>
                <a:gd name="T48" fmla="*/ 61 w 413"/>
                <a:gd name="T49" fmla="*/ 32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 h="322">
                  <a:moveTo>
                    <a:pt x="61" y="321"/>
                  </a:moveTo>
                  <a:lnTo>
                    <a:pt x="61" y="321"/>
                  </a:lnTo>
                  <a:cubicBezTo>
                    <a:pt x="0" y="206"/>
                    <a:pt x="0" y="206"/>
                    <a:pt x="0" y="206"/>
                  </a:cubicBezTo>
                  <a:lnTo>
                    <a:pt x="0" y="206"/>
                  </a:lnTo>
                  <a:cubicBezTo>
                    <a:pt x="30" y="206"/>
                    <a:pt x="61" y="222"/>
                    <a:pt x="84" y="199"/>
                  </a:cubicBezTo>
                  <a:cubicBezTo>
                    <a:pt x="114" y="168"/>
                    <a:pt x="130" y="115"/>
                    <a:pt x="122" y="69"/>
                  </a:cubicBezTo>
                  <a:cubicBezTo>
                    <a:pt x="122" y="46"/>
                    <a:pt x="84" y="46"/>
                    <a:pt x="61" y="31"/>
                  </a:cubicBezTo>
                  <a:lnTo>
                    <a:pt x="61" y="31"/>
                  </a:lnTo>
                  <a:cubicBezTo>
                    <a:pt x="76" y="23"/>
                    <a:pt x="76" y="8"/>
                    <a:pt x="91" y="0"/>
                  </a:cubicBezTo>
                  <a:cubicBezTo>
                    <a:pt x="114" y="0"/>
                    <a:pt x="137" y="8"/>
                    <a:pt x="152" y="16"/>
                  </a:cubicBezTo>
                  <a:cubicBezTo>
                    <a:pt x="175" y="23"/>
                    <a:pt x="183" y="46"/>
                    <a:pt x="206" y="46"/>
                  </a:cubicBezTo>
                  <a:cubicBezTo>
                    <a:pt x="214" y="46"/>
                    <a:pt x="221" y="31"/>
                    <a:pt x="236" y="23"/>
                  </a:cubicBezTo>
                  <a:lnTo>
                    <a:pt x="236" y="23"/>
                  </a:lnTo>
                  <a:cubicBezTo>
                    <a:pt x="252" y="31"/>
                    <a:pt x="267" y="46"/>
                    <a:pt x="290" y="54"/>
                  </a:cubicBezTo>
                  <a:cubicBezTo>
                    <a:pt x="290" y="61"/>
                    <a:pt x="297" y="69"/>
                    <a:pt x="305" y="69"/>
                  </a:cubicBezTo>
                  <a:cubicBezTo>
                    <a:pt x="328" y="77"/>
                    <a:pt x="351" y="69"/>
                    <a:pt x="374" y="69"/>
                  </a:cubicBezTo>
                  <a:lnTo>
                    <a:pt x="374" y="69"/>
                  </a:lnTo>
                  <a:cubicBezTo>
                    <a:pt x="382" y="92"/>
                    <a:pt x="412" y="115"/>
                    <a:pt x="404" y="145"/>
                  </a:cubicBezTo>
                  <a:cubicBezTo>
                    <a:pt x="397" y="168"/>
                    <a:pt x="366" y="168"/>
                    <a:pt x="343" y="183"/>
                  </a:cubicBezTo>
                  <a:lnTo>
                    <a:pt x="343" y="183"/>
                  </a:lnTo>
                  <a:cubicBezTo>
                    <a:pt x="328" y="176"/>
                    <a:pt x="313" y="168"/>
                    <a:pt x="297" y="168"/>
                  </a:cubicBezTo>
                  <a:cubicBezTo>
                    <a:pt x="282" y="161"/>
                    <a:pt x="275" y="161"/>
                    <a:pt x="259" y="168"/>
                  </a:cubicBezTo>
                  <a:cubicBezTo>
                    <a:pt x="229" y="176"/>
                    <a:pt x="191" y="183"/>
                    <a:pt x="168" y="206"/>
                  </a:cubicBezTo>
                  <a:cubicBezTo>
                    <a:pt x="145" y="214"/>
                    <a:pt x="145" y="245"/>
                    <a:pt x="130" y="268"/>
                  </a:cubicBezTo>
                  <a:cubicBezTo>
                    <a:pt x="107" y="290"/>
                    <a:pt x="84" y="306"/>
                    <a:pt x="61" y="32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58" name="Freeform 10"/>
            <p:cNvSpPr>
              <a:spLocks noChangeArrowheads="1"/>
            </p:cNvSpPr>
            <p:nvPr/>
          </p:nvSpPr>
          <p:spPr bwMode="auto">
            <a:xfrm>
              <a:off x="6573410" y="7150101"/>
              <a:ext cx="123817" cy="119063"/>
            </a:xfrm>
            <a:custGeom>
              <a:avLst/>
              <a:gdLst>
                <a:gd name="T0" fmla="*/ 23 w 345"/>
                <a:gd name="T1" fmla="*/ 160 h 329"/>
                <a:gd name="T2" fmla="*/ 23 w 345"/>
                <a:gd name="T3" fmla="*/ 160 h 329"/>
                <a:gd name="T4" fmla="*/ 92 w 345"/>
                <a:gd name="T5" fmla="*/ 107 h 329"/>
                <a:gd name="T6" fmla="*/ 130 w 345"/>
                <a:gd name="T7" fmla="*/ 45 h 329"/>
                <a:gd name="T8" fmla="*/ 221 w 345"/>
                <a:gd name="T9" fmla="*/ 7 h 329"/>
                <a:gd name="T10" fmla="*/ 259 w 345"/>
                <a:gd name="T11" fmla="*/ 7 h 329"/>
                <a:gd name="T12" fmla="*/ 305 w 345"/>
                <a:gd name="T13" fmla="*/ 22 h 329"/>
                <a:gd name="T14" fmla="*/ 305 w 345"/>
                <a:gd name="T15" fmla="*/ 22 h 329"/>
                <a:gd name="T16" fmla="*/ 344 w 345"/>
                <a:gd name="T17" fmla="*/ 61 h 329"/>
                <a:gd name="T18" fmla="*/ 305 w 345"/>
                <a:gd name="T19" fmla="*/ 76 h 329"/>
                <a:gd name="T20" fmla="*/ 267 w 345"/>
                <a:gd name="T21" fmla="*/ 114 h 329"/>
                <a:gd name="T22" fmla="*/ 290 w 345"/>
                <a:gd name="T23" fmla="*/ 168 h 329"/>
                <a:gd name="T24" fmla="*/ 221 w 345"/>
                <a:gd name="T25" fmla="*/ 198 h 329"/>
                <a:gd name="T26" fmla="*/ 275 w 345"/>
                <a:gd name="T27" fmla="*/ 267 h 329"/>
                <a:gd name="T28" fmla="*/ 244 w 345"/>
                <a:gd name="T29" fmla="*/ 320 h 329"/>
                <a:gd name="T30" fmla="*/ 244 w 345"/>
                <a:gd name="T31" fmla="*/ 320 h 329"/>
                <a:gd name="T32" fmla="*/ 183 w 345"/>
                <a:gd name="T33" fmla="*/ 297 h 329"/>
                <a:gd name="T34" fmla="*/ 145 w 345"/>
                <a:gd name="T35" fmla="*/ 305 h 329"/>
                <a:gd name="T36" fmla="*/ 69 w 345"/>
                <a:gd name="T37" fmla="*/ 244 h 329"/>
                <a:gd name="T38" fmla="*/ 69 w 345"/>
                <a:gd name="T39" fmla="*/ 244 h 329"/>
                <a:gd name="T40" fmla="*/ 7 w 345"/>
                <a:gd name="T41" fmla="*/ 214 h 329"/>
                <a:gd name="T42" fmla="*/ 23 w 345"/>
                <a:gd name="T43" fmla="*/ 16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329">
                  <a:moveTo>
                    <a:pt x="23" y="160"/>
                  </a:moveTo>
                  <a:lnTo>
                    <a:pt x="23" y="160"/>
                  </a:lnTo>
                  <a:cubicBezTo>
                    <a:pt x="46" y="145"/>
                    <a:pt x="69" y="129"/>
                    <a:pt x="92" y="107"/>
                  </a:cubicBezTo>
                  <a:cubicBezTo>
                    <a:pt x="107" y="84"/>
                    <a:pt x="107" y="53"/>
                    <a:pt x="130" y="45"/>
                  </a:cubicBezTo>
                  <a:cubicBezTo>
                    <a:pt x="153" y="22"/>
                    <a:pt x="191" y="15"/>
                    <a:pt x="221" y="7"/>
                  </a:cubicBezTo>
                  <a:cubicBezTo>
                    <a:pt x="237" y="0"/>
                    <a:pt x="244" y="0"/>
                    <a:pt x="259" y="7"/>
                  </a:cubicBezTo>
                  <a:cubicBezTo>
                    <a:pt x="275" y="7"/>
                    <a:pt x="290" y="15"/>
                    <a:pt x="305" y="22"/>
                  </a:cubicBezTo>
                  <a:lnTo>
                    <a:pt x="305" y="22"/>
                  </a:lnTo>
                  <a:cubicBezTo>
                    <a:pt x="313" y="38"/>
                    <a:pt x="344" y="45"/>
                    <a:pt x="344" y="61"/>
                  </a:cubicBezTo>
                  <a:cubicBezTo>
                    <a:pt x="344" y="76"/>
                    <a:pt x="313" y="68"/>
                    <a:pt x="305" y="76"/>
                  </a:cubicBezTo>
                  <a:cubicBezTo>
                    <a:pt x="290" y="91"/>
                    <a:pt x="267" y="99"/>
                    <a:pt x="267" y="114"/>
                  </a:cubicBezTo>
                  <a:cubicBezTo>
                    <a:pt x="259" y="137"/>
                    <a:pt x="298" y="152"/>
                    <a:pt x="290" y="168"/>
                  </a:cubicBezTo>
                  <a:cubicBezTo>
                    <a:pt x="282" y="191"/>
                    <a:pt x="229" y="175"/>
                    <a:pt x="221" y="198"/>
                  </a:cubicBezTo>
                  <a:cubicBezTo>
                    <a:pt x="214" y="229"/>
                    <a:pt x="267" y="236"/>
                    <a:pt x="275" y="267"/>
                  </a:cubicBezTo>
                  <a:cubicBezTo>
                    <a:pt x="275" y="290"/>
                    <a:pt x="267" y="320"/>
                    <a:pt x="244" y="320"/>
                  </a:cubicBezTo>
                  <a:lnTo>
                    <a:pt x="244" y="320"/>
                  </a:lnTo>
                  <a:cubicBezTo>
                    <a:pt x="221" y="328"/>
                    <a:pt x="206" y="305"/>
                    <a:pt x="183" y="297"/>
                  </a:cubicBezTo>
                  <a:cubicBezTo>
                    <a:pt x="176" y="297"/>
                    <a:pt x="160" y="313"/>
                    <a:pt x="145" y="305"/>
                  </a:cubicBezTo>
                  <a:cubicBezTo>
                    <a:pt x="114" y="290"/>
                    <a:pt x="92" y="267"/>
                    <a:pt x="69" y="244"/>
                  </a:cubicBezTo>
                  <a:lnTo>
                    <a:pt x="69" y="244"/>
                  </a:lnTo>
                  <a:cubicBezTo>
                    <a:pt x="46" y="236"/>
                    <a:pt x="23" y="236"/>
                    <a:pt x="7" y="214"/>
                  </a:cubicBezTo>
                  <a:cubicBezTo>
                    <a:pt x="0" y="198"/>
                    <a:pt x="23" y="175"/>
                    <a:pt x="23" y="16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59" name="Freeform 11"/>
            <p:cNvSpPr>
              <a:spLocks noChangeArrowheads="1"/>
            </p:cNvSpPr>
            <p:nvPr/>
          </p:nvSpPr>
          <p:spPr bwMode="auto">
            <a:xfrm>
              <a:off x="6651192" y="7096125"/>
              <a:ext cx="101593" cy="173038"/>
            </a:xfrm>
            <a:custGeom>
              <a:avLst/>
              <a:gdLst>
                <a:gd name="T0" fmla="*/ 91 w 283"/>
                <a:gd name="T1" fmla="*/ 175 h 482"/>
                <a:gd name="T2" fmla="*/ 91 w 283"/>
                <a:gd name="T3" fmla="*/ 175 h 482"/>
                <a:gd name="T4" fmla="*/ 152 w 283"/>
                <a:gd name="T5" fmla="*/ 137 h 482"/>
                <a:gd name="T6" fmla="*/ 122 w 283"/>
                <a:gd name="T7" fmla="*/ 61 h 482"/>
                <a:gd name="T8" fmla="*/ 122 w 283"/>
                <a:gd name="T9" fmla="*/ 61 h 482"/>
                <a:gd name="T10" fmla="*/ 99 w 283"/>
                <a:gd name="T11" fmla="*/ 15 h 482"/>
                <a:gd name="T12" fmla="*/ 145 w 283"/>
                <a:gd name="T13" fmla="*/ 0 h 482"/>
                <a:gd name="T14" fmla="*/ 145 w 283"/>
                <a:gd name="T15" fmla="*/ 0 h 482"/>
                <a:gd name="T16" fmla="*/ 229 w 283"/>
                <a:gd name="T17" fmla="*/ 30 h 482"/>
                <a:gd name="T18" fmla="*/ 229 w 283"/>
                <a:gd name="T19" fmla="*/ 30 h 482"/>
                <a:gd name="T20" fmla="*/ 259 w 283"/>
                <a:gd name="T21" fmla="*/ 69 h 482"/>
                <a:gd name="T22" fmla="*/ 244 w 283"/>
                <a:gd name="T23" fmla="*/ 99 h 482"/>
                <a:gd name="T24" fmla="*/ 237 w 283"/>
                <a:gd name="T25" fmla="*/ 114 h 482"/>
                <a:gd name="T26" fmla="*/ 237 w 283"/>
                <a:gd name="T27" fmla="*/ 114 h 482"/>
                <a:gd name="T28" fmla="*/ 244 w 283"/>
                <a:gd name="T29" fmla="*/ 160 h 482"/>
                <a:gd name="T30" fmla="*/ 275 w 283"/>
                <a:gd name="T31" fmla="*/ 175 h 482"/>
                <a:gd name="T32" fmla="*/ 267 w 283"/>
                <a:gd name="T33" fmla="*/ 229 h 482"/>
                <a:gd name="T34" fmla="*/ 267 w 283"/>
                <a:gd name="T35" fmla="*/ 229 h 482"/>
                <a:gd name="T36" fmla="*/ 229 w 283"/>
                <a:gd name="T37" fmla="*/ 275 h 482"/>
                <a:gd name="T38" fmla="*/ 206 w 283"/>
                <a:gd name="T39" fmla="*/ 282 h 482"/>
                <a:gd name="T40" fmla="*/ 168 w 283"/>
                <a:gd name="T41" fmla="*/ 359 h 482"/>
                <a:gd name="T42" fmla="*/ 130 w 283"/>
                <a:gd name="T43" fmla="*/ 367 h 482"/>
                <a:gd name="T44" fmla="*/ 137 w 283"/>
                <a:gd name="T45" fmla="*/ 466 h 482"/>
                <a:gd name="T46" fmla="*/ 137 w 283"/>
                <a:gd name="T47" fmla="*/ 466 h 482"/>
                <a:gd name="T48" fmla="*/ 99 w 283"/>
                <a:gd name="T49" fmla="*/ 481 h 482"/>
                <a:gd name="T50" fmla="*/ 99 w 283"/>
                <a:gd name="T51" fmla="*/ 481 h 482"/>
                <a:gd name="T52" fmla="*/ 30 w 283"/>
                <a:gd name="T53" fmla="*/ 473 h 482"/>
                <a:gd name="T54" fmla="*/ 30 w 283"/>
                <a:gd name="T55" fmla="*/ 473 h 482"/>
                <a:gd name="T56" fmla="*/ 61 w 283"/>
                <a:gd name="T57" fmla="*/ 420 h 482"/>
                <a:gd name="T58" fmla="*/ 7 w 283"/>
                <a:gd name="T59" fmla="*/ 351 h 482"/>
                <a:gd name="T60" fmla="*/ 76 w 283"/>
                <a:gd name="T61" fmla="*/ 321 h 482"/>
                <a:gd name="T62" fmla="*/ 53 w 283"/>
                <a:gd name="T63" fmla="*/ 267 h 482"/>
                <a:gd name="T64" fmla="*/ 91 w 283"/>
                <a:gd name="T65" fmla="*/ 229 h 482"/>
                <a:gd name="T66" fmla="*/ 130 w 283"/>
                <a:gd name="T67" fmla="*/ 214 h 482"/>
                <a:gd name="T68" fmla="*/ 91 w 283"/>
                <a:gd name="T69" fmla="*/ 175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482">
                  <a:moveTo>
                    <a:pt x="91" y="175"/>
                  </a:moveTo>
                  <a:lnTo>
                    <a:pt x="91" y="175"/>
                  </a:lnTo>
                  <a:cubicBezTo>
                    <a:pt x="114" y="160"/>
                    <a:pt x="145" y="160"/>
                    <a:pt x="152" y="137"/>
                  </a:cubicBezTo>
                  <a:cubicBezTo>
                    <a:pt x="160" y="107"/>
                    <a:pt x="130" y="84"/>
                    <a:pt x="122" y="61"/>
                  </a:cubicBezTo>
                  <a:lnTo>
                    <a:pt x="122" y="61"/>
                  </a:lnTo>
                  <a:cubicBezTo>
                    <a:pt x="114" y="46"/>
                    <a:pt x="91" y="30"/>
                    <a:pt x="99" y="15"/>
                  </a:cubicBezTo>
                  <a:cubicBezTo>
                    <a:pt x="99" y="0"/>
                    <a:pt x="130" y="0"/>
                    <a:pt x="145" y="0"/>
                  </a:cubicBezTo>
                  <a:lnTo>
                    <a:pt x="145" y="0"/>
                  </a:lnTo>
                  <a:cubicBezTo>
                    <a:pt x="229" y="30"/>
                    <a:pt x="229" y="30"/>
                    <a:pt x="229" y="30"/>
                  </a:cubicBezTo>
                  <a:lnTo>
                    <a:pt x="229" y="30"/>
                  </a:lnTo>
                  <a:cubicBezTo>
                    <a:pt x="244" y="46"/>
                    <a:pt x="259" y="53"/>
                    <a:pt x="259" y="69"/>
                  </a:cubicBezTo>
                  <a:cubicBezTo>
                    <a:pt x="259" y="84"/>
                    <a:pt x="244" y="84"/>
                    <a:pt x="244" y="99"/>
                  </a:cubicBezTo>
                  <a:cubicBezTo>
                    <a:pt x="244" y="107"/>
                    <a:pt x="237" y="107"/>
                    <a:pt x="237" y="114"/>
                  </a:cubicBezTo>
                  <a:lnTo>
                    <a:pt x="237" y="114"/>
                  </a:lnTo>
                  <a:cubicBezTo>
                    <a:pt x="237" y="130"/>
                    <a:pt x="244" y="145"/>
                    <a:pt x="244" y="160"/>
                  </a:cubicBezTo>
                  <a:cubicBezTo>
                    <a:pt x="252" y="168"/>
                    <a:pt x="275" y="168"/>
                    <a:pt x="275" y="175"/>
                  </a:cubicBezTo>
                  <a:cubicBezTo>
                    <a:pt x="282" y="191"/>
                    <a:pt x="267" y="214"/>
                    <a:pt x="267" y="229"/>
                  </a:cubicBezTo>
                  <a:lnTo>
                    <a:pt x="267" y="229"/>
                  </a:lnTo>
                  <a:cubicBezTo>
                    <a:pt x="252" y="244"/>
                    <a:pt x="244" y="260"/>
                    <a:pt x="229" y="275"/>
                  </a:cubicBezTo>
                  <a:cubicBezTo>
                    <a:pt x="221" y="282"/>
                    <a:pt x="206" y="275"/>
                    <a:pt x="206" y="282"/>
                  </a:cubicBezTo>
                  <a:cubicBezTo>
                    <a:pt x="191" y="305"/>
                    <a:pt x="191" y="336"/>
                    <a:pt x="168" y="359"/>
                  </a:cubicBezTo>
                  <a:cubicBezTo>
                    <a:pt x="160" y="367"/>
                    <a:pt x="130" y="351"/>
                    <a:pt x="130" y="367"/>
                  </a:cubicBezTo>
                  <a:cubicBezTo>
                    <a:pt x="122" y="397"/>
                    <a:pt x="137" y="435"/>
                    <a:pt x="137" y="466"/>
                  </a:cubicBezTo>
                  <a:lnTo>
                    <a:pt x="137" y="466"/>
                  </a:lnTo>
                  <a:cubicBezTo>
                    <a:pt x="99" y="481"/>
                    <a:pt x="99" y="481"/>
                    <a:pt x="99" y="481"/>
                  </a:cubicBezTo>
                  <a:lnTo>
                    <a:pt x="99" y="481"/>
                  </a:lnTo>
                  <a:cubicBezTo>
                    <a:pt x="30" y="473"/>
                    <a:pt x="30" y="473"/>
                    <a:pt x="30" y="473"/>
                  </a:cubicBezTo>
                  <a:lnTo>
                    <a:pt x="30" y="473"/>
                  </a:lnTo>
                  <a:cubicBezTo>
                    <a:pt x="53" y="473"/>
                    <a:pt x="61" y="443"/>
                    <a:pt x="61" y="420"/>
                  </a:cubicBezTo>
                  <a:cubicBezTo>
                    <a:pt x="53" y="389"/>
                    <a:pt x="0" y="382"/>
                    <a:pt x="7" y="351"/>
                  </a:cubicBezTo>
                  <a:cubicBezTo>
                    <a:pt x="15" y="328"/>
                    <a:pt x="68" y="344"/>
                    <a:pt x="76" y="321"/>
                  </a:cubicBezTo>
                  <a:cubicBezTo>
                    <a:pt x="84" y="305"/>
                    <a:pt x="45" y="290"/>
                    <a:pt x="53" y="267"/>
                  </a:cubicBezTo>
                  <a:cubicBezTo>
                    <a:pt x="53" y="252"/>
                    <a:pt x="76" y="244"/>
                    <a:pt x="91" y="229"/>
                  </a:cubicBezTo>
                  <a:cubicBezTo>
                    <a:pt x="99" y="221"/>
                    <a:pt x="130" y="229"/>
                    <a:pt x="130" y="214"/>
                  </a:cubicBezTo>
                  <a:cubicBezTo>
                    <a:pt x="130" y="198"/>
                    <a:pt x="99" y="191"/>
                    <a:pt x="91" y="17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60" name="Freeform 12"/>
            <p:cNvSpPr>
              <a:spLocks noChangeArrowheads="1"/>
            </p:cNvSpPr>
            <p:nvPr/>
          </p:nvSpPr>
          <p:spPr bwMode="auto">
            <a:xfrm>
              <a:off x="6736912" y="7104063"/>
              <a:ext cx="119055" cy="100012"/>
            </a:xfrm>
            <a:custGeom>
              <a:avLst/>
              <a:gdLst>
                <a:gd name="T0" fmla="*/ 0 w 329"/>
                <a:gd name="T1" fmla="*/ 91 h 276"/>
                <a:gd name="T2" fmla="*/ 0 w 329"/>
                <a:gd name="T3" fmla="*/ 91 h 276"/>
                <a:gd name="T4" fmla="*/ 7 w 329"/>
                <a:gd name="T5" fmla="*/ 137 h 276"/>
                <a:gd name="T6" fmla="*/ 38 w 329"/>
                <a:gd name="T7" fmla="*/ 152 h 276"/>
                <a:gd name="T8" fmla="*/ 30 w 329"/>
                <a:gd name="T9" fmla="*/ 206 h 276"/>
                <a:gd name="T10" fmla="*/ 30 w 329"/>
                <a:gd name="T11" fmla="*/ 206 h 276"/>
                <a:gd name="T12" fmla="*/ 91 w 329"/>
                <a:gd name="T13" fmla="*/ 252 h 276"/>
                <a:gd name="T14" fmla="*/ 122 w 329"/>
                <a:gd name="T15" fmla="*/ 252 h 276"/>
                <a:gd name="T16" fmla="*/ 160 w 329"/>
                <a:gd name="T17" fmla="*/ 275 h 276"/>
                <a:gd name="T18" fmla="*/ 236 w 329"/>
                <a:gd name="T19" fmla="*/ 275 h 276"/>
                <a:gd name="T20" fmla="*/ 236 w 329"/>
                <a:gd name="T21" fmla="*/ 275 h 276"/>
                <a:gd name="T22" fmla="*/ 290 w 329"/>
                <a:gd name="T23" fmla="*/ 206 h 276"/>
                <a:gd name="T24" fmla="*/ 305 w 329"/>
                <a:gd name="T25" fmla="*/ 114 h 276"/>
                <a:gd name="T26" fmla="*/ 328 w 329"/>
                <a:gd name="T27" fmla="*/ 61 h 276"/>
                <a:gd name="T28" fmla="*/ 328 w 329"/>
                <a:gd name="T29" fmla="*/ 61 h 276"/>
                <a:gd name="T30" fmla="*/ 290 w 329"/>
                <a:gd name="T31" fmla="*/ 23 h 276"/>
                <a:gd name="T32" fmla="*/ 190 w 329"/>
                <a:gd name="T33" fmla="*/ 0 h 276"/>
                <a:gd name="T34" fmla="*/ 167 w 329"/>
                <a:gd name="T35" fmla="*/ 30 h 276"/>
                <a:gd name="T36" fmla="*/ 114 w 329"/>
                <a:gd name="T37" fmla="*/ 38 h 276"/>
                <a:gd name="T38" fmla="*/ 83 w 329"/>
                <a:gd name="T39" fmla="*/ 91 h 276"/>
                <a:gd name="T40" fmla="*/ 0 w 329"/>
                <a:gd name="T41" fmla="*/ 91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9" h="276">
                  <a:moveTo>
                    <a:pt x="0" y="91"/>
                  </a:moveTo>
                  <a:lnTo>
                    <a:pt x="0" y="91"/>
                  </a:lnTo>
                  <a:cubicBezTo>
                    <a:pt x="0" y="107"/>
                    <a:pt x="7" y="122"/>
                    <a:pt x="7" y="137"/>
                  </a:cubicBezTo>
                  <a:cubicBezTo>
                    <a:pt x="15" y="145"/>
                    <a:pt x="38" y="145"/>
                    <a:pt x="38" y="152"/>
                  </a:cubicBezTo>
                  <a:cubicBezTo>
                    <a:pt x="45" y="168"/>
                    <a:pt x="30" y="191"/>
                    <a:pt x="30" y="206"/>
                  </a:cubicBezTo>
                  <a:lnTo>
                    <a:pt x="30" y="206"/>
                  </a:lnTo>
                  <a:cubicBezTo>
                    <a:pt x="53" y="221"/>
                    <a:pt x="68" y="244"/>
                    <a:pt x="91" y="252"/>
                  </a:cubicBezTo>
                  <a:cubicBezTo>
                    <a:pt x="106" y="259"/>
                    <a:pt x="114" y="252"/>
                    <a:pt x="122" y="252"/>
                  </a:cubicBezTo>
                  <a:cubicBezTo>
                    <a:pt x="137" y="259"/>
                    <a:pt x="152" y="267"/>
                    <a:pt x="160" y="275"/>
                  </a:cubicBezTo>
                  <a:cubicBezTo>
                    <a:pt x="183" y="275"/>
                    <a:pt x="213" y="275"/>
                    <a:pt x="236" y="275"/>
                  </a:cubicBezTo>
                  <a:lnTo>
                    <a:pt x="236" y="275"/>
                  </a:lnTo>
                  <a:cubicBezTo>
                    <a:pt x="252" y="252"/>
                    <a:pt x="282" y="229"/>
                    <a:pt x="290" y="206"/>
                  </a:cubicBezTo>
                  <a:cubicBezTo>
                    <a:pt x="305" y="175"/>
                    <a:pt x="297" y="145"/>
                    <a:pt x="305" y="114"/>
                  </a:cubicBezTo>
                  <a:cubicBezTo>
                    <a:pt x="305" y="99"/>
                    <a:pt x="320" y="84"/>
                    <a:pt x="328" y="61"/>
                  </a:cubicBezTo>
                  <a:lnTo>
                    <a:pt x="328" y="61"/>
                  </a:lnTo>
                  <a:cubicBezTo>
                    <a:pt x="313" y="53"/>
                    <a:pt x="305" y="30"/>
                    <a:pt x="290" y="23"/>
                  </a:cubicBezTo>
                  <a:cubicBezTo>
                    <a:pt x="259" y="7"/>
                    <a:pt x="221" y="0"/>
                    <a:pt x="190" y="0"/>
                  </a:cubicBezTo>
                  <a:cubicBezTo>
                    <a:pt x="175" y="7"/>
                    <a:pt x="183" y="30"/>
                    <a:pt x="167" y="30"/>
                  </a:cubicBezTo>
                  <a:cubicBezTo>
                    <a:pt x="152" y="38"/>
                    <a:pt x="129" y="30"/>
                    <a:pt x="114" y="38"/>
                  </a:cubicBezTo>
                  <a:cubicBezTo>
                    <a:pt x="99" y="53"/>
                    <a:pt x="99" y="84"/>
                    <a:pt x="83" y="91"/>
                  </a:cubicBezTo>
                  <a:cubicBezTo>
                    <a:pt x="61" y="99"/>
                    <a:pt x="30" y="91"/>
                    <a:pt x="0" y="9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61" name="Freeform 13"/>
            <p:cNvSpPr>
              <a:spLocks noChangeArrowheads="1"/>
            </p:cNvSpPr>
            <p:nvPr/>
          </p:nvSpPr>
          <p:spPr bwMode="auto">
            <a:xfrm>
              <a:off x="6694052" y="7178676"/>
              <a:ext cx="146040" cy="119063"/>
            </a:xfrm>
            <a:custGeom>
              <a:avLst/>
              <a:gdLst>
                <a:gd name="T0" fmla="*/ 145 w 406"/>
                <a:gd name="T1" fmla="*/ 0 h 329"/>
                <a:gd name="T2" fmla="*/ 145 w 406"/>
                <a:gd name="T3" fmla="*/ 0 h 329"/>
                <a:gd name="T4" fmla="*/ 206 w 406"/>
                <a:gd name="T5" fmla="*/ 46 h 329"/>
                <a:gd name="T6" fmla="*/ 237 w 406"/>
                <a:gd name="T7" fmla="*/ 46 h 329"/>
                <a:gd name="T8" fmla="*/ 275 w 406"/>
                <a:gd name="T9" fmla="*/ 69 h 329"/>
                <a:gd name="T10" fmla="*/ 351 w 406"/>
                <a:gd name="T11" fmla="*/ 69 h 329"/>
                <a:gd name="T12" fmla="*/ 351 w 406"/>
                <a:gd name="T13" fmla="*/ 69 h 329"/>
                <a:gd name="T14" fmla="*/ 405 w 406"/>
                <a:gd name="T15" fmla="*/ 115 h 329"/>
                <a:gd name="T16" fmla="*/ 367 w 406"/>
                <a:gd name="T17" fmla="*/ 191 h 329"/>
                <a:gd name="T18" fmla="*/ 344 w 406"/>
                <a:gd name="T19" fmla="*/ 214 h 329"/>
                <a:gd name="T20" fmla="*/ 344 w 406"/>
                <a:gd name="T21" fmla="*/ 214 h 329"/>
                <a:gd name="T22" fmla="*/ 290 w 406"/>
                <a:gd name="T23" fmla="*/ 252 h 329"/>
                <a:gd name="T24" fmla="*/ 244 w 406"/>
                <a:gd name="T25" fmla="*/ 237 h 329"/>
                <a:gd name="T26" fmla="*/ 176 w 406"/>
                <a:gd name="T27" fmla="*/ 237 h 329"/>
                <a:gd name="T28" fmla="*/ 153 w 406"/>
                <a:gd name="T29" fmla="*/ 328 h 329"/>
                <a:gd name="T30" fmla="*/ 99 w 406"/>
                <a:gd name="T31" fmla="*/ 305 h 329"/>
                <a:gd name="T32" fmla="*/ 99 w 406"/>
                <a:gd name="T33" fmla="*/ 267 h 329"/>
                <a:gd name="T34" fmla="*/ 15 w 406"/>
                <a:gd name="T35" fmla="*/ 237 h 329"/>
                <a:gd name="T36" fmla="*/ 15 w 406"/>
                <a:gd name="T37" fmla="*/ 237 h 329"/>
                <a:gd name="T38" fmla="*/ 8 w 406"/>
                <a:gd name="T39" fmla="*/ 138 h 329"/>
                <a:gd name="T40" fmla="*/ 46 w 406"/>
                <a:gd name="T41" fmla="*/ 130 h 329"/>
                <a:gd name="T42" fmla="*/ 84 w 406"/>
                <a:gd name="T43" fmla="*/ 53 h 329"/>
                <a:gd name="T44" fmla="*/ 107 w 406"/>
                <a:gd name="T45" fmla="*/ 46 h 329"/>
                <a:gd name="T46" fmla="*/ 145 w 406"/>
                <a:gd name="T4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6" h="329">
                  <a:moveTo>
                    <a:pt x="145" y="0"/>
                  </a:moveTo>
                  <a:lnTo>
                    <a:pt x="145" y="0"/>
                  </a:lnTo>
                  <a:cubicBezTo>
                    <a:pt x="168" y="15"/>
                    <a:pt x="183" y="38"/>
                    <a:pt x="206" y="46"/>
                  </a:cubicBezTo>
                  <a:cubicBezTo>
                    <a:pt x="221" y="53"/>
                    <a:pt x="229" y="46"/>
                    <a:pt x="237" y="46"/>
                  </a:cubicBezTo>
                  <a:cubicBezTo>
                    <a:pt x="252" y="53"/>
                    <a:pt x="267" y="61"/>
                    <a:pt x="275" y="69"/>
                  </a:cubicBezTo>
                  <a:cubicBezTo>
                    <a:pt x="298" y="69"/>
                    <a:pt x="328" y="69"/>
                    <a:pt x="351" y="69"/>
                  </a:cubicBezTo>
                  <a:lnTo>
                    <a:pt x="351" y="69"/>
                  </a:lnTo>
                  <a:cubicBezTo>
                    <a:pt x="367" y="84"/>
                    <a:pt x="397" y="92"/>
                    <a:pt x="405" y="115"/>
                  </a:cubicBezTo>
                  <a:cubicBezTo>
                    <a:pt x="405" y="145"/>
                    <a:pt x="382" y="168"/>
                    <a:pt x="367" y="191"/>
                  </a:cubicBezTo>
                  <a:cubicBezTo>
                    <a:pt x="367" y="199"/>
                    <a:pt x="351" y="206"/>
                    <a:pt x="344" y="214"/>
                  </a:cubicBezTo>
                  <a:lnTo>
                    <a:pt x="344" y="214"/>
                  </a:lnTo>
                  <a:cubicBezTo>
                    <a:pt x="321" y="229"/>
                    <a:pt x="313" y="252"/>
                    <a:pt x="290" y="252"/>
                  </a:cubicBezTo>
                  <a:cubicBezTo>
                    <a:pt x="275" y="260"/>
                    <a:pt x="260" y="237"/>
                    <a:pt x="244" y="237"/>
                  </a:cubicBezTo>
                  <a:cubicBezTo>
                    <a:pt x="221" y="229"/>
                    <a:pt x="198" y="237"/>
                    <a:pt x="176" y="237"/>
                  </a:cubicBezTo>
                  <a:cubicBezTo>
                    <a:pt x="176" y="237"/>
                    <a:pt x="153" y="321"/>
                    <a:pt x="153" y="328"/>
                  </a:cubicBezTo>
                  <a:cubicBezTo>
                    <a:pt x="145" y="328"/>
                    <a:pt x="99" y="305"/>
                    <a:pt x="99" y="305"/>
                  </a:cubicBezTo>
                  <a:cubicBezTo>
                    <a:pt x="92" y="305"/>
                    <a:pt x="99" y="267"/>
                    <a:pt x="99" y="267"/>
                  </a:cubicBezTo>
                  <a:cubicBezTo>
                    <a:pt x="69" y="260"/>
                    <a:pt x="46" y="252"/>
                    <a:pt x="15" y="237"/>
                  </a:cubicBezTo>
                  <a:lnTo>
                    <a:pt x="15" y="237"/>
                  </a:lnTo>
                  <a:cubicBezTo>
                    <a:pt x="15" y="206"/>
                    <a:pt x="0" y="168"/>
                    <a:pt x="8" y="138"/>
                  </a:cubicBezTo>
                  <a:cubicBezTo>
                    <a:pt x="8" y="122"/>
                    <a:pt x="38" y="138"/>
                    <a:pt x="46" y="130"/>
                  </a:cubicBezTo>
                  <a:cubicBezTo>
                    <a:pt x="69" y="107"/>
                    <a:pt x="69" y="76"/>
                    <a:pt x="84" y="53"/>
                  </a:cubicBezTo>
                  <a:cubicBezTo>
                    <a:pt x="84" y="46"/>
                    <a:pt x="99" y="53"/>
                    <a:pt x="107" y="46"/>
                  </a:cubicBezTo>
                  <a:cubicBezTo>
                    <a:pt x="122" y="31"/>
                    <a:pt x="130" y="15"/>
                    <a:pt x="145"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62" name="Freeform 14"/>
            <p:cNvSpPr>
              <a:spLocks noChangeArrowheads="1"/>
            </p:cNvSpPr>
            <p:nvPr/>
          </p:nvSpPr>
          <p:spPr bwMode="auto">
            <a:xfrm>
              <a:off x="6203547" y="7239000"/>
              <a:ext cx="638133" cy="409575"/>
            </a:xfrm>
            <a:custGeom>
              <a:avLst/>
              <a:gdLst>
                <a:gd name="T0" fmla="*/ 580 w 1773"/>
                <a:gd name="T1" fmla="*/ 176 h 1139"/>
                <a:gd name="T2" fmla="*/ 687 w 1773"/>
                <a:gd name="T3" fmla="*/ 199 h 1139"/>
                <a:gd name="T4" fmla="*/ 825 w 1773"/>
                <a:gd name="T5" fmla="*/ 168 h 1139"/>
                <a:gd name="T6" fmla="*/ 848 w 1773"/>
                <a:gd name="T7" fmla="*/ 153 h 1139"/>
                <a:gd name="T8" fmla="*/ 947 w 1773"/>
                <a:gd name="T9" fmla="*/ 115 h 1139"/>
                <a:gd name="T10" fmla="*/ 1061 w 1773"/>
                <a:gd name="T11" fmla="*/ 46 h 1139"/>
                <a:gd name="T12" fmla="*/ 1100 w 1773"/>
                <a:gd name="T13" fmla="*/ 0 h 1139"/>
                <a:gd name="T14" fmla="*/ 1214 w 1773"/>
                <a:gd name="T15" fmla="*/ 53 h 1139"/>
                <a:gd name="T16" fmla="*/ 1275 w 1773"/>
                <a:gd name="T17" fmla="*/ 76 h 1139"/>
                <a:gd name="T18" fmla="*/ 1344 w 1773"/>
                <a:gd name="T19" fmla="*/ 84 h 1139"/>
                <a:gd name="T20" fmla="*/ 1382 w 1773"/>
                <a:gd name="T21" fmla="*/ 69 h 1139"/>
                <a:gd name="T22" fmla="*/ 1466 w 1773"/>
                <a:gd name="T23" fmla="*/ 137 h 1139"/>
                <a:gd name="T24" fmla="*/ 1543 w 1773"/>
                <a:gd name="T25" fmla="*/ 69 h 1139"/>
                <a:gd name="T26" fmla="*/ 1657 w 1773"/>
                <a:gd name="T27" fmla="*/ 84 h 1139"/>
                <a:gd name="T28" fmla="*/ 1711 w 1773"/>
                <a:gd name="T29" fmla="*/ 46 h 1139"/>
                <a:gd name="T30" fmla="*/ 1734 w 1773"/>
                <a:gd name="T31" fmla="*/ 176 h 1139"/>
                <a:gd name="T32" fmla="*/ 1772 w 1773"/>
                <a:gd name="T33" fmla="*/ 389 h 1139"/>
                <a:gd name="T34" fmla="*/ 1764 w 1773"/>
                <a:gd name="T35" fmla="*/ 466 h 1139"/>
                <a:gd name="T36" fmla="*/ 1718 w 1773"/>
                <a:gd name="T37" fmla="*/ 520 h 1139"/>
                <a:gd name="T38" fmla="*/ 1634 w 1773"/>
                <a:gd name="T39" fmla="*/ 588 h 1139"/>
                <a:gd name="T40" fmla="*/ 1482 w 1773"/>
                <a:gd name="T41" fmla="*/ 626 h 1139"/>
                <a:gd name="T42" fmla="*/ 1214 w 1773"/>
                <a:gd name="T43" fmla="*/ 779 h 1139"/>
                <a:gd name="T44" fmla="*/ 1107 w 1773"/>
                <a:gd name="T45" fmla="*/ 909 h 1139"/>
                <a:gd name="T46" fmla="*/ 1100 w 1773"/>
                <a:gd name="T47" fmla="*/ 1001 h 1139"/>
                <a:gd name="T48" fmla="*/ 993 w 1773"/>
                <a:gd name="T49" fmla="*/ 1085 h 1139"/>
                <a:gd name="T50" fmla="*/ 848 w 1773"/>
                <a:gd name="T51" fmla="*/ 1131 h 1139"/>
                <a:gd name="T52" fmla="*/ 756 w 1773"/>
                <a:gd name="T53" fmla="*/ 1031 h 1139"/>
                <a:gd name="T54" fmla="*/ 596 w 1773"/>
                <a:gd name="T55" fmla="*/ 1069 h 1139"/>
                <a:gd name="T56" fmla="*/ 573 w 1773"/>
                <a:gd name="T57" fmla="*/ 1054 h 1139"/>
                <a:gd name="T58" fmla="*/ 504 w 1773"/>
                <a:gd name="T59" fmla="*/ 1031 h 1139"/>
                <a:gd name="T60" fmla="*/ 404 w 1773"/>
                <a:gd name="T61" fmla="*/ 886 h 1139"/>
                <a:gd name="T62" fmla="*/ 290 w 1773"/>
                <a:gd name="T63" fmla="*/ 703 h 1139"/>
                <a:gd name="T64" fmla="*/ 236 w 1773"/>
                <a:gd name="T65" fmla="*/ 634 h 1139"/>
                <a:gd name="T66" fmla="*/ 206 w 1773"/>
                <a:gd name="T67" fmla="*/ 603 h 1139"/>
                <a:gd name="T68" fmla="*/ 114 w 1773"/>
                <a:gd name="T69" fmla="*/ 351 h 1139"/>
                <a:gd name="T70" fmla="*/ 46 w 1773"/>
                <a:gd name="T71" fmla="*/ 321 h 1139"/>
                <a:gd name="T72" fmla="*/ 0 w 1773"/>
                <a:gd name="T73" fmla="*/ 237 h 1139"/>
                <a:gd name="T74" fmla="*/ 137 w 1773"/>
                <a:gd name="T75" fmla="*/ 206 h 1139"/>
                <a:gd name="T76" fmla="*/ 275 w 1773"/>
                <a:gd name="T77" fmla="*/ 206 h 1139"/>
                <a:gd name="T78" fmla="*/ 580 w 1773"/>
                <a:gd name="T79" fmla="*/ 176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73" h="1139">
                  <a:moveTo>
                    <a:pt x="580" y="176"/>
                  </a:moveTo>
                  <a:lnTo>
                    <a:pt x="580" y="176"/>
                  </a:lnTo>
                  <a:cubicBezTo>
                    <a:pt x="596" y="183"/>
                    <a:pt x="596" y="191"/>
                    <a:pt x="618" y="191"/>
                  </a:cubicBezTo>
                  <a:cubicBezTo>
                    <a:pt x="641" y="199"/>
                    <a:pt x="664" y="199"/>
                    <a:pt x="687" y="199"/>
                  </a:cubicBezTo>
                  <a:cubicBezTo>
                    <a:pt x="710" y="199"/>
                    <a:pt x="733" y="199"/>
                    <a:pt x="756" y="191"/>
                  </a:cubicBezTo>
                  <a:cubicBezTo>
                    <a:pt x="779" y="191"/>
                    <a:pt x="802" y="176"/>
                    <a:pt x="825" y="168"/>
                  </a:cubicBezTo>
                  <a:lnTo>
                    <a:pt x="825" y="168"/>
                  </a:lnTo>
                  <a:cubicBezTo>
                    <a:pt x="832" y="160"/>
                    <a:pt x="840" y="153"/>
                    <a:pt x="848" y="153"/>
                  </a:cubicBezTo>
                  <a:cubicBezTo>
                    <a:pt x="863" y="153"/>
                    <a:pt x="878" y="160"/>
                    <a:pt x="886" y="160"/>
                  </a:cubicBezTo>
                  <a:cubicBezTo>
                    <a:pt x="909" y="145"/>
                    <a:pt x="924" y="130"/>
                    <a:pt x="947" y="115"/>
                  </a:cubicBezTo>
                  <a:cubicBezTo>
                    <a:pt x="962" y="92"/>
                    <a:pt x="970" y="61"/>
                    <a:pt x="993" y="53"/>
                  </a:cubicBezTo>
                  <a:cubicBezTo>
                    <a:pt x="1015" y="38"/>
                    <a:pt x="1038" y="61"/>
                    <a:pt x="1061" y="46"/>
                  </a:cubicBezTo>
                  <a:cubicBezTo>
                    <a:pt x="1077" y="38"/>
                    <a:pt x="1084" y="15"/>
                    <a:pt x="1100" y="0"/>
                  </a:cubicBezTo>
                  <a:lnTo>
                    <a:pt x="1100" y="0"/>
                  </a:lnTo>
                  <a:cubicBezTo>
                    <a:pt x="1123" y="23"/>
                    <a:pt x="1145" y="46"/>
                    <a:pt x="1176" y="61"/>
                  </a:cubicBezTo>
                  <a:cubicBezTo>
                    <a:pt x="1191" y="69"/>
                    <a:pt x="1207" y="53"/>
                    <a:pt x="1214" y="53"/>
                  </a:cubicBezTo>
                  <a:cubicBezTo>
                    <a:pt x="1237" y="61"/>
                    <a:pt x="1252" y="84"/>
                    <a:pt x="1275" y="76"/>
                  </a:cubicBezTo>
                  <a:lnTo>
                    <a:pt x="1275" y="76"/>
                  </a:lnTo>
                  <a:cubicBezTo>
                    <a:pt x="1344" y="84"/>
                    <a:pt x="1344" y="84"/>
                    <a:pt x="1344" y="84"/>
                  </a:cubicBezTo>
                  <a:lnTo>
                    <a:pt x="1344" y="84"/>
                  </a:lnTo>
                  <a:cubicBezTo>
                    <a:pt x="1382" y="69"/>
                    <a:pt x="1382" y="69"/>
                    <a:pt x="1382" y="69"/>
                  </a:cubicBezTo>
                  <a:lnTo>
                    <a:pt x="1382" y="69"/>
                  </a:lnTo>
                  <a:cubicBezTo>
                    <a:pt x="1413" y="84"/>
                    <a:pt x="1436" y="92"/>
                    <a:pt x="1466" y="99"/>
                  </a:cubicBezTo>
                  <a:cubicBezTo>
                    <a:pt x="1466" y="99"/>
                    <a:pt x="1459" y="137"/>
                    <a:pt x="1466" y="137"/>
                  </a:cubicBezTo>
                  <a:cubicBezTo>
                    <a:pt x="1466" y="137"/>
                    <a:pt x="1512" y="160"/>
                    <a:pt x="1520" y="160"/>
                  </a:cubicBezTo>
                  <a:cubicBezTo>
                    <a:pt x="1520" y="153"/>
                    <a:pt x="1543" y="69"/>
                    <a:pt x="1543" y="69"/>
                  </a:cubicBezTo>
                  <a:cubicBezTo>
                    <a:pt x="1565" y="69"/>
                    <a:pt x="1588" y="61"/>
                    <a:pt x="1611" y="69"/>
                  </a:cubicBezTo>
                  <a:cubicBezTo>
                    <a:pt x="1627" y="69"/>
                    <a:pt x="1642" y="92"/>
                    <a:pt x="1657" y="84"/>
                  </a:cubicBezTo>
                  <a:cubicBezTo>
                    <a:pt x="1680" y="84"/>
                    <a:pt x="1688" y="61"/>
                    <a:pt x="1711" y="46"/>
                  </a:cubicBezTo>
                  <a:lnTo>
                    <a:pt x="1711" y="46"/>
                  </a:lnTo>
                  <a:cubicBezTo>
                    <a:pt x="1718" y="61"/>
                    <a:pt x="1734" y="76"/>
                    <a:pt x="1734" y="99"/>
                  </a:cubicBezTo>
                  <a:cubicBezTo>
                    <a:pt x="1741" y="122"/>
                    <a:pt x="1734" y="153"/>
                    <a:pt x="1734" y="176"/>
                  </a:cubicBezTo>
                  <a:cubicBezTo>
                    <a:pt x="1734" y="222"/>
                    <a:pt x="1726" y="260"/>
                    <a:pt x="1734" y="298"/>
                  </a:cubicBezTo>
                  <a:cubicBezTo>
                    <a:pt x="1741" y="336"/>
                    <a:pt x="1764" y="359"/>
                    <a:pt x="1772" y="389"/>
                  </a:cubicBezTo>
                  <a:cubicBezTo>
                    <a:pt x="1772" y="405"/>
                    <a:pt x="1764" y="412"/>
                    <a:pt x="1764" y="420"/>
                  </a:cubicBezTo>
                  <a:cubicBezTo>
                    <a:pt x="1764" y="435"/>
                    <a:pt x="1764" y="451"/>
                    <a:pt x="1764" y="466"/>
                  </a:cubicBezTo>
                  <a:lnTo>
                    <a:pt x="1764" y="466"/>
                  </a:lnTo>
                  <a:cubicBezTo>
                    <a:pt x="1749" y="481"/>
                    <a:pt x="1741" y="504"/>
                    <a:pt x="1718" y="520"/>
                  </a:cubicBezTo>
                  <a:cubicBezTo>
                    <a:pt x="1711" y="520"/>
                    <a:pt x="1695" y="512"/>
                    <a:pt x="1688" y="520"/>
                  </a:cubicBezTo>
                  <a:cubicBezTo>
                    <a:pt x="1657" y="535"/>
                    <a:pt x="1657" y="581"/>
                    <a:pt x="1634" y="588"/>
                  </a:cubicBezTo>
                  <a:cubicBezTo>
                    <a:pt x="1588" y="596"/>
                    <a:pt x="1558" y="535"/>
                    <a:pt x="1520" y="542"/>
                  </a:cubicBezTo>
                  <a:cubicBezTo>
                    <a:pt x="1489" y="550"/>
                    <a:pt x="1504" y="603"/>
                    <a:pt x="1482" y="626"/>
                  </a:cubicBezTo>
                  <a:cubicBezTo>
                    <a:pt x="1443" y="680"/>
                    <a:pt x="1405" y="741"/>
                    <a:pt x="1352" y="772"/>
                  </a:cubicBezTo>
                  <a:cubicBezTo>
                    <a:pt x="1313" y="795"/>
                    <a:pt x="1252" y="756"/>
                    <a:pt x="1214" y="779"/>
                  </a:cubicBezTo>
                  <a:cubicBezTo>
                    <a:pt x="1184" y="795"/>
                    <a:pt x="1176" y="833"/>
                    <a:pt x="1161" y="863"/>
                  </a:cubicBezTo>
                  <a:cubicBezTo>
                    <a:pt x="1145" y="878"/>
                    <a:pt x="1123" y="894"/>
                    <a:pt x="1107" y="909"/>
                  </a:cubicBezTo>
                  <a:cubicBezTo>
                    <a:pt x="1100" y="939"/>
                    <a:pt x="1100" y="970"/>
                    <a:pt x="1100" y="1001"/>
                  </a:cubicBezTo>
                  <a:lnTo>
                    <a:pt x="1100" y="1001"/>
                  </a:lnTo>
                  <a:cubicBezTo>
                    <a:pt x="1100" y="1001"/>
                    <a:pt x="1015" y="1039"/>
                    <a:pt x="1008" y="1039"/>
                  </a:cubicBezTo>
                  <a:cubicBezTo>
                    <a:pt x="993" y="1047"/>
                    <a:pt x="993" y="1085"/>
                    <a:pt x="993" y="1085"/>
                  </a:cubicBezTo>
                  <a:cubicBezTo>
                    <a:pt x="954" y="1077"/>
                    <a:pt x="916" y="1054"/>
                    <a:pt x="878" y="1069"/>
                  </a:cubicBezTo>
                  <a:cubicBezTo>
                    <a:pt x="855" y="1077"/>
                    <a:pt x="871" y="1131"/>
                    <a:pt x="848" y="1131"/>
                  </a:cubicBezTo>
                  <a:cubicBezTo>
                    <a:pt x="817" y="1138"/>
                    <a:pt x="786" y="1115"/>
                    <a:pt x="763" y="1092"/>
                  </a:cubicBezTo>
                  <a:cubicBezTo>
                    <a:pt x="756" y="1077"/>
                    <a:pt x="771" y="1047"/>
                    <a:pt x="756" y="1031"/>
                  </a:cubicBezTo>
                  <a:cubicBezTo>
                    <a:pt x="733" y="1008"/>
                    <a:pt x="702" y="1008"/>
                    <a:pt x="679" y="1016"/>
                  </a:cubicBezTo>
                  <a:cubicBezTo>
                    <a:pt x="649" y="1024"/>
                    <a:pt x="626" y="1054"/>
                    <a:pt x="596" y="1069"/>
                  </a:cubicBezTo>
                  <a:lnTo>
                    <a:pt x="596" y="1069"/>
                  </a:lnTo>
                  <a:cubicBezTo>
                    <a:pt x="596" y="1062"/>
                    <a:pt x="580" y="1054"/>
                    <a:pt x="573" y="1054"/>
                  </a:cubicBezTo>
                  <a:cubicBezTo>
                    <a:pt x="565" y="1047"/>
                    <a:pt x="557" y="1039"/>
                    <a:pt x="550" y="1031"/>
                  </a:cubicBezTo>
                  <a:cubicBezTo>
                    <a:pt x="527" y="1008"/>
                    <a:pt x="534" y="1016"/>
                    <a:pt x="504" y="1031"/>
                  </a:cubicBezTo>
                  <a:cubicBezTo>
                    <a:pt x="427" y="1077"/>
                    <a:pt x="466" y="985"/>
                    <a:pt x="435" y="962"/>
                  </a:cubicBezTo>
                  <a:cubicBezTo>
                    <a:pt x="404" y="932"/>
                    <a:pt x="404" y="932"/>
                    <a:pt x="404" y="886"/>
                  </a:cubicBezTo>
                  <a:cubicBezTo>
                    <a:pt x="412" y="825"/>
                    <a:pt x="359" y="795"/>
                    <a:pt x="343" y="749"/>
                  </a:cubicBezTo>
                  <a:cubicBezTo>
                    <a:pt x="336" y="741"/>
                    <a:pt x="305" y="710"/>
                    <a:pt x="290" y="703"/>
                  </a:cubicBezTo>
                  <a:cubicBezTo>
                    <a:pt x="267" y="687"/>
                    <a:pt x="252" y="657"/>
                    <a:pt x="236" y="634"/>
                  </a:cubicBezTo>
                  <a:lnTo>
                    <a:pt x="236" y="634"/>
                  </a:lnTo>
                  <a:cubicBezTo>
                    <a:pt x="229" y="626"/>
                    <a:pt x="198" y="611"/>
                    <a:pt x="206" y="603"/>
                  </a:cubicBezTo>
                  <a:lnTo>
                    <a:pt x="206" y="603"/>
                  </a:lnTo>
                  <a:cubicBezTo>
                    <a:pt x="282" y="581"/>
                    <a:pt x="336" y="573"/>
                    <a:pt x="282" y="481"/>
                  </a:cubicBezTo>
                  <a:cubicBezTo>
                    <a:pt x="244" y="428"/>
                    <a:pt x="175" y="382"/>
                    <a:pt x="114" y="351"/>
                  </a:cubicBezTo>
                  <a:cubicBezTo>
                    <a:pt x="46" y="321"/>
                    <a:pt x="46" y="321"/>
                    <a:pt x="46" y="321"/>
                  </a:cubicBezTo>
                  <a:lnTo>
                    <a:pt x="46" y="321"/>
                  </a:lnTo>
                  <a:cubicBezTo>
                    <a:pt x="30" y="290"/>
                    <a:pt x="15" y="267"/>
                    <a:pt x="0" y="237"/>
                  </a:cubicBezTo>
                  <a:lnTo>
                    <a:pt x="0" y="237"/>
                  </a:lnTo>
                  <a:cubicBezTo>
                    <a:pt x="15" y="229"/>
                    <a:pt x="61" y="183"/>
                    <a:pt x="84" y="183"/>
                  </a:cubicBezTo>
                  <a:cubicBezTo>
                    <a:pt x="107" y="176"/>
                    <a:pt x="114" y="199"/>
                    <a:pt x="137" y="206"/>
                  </a:cubicBezTo>
                  <a:cubicBezTo>
                    <a:pt x="175" y="214"/>
                    <a:pt x="236" y="214"/>
                    <a:pt x="275" y="206"/>
                  </a:cubicBezTo>
                  <a:lnTo>
                    <a:pt x="275" y="206"/>
                  </a:lnTo>
                  <a:cubicBezTo>
                    <a:pt x="343" y="290"/>
                    <a:pt x="427" y="336"/>
                    <a:pt x="511" y="275"/>
                  </a:cubicBezTo>
                  <a:cubicBezTo>
                    <a:pt x="527" y="260"/>
                    <a:pt x="565" y="214"/>
                    <a:pt x="580" y="17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63" name="Freeform 15"/>
            <p:cNvSpPr>
              <a:spLocks noChangeArrowheads="1"/>
            </p:cNvSpPr>
            <p:nvPr/>
          </p:nvSpPr>
          <p:spPr bwMode="auto">
            <a:xfrm>
              <a:off x="6043220" y="7272338"/>
              <a:ext cx="280969" cy="258762"/>
            </a:xfrm>
            <a:custGeom>
              <a:avLst/>
              <a:gdLst>
                <a:gd name="T0" fmla="*/ 488 w 779"/>
                <a:gd name="T1" fmla="*/ 229 h 719"/>
                <a:gd name="T2" fmla="*/ 488 w 779"/>
                <a:gd name="T3" fmla="*/ 229 h 719"/>
                <a:gd name="T4" fmla="*/ 518 w 779"/>
                <a:gd name="T5" fmla="*/ 343 h 719"/>
                <a:gd name="T6" fmla="*/ 114 w 779"/>
                <a:gd name="T7" fmla="*/ 0 h 719"/>
                <a:gd name="T8" fmla="*/ 30 w 779"/>
                <a:gd name="T9" fmla="*/ 7 h 719"/>
                <a:gd name="T10" fmla="*/ 30 w 779"/>
                <a:gd name="T11" fmla="*/ 7 h 719"/>
                <a:gd name="T12" fmla="*/ 0 w 779"/>
                <a:gd name="T13" fmla="*/ 99 h 719"/>
                <a:gd name="T14" fmla="*/ 30 w 779"/>
                <a:gd name="T15" fmla="*/ 160 h 719"/>
                <a:gd name="T16" fmla="*/ 61 w 779"/>
                <a:gd name="T17" fmla="*/ 145 h 719"/>
                <a:gd name="T18" fmla="*/ 91 w 779"/>
                <a:gd name="T19" fmla="*/ 198 h 719"/>
                <a:gd name="T20" fmla="*/ 61 w 779"/>
                <a:gd name="T21" fmla="*/ 236 h 719"/>
                <a:gd name="T22" fmla="*/ 84 w 779"/>
                <a:gd name="T23" fmla="*/ 282 h 719"/>
                <a:gd name="T24" fmla="*/ 122 w 779"/>
                <a:gd name="T25" fmla="*/ 297 h 719"/>
                <a:gd name="T26" fmla="*/ 130 w 779"/>
                <a:gd name="T27" fmla="*/ 374 h 719"/>
                <a:gd name="T28" fmla="*/ 168 w 779"/>
                <a:gd name="T29" fmla="*/ 435 h 719"/>
                <a:gd name="T30" fmla="*/ 221 w 779"/>
                <a:gd name="T31" fmla="*/ 519 h 719"/>
                <a:gd name="T32" fmla="*/ 296 w 779"/>
                <a:gd name="T33" fmla="*/ 504 h 719"/>
                <a:gd name="T34" fmla="*/ 327 w 779"/>
                <a:gd name="T35" fmla="*/ 511 h 719"/>
                <a:gd name="T36" fmla="*/ 335 w 779"/>
                <a:gd name="T37" fmla="*/ 618 h 719"/>
                <a:gd name="T38" fmla="*/ 381 w 779"/>
                <a:gd name="T39" fmla="*/ 626 h 719"/>
                <a:gd name="T40" fmla="*/ 404 w 779"/>
                <a:gd name="T41" fmla="*/ 718 h 719"/>
                <a:gd name="T42" fmla="*/ 404 w 779"/>
                <a:gd name="T43" fmla="*/ 718 h 719"/>
                <a:gd name="T44" fmla="*/ 472 w 779"/>
                <a:gd name="T45" fmla="*/ 687 h 719"/>
                <a:gd name="T46" fmla="*/ 549 w 779"/>
                <a:gd name="T47" fmla="*/ 664 h 719"/>
                <a:gd name="T48" fmla="*/ 602 w 779"/>
                <a:gd name="T49" fmla="*/ 588 h 719"/>
                <a:gd name="T50" fmla="*/ 678 w 779"/>
                <a:gd name="T51" fmla="*/ 542 h 719"/>
                <a:gd name="T52" fmla="*/ 678 w 779"/>
                <a:gd name="T53" fmla="*/ 542 h 719"/>
                <a:gd name="T54" fmla="*/ 648 w 779"/>
                <a:gd name="T55" fmla="*/ 511 h 719"/>
                <a:gd name="T56" fmla="*/ 648 w 779"/>
                <a:gd name="T57" fmla="*/ 511 h 719"/>
                <a:gd name="T58" fmla="*/ 724 w 779"/>
                <a:gd name="T59" fmla="*/ 389 h 719"/>
                <a:gd name="T60" fmla="*/ 556 w 779"/>
                <a:gd name="T61" fmla="*/ 259 h 719"/>
                <a:gd name="T62" fmla="*/ 488 w 779"/>
                <a:gd name="T63" fmla="*/ 229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9" h="719">
                  <a:moveTo>
                    <a:pt x="488" y="229"/>
                  </a:moveTo>
                  <a:lnTo>
                    <a:pt x="488" y="229"/>
                  </a:lnTo>
                  <a:cubicBezTo>
                    <a:pt x="503" y="259"/>
                    <a:pt x="518" y="297"/>
                    <a:pt x="518" y="343"/>
                  </a:cubicBezTo>
                  <a:cubicBezTo>
                    <a:pt x="426" y="366"/>
                    <a:pt x="206" y="0"/>
                    <a:pt x="114" y="0"/>
                  </a:cubicBezTo>
                  <a:cubicBezTo>
                    <a:pt x="84" y="0"/>
                    <a:pt x="61" y="0"/>
                    <a:pt x="30" y="7"/>
                  </a:cubicBezTo>
                  <a:lnTo>
                    <a:pt x="30" y="7"/>
                  </a:lnTo>
                  <a:cubicBezTo>
                    <a:pt x="22" y="45"/>
                    <a:pt x="7" y="53"/>
                    <a:pt x="0" y="99"/>
                  </a:cubicBezTo>
                  <a:cubicBezTo>
                    <a:pt x="0" y="114"/>
                    <a:pt x="15" y="145"/>
                    <a:pt x="30" y="160"/>
                  </a:cubicBezTo>
                  <a:cubicBezTo>
                    <a:pt x="38" y="160"/>
                    <a:pt x="53" y="145"/>
                    <a:pt x="61" y="145"/>
                  </a:cubicBezTo>
                  <a:cubicBezTo>
                    <a:pt x="76" y="160"/>
                    <a:pt x="91" y="175"/>
                    <a:pt x="91" y="198"/>
                  </a:cubicBezTo>
                  <a:cubicBezTo>
                    <a:pt x="91" y="214"/>
                    <a:pt x="61" y="221"/>
                    <a:pt x="61" y="236"/>
                  </a:cubicBezTo>
                  <a:cubicBezTo>
                    <a:pt x="61" y="252"/>
                    <a:pt x="76" y="267"/>
                    <a:pt x="84" y="282"/>
                  </a:cubicBezTo>
                  <a:cubicBezTo>
                    <a:pt x="99" y="290"/>
                    <a:pt x="122" y="282"/>
                    <a:pt x="122" y="297"/>
                  </a:cubicBezTo>
                  <a:cubicBezTo>
                    <a:pt x="137" y="320"/>
                    <a:pt x="122" y="351"/>
                    <a:pt x="130" y="374"/>
                  </a:cubicBezTo>
                  <a:cubicBezTo>
                    <a:pt x="137" y="397"/>
                    <a:pt x="160" y="412"/>
                    <a:pt x="168" y="435"/>
                  </a:cubicBezTo>
                  <a:cubicBezTo>
                    <a:pt x="191" y="458"/>
                    <a:pt x="191" y="504"/>
                    <a:pt x="221" y="519"/>
                  </a:cubicBezTo>
                  <a:cubicBezTo>
                    <a:pt x="244" y="527"/>
                    <a:pt x="275" y="504"/>
                    <a:pt x="296" y="504"/>
                  </a:cubicBezTo>
                  <a:cubicBezTo>
                    <a:pt x="304" y="504"/>
                    <a:pt x="327" y="504"/>
                    <a:pt x="327" y="511"/>
                  </a:cubicBezTo>
                  <a:cubicBezTo>
                    <a:pt x="342" y="550"/>
                    <a:pt x="319" y="588"/>
                    <a:pt x="335" y="618"/>
                  </a:cubicBezTo>
                  <a:cubicBezTo>
                    <a:pt x="342" y="634"/>
                    <a:pt x="373" y="618"/>
                    <a:pt x="381" y="626"/>
                  </a:cubicBezTo>
                  <a:cubicBezTo>
                    <a:pt x="396" y="657"/>
                    <a:pt x="396" y="687"/>
                    <a:pt x="404" y="718"/>
                  </a:cubicBezTo>
                  <a:lnTo>
                    <a:pt x="404" y="718"/>
                  </a:lnTo>
                  <a:cubicBezTo>
                    <a:pt x="426" y="710"/>
                    <a:pt x="449" y="695"/>
                    <a:pt x="472" y="687"/>
                  </a:cubicBezTo>
                  <a:cubicBezTo>
                    <a:pt x="495" y="680"/>
                    <a:pt x="533" y="680"/>
                    <a:pt x="549" y="664"/>
                  </a:cubicBezTo>
                  <a:cubicBezTo>
                    <a:pt x="571" y="641"/>
                    <a:pt x="579" y="611"/>
                    <a:pt x="602" y="588"/>
                  </a:cubicBezTo>
                  <a:cubicBezTo>
                    <a:pt x="625" y="572"/>
                    <a:pt x="648" y="557"/>
                    <a:pt x="678" y="542"/>
                  </a:cubicBezTo>
                  <a:lnTo>
                    <a:pt x="678" y="542"/>
                  </a:lnTo>
                  <a:cubicBezTo>
                    <a:pt x="671" y="534"/>
                    <a:pt x="640" y="519"/>
                    <a:pt x="648" y="511"/>
                  </a:cubicBezTo>
                  <a:lnTo>
                    <a:pt x="648" y="511"/>
                  </a:lnTo>
                  <a:cubicBezTo>
                    <a:pt x="724" y="489"/>
                    <a:pt x="778" y="481"/>
                    <a:pt x="724" y="389"/>
                  </a:cubicBezTo>
                  <a:cubicBezTo>
                    <a:pt x="686" y="336"/>
                    <a:pt x="617" y="290"/>
                    <a:pt x="556" y="259"/>
                  </a:cubicBezTo>
                  <a:cubicBezTo>
                    <a:pt x="488" y="229"/>
                    <a:pt x="488" y="229"/>
                    <a:pt x="488" y="22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64" name="Freeform 16"/>
            <p:cNvSpPr>
              <a:spLocks noChangeArrowheads="1"/>
            </p:cNvSpPr>
            <p:nvPr/>
          </p:nvSpPr>
          <p:spPr bwMode="auto">
            <a:xfrm>
              <a:off x="6054330" y="7466013"/>
              <a:ext cx="374626" cy="258762"/>
            </a:xfrm>
            <a:custGeom>
              <a:avLst/>
              <a:gdLst>
                <a:gd name="T0" fmla="*/ 1008 w 1039"/>
                <a:gd name="T1" fmla="*/ 435 h 719"/>
                <a:gd name="T2" fmla="*/ 1008 w 1039"/>
                <a:gd name="T3" fmla="*/ 435 h 719"/>
                <a:gd name="T4" fmla="*/ 985 w 1039"/>
                <a:gd name="T5" fmla="*/ 420 h 719"/>
                <a:gd name="T6" fmla="*/ 962 w 1039"/>
                <a:gd name="T7" fmla="*/ 397 h 719"/>
                <a:gd name="T8" fmla="*/ 916 w 1039"/>
                <a:gd name="T9" fmla="*/ 397 h 719"/>
                <a:gd name="T10" fmla="*/ 847 w 1039"/>
                <a:gd name="T11" fmla="*/ 328 h 719"/>
                <a:gd name="T12" fmla="*/ 816 w 1039"/>
                <a:gd name="T13" fmla="*/ 252 h 719"/>
                <a:gd name="T14" fmla="*/ 755 w 1039"/>
                <a:gd name="T15" fmla="*/ 115 h 719"/>
                <a:gd name="T16" fmla="*/ 702 w 1039"/>
                <a:gd name="T17" fmla="*/ 69 h 719"/>
                <a:gd name="T18" fmla="*/ 648 w 1039"/>
                <a:gd name="T19" fmla="*/ 0 h 719"/>
                <a:gd name="T20" fmla="*/ 648 w 1039"/>
                <a:gd name="T21" fmla="*/ 0 h 719"/>
                <a:gd name="T22" fmla="*/ 572 w 1039"/>
                <a:gd name="T23" fmla="*/ 46 h 719"/>
                <a:gd name="T24" fmla="*/ 519 w 1039"/>
                <a:gd name="T25" fmla="*/ 122 h 719"/>
                <a:gd name="T26" fmla="*/ 442 w 1039"/>
                <a:gd name="T27" fmla="*/ 145 h 719"/>
                <a:gd name="T28" fmla="*/ 374 w 1039"/>
                <a:gd name="T29" fmla="*/ 176 h 719"/>
                <a:gd name="T30" fmla="*/ 374 w 1039"/>
                <a:gd name="T31" fmla="*/ 176 h 719"/>
                <a:gd name="T32" fmla="*/ 358 w 1039"/>
                <a:gd name="T33" fmla="*/ 260 h 719"/>
                <a:gd name="T34" fmla="*/ 381 w 1039"/>
                <a:gd name="T35" fmla="*/ 290 h 719"/>
                <a:gd name="T36" fmla="*/ 358 w 1039"/>
                <a:gd name="T37" fmla="*/ 382 h 719"/>
                <a:gd name="T38" fmla="*/ 458 w 1039"/>
                <a:gd name="T39" fmla="*/ 420 h 719"/>
                <a:gd name="T40" fmla="*/ 442 w 1039"/>
                <a:gd name="T41" fmla="*/ 481 h 719"/>
                <a:gd name="T42" fmla="*/ 274 w 1039"/>
                <a:gd name="T43" fmla="*/ 497 h 719"/>
                <a:gd name="T44" fmla="*/ 100 w 1039"/>
                <a:gd name="T45" fmla="*/ 512 h 719"/>
                <a:gd name="T46" fmla="*/ 0 w 1039"/>
                <a:gd name="T47" fmla="*/ 665 h 719"/>
                <a:gd name="T48" fmla="*/ 0 w 1039"/>
                <a:gd name="T49" fmla="*/ 665 h 719"/>
                <a:gd name="T50" fmla="*/ 92 w 1039"/>
                <a:gd name="T51" fmla="*/ 687 h 719"/>
                <a:gd name="T52" fmla="*/ 206 w 1039"/>
                <a:gd name="T53" fmla="*/ 710 h 719"/>
                <a:gd name="T54" fmla="*/ 305 w 1039"/>
                <a:gd name="T55" fmla="*/ 634 h 719"/>
                <a:gd name="T56" fmla="*/ 366 w 1039"/>
                <a:gd name="T57" fmla="*/ 680 h 719"/>
                <a:gd name="T58" fmla="*/ 366 w 1039"/>
                <a:gd name="T59" fmla="*/ 680 h 719"/>
                <a:gd name="T60" fmla="*/ 419 w 1039"/>
                <a:gd name="T61" fmla="*/ 649 h 719"/>
                <a:gd name="T62" fmla="*/ 519 w 1039"/>
                <a:gd name="T63" fmla="*/ 573 h 719"/>
                <a:gd name="T64" fmla="*/ 587 w 1039"/>
                <a:gd name="T65" fmla="*/ 504 h 719"/>
                <a:gd name="T66" fmla="*/ 633 w 1039"/>
                <a:gd name="T67" fmla="*/ 474 h 719"/>
                <a:gd name="T68" fmla="*/ 763 w 1039"/>
                <a:gd name="T69" fmla="*/ 519 h 719"/>
                <a:gd name="T70" fmla="*/ 885 w 1039"/>
                <a:gd name="T71" fmla="*/ 588 h 719"/>
                <a:gd name="T72" fmla="*/ 939 w 1039"/>
                <a:gd name="T73" fmla="*/ 619 h 719"/>
                <a:gd name="T74" fmla="*/ 1023 w 1039"/>
                <a:gd name="T75" fmla="*/ 512 h 719"/>
                <a:gd name="T76" fmla="*/ 1008 w 1039"/>
                <a:gd name="T77" fmla="*/ 435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9" h="719">
                  <a:moveTo>
                    <a:pt x="1008" y="435"/>
                  </a:moveTo>
                  <a:lnTo>
                    <a:pt x="1008" y="435"/>
                  </a:lnTo>
                  <a:cubicBezTo>
                    <a:pt x="1008" y="428"/>
                    <a:pt x="992" y="420"/>
                    <a:pt x="985" y="420"/>
                  </a:cubicBezTo>
                  <a:cubicBezTo>
                    <a:pt x="977" y="413"/>
                    <a:pt x="969" y="405"/>
                    <a:pt x="962" y="397"/>
                  </a:cubicBezTo>
                  <a:cubicBezTo>
                    <a:pt x="939" y="374"/>
                    <a:pt x="946" y="382"/>
                    <a:pt x="916" y="397"/>
                  </a:cubicBezTo>
                  <a:cubicBezTo>
                    <a:pt x="839" y="443"/>
                    <a:pt x="878" y="351"/>
                    <a:pt x="847" y="328"/>
                  </a:cubicBezTo>
                  <a:cubicBezTo>
                    <a:pt x="816" y="298"/>
                    <a:pt x="816" y="298"/>
                    <a:pt x="816" y="252"/>
                  </a:cubicBezTo>
                  <a:cubicBezTo>
                    <a:pt x="824" y="191"/>
                    <a:pt x="771" y="161"/>
                    <a:pt x="755" y="115"/>
                  </a:cubicBezTo>
                  <a:cubicBezTo>
                    <a:pt x="748" y="107"/>
                    <a:pt x="717" y="76"/>
                    <a:pt x="702" y="69"/>
                  </a:cubicBezTo>
                  <a:cubicBezTo>
                    <a:pt x="679" y="53"/>
                    <a:pt x="664" y="23"/>
                    <a:pt x="648" y="0"/>
                  </a:cubicBezTo>
                  <a:lnTo>
                    <a:pt x="648" y="0"/>
                  </a:lnTo>
                  <a:cubicBezTo>
                    <a:pt x="618" y="15"/>
                    <a:pt x="595" y="30"/>
                    <a:pt x="572" y="46"/>
                  </a:cubicBezTo>
                  <a:cubicBezTo>
                    <a:pt x="549" y="69"/>
                    <a:pt x="541" y="99"/>
                    <a:pt x="519" y="122"/>
                  </a:cubicBezTo>
                  <a:cubicBezTo>
                    <a:pt x="503" y="138"/>
                    <a:pt x="465" y="138"/>
                    <a:pt x="442" y="145"/>
                  </a:cubicBezTo>
                  <a:cubicBezTo>
                    <a:pt x="419" y="153"/>
                    <a:pt x="396" y="168"/>
                    <a:pt x="374" y="176"/>
                  </a:cubicBezTo>
                  <a:lnTo>
                    <a:pt x="374" y="176"/>
                  </a:lnTo>
                  <a:cubicBezTo>
                    <a:pt x="374" y="206"/>
                    <a:pt x="358" y="229"/>
                    <a:pt x="358" y="260"/>
                  </a:cubicBezTo>
                  <a:cubicBezTo>
                    <a:pt x="358" y="275"/>
                    <a:pt x="381" y="283"/>
                    <a:pt x="381" y="290"/>
                  </a:cubicBezTo>
                  <a:cubicBezTo>
                    <a:pt x="381" y="321"/>
                    <a:pt x="343" y="351"/>
                    <a:pt x="358" y="382"/>
                  </a:cubicBezTo>
                  <a:cubicBezTo>
                    <a:pt x="374" y="413"/>
                    <a:pt x="435" y="390"/>
                    <a:pt x="458" y="420"/>
                  </a:cubicBezTo>
                  <a:cubicBezTo>
                    <a:pt x="473" y="435"/>
                    <a:pt x="465" y="474"/>
                    <a:pt x="442" y="481"/>
                  </a:cubicBezTo>
                  <a:cubicBezTo>
                    <a:pt x="389" y="504"/>
                    <a:pt x="328" y="497"/>
                    <a:pt x="274" y="497"/>
                  </a:cubicBezTo>
                  <a:cubicBezTo>
                    <a:pt x="214" y="504"/>
                    <a:pt x="145" y="481"/>
                    <a:pt x="100" y="512"/>
                  </a:cubicBezTo>
                  <a:cubicBezTo>
                    <a:pt x="46" y="542"/>
                    <a:pt x="31" y="611"/>
                    <a:pt x="0" y="665"/>
                  </a:cubicBezTo>
                  <a:lnTo>
                    <a:pt x="0" y="665"/>
                  </a:lnTo>
                  <a:cubicBezTo>
                    <a:pt x="31" y="672"/>
                    <a:pt x="61" y="680"/>
                    <a:pt x="92" y="687"/>
                  </a:cubicBezTo>
                  <a:cubicBezTo>
                    <a:pt x="130" y="695"/>
                    <a:pt x="168" y="718"/>
                    <a:pt x="206" y="710"/>
                  </a:cubicBezTo>
                  <a:cubicBezTo>
                    <a:pt x="245" y="695"/>
                    <a:pt x="260" y="642"/>
                    <a:pt x="305" y="634"/>
                  </a:cubicBezTo>
                  <a:cubicBezTo>
                    <a:pt x="328" y="626"/>
                    <a:pt x="351" y="665"/>
                    <a:pt x="366" y="680"/>
                  </a:cubicBezTo>
                  <a:lnTo>
                    <a:pt x="366" y="680"/>
                  </a:lnTo>
                  <a:cubicBezTo>
                    <a:pt x="381" y="672"/>
                    <a:pt x="412" y="657"/>
                    <a:pt x="419" y="649"/>
                  </a:cubicBezTo>
                  <a:cubicBezTo>
                    <a:pt x="473" y="611"/>
                    <a:pt x="442" y="558"/>
                    <a:pt x="519" y="573"/>
                  </a:cubicBezTo>
                  <a:cubicBezTo>
                    <a:pt x="580" y="580"/>
                    <a:pt x="557" y="519"/>
                    <a:pt x="587" y="504"/>
                  </a:cubicBezTo>
                  <a:cubicBezTo>
                    <a:pt x="603" y="497"/>
                    <a:pt x="626" y="489"/>
                    <a:pt x="633" y="474"/>
                  </a:cubicBezTo>
                  <a:cubicBezTo>
                    <a:pt x="679" y="466"/>
                    <a:pt x="710" y="558"/>
                    <a:pt x="763" y="519"/>
                  </a:cubicBezTo>
                  <a:cubicBezTo>
                    <a:pt x="816" y="481"/>
                    <a:pt x="855" y="542"/>
                    <a:pt x="885" y="588"/>
                  </a:cubicBezTo>
                  <a:cubicBezTo>
                    <a:pt x="900" y="626"/>
                    <a:pt x="908" y="657"/>
                    <a:pt x="939" y="619"/>
                  </a:cubicBezTo>
                  <a:cubicBezTo>
                    <a:pt x="977" y="573"/>
                    <a:pt x="1038" y="580"/>
                    <a:pt x="1023" y="512"/>
                  </a:cubicBezTo>
                  <a:cubicBezTo>
                    <a:pt x="1023" y="497"/>
                    <a:pt x="1015" y="435"/>
                    <a:pt x="1008" y="43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65" name="Freeform 17"/>
            <p:cNvSpPr>
              <a:spLocks noChangeArrowheads="1"/>
            </p:cNvSpPr>
            <p:nvPr/>
          </p:nvSpPr>
          <p:spPr bwMode="auto">
            <a:xfrm>
              <a:off x="6132114" y="7189789"/>
              <a:ext cx="169851" cy="134937"/>
            </a:xfrm>
            <a:custGeom>
              <a:avLst/>
              <a:gdLst>
                <a:gd name="T0" fmla="*/ 198 w 474"/>
                <a:gd name="T1" fmla="*/ 374 h 375"/>
                <a:gd name="T2" fmla="*/ 198 w 474"/>
                <a:gd name="T3" fmla="*/ 374 h 375"/>
                <a:gd name="T4" fmla="*/ 282 w 474"/>
                <a:gd name="T5" fmla="*/ 320 h 375"/>
                <a:gd name="T6" fmla="*/ 335 w 474"/>
                <a:gd name="T7" fmla="*/ 343 h 375"/>
                <a:gd name="T8" fmla="*/ 473 w 474"/>
                <a:gd name="T9" fmla="*/ 343 h 375"/>
                <a:gd name="T10" fmla="*/ 473 w 474"/>
                <a:gd name="T11" fmla="*/ 343 h 375"/>
                <a:gd name="T12" fmla="*/ 297 w 474"/>
                <a:gd name="T13" fmla="*/ 0 h 375"/>
                <a:gd name="T14" fmla="*/ 114 w 474"/>
                <a:gd name="T15" fmla="*/ 99 h 375"/>
                <a:gd name="T16" fmla="*/ 175 w 474"/>
                <a:gd name="T17" fmla="*/ 328 h 375"/>
                <a:gd name="T18" fmla="*/ 198 w 474"/>
                <a:gd name="T19" fmla="*/ 37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4" h="375">
                  <a:moveTo>
                    <a:pt x="198" y="374"/>
                  </a:moveTo>
                  <a:lnTo>
                    <a:pt x="198" y="374"/>
                  </a:lnTo>
                  <a:cubicBezTo>
                    <a:pt x="213" y="366"/>
                    <a:pt x="259" y="320"/>
                    <a:pt x="282" y="320"/>
                  </a:cubicBezTo>
                  <a:cubicBezTo>
                    <a:pt x="305" y="313"/>
                    <a:pt x="312" y="336"/>
                    <a:pt x="335" y="343"/>
                  </a:cubicBezTo>
                  <a:cubicBezTo>
                    <a:pt x="373" y="351"/>
                    <a:pt x="434" y="351"/>
                    <a:pt x="473" y="343"/>
                  </a:cubicBezTo>
                  <a:lnTo>
                    <a:pt x="473" y="343"/>
                  </a:lnTo>
                  <a:cubicBezTo>
                    <a:pt x="381" y="236"/>
                    <a:pt x="312" y="68"/>
                    <a:pt x="297" y="0"/>
                  </a:cubicBezTo>
                  <a:cubicBezTo>
                    <a:pt x="266" y="0"/>
                    <a:pt x="167" y="84"/>
                    <a:pt x="114" y="99"/>
                  </a:cubicBezTo>
                  <a:cubicBezTo>
                    <a:pt x="0" y="137"/>
                    <a:pt x="137" y="259"/>
                    <a:pt x="175" y="328"/>
                  </a:cubicBezTo>
                  <a:cubicBezTo>
                    <a:pt x="182" y="343"/>
                    <a:pt x="190" y="359"/>
                    <a:pt x="198" y="37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66" name="Freeform 18"/>
            <p:cNvSpPr>
              <a:spLocks noChangeArrowheads="1"/>
            </p:cNvSpPr>
            <p:nvPr/>
          </p:nvSpPr>
          <p:spPr bwMode="auto">
            <a:xfrm>
              <a:off x="5922578" y="7273926"/>
              <a:ext cx="301605" cy="454025"/>
            </a:xfrm>
            <a:custGeom>
              <a:avLst/>
              <a:gdLst>
                <a:gd name="T0" fmla="*/ 366 w 840"/>
                <a:gd name="T1" fmla="*/ 1200 h 1262"/>
                <a:gd name="T2" fmla="*/ 366 w 840"/>
                <a:gd name="T3" fmla="*/ 1200 h 1262"/>
                <a:gd name="T4" fmla="*/ 358 w 840"/>
                <a:gd name="T5" fmla="*/ 1192 h 1262"/>
                <a:gd name="T6" fmla="*/ 358 w 840"/>
                <a:gd name="T7" fmla="*/ 1192 h 1262"/>
                <a:gd name="T8" fmla="*/ 275 w 840"/>
                <a:gd name="T9" fmla="*/ 1245 h 1262"/>
                <a:gd name="T10" fmla="*/ 183 w 840"/>
                <a:gd name="T11" fmla="*/ 1261 h 1262"/>
                <a:gd name="T12" fmla="*/ 183 w 840"/>
                <a:gd name="T13" fmla="*/ 1261 h 1262"/>
                <a:gd name="T14" fmla="*/ 198 w 840"/>
                <a:gd name="T15" fmla="*/ 1177 h 1262"/>
                <a:gd name="T16" fmla="*/ 229 w 840"/>
                <a:gd name="T17" fmla="*/ 1123 h 1262"/>
                <a:gd name="T18" fmla="*/ 191 w 840"/>
                <a:gd name="T19" fmla="*/ 1077 h 1262"/>
                <a:gd name="T20" fmla="*/ 259 w 840"/>
                <a:gd name="T21" fmla="*/ 1009 h 1262"/>
                <a:gd name="T22" fmla="*/ 236 w 840"/>
                <a:gd name="T23" fmla="*/ 948 h 1262"/>
                <a:gd name="T24" fmla="*/ 236 w 840"/>
                <a:gd name="T25" fmla="*/ 948 h 1262"/>
                <a:gd name="T26" fmla="*/ 236 w 840"/>
                <a:gd name="T27" fmla="*/ 886 h 1262"/>
                <a:gd name="T28" fmla="*/ 198 w 840"/>
                <a:gd name="T29" fmla="*/ 802 h 1262"/>
                <a:gd name="T30" fmla="*/ 236 w 840"/>
                <a:gd name="T31" fmla="*/ 779 h 1262"/>
                <a:gd name="T32" fmla="*/ 206 w 840"/>
                <a:gd name="T33" fmla="*/ 734 h 1262"/>
                <a:gd name="T34" fmla="*/ 206 w 840"/>
                <a:gd name="T35" fmla="*/ 688 h 1262"/>
                <a:gd name="T36" fmla="*/ 129 w 840"/>
                <a:gd name="T37" fmla="*/ 680 h 1262"/>
                <a:gd name="T38" fmla="*/ 15 w 840"/>
                <a:gd name="T39" fmla="*/ 680 h 1262"/>
                <a:gd name="T40" fmla="*/ 84 w 840"/>
                <a:gd name="T41" fmla="*/ 611 h 1262"/>
                <a:gd name="T42" fmla="*/ 214 w 840"/>
                <a:gd name="T43" fmla="*/ 466 h 1262"/>
                <a:gd name="T44" fmla="*/ 221 w 840"/>
                <a:gd name="T45" fmla="*/ 336 h 1262"/>
                <a:gd name="T46" fmla="*/ 129 w 840"/>
                <a:gd name="T47" fmla="*/ 275 h 1262"/>
                <a:gd name="T48" fmla="*/ 145 w 840"/>
                <a:gd name="T49" fmla="*/ 107 h 1262"/>
                <a:gd name="T50" fmla="*/ 145 w 840"/>
                <a:gd name="T51" fmla="*/ 107 h 1262"/>
                <a:gd name="T52" fmla="*/ 366 w 840"/>
                <a:gd name="T53" fmla="*/ 0 h 1262"/>
                <a:gd name="T54" fmla="*/ 366 w 840"/>
                <a:gd name="T55" fmla="*/ 0 h 1262"/>
                <a:gd name="T56" fmla="*/ 336 w 840"/>
                <a:gd name="T57" fmla="*/ 92 h 1262"/>
                <a:gd name="T58" fmla="*/ 366 w 840"/>
                <a:gd name="T59" fmla="*/ 153 h 1262"/>
                <a:gd name="T60" fmla="*/ 397 w 840"/>
                <a:gd name="T61" fmla="*/ 138 h 1262"/>
                <a:gd name="T62" fmla="*/ 427 w 840"/>
                <a:gd name="T63" fmla="*/ 191 h 1262"/>
                <a:gd name="T64" fmla="*/ 397 w 840"/>
                <a:gd name="T65" fmla="*/ 229 h 1262"/>
                <a:gd name="T66" fmla="*/ 420 w 840"/>
                <a:gd name="T67" fmla="*/ 275 h 1262"/>
                <a:gd name="T68" fmla="*/ 458 w 840"/>
                <a:gd name="T69" fmla="*/ 290 h 1262"/>
                <a:gd name="T70" fmla="*/ 466 w 840"/>
                <a:gd name="T71" fmla="*/ 367 h 1262"/>
                <a:gd name="T72" fmla="*/ 504 w 840"/>
                <a:gd name="T73" fmla="*/ 428 h 1262"/>
                <a:gd name="T74" fmla="*/ 557 w 840"/>
                <a:gd name="T75" fmla="*/ 512 h 1262"/>
                <a:gd name="T76" fmla="*/ 632 w 840"/>
                <a:gd name="T77" fmla="*/ 497 h 1262"/>
                <a:gd name="T78" fmla="*/ 663 w 840"/>
                <a:gd name="T79" fmla="*/ 504 h 1262"/>
                <a:gd name="T80" fmla="*/ 671 w 840"/>
                <a:gd name="T81" fmla="*/ 611 h 1262"/>
                <a:gd name="T82" fmla="*/ 717 w 840"/>
                <a:gd name="T83" fmla="*/ 619 h 1262"/>
                <a:gd name="T84" fmla="*/ 740 w 840"/>
                <a:gd name="T85" fmla="*/ 711 h 1262"/>
                <a:gd name="T86" fmla="*/ 740 w 840"/>
                <a:gd name="T87" fmla="*/ 711 h 1262"/>
                <a:gd name="T88" fmla="*/ 724 w 840"/>
                <a:gd name="T89" fmla="*/ 795 h 1262"/>
                <a:gd name="T90" fmla="*/ 747 w 840"/>
                <a:gd name="T91" fmla="*/ 825 h 1262"/>
                <a:gd name="T92" fmla="*/ 724 w 840"/>
                <a:gd name="T93" fmla="*/ 917 h 1262"/>
                <a:gd name="T94" fmla="*/ 824 w 840"/>
                <a:gd name="T95" fmla="*/ 955 h 1262"/>
                <a:gd name="T96" fmla="*/ 808 w 840"/>
                <a:gd name="T97" fmla="*/ 1016 h 1262"/>
                <a:gd name="T98" fmla="*/ 640 w 840"/>
                <a:gd name="T99" fmla="*/ 1032 h 1262"/>
                <a:gd name="T100" fmla="*/ 466 w 840"/>
                <a:gd name="T101" fmla="*/ 1047 h 1262"/>
                <a:gd name="T102" fmla="*/ 366 w 840"/>
                <a:gd name="T103" fmla="*/ 1200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40" h="1262">
                  <a:moveTo>
                    <a:pt x="366" y="1200"/>
                  </a:moveTo>
                  <a:lnTo>
                    <a:pt x="366" y="1200"/>
                  </a:lnTo>
                  <a:cubicBezTo>
                    <a:pt x="366" y="1200"/>
                    <a:pt x="366" y="1192"/>
                    <a:pt x="358" y="1192"/>
                  </a:cubicBezTo>
                  <a:lnTo>
                    <a:pt x="358" y="1192"/>
                  </a:lnTo>
                  <a:cubicBezTo>
                    <a:pt x="336" y="1215"/>
                    <a:pt x="305" y="1238"/>
                    <a:pt x="275" y="1245"/>
                  </a:cubicBezTo>
                  <a:cubicBezTo>
                    <a:pt x="244" y="1261"/>
                    <a:pt x="214" y="1261"/>
                    <a:pt x="183" y="1261"/>
                  </a:cubicBezTo>
                  <a:lnTo>
                    <a:pt x="183" y="1261"/>
                  </a:lnTo>
                  <a:cubicBezTo>
                    <a:pt x="191" y="1238"/>
                    <a:pt x="191" y="1207"/>
                    <a:pt x="198" y="1177"/>
                  </a:cubicBezTo>
                  <a:cubicBezTo>
                    <a:pt x="206" y="1161"/>
                    <a:pt x="229" y="1146"/>
                    <a:pt x="229" y="1123"/>
                  </a:cubicBezTo>
                  <a:cubicBezTo>
                    <a:pt x="229" y="1100"/>
                    <a:pt x="183" y="1093"/>
                    <a:pt x="191" y="1077"/>
                  </a:cubicBezTo>
                  <a:cubicBezTo>
                    <a:pt x="198" y="1047"/>
                    <a:pt x="244" y="1039"/>
                    <a:pt x="259" y="1009"/>
                  </a:cubicBezTo>
                  <a:cubicBezTo>
                    <a:pt x="267" y="993"/>
                    <a:pt x="244" y="970"/>
                    <a:pt x="236" y="948"/>
                  </a:cubicBezTo>
                  <a:lnTo>
                    <a:pt x="236" y="948"/>
                  </a:lnTo>
                  <a:cubicBezTo>
                    <a:pt x="236" y="925"/>
                    <a:pt x="244" y="909"/>
                    <a:pt x="236" y="886"/>
                  </a:cubicBezTo>
                  <a:cubicBezTo>
                    <a:pt x="229" y="856"/>
                    <a:pt x="198" y="833"/>
                    <a:pt x="198" y="802"/>
                  </a:cubicBezTo>
                  <a:cubicBezTo>
                    <a:pt x="198" y="787"/>
                    <a:pt x="229" y="795"/>
                    <a:pt x="236" y="779"/>
                  </a:cubicBezTo>
                  <a:cubicBezTo>
                    <a:pt x="236" y="764"/>
                    <a:pt x="214" y="749"/>
                    <a:pt x="206" y="734"/>
                  </a:cubicBezTo>
                  <a:cubicBezTo>
                    <a:pt x="206" y="718"/>
                    <a:pt x="214" y="696"/>
                    <a:pt x="206" y="688"/>
                  </a:cubicBezTo>
                  <a:cubicBezTo>
                    <a:pt x="183" y="680"/>
                    <a:pt x="152" y="680"/>
                    <a:pt x="129" y="680"/>
                  </a:cubicBezTo>
                  <a:cubicBezTo>
                    <a:pt x="91" y="680"/>
                    <a:pt x="38" y="711"/>
                    <a:pt x="15" y="680"/>
                  </a:cubicBezTo>
                  <a:cubicBezTo>
                    <a:pt x="0" y="657"/>
                    <a:pt x="61" y="634"/>
                    <a:pt x="84" y="611"/>
                  </a:cubicBezTo>
                  <a:cubicBezTo>
                    <a:pt x="129" y="558"/>
                    <a:pt x="191" y="527"/>
                    <a:pt x="214" y="466"/>
                  </a:cubicBezTo>
                  <a:cubicBezTo>
                    <a:pt x="236" y="428"/>
                    <a:pt x="236" y="375"/>
                    <a:pt x="221" y="336"/>
                  </a:cubicBezTo>
                  <a:cubicBezTo>
                    <a:pt x="206" y="298"/>
                    <a:pt x="137" y="313"/>
                    <a:pt x="129" y="275"/>
                  </a:cubicBezTo>
                  <a:cubicBezTo>
                    <a:pt x="106" y="207"/>
                    <a:pt x="137" y="176"/>
                    <a:pt x="145" y="107"/>
                  </a:cubicBezTo>
                  <a:lnTo>
                    <a:pt x="145" y="107"/>
                  </a:lnTo>
                  <a:cubicBezTo>
                    <a:pt x="221" y="69"/>
                    <a:pt x="297" y="23"/>
                    <a:pt x="366" y="0"/>
                  </a:cubicBezTo>
                  <a:lnTo>
                    <a:pt x="366" y="0"/>
                  </a:lnTo>
                  <a:cubicBezTo>
                    <a:pt x="358" y="38"/>
                    <a:pt x="343" y="46"/>
                    <a:pt x="336" y="92"/>
                  </a:cubicBezTo>
                  <a:cubicBezTo>
                    <a:pt x="336" y="107"/>
                    <a:pt x="351" y="138"/>
                    <a:pt x="366" y="153"/>
                  </a:cubicBezTo>
                  <a:cubicBezTo>
                    <a:pt x="374" y="153"/>
                    <a:pt x="389" y="138"/>
                    <a:pt x="397" y="138"/>
                  </a:cubicBezTo>
                  <a:cubicBezTo>
                    <a:pt x="412" y="153"/>
                    <a:pt x="427" y="168"/>
                    <a:pt x="427" y="191"/>
                  </a:cubicBezTo>
                  <a:cubicBezTo>
                    <a:pt x="427" y="207"/>
                    <a:pt x="397" y="214"/>
                    <a:pt x="397" y="229"/>
                  </a:cubicBezTo>
                  <a:cubicBezTo>
                    <a:pt x="397" y="245"/>
                    <a:pt x="412" y="260"/>
                    <a:pt x="420" y="275"/>
                  </a:cubicBezTo>
                  <a:cubicBezTo>
                    <a:pt x="435" y="283"/>
                    <a:pt x="458" y="275"/>
                    <a:pt x="458" y="290"/>
                  </a:cubicBezTo>
                  <a:cubicBezTo>
                    <a:pt x="473" y="313"/>
                    <a:pt x="458" y="344"/>
                    <a:pt x="466" y="367"/>
                  </a:cubicBezTo>
                  <a:cubicBezTo>
                    <a:pt x="473" y="390"/>
                    <a:pt x="496" y="405"/>
                    <a:pt x="504" y="428"/>
                  </a:cubicBezTo>
                  <a:cubicBezTo>
                    <a:pt x="527" y="451"/>
                    <a:pt x="527" y="497"/>
                    <a:pt x="557" y="512"/>
                  </a:cubicBezTo>
                  <a:cubicBezTo>
                    <a:pt x="580" y="520"/>
                    <a:pt x="611" y="497"/>
                    <a:pt x="632" y="497"/>
                  </a:cubicBezTo>
                  <a:cubicBezTo>
                    <a:pt x="640" y="497"/>
                    <a:pt x="663" y="497"/>
                    <a:pt x="663" y="504"/>
                  </a:cubicBezTo>
                  <a:cubicBezTo>
                    <a:pt x="678" y="543"/>
                    <a:pt x="655" y="581"/>
                    <a:pt x="671" y="611"/>
                  </a:cubicBezTo>
                  <a:cubicBezTo>
                    <a:pt x="678" y="627"/>
                    <a:pt x="709" y="611"/>
                    <a:pt x="717" y="619"/>
                  </a:cubicBezTo>
                  <a:cubicBezTo>
                    <a:pt x="732" y="650"/>
                    <a:pt x="732" y="680"/>
                    <a:pt x="740" y="711"/>
                  </a:cubicBezTo>
                  <a:lnTo>
                    <a:pt x="740" y="711"/>
                  </a:lnTo>
                  <a:cubicBezTo>
                    <a:pt x="740" y="741"/>
                    <a:pt x="724" y="764"/>
                    <a:pt x="724" y="795"/>
                  </a:cubicBezTo>
                  <a:cubicBezTo>
                    <a:pt x="724" y="810"/>
                    <a:pt x="747" y="818"/>
                    <a:pt x="747" y="825"/>
                  </a:cubicBezTo>
                  <a:cubicBezTo>
                    <a:pt x="747" y="856"/>
                    <a:pt x="709" y="886"/>
                    <a:pt x="724" y="917"/>
                  </a:cubicBezTo>
                  <a:cubicBezTo>
                    <a:pt x="740" y="948"/>
                    <a:pt x="801" y="925"/>
                    <a:pt x="824" y="955"/>
                  </a:cubicBezTo>
                  <a:cubicBezTo>
                    <a:pt x="839" y="970"/>
                    <a:pt x="831" y="1009"/>
                    <a:pt x="808" y="1016"/>
                  </a:cubicBezTo>
                  <a:cubicBezTo>
                    <a:pt x="755" y="1039"/>
                    <a:pt x="694" y="1032"/>
                    <a:pt x="640" y="1032"/>
                  </a:cubicBezTo>
                  <a:cubicBezTo>
                    <a:pt x="580" y="1039"/>
                    <a:pt x="511" y="1016"/>
                    <a:pt x="466" y="1047"/>
                  </a:cubicBezTo>
                  <a:cubicBezTo>
                    <a:pt x="412" y="1077"/>
                    <a:pt x="397" y="1146"/>
                    <a:pt x="366" y="120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67" name="Freeform 19"/>
            <p:cNvSpPr>
              <a:spLocks noChangeArrowheads="1"/>
            </p:cNvSpPr>
            <p:nvPr/>
          </p:nvSpPr>
          <p:spPr bwMode="auto">
            <a:xfrm>
              <a:off x="5686055" y="7291388"/>
              <a:ext cx="325417" cy="360362"/>
            </a:xfrm>
            <a:custGeom>
              <a:avLst/>
              <a:gdLst>
                <a:gd name="T0" fmla="*/ 802 w 902"/>
                <a:gd name="T1" fmla="*/ 61 h 1002"/>
                <a:gd name="T2" fmla="*/ 802 w 902"/>
                <a:gd name="T3" fmla="*/ 61 h 1002"/>
                <a:gd name="T4" fmla="*/ 786 w 902"/>
                <a:gd name="T5" fmla="*/ 229 h 1002"/>
                <a:gd name="T6" fmla="*/ 878 w 902"/>
                <a:gd name="T7" fmla="*/ 290 h 1002"/>
                <a:gd name="T8" fmla="*/ 871 w 902"/>
                <a:gd name="T9" fmla="*/ 420 h 1002"/>
                <a:gd name="T10" fmla="*/ 741 w 902"/>
                <a:gd name="T11" fmla="*/ 565 h 1002"/>
                <a:gd name="T12" fmla="*/ 672 w 902"/>
                <a:gd name="T13" fmla="*/ 634 h 1002"/>
                <a:gd name="T14" fmla="*/ 786 w 902"/>
                <a:gd name="T15" fmla="*/ 634 h 1002"/>
                <a:gd name="T16" fmla="*/ 863 w 902"/>
                <a:gd name="T17" fmla="*/ 642 h 1002"/>
                <a:gd name="T18" fmla="*/ 863 w 902"/>
                <a:gd name="T19" fmla="*/ 688 h 1002"/>
                <a:gd name="T20" fmla="*/ 893 w 902"/>
                <a:gd name="T21" fmla="*/ 733 h 1002"/>
                <a:gd name="T22" fmla="*/ 855 w 902"/>
                <a:gd name="T23" fmla="*/ 756 h 1002"/>
                <a:gd name="T24" fmla="*/ 893 w 902"/>
                <a:gd name="T25" fmla="*/ 840 h 1002"/>
                <a:gd name="T26" fmla="*/ 893 w 902"/>
                <a:gd name="T27" fmla="*/ 902 h 1002"/>
                <a:gd name="T28" fmla="*/ 893 w 902"/>
                <a:gd name="T29" fmla="*/ 902 h 1002"/>
                <a:gd name="T30" fmla="*/ 878 w 902"/>
                <a:gd name="T31" fmla="*/ 917 h 1002"/>
                <a:gd name="T32" fmla="*/ 832 w 902"/>
                <a:gd name="T33" fmla="*/ 932 h 1002"/>
                <a:gd name="T34" fmla="*/ 763 w 902"/>
                <a:gd name="T35" fmla="*/ 924 h 1002"/>
                <a:gd name="T36" fmla="*/ 741 w 902"/>
                <a:gd name="T37" fmla="*/ 947 h 1002"/>
                <a:gd name="T38" fmla="*/ 687 w 902"/>
                <a:gd name="T39" fmla="*/ 932 h 1002"/>
                <a:gd name="T40" fmla="*/ 664 w 902"/>
                <a:gd name="T41" fmla="*/ 863 h 1002"/>
                <a:gd name="T42" fmla="*/ 679 w 902"/>
                <a:gd name="T43" fmla="*/ 833 h 1002"/>
                <a:gd name="T44" fmla="*/ 634 w 902"/>
                <a:gd name="T45" fmla="*/ 840 h 1002"/>
                <a:gd name="T46" fmla="*/ 588 w 902"/>
                <a:gd name="T47" fmla="*/ 863 h 1002"/>
                <a:gd name="T48" fmla="*/ 542 w 902"/>
                <a:gd name="T49" fmla="*/ 894 h 1002"/>
                <a:gd name="T50" fmla="*/ 466 w 902"/>
                <a:gd name="T51" fmla="*/ 909 h 1002"/>
                <a:gd name="T52" fmla="*/ 389 w 902"/>
                <a:gd name="T53" fmla="*/ 978 h 1002"/>
                <a:gd name="T54" fmla="*/ 328 w 902"/>
                <a:gd name="T55" fmla="*/ 993 h 1002"/>
                <a:gd name="T56" fmla="*/ 275 w 902"/>
                <a:gd name="T57" fmla="*/ 932 h 1002"/>
                <a:gd name="T58" fmla="*/ 214 w 902"/>
                <a:gd name="T59" fmla="*/ 863 h 1002"/>
                <a:gd name="T60" fmla="*/ 198 w 902"/>
                <a:gd name="T61" fmla="*/ 810 h 1002"/>
                <a:gd name="T62" fmla="*/ 152 w 902"/>
                <a:gd name="T63" fmla="*/ 817 h 1002"/>
                <a:gd name="T64" fmla="*/ 68 w 902"/>
                <a:gd name="T65" fmla="*/ 833 h 1002"/>
                <a:gd name="T66" fmla="*/ 53 w 902"/>
                <a:gd name="T67" fmla="*/ 726 h 1002"/>
                <a:gd name="T68" fmla="*/ 84 w 902"/>
                <a:gd name="T69" fmla="*/ 680 h 1002"/>
                <a:gd name="T70" fmla="*/ 61 w 902"/>
                <a:gd name="T71" fmla="*/ 642 h 1002"/>
                <a:gd name="T72" fmla="*/ 38 w 902"/>
                <a:gd name="T73" fmla="*/ 619 h 1002"/>
                <a:gd name="T74" fmla="*/ 30 w 902"/>
                <a:gd name="T75" fmla="*/ 596 h 1002"/>
                <a:gd name="T76" fmla="*/ 0 w 902"/>
                <a:gd name="T77" fmla="*/ 581 h 1002"/>
                <a:gd name="T78" fmla="*/ 38 w 902"/>
                <a:gd name="T79" fmla="*/ 489 h 1002"/>
                <a:gd name="T80" fmla="*/ 99 w 902"/>
                <a:gd name="T81" fmla="*/ 443 h 1002"/>
                <a:gd name="T82" fmla="*/ 114 w 902"/>
                <a:gd name="T83" fmla="*/ 375 h 1002"/>
                <a:gd name="T84" fmla="*/ 137 w 902"/>
                <a:gd name="T85" fmla="*/ 336 h 1002"/>
                <a:gd name="T86" fmla="*/ 152 w 902"/>
                <a:gd name="T87" fmla="*/ 298 h 1002"/>
                <a:gd name="T88" fmla="*/ 114 w 902"/>
                <a:gd name="T89" fmla="*/ 283 h 1002"/>
                <a:gd name="T90" fmla="*/ 53 w 902"/>
                <a:gd name="T91" fmla="*/ 222 h 1002"/>
                <a:gd name="T92" fmla="*/ 30 w 902"/>
                <a:gd name="T93" fmla="*/ 191 h 1002"/>
                <a:gd name="T94" fmla="*/ 30 w 902"/>
                <a:gd name="T95" fmla="*/ 191 h 1002"/>
                <a:gd name="T96" fmla="*/ 76 w 902"/>
                <a:gd name="T97" fmla="*/ 168 h 1002"/>
                <a:gd name="T98" fmla="*/ 237 w 902"/>
                <a:gd name="T99" fmla="*/ 100 h 1002"/>
                <a:gd name="T100" fmla="*/ 221 w 902"/>
                <a:gd name="T101" fmla="*/ 0 h 1002"/>
                <a:gd name="T102" fmla="*/ 404 w 902"/>
                <a:gd name="T103" fmla="*/ 54 h 1002"/>
                <a:gd name="T104" fmla="*/ 580 w 902"/>
                <a:gd name="T105" fmla="*/ 122 h 1002"/>
                <a:gd name="T106" fmla="*/ 802 w 902"/>
                <a:gd name="T107" fmla="*/ 61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2" h="1002">
                  <a:moveTo>
                    <a:pt x="802" y="61"/>
                  </a:moveTo>
                  <a:lnTo>
                    <a:pt x="802" y="61"/>
                  </a:lnTo>
                  <a:cubicBezTo>
                    <a:pt x="794" y="130"/>
                    <a:pt x="763" y="161"/>
                    <a:pt x="786" y="229"/>
                  </a:cubicBezTo>
                  <a:cubicBezTo>
                    <a:pt x="794" y="267"/>
                    <a:pt x="863" y="252"/>
                    <a:pt x="878" y="290"/>
                  </a:cubicBezTo>
                  <a:cubicBezTo>
                    <a:pt x="893" y="329"/>
                    <a:pt x="893" y="382"/>
                    <a:pt x="871" y="420"/>
                  </a:cubicBezTo>
                  <a:cubicBezTo>
                    <a:pt x="848" y="481"/>
                    <a:pt x="786" y="512"/>
                    <a:pt x="741" y="565"/>
                  </a:cubicBezTo>
                  <a:cubicBezTo>
                    <a:pt x="718" y="588"/>
                    <a:pt x="657" y="611"/>
                    <a:pt x="672" y="634"/>
                  </a:cubicBezTo>
                  <a:cubicBezTo>
                    <a:pt x="695" y="665"/>
                    <a:pt x="748" y="634"/>
                    <a:pt x="786" y="634"/>
                  </a:cubicBezTo>
                  <a:cubicBezTo>
                    <a:pt x="809" y="634"/>
                    <a:pt x="840" y="634"/>
                    <a:pt x="863" y="642"/>
                  </a:cubicBezTo>
                  <a:cubicBezTo>
                    <a:pt x="871" y="650"/>
                    <a:pt x="863" y="672"/>
                    <a:pt x="863" y="688"/>
                  </a:cubicBezTo>
                  <a:cubicBezTo>
                    <a:pt x="871" y="703"/>
                    <a:pt x="893" y="718"/>
                    <a:pt x="893" y="733"/>
                  </a:cubicBezTo>
                  <a:cubicBezTo>
                    <a:pt x="886" y="749"/>
                    <a:pt x="855" y="741"/>
                    <a:pt x="855" y="756"/>
                  </a:cubicBezTo>
                  <a:cubicBezTo>
                    <a:pt x="855" y="787"/>
                    <a:pt x="886" y="810"/>
                    <a:pt x="893" y="840"/>
                  </a:cubicBezTo>
                  <a:cubicBezTo>
                    <a:pt x="901" y="863"/>
                    <a:pt x="893" y="879"/>
                    <a:pt x="893" y="902"/>
                  </a:cubicBezTo>
                  <a:lnTo>
                    <a:pt x="893" y="902"/>
                  </a:lnTo>
                  <a:cubicBezTo>
                    <a:pt x="893" y="909"/>
                    <a:pt x="886" y="909"/>
                    <a:pt x="878" y="917"/>
                  </a:cubicBezTo>
                  <a:cubicBezTo>
                    <a:pt x="863" y="924"/>
                    <a:pt x="848" y="932"/>
                    <a:pt x="832" y="932"/>
                  </a:cubicBezTo>
                  <a:cubicBezTo>
                    <a:pt x="809" y="932"/>
                    <a:pt x="786" y="924"/>
                    <a:pt x="763" y="924"/>
                  </a:cubicBezTo>
                  <a:cubicBezTo>
                    <a:pt x="756" y="924"/>
                    <a:pt x="756" y="947"/>
                    <a:pt x="741" y="947"/>
                  </a:cubicBezTo>
                  <a:cubicBezTo>
                    <a:pt x="725" y="947"/>
                    <a:pt x="695" y="947"/>
                    <a:pt x="687" y="932"/>
                  </a:cubicBezTo>
                  <a:cubicBezTo>
                    <a:pt x="664" y="917"/>
                    <a:pt x="664" y="886"/>
                    <a:pt x="664" y="863"/>
                  </a:cubicBezTo>
                  <a:cubicBezTo>
                    <a:pt x="664" y="856"/>
                    <a:pt x="687" y="840"/>
                    <a:pt x="679" y="833"/>
                  </a:cubicBezTo>
                  <a:cubicBezTo>
                    <a:pt x="664" y="817"/>
                    <a:pt x="649" y="833"/>
                    <a:pt x="634" y="840"/>
                  </a:cubicBezTo>
                  <a:cubicBezTo>
                    <a:pt x="618" y="840"/>
                    <a:pt x="603" y="856"/>
                    <a:pt x="588" y="863"/>
                  </a:cubicBezTo>
                  <a:cubicBezTo>
                    <a:pt x="573" y="871"/>
                    <a:pt x="565" y="886"/>
                    <a:pt x="542" y="894"/>
                  </a:cubicBezTo>
                  <a:cubicBezTo>
                    <a:pt x="519" y="902"/>
                    <a:pt x="489" y="894"/>
                    <a:pt x="466" y="909"/>
                  </a:cubicBezTo>
                  <a:cubicBezTo>
                    <a:pt x="435" y="924"/>
                    <a:pt x="420" y="955"/>
                    <a:pt x="389" y="978"/>
                  </a:cubicBezTo>
                  <a:cubicBezTo>
                    <a:pt x="374" y="986"/>
                    <a:pt x="351" y="1001"/>
                    <a:pt x="328" y="993"/>
                  </a:cubicBezTo>
                  <a:cubicBezTo>
                    <a:pt x="305" y="986"/>
                    <a:pt x="290" y="947"/>
                    <a:pt x="275" y="932"/>
                  </a:cubicBezTo>
                  <a:cubicBezTo>
                    <a:pt x="252" y="909"/>
                    <a:pt x="229" y="886"/>
                    <a:pt x="214" y="863"/>
                  </a:cubicBezTo>
                  <a:cubicBezTo>
                    <a:pt x="198" y="848"/>
                    <a:pt x="214" y="825"/>
                    <a:pt x="198" y="810"/>
                  </a:cubicBezTo>
                  <a:cubicBezTo>
                    <a:pt x="183" y="802"/>
                    <a:pt x="168" y="817"/>
                    <a:pt x="152" y="817"/>
                  </a:cubicBezTo>
                  <a:cubicBezTo>
                    <a:pt x="122" y="825"/>
                    <a:pt x="91" y="848"/>
                    <a:pt x="68" y="833"/>
                  </a:cubicBezTo>
                  <a:cubicBezTo>
                    <a:pt x="46" y="810"/>
                    <a:pt x="53" y="756"/>
                    <a:pt x="53" y="726"/>
                  </a:cubicBezTo>
                  <a:cubicBezTo>
                    <a:pt x="53" y="703"/>
                    <a:pt x="84" y="695"/>
                    <a:pt x="84" y="680"/>
                  </a:cubicBezTo>
                  <a:cubicBezTo>
                    <a:pt x="84" y="665"/>
                    <a:pt x="76" y="657"/>
                    <a:pt x="61" y="642"/>
                  </a:cubicBezTo>
                  <a:cubicBezTo>
                    <a:pt x="53" y="634"/>
                    <a:pt x="38" y="634"/>
                    <a:pt x="38" y="619"/>
                  </a:cubicBezTo>
                  <a:cubicBezTo>
                    <a:pt x="30" y="611"/>
                    <a:pt x="38" y="604"/>
                    <a:pt x="30" y="596"/>
                  </a:cubicBezTo>
                  <a:cubicBezTo>
                    <a:pt x="23" y="588"/>
                    <a:pt x="0" y="596"/>
                    <a:pt x="0" y="581"/>
                  </a:cubicBezTo>
                  <a:cubicBezTo>
                    <a:pt x="0" y="550"/>
                    <a:pt x="15" y="519"/>
                    <a:pt x="38" y="489"/>
                  </a:cubicBezTo>
                  <a:cubicBezTo>
                    <a:pt x="53" y="466"/>
                    <a:pt x="84" y="458"/>
                    <a:pt x="99" y="443"/>
                  </a:cubicBezTo>
                  <a:cubicBezTo>
                    <a:pt x="114" y="420"/>
                    <a:pt x="107" y="397"/>
                    <a:pt x="114" y="375"/>
                  </a:cubicBezTo>
                  <a:cubicBezTo>
                    <a:pt x="114" y="359"/>
                    <a:pt x="129" y="352"/>
                    <a:pt x="137" y="336"/>
                  </a:cubicBezTo>
                  <a:cubicBezTo>
                    <a:pt x="145" y="321"/>
                    <a:pt x="160" y="306"/>
                    <a:pt x="152" y="298"/>
                  </a:cubicBezTo>
                  <a:cubicBezTo>
                    <a:pt x="152" y="283"/>
                    <a:pt x="129" y="290"/>
                    <a:pt x="114" y="283"/>
                  </a:cubicBezTo>
                  <a:cubicBezTo>
                    <a:pt x="91" y="267"/>
                    <a:pt x="68" y="244"/>
                    <a:pt x="53" y="222"/>
                  </a:cubicBezTo>
                  <a:cubicBezTo>
                    <a:pt x="30" y="199"/>
                    <a:pt x="46" y="214"/>
                    <a:pt x="30" y="191"/>
                  </a:cubicBezTo>
                  <a:lnTo>
                    <a:pt x="30" y="191"/>
                  </a:lnTo>
                  <a:cubicBezTo>
                    <a:pt x="46" y="183"/>
                    <a:pt x="61" y="176"/>
                    <a:pt x="76" y="168"/>
                  </a:cubicBezTo>
                  <a:cubicBezTo>
                    <a:pt x="129" y="161"/>
                    <a:pt x="221" y="168"/>
                    <a:pt x="237" y="100"/>
                  </a:cubicBezTo>
                  <a:cubicBezTo>
                    <a:pt x="252" y="46"/>
                    <a:pt x="221" y="38"/>
                    <a:pt x="221" y="0"/>
                  </a:cubicBezTo>
                  <a:cubicBezTo>
                    <a:pt x="305" y="0"/>
                    <a:pt x="321" y="61"/>
                    <a:pt x="404" y="54"/>
                  </a:cubicBezTo>
                  <a:cubicBezTo>
                    <a:pt x="473" y="38"/>
                    <a:pt x="481" y="130"/>
                    <a:pt x="580" y="122"/>
                  </a:cubicBezTo>
                  <a:cubicBezTo>
                    <a:pt x="664" y="122"/>
                    <a:pt x="733" y="92"/>
                    <a:pt x="802" y="6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68" name="Freeform 20"/>
            <p:cNvSpPr>
              <a:spLocks noChangeArrowheads="1"/>
            </p:cNvSpPr>
            <p:nvPr/>
          </p:nvSpPr>
          <p:spPr bwMode="auto">
            <a:xfrm>
              <a:off x="5235234" y="7359651"/>
              <a:ext cx="784174" cy="676275"/>
            </a:xfrm>
            <a:custGeom>
              <a:avLst/>
              <a:gdLst>
                <a:gd name="T0" fmla="*/ 1283 w 2178"/>
                <a:gd name="T1" fmla="*/ 0 h 1880"/>
                <a:gd name="T2" fmla="*/ 1169 w 2178"/>
                <a:gd name="T3" fmla="*/ 31 h 1880"/>
                <a:gd name="T4" fmla="*/ 955 w 2178"/>
                <a:gd name="T5" fmla="*/ 153 h 1880"/>
                <a:gd name="T6" fmla="*/ 840 w 2178"/>
                <a:gd name="T7" fmla="*/ 260 h 1880"/>
                <a:gd name="T8" fmla="*/ 764 w 2178"/>
                <a:gd name="T9" fmla="*/ 374 h 1880"/>
                <a:gd name="T10" fmla="*/ 741 w 2178"/>
                <a:gd name="T11" fmla="*/ 581 h 1880"/>
                <a:gd name="T12" fmla="*/ 588 w 2178"/>
                <a:gd name="T13" fmla="*/ 718 h 1880"/>
                <a:gd name="T14" fmla="*/ 138 w 2178"/>
                <a:gd name="T15" fmla="*/ 1276 h 1880"/>
                <a:gd name="T16" fmla="*/ 443 w 2178"/>
                <a:gd name="T17" fmla="*/ 1283 h 1880"/>
                <a:gd name="T18" fmla="*/ 489 w 2178"/>
                <a:gd name="T19" fmla="*/ 1253 h 1880"/>
                <a:gd name="T20" fmla="*/ 519 w 2178"/>
                <a:gd name="T21" fmla="*/ 1176 h 1880"/>
                <a:gd name="T22" fmla="*/ 1085 w 2178"/>
                <a:gd name="T23" fmla="*/ 1138 h 1880"/>
                <a:gd name="T24" fmla="*/ 1199 w 2178"/>
                <a:gd name="T25" fmla="*/ 1451 h 1880"/>
                <a:gd name="T26" fmla="*/ 1153 w 2178"/>
                <a:gd name="T27" fmla="*/ 1535 h 1880"/>
                <a:gd name="T28" fmla="*/ 1169 w 2178"/>
                <a:gd name="T29" fmla="*/ 1879 h 1880"/>
                <a:gd name="T30" fmla="*/ 1421 w 2178"/>
                <a:gd name="T31" fmla="*/ 1803 h 1880"/>
                <a:gd name="T32" fmla="*/ 1482 w 2178"/>
                <a:gd name="T33" fmla="*/ 1749 h 1880"/>
                <a:gd name="T34" fmla="*/ 1596 w 2178"/>
                <a:gd name="T35" fmla="*/ 1512 h 1880"/>
                <a:gd name="T36" fmla="*/ 1803 w 2178"/>
                <a:gd name="T37" fmla="*/ 1474 h 1880"/>
                <a:gd name="T38" fmla="*/ 1948 w 2178"/>
                <a:gd name="T39" fmla="*/ 1345 h 1880"/>
                <a:gd name="T40" fmla="*/ 1932 w 2178"/>
                <a:gd name="T41" fmla="*/ 1123 h 1880"/>
                <a:gd name="T42" fmla="*/ 2093 w 2178"/>
                <a:gd name="T43" fmla="*/ 1024 h 1880"/>
                <a:gd name="T44" fmla="*/ 2108 w 2178"/>
                <a:gd name="T45" fmla="*/ 940 h 1880"/>
                <a:gd name="T46" fmla="*/ 2101 w 2178"/>
                <a:gd name="T47" fmla="*/ 840 h 1880"/>
                <a:gd name="T48" fmla="*/ 2146 w 2178"/>
                <a:gd name="T49" fmla="*/ 711 h 1880"/>
                <a:gd name="T50" fmla="*/ 2131 w 2178"/>
                <a:gd name="T51" fmla="*/ 726 h 1880"/>
                <a:gd name="T52" fmla="*/ 2016 w 2178"/>
                <a:gd name="T53" fmla="*/ 733 h 1880"/>
                <a:gd name="T54" fmla="*/ 1940 w 2178"/>
                <a:gd name="T55" fmla="*/ 741 h 1880"/>
                <a:gd name="T56" fmla="*/ 1932 w 2178"/>
                <a:gd name="T57" fmla="*/ 642 h 1880"/>
                <a:gd name="T58" fmla="*/ 1841 w 2178"/>
                <a:gd name="T59" fmla="*/ 672 h 1880"/>
                <a:gd name="T60" fmla="*/ 1719 w 2178"/>
                <a:gd name="T61" fmla="*/ 718 h 1880"/>
                <a:gd name="T62" fmla="*/ 1581 w 2178"/>
                <a:gd name="T63" fmla="*/ 802 h 1880"/>
                <a:gd name="T64" fmla="*/ 1467 w 2178"/>
                <a:gd name="T65" fmla="*/ 672 h 1880"/>
                <a:gd name="T66" fmla="*/ 1405 w 2178"/>
                <a:gd name="T67" fmla="*/ 626 h 1880"/>
                <a:gd name="T68" fmla="*/ 1306 w 2178"/>
                <a:gd name="T69" fmla="*/ 535 h 1880"/>
                <a:gd name="T70" fmla="*/ 1314 w 2178"/>
                <a:gd name="T71" fmla="*/ 451 h 1880"/>
                <a:gd name="T72" fmla="*/ 1283 w 2178"/>
                <a:gd name="T73" fmla="*/ 405 h 1880"/>
                <a:gd name="T74" fmla="*/ 1291 w 2178"/>
                <a:gd name="T75" fmla="*/ 298 h 1880"/>
                <a:gd name="T76" fmla="*/ 1367 w 2178"/>
                <a:gd name="T77" fmla="*/ 184 h 1880"/>
                <a:gd name="T78" fmla="*/ 1405 w 2178"/>
                <a:gd name="T79" fmla="*/ 107 h 1880"/>
                <a:gd name="T80" fmla="*/ 1306 w 2178"/>
                <a:gd name="T81" fmla="*/ 31 h 1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78" h="1880">
                  <a:moveTo>
                    <a:pt x="1283" y="0"/>
                  </a:moveTo>
                  <a:lnTo>
                    <a:pt x="1283" y="0"/>
                  </a:lnTo>
                  <a:cubicBezTo>
                    <a:pt x="1238" y="8"/>
                    <a:pt x="1199" y="31"/>
                    <a:pt x="1169" y="31"/>
                  </a:cubicBezTo>
                  <a:lnTo>
                    <a:pt x="1169" y="31"/>
                  </a:lnTo>
                  <a:cubicBezTo>
                    <a:pt x="1138" y="46"/>
                    <a:pt x="1062" y="53"/>
                    <a:pt x="1031" y="76"/>
                  </a:cubicBezTo>
                  <a:cubicBezTo>
                    <a:pt x="1001" y="92"/>
                    <a:pt x="978" y="122"/>
                    <a:pt x="955" y="153"/>
                  </a:cubicBezTo>
                  <a:cubicBezTo>
                    <a:pt x="940" y="168"/>
                    <a:pt x="955" y="199"/>
                    <a:pt x="932" y="214"/>
                  </a:cubicBezTo>
                  <a:cubicBezTo>
                    <a:pt x="909" y="245"/>
                    <a:pt x="871" y="245"/>
                    <a:pt x="840" y="260"/>
                  </a:cubicBezTo>
                  <a:cubicBezTo>
                    <a:pt x="810" y="283"/>
                    <a:pt x="794" y="344"/>
                    <a:pt x="764" y="374"/>
                  </a:cubicBezTo>
                  <a:lnTo>
                    <a:pt x="764" y="374"/>
                  </a:lnTo>
                  <a:lnTo>
                    <a:pt x="764" y="374"/>
                  </a:lnTo>
                  <a:cubicBezTo>
                    <a:pt x="672" y="405"/>
                    <a:pt x="794" y="520"/>
                    <a:pt x="741" y="581"/>
                  </a:cubicBezTo>
                  <a:cubicBezTo>
                    <a:pt x="718" y="611"/>
                    <a:pt x="688" y="680"/>
                    <a:pt x="657" y="695"/>
                  </a:cubicBezTo>
                  <a:cubicBezTo>
                    <a:pt x="642" y="703"/>
                    <a:pt x="588" y="695"/>
                    <a:pt x="588" y="718"/>
                  </a:cubicBezTo>
                  <a:cubicBezTo>
                    <a:pt x="588" y="772"/>
                    <a:pt x="435" y="901"/>
                    <a:pt x="420" y="840"/>
                  </a:cubicBezTo>
                  <a:cubicBezTo>
                    <a:pt x="321" y="871"/>
                    <a:pt x="0" y="1276"/>
                    <a:pt x="138" y="1276"/>
                  </a:cubicBezTo>
                  <a:cubicBezTo>
                    <a:pt x="145" y="1245"/>
                    <a:pt x="183" y="1230"/>
                    <a:pt x="206" y="1237"/>
                  </a:cubicBezTo>
                  <a:cubicBezTo>
                    <a:pt x="283" y="1245"/>
                    <a:pt x="443" y="1085"/>
                    <a:pt x="443" y="1283"/>
                  </a:cubicBezTo>
                  <a:cubicBezTo>
                    <a:pt x="451" y="1283"/>
                    <a:pt x="451" y="1283"/>
                    <a:pt x="451" y="1283"/>
                  </a:cubicBezTo>
                  <a:cubicBezTo>
                    <a:pt x="458" y="1268"/>
                    <a:pt x="474" y="1260"/>
                    <a:pt x="489" y="1253"/>
                  </a:cubicBezTo>
                  <a:cubicBezTo>
                    <a:pt x="496" y="1253"/>
                    <a:pt x="527" y="1245"/>
                    <a:pt x="527" y="1237"/>
                  </a:cubicBezTo>
                  <a:cubicBezTo>
                    <a:pt x="535" y="1237"/>
                    <a:pt x="519" y="1192"/>
                    <a:pt x="519" y="1176"/>
                  </a:cubicBezTo>
                  <a:cubicBezTo>
                    <a:pt x="519" y="1016"/>
                    <a:pt x="802" y="932"/>
                    <a:pt x="940" y="932"/>
                  </a:cubicBezTo>
                  <a:cubicBezTo>
                    <a:pt x="1024" y="932"/>
                    <a:pt x="1138" y="1062"/>
                    <a:pt x="1085" y="1138"/>
                  </a:cubicBezTo>
                  <a:cubicBezTo>
                    <a:pt x="1024" y="1230"/>
                    <a:pt x="1092" y="1299"/>
                    <a:pt x="1161" y="1383"/>
                  </a:cubicBezTo>
                  <a:cubicBezTo>
                    <a:pt x="1161" y="1406"/>
                    <a:pt x="1161" y="1459"/>
                    <a:pt x="1199" y="1451"/>
                  </a:cubicBezTo>
                  <a:cubicBezTo>
                    <a:pt x="1222" y="1444"/>
                    <a:pt x="1245" y="1421"/>
                    <a:pt x="1260" y="1421"/>
                  </a:cubicBezTo>
                  <a:cubicBezTo>
                    <a:pt x="1260" y="1459"/>
                    <a:pt x="1184" y="1512"/>
                    <a:pt x="1153" y="1535"/>
                  </a:cubicBezTo>
                  <a:cubicBezTo>
                    <a:pt x="1092" y="1589"/>
                    <a:pt x="1085" y="1703"/>
                    <a:pt x="1123" y="1772"/>
                  </a:cubicBezTo>
                  <a:cubicBezTo>
                    <a:pt x="1146" y="1810"/>
                    <a:pt x="1153" y="1841"/>
                    <a:pt x="1169" y="1879"/>
                  </a:cubicBezTo>
                  <a:lnTo>
                    <a:pt x="1169" y="1879"/>
                  </a:lnTo>
                  <a:cubicBezTo>
                    <a:pt x="1421" y="1803"/>
                    <a:pt x="1421" y="1803"/>
                    <a:pt x="1421" y="1803"/>
                  </a:cubicBezTo>
                  <a:lnTo>
                    <a:pt x="1421" y="1803"/>
                  </a:lnTo>
                  <a:cubicBezTo>
                    <a:pt x="1436" y="1787"/>
                    <a:pt x="1459" y="1772"/>
                    <a:pt x="1482" y="1749"/>
                  </a:cubicBezTo>
                  <a:cubicBezTo>
                    <a:pt x="1505" y="1719"/>
                    <a:pt x="1528" y="1688"/>
                    <a:pt x="1543" y="1650"/>
                  </a:cubicBezTo>
                  <a:cubicBezTo>
                    <a:pt x="1558" y="1604"/>
                    <a:pt x="1551" y="1535"/>
                    <a:pt x="1596" y="1512"/>
                  </a:cubicBezTo>
                  <a:cubicBezTo>
                    <a:pt x="1642" y="1482"/>
                    <a:pt x="1703" y="1520"/>
                    <a:pt x="1757" y="1512"/>
                  </a:cubicBezTo>
                  <a:cubicBezTo>
                    <a:pt x="1780" y="1505"/>
                    <a:pt x="1787" y="1482"/>
                    <a:pt x="1803" y="1474"/>
                  </a:cubicBezTo>
                  <a:cubicBezTo>
                    <a:pt x="1833" y="1459"/>
                    <a:pt x="1879" y="1467"/>
                    <a:pt x="1910" y="1444"/>
                  </a:cubicBezTo>
                  <a:cubicBezTo>
                    <a:pt x="1932" y="1421"/>
                    <a:pt x="1948" y="1383"/>
                    <a:pt x="1948" y="1345"/>
                  </a:cubicBezTo>
                  <a:cubicBezTo>
                    <a:pt x="1948" y="1299"/>
                    <a:pt x="1917" y="1253"/>
                    <a:pt x="1917" y="1207"/>
                  </a:cubicBezTo>
                  <a:cubicBezTo>
                    <a:pt x="1917" y="1176"/>
                    <a:pt x="1910" y="1146"/>
                    <a:pt x="1932" y="1123"/>
                  </a:cubicBezTo>
                  <a:cubicBezTo>
                    <a:pt x="1955" y="1100"/>
                    <a:pt x="2001" y="1115"/>
                    <a:pt x="2032" y="1100"/>
                  </a:cubicBezTo>
                  <a:cubicBezTo>
                    <a:pt x="2062" y="1085"/>
                    <a:pt x="2078" y="1047"/>
                    <a:pt x="2093" y="1024"/>
                  </a:cubicBezTo>
                  <a:lnTo>
                    <a:pt x="2093" y="1024"/>
                  </a:lnTo>
                  <a:cubicBezTo>
                    <a:pt x="2101" y="1001"/>
                    <a:pt x="2101" y="970"/>
                    <a:pt x="2108" y="940"/>
                  </a:cubicBezTo>
                  <a:cubicBezTo>
                    <a:pt x="2116" y="924"/>
                    <a:pt x="2139" y="909"/>
                    <a:pt x="2139" y="886"/>
                  </a:cubicBezTo>
                  <a:cubicBezTo>
                    <a:pt x="2139" y="863"/>
                    <a:pt x="2093" y="856"/>
                    <a:pt x="2101" y="840"/>
                  </a:cubicBezTo>
                  <a:cubicBezTo>
                    <a:pt x="2108" y="810"/>
                    <a:pt x="2154" y="802"/>
                    <a:pt x="2169" y="772"/>
                  </a:cubicBezTo>
                  <a:cubicBezTo>
                    <a:pt x="2177" y="756"/>
                    <a:pt x="2154" y="733"/>
                    <a:pt x="2146" y="711"/>
                  </a:cubicBezTo>
                  <a:lnTo>
                    <a:pt x="2146" y="711"/>
                  </a:lnTo>
                  <a:cubicBezTo>
                    <a:pt x="2146" y="718"/>
                    <a:pt x="2139" y="718"/>
                    <a:pt x="2131" y="726"/>
                  </a:cubicBezTo>
                  <a:cubicBezTo>
                    <a:pt x="2116" y="733"/>
                    <a:pt x="2101" y="741"/>
                    <a:pt x="2085" y="741"/>
                  </a:cubicBezTo>
                  <a:cubicBezTo>
                    <a:pt x="2062" y="741"/>
                    <a:pt x="2039" y="733"/>
                    <a:pt x="2016" y="733"/>
                  </a:cubicBezTo>
                  <a:cubicBezTo>
                    <a:pt x="2009" y="733"/>
                    <a:pt x="2009" y="756"/>
                    <a:pt x="1994" y="756"/>
                  </a:cubicBezTo>
                  <a:cubicBezTo>
                    <a:pt x="1978" y="756"/>
                    <a:pt x="1948" y="756"/>
                    <a:pt x="1940" y="741"/>
                  </a:cubicBezTo>
                  <a:cubicBezTo>
                    <a:pt x="1917" y="726"/>
                    <a:pt x="1917" y="695"/>
                    <a:pt x="1917" y="672"/>
                  </a:cubicBezTo>
                  <a:cubicBezTo>
                    <a:pt x="1917" y="665"/>
                    <a:pt x="1940" y="649"/>
                    <a:pt x="1932" y="642"/>
                  </a:cubicBezTo>
                  <a:cubicBezTo>
                    <a:pt x="1917" y="626"/>
                    <a:pt x="1902" y="642"/>
                    <a:pt x="1887" y="649"/>
                  </a:cubicBezTo>
                  <a:cubicBezTo>
                    <a:pt x="1871" y="649"/>
                    <a:pt x="1856" y="665"/>
                    <a:pt x="1841" y="672"/>
                  </a:cubicBezTo>
                  <a:cubicBezTo>
                    <a:pt x="1826" y="680"/>
                    <a:pt x="1818" y="695"/>
                    <a:pt x="1795" y="703"/>
                  </a:cubicBezTo>
                  <a:cubicBezTo>
                    <a:pt x="1772" y="711"/>
                    <a:pt x="1742" y="703"/>
                    <a:pt x="1719" y="718"/>
                  </a:cubicBezTo>
                  <a:cubicBezTo>
                    <a:pt x="1688" y="733"/>
                    <a:pt x="1673" y="764"/>
                    <a:pt x="1642" y="787"/>
                  </a:cubicBezTo>
                  <a:cubicBezTo>
                    <a:pt x="1627" y="795"/>
                    <a:pt x="1604" y="810"/>
                    <a:pt x="1581" y="802"/>
                  </a:cubicBezTo>
                  <a:cubicBezTo>
                    <a:pt x="1558" y="795"/>
                    <a:pt x="1543" y="756"/>
                    <a:pt x="1528" y="741"/>
                  </a:cubicBezTo>
                  <a:cubicBezTo>
                    <a:pt x="1505" y="718"/>
                    <a:pt x="1482" y="695"/>
                    <a:pt x="1467" y="672"/>
                  </a:cubicBezTo>
                  <a:cubicBezTo>
                    <a:pt x="1451" y="657"/>
                    <a:pt x="1467" y="634"/>
                    <a:pt x="1451" y="619"/>
                  </a:cubicBezTo>
                  <a:cubicBezTo>
                    <a:pt x="1436" y="611"/>
                    <a:pt x="1421" y="626"/>
                    <a:pt x="1405" y="626"/>
                  </a:cubicBezTo>
                  <a:cubicBezTo>
                    <a:pt x="1375" y="634"/>
                    <a:pt x="1344" y="657"/>
                    <a:pt x="1321" y="642"/>
                  </a:cubicBezTo>
                  <a:cubicBezTo>
                    <a:pt x="1299" y="619"/>
                    <a:pt x="1306" y="565"/>
                    <a:pt x="1306" y="535"/>
                  </a:cubicBezTo>
                  <a:cubicBezTo>
                    <a:pt x="1306" y="512"/>
                    <a:pt x="1337" y="504"/>
                    <a:pt x="1337" y="489"/>
                  </a:cubicBezTo>
                  <a:cubicBezTo>
                    <a:pt x="1337" y="474"/>
                    <a:pt x="1329" y="466"/>
                    <a:pt x="1314" y="451"/>
                  </a:cubicBezTo>
                  <a:cubicBezTo>
                    <a:pt x="1306" y="443"/>
                    <a:pt x="1291" y="443"/>
                    <a:pt x="1291" y="428"/>
                  </a:cubicBezTo>
                  <a:cubicBezTo>
                    <a:pt x="1283" y="420"/>
                    <a:pt x="1291" y="413"/>
                    <a:pt x="1283" y="405"/>
                  </a:cubicBezTo>
                  <a:cubicBezTo>
                    <a:pt x="1276" y="397"/>
                    <a:pt x="1253" y="405"/>
                    <a:pt x="1253" y="390"/>
                  </a:cubicBezTo>
                  <a:cubicBezTo>
                    <a:pt x="1253" y="359"/>
                    <a:pt x="1268" y="328"/>
                    <a:pt x="1291" y="298"/>
                  </a:cubicBezTo>
                  <a:cubicBezTo>
                    <a:pt x="1306" y="275"/>
                    <a:pt x="1337" y="267"/>
                    <a:pt x="1352" y="252"/>
                  </a:cubicBezTo>
                  <a:cubicBezTo>
                    <a:pt x="1367" y="229"/>
                    <a:pt x="1360" y="206"/>
                    <a:pt x="1367" y="184"/>
                  </a:cubicBezTo>
                  <a:cubicBezTo>
                    <a:pt x="1367" y="168"/>
                    <a:pt x="1382" y="161"/>
                    <a:pt x="1390" y="145"/>
                  </a:cubicBezTo>
                  <a:cubicBezTo>
                    <a:pt x="1398" y="130"/>
                    <a:pt x="1413" y="115"/>
                    <a:pt x="1405" y="107"/>
                  </a:cubicBezTo>
                  <a:cubicBezTo>
                    <a:pt x="1405" y="92"/>
                    <a:pt x="1382" y="99"/>
                    <a:pt x="1367" y="92"/>
                  </a:cubicBezTo>
                  <a:cubicBezTo>
                    <a:pt x="1344" y="76"/>
                    <a:pt x="1321" y="53"/>
                    <a:pt x="1306" y="31"/>
                  </a:cubicBezTo>
                  <a:cubicBezTo>
                    <a:pt x="1283" y="8"/>
                    <a:pt x="1299" y="23"/>
                    <a:pt x="1283" y="0"/>
                  </a:cubicBezTo>
                </a:path>
              </a:pathLst>
            </a:custGeom>
            <a:solidFill>
              <a:schemeClr val="accent1"/>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69" name="Freeform 21"/>
            <p:cNvSpPr>
              <a:spLocks noChangeArrowheads="1"/>
            </p:cNvSpPr>
            <p:nvPr/>
          </p:nvSpPr>
          <p:spPr bwMode="auto">
            <a:xfrm>
              <a:off x="5311429" y="7202488"/>
              <a:ext cx="371451" cy="292100"/>
            </a:xfrm>
            <a:custGeom>
              <a:avLst/>
              <a:gdLst>
                <a:gd name="T0" fmla="*/ 550 w 1032"/>
                <a:gd name="T1" fmla="*/ 809 h 810"/>
                <a:gd name="T2" fmla="*/ 550 w 1032"/>
                <a:gd name="T3" fmla="*/ 809 h 810"/>
                <a:gd name="T4" fmla="*/ 626 w 1032"/>
                <a:gd name="T5" fmla="*/ 695 h 810"/>
                <a:gd name="T6" fmla="*/ 718 w 1032"/>
                <a:gd name="T7" fmla="*/ 649 h 810"/>
                <a:gd name="T8" fmla="*/ 741 w 1032"/>
                <a:gd name="T9" fmla="*/ 588 h 810"/>
                <a:gd name="T10" fmla="*/ 817 w 1032"/>
                <a:gd name="T11" fmla="*/ 511 h 810"/>
                <a:gd name="T12" fmla="*/ 955 w 1032"/>
                <a:gd name="T13" fmla="*/ 466 h 810"/>
                <a:gd name="T14" fmla="*/ 955 w 1032"/>
                <a:gd name="T15" fmla="*/ 466 h 810"/>
                <a:gd name="T16" fmla="*/ 955 w 1032"/>
                <a:gd name="T17" fmla="*/ 466 h 810"/>
                <a:gd name="T18" fmla="*/ 1001 w 1032"/>
                <a:gd name="T19" fmla="*/ 305 h 810"/>
                <a:gd name="T20" fmla="*/ 886 w 1032"/>
                <a:gd name="T21" fmla="*/ 313 h 810"/>
                <a:gd name="T22" fmla="*/ 626 w 1032"/>
                <a:gd name="T23" fmla="*/ 61 h 810"/>
                <a:gd name="T24" fmla="*/ 519 w 1032"/>
                <a:gd name="T25" fmla="*/ 38 h 810"/>
                <a:gd name="T26" fmla="*/ 367 w 1032"/>
                <a:gd name="T27" fmla="*/ 30 h 810"/>
                <a:gd name="T28" fmla="*/ 260 w 1032"/>
                <a:gd name="T29" fmla="*/ 61 h 810"/>
                <a:gd name="T30" fmla="*/ 221 w 1032"/>
                <a:gd name="T31" fmla="*/ 69 h 810"/>
                <a:gd name="T32" fmla="*/ 183 w 1032"/>
                <a:gd name="T33" fmla="*/ 76 h 810"/>
                <a:gd name="T34" fmla="*/ 130 w 1032"/>
                <a:gd name="T35" fmla="*/ 336 h 810"/>
                <a:gd name="T36" fmla="*/ 38 w 1032"/>
                <a:gd name="T37" fmla="*/ 298 h 810"/>
                <a:gd name="T38" fmla="*/ 0 w 1032"/>
                <a:gd name="T39" fmla="*/ 389 h 810"/>
                <a:gd name="T40" fmla="*/ 92 w 1032"/>
                <a:gd name="T41" fmla="*/ 405 h 810"/>
                <a:gd name="T42" fmla="*/ 206 w 1032"/>
                <a:gd name="T43" fmla="*/ 504 h 810"/>
                <a:gd name="T44" fmla="*/ 267 w 1032"/>
                <a:gd name="T45" fmla="*/ 596 h 810"/>
                <a:gd name="T46" fmla="*/ 389 w 1032"/>
                <a:gd name="T47" fmla="*/ 725 h 810"/>
                <a:gd name="T48" fmla="*/ 550 w 1032"/>
                <a:gd name="T49" fmla="*/ 809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32" h="810">
                  <a:moveTo>
                    <a:pt x="550" y="809"/>
                  </a:moveTo>
                  <a:lnTo>
                    <a:pt x="550" y="809"/>
                  </a:lnTo>
                  <a:cubicBezTo>
                    <a:pt x="580" y="779"/>
                    <a:pt x="596" y="718"/>
                    <a:pt x="626" y="695"/>
                  </a:cubicBezTo>
                  <a:cubicBezTo>
                    <a:pt x="657" y="680"/>
                    <a:pt x="695" y="680"/>
                    <a:pt x="718" y="649"/>
                  </a:cubicBezTo>
                  <a:cubicBezTo>
                    <a:pt x="741" y="634"/>
                    <a:pt x="726" y="603"/>
                    <a:pt x="741" y="588"/>
                  </a:cubicBezTo>
                  <a:cubicBezTo>
                    <a:pt x="764" y="557"/>
                    <a:pt x="787" y="527"/>
                    <a:pt x="817" y="511"/>
                  </a:cubicBezTo>
                  <a:cubicBezTo>
                    <a:pt x="848" y="488"/>
                    <a:pt x="924" y="481"/>
                    <a:pt x="955" y="466"/>
                  </a:cubicBezTo>
                  <a:lnTo>
                    <a:pt x="955" y="466"/>
                  </a:lnTo>
                  <a:lnTo>
                    <a:pt x="955" y="466"/>
                  </a:lnTo>
                  <a:cubicBezTo>
                    <a:pt x="955" y="458"/>
                    <a:pt x="1031" y="290"/>
                    <a:pt x="1001" y="305"/>
                  </a:cubicBezTo>
                  <a:cubicBezTo>
                    <a:pt x="962" y="328"/>
                    <a:pt x="932" y="298"/>
                    <a:pt x="886" y="313"/>
                  </a:cubicBezTo>
                  <a:cubicBezTo>
                    <a:pt x="756" y="374"/>
                    <a:pt x="657" y="152"/>
                    <a:pt x="626" y="61"/>
                  </a:cubicBezTo>
                  <a:cubicBezTo>
                    <a:pt x="588" y="61"/>
                    <a:pt x="550" y="53"/>
                    <a:pt x="519" y="38"/>
                  </a:cubicBezTo>
                  <a:cubicBezTo>
                    <a:pt x="443" y="0"/>
                    <a:pt x="443" y="23"/>
                    <a:pt x="367" y="30"/>
                  </a:cubicBezTo>
                  <a:cubicBezTo>
                    <a:pt x="321" y="30"/>
                    <a:pt x="298" y="38"/>
                    <a:pt x="260" y="61"/>
                  </a:cubicBezTo>
                  <a:cubicBezTo>
                    <a:pt x="252" y="69"/>
                    <a:pt x="237" y="69"/>
                    <a:pt x="221" y="69"/>
                  </a:cubicBezTo>
                  <a:cubicBezTo>
                    <a:pt x="214" y="76"/>
                    <a:pt x="183" y="69"/>
                    <a:pt x="183" y="76"/>
                  </a:cubicBezTo>
                  <a:cubicBezTo>
                    <a:pt x="229" y="107"/>
                    <a:pt x="160" y="336"/>
                    <a:pt x="130" y="336"/>
                  </a:cubicBezTo>
                  <a:cubicBezTo>
                    <a:pt x="84" y="336"/>
                    <a:pt x="107" y="259"/>
                    <a:pt x="38" y="298"/>
                  </a:cubicBezTo>
                  <a:cubicBezTo>
                    <a:pt x="0" y="313"/>
                    <a:pt x="0" y="344"/>
                    <a:pt x="0" y="389"/>
                  </a:cubicBezTo>
                  <a:cubicBezTo>
                    <a:pt x="23" y="389"/>
                    <a:pt x="76" y="374"/>
                    <a:pt x="92" y="405"/>
                  </a:cubicBezTo>
                  <a:cubicBezTo>
                    <a:pt x="137" y="504"/>
                    <a:pt x="84" y="466"/>
                    <a:pt x="206" y="504"/>
                  </a:cubicBezTo>
                  <a:cubicBezTo>
                    <a:pt x="252" y="519"/>
                    <a:pt x="260" y="557"/>
                    <a:pt x="267" y="596"/>
                  </a:cubicBezTo>
                  <a:cubicBezTo>
                    <a:pt x="275" y="619"/>
                    <a:pt x="367" y="702"/>
                    <a:pt x="389" y="725"/>
                  </a:cubicBezTo>
                  <a:cubicBezTo>
                    <a:pt x="443" y="771"/>
                    <a:pt x="489" y="794"/>
                    <a:pt x="550" y="80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70" name="Freeform 22"/>
            <p:cNvSpPr>
              <a:spLocks noChangeArrowheads="1"/>
            </p:cNvSpPr>
            <p:nvPr/>
          </p:nvSpPr>
          <p:spPr bwMode="auto">
            <a:xfrm>
              <a:off x="6132114" y="7599364"/>
              <a:ext cx="552414" cy="642937"/>
            </a:xfrm>
            <a:custGeom>
              <a:avLst/>
              <a:gdLst>
                <a:gd name="T0" fmla="*/ 1298 w 1535"/>
                <a:gd name="T1" fmla="*/ 0 h 1788"/>
                <a:gd name="T2" fmla="*/ 1206 w 1535"/>
                <a:gd name="T3" fmla="*/ 160 h 1788"/>
                <a:gd name="T4" fmla="*/ 1198 w 1535"/>
                <a:gd name="T5" fmla="*/ 305 h 1788"/>
                <a:gd name="T6" fmla="*/ 1290 w 1535"/>
                <a:gd name="T7" fmla="*/ 389 h 1788"/>
                <a:gd name="T8" fmla="*/ 1244 w 1535"/>
                <a:gd name="T9" fmla="*/ 435 h 1788"/>
                <a:gd name="T10" fmla="*/ 1183 w 1535"/>
                <a:gd name="T11" fmla="*/ 542 h 1788"/>
                <a:gd name="T12" fmla="*/ 1130 w 1535"/>
                <a:gd name="T13" fmla="*/ 496 h 1788"/>
                <a:gd name="T14" fmla="*/ 984 w 1535"/>
                <a:gd name="T15" fmla="*/ 504 h 1788"/>
                <a:gd name="T16" fmla="*/ 870 w 1535"/>
                <a:gd name="T17" fmla="*/ 618 h 1788"/>
                <a:gd name="T18" fmla="*/ 961 w 1535"/>
                <a:gd name="T19" fmla="*/ 725 h 1788"/>
                <a:gd name="T20" fmla="*/ 1046 w 1535"/>
                <a:gd name="T21" fmla="*/ 847 h 1788"/>
                <a:gd name="T22" fmla="*/ 1229 w 1535"/>
                <a:gd name="T23" fmla="*/ 993 h 1788"/>
                <a:gd name="T24" fmla="*/ 1267 w 1535"/>
                <a:gd name="T25" fmla="*/ 840 h 1788"/>
                <a:gd name="T26" fmla="*/ 1298 w 1535"/>
                <a:gd name="T27" fmla="*/ 664 h 1788"/>
                <a:gd name="T28" fmla="*/ 1412 w 1535"/>
                <a:gd name="T29" fmla="*/ 680 h 1788"/>
                <a:gd name="T30" fmla="*/ 1511 w 1535"/>
                <a:gd name="T31" fmla="*/ 794 h 1788"/>
                <a:gd name="T32" fmla="*/ 1519 w 1535"/>
                <a:gd name="T33" fmla="*/ 955 h 1788"/>
                <a:gd name="T34" fmla="*/ 1420 w 1535"/>
                <a:gd name="T35" fmla="*/ 985 h 1788"/>
                <a:gd name="T36" fmla="*/ 1488 w 1535"/>
                <a:gd name="T37" fmla="*/ 1084 h 1788"/>
                <a:gd name="T38" fmla="*/ 1435 w 1535"/>
                <a:gd name="T39" fmla="*/ 1291 h 1788"/>
                <a:gd name="T40" fmla="*/ 1466 w 1535"/>
                <a:gd name="T41" fmla="*/ 1405 h 1788"/>
                <a:gd name="T42" fmla="*/ 1389 w 1535"/>
                <a:gd name="T43" fmla="*/ 1566 h 1788"/>
                <a:gd name="T44" fmla="*/ 1275 w 1535"/>
                <a:gd name="T45" fmla="*/ 1619 h 1788"/>
                <a:gd name="T46" fmla="*/ 1152 w 1535"/>
                <a:gd name="T47" fmla="*/ 1711 h 1788"/>
                <a:gd name="T48" fmla="*/ 1046 w 1535"/>
                <a:gd name="T49" fmla="*/ 1764 h 1788"/>
                <a:gd name="T50" fmla="*/ 946 w 1535"/>
                <a:gd name="T51" fmla="*/ 1779 h 1788"/>
                <a:gd name="T52" fmla="*/ 824 w 1535"/>
                <a:gd name="T53" fmla="*/ 1787 h 1788"/>
                <a:gd name="T54" fmla="*/ 755 w 1535"/>
                <a:gd name="T55" fmla="*/ 1649 h 1788"/>
                <a:gd name="T56" fmla="*/ 679 w 1535"/>
                <a:gd name="T57" fmla="*/ 1588 h 1788"/>
                <a:gd name="T58" fmla="*/ 457 w 1535"/>
                <a:gd name="T59" fmla="*/ 1680 h 1788"/>
                <a:gd name="T60" fmla="*/ 343 w 1535"/>
                <a:gd name="T61" fmla="*/ 1711 h 1788"/>
                <a:gd name="T62" fmla="*/ 121 w 1535"/>
                <a:gd name="T63" fmla="*/ 1550 h 1788"/>
                <a:gd name="T64" fmla="*/ 31 w 1535"/>
                <a:gd name="T65" fmla="*/ 1428 h 1788"/>
                <a:gd name="T66" fmla="*/ 144 w 1535"/>
                <a:gd name="T67" fmla="*/ 1336 h 1788"/>
                <a:gd name="T68" fmla="*/ 282 w 1535"/>
                <a:gd name="T69" fmla="*/ 1313 h 1788"/>
                <a:gd name="T70" fmla="*/ 381 w 1535"/>
                <a:gd name="T71" fmla="*/ 1161 h 1788"/>
                <a:gd name="T72" fmla="*/ 251 w 1535"/>
                <a:gd name="T73" fmla="*/ 1199 h 1788"/>
                <a:gd name="T74" fmla="*/ 182 w 1535"/>
                <a:gd name="T75" fmla="*/ 1115 h 1788"/>
                <a:gd name="T76" fmla="*/ 282 w 1535"/>
                <a:gd name="T77" fmla="*/ 977 h 1788"/>
                <a:gd name="T78" fmla="*/ 305 w 1535"/>
                <a:gd name="T79" fmla="*/ 870 h 1788"/>
                <a:gd name="T80" fmla="*/ 343 w 1535"/>
                <a:gd name="T81" fmla="*/ 779 h 1788"/>
                <a:gd name="T82" fmla="*/ 389 w 1535"/>
                <a:gd name="T83" fmla="*/ 672 h 1788"/>
                <a:gd name="T84" fmla="*/ 266 w 1535"/>
                <a:gd name="T85" fmla="*/ 588 h 1788"/>
                <a:gd name="T86" fmla="*/ 167 w 1535"/>
                <a:gd name="T87" fmla="*/ 534 h 1788"/>
                <a:gd name="T88" fmla="*/ 175 w 1535"/>
                <a:gd name="T89" fmla="*/ 374 h 1788"/>
                <a:gd name="T90" fmla="*/ 152 w 1535"/>
                <a:gd name="T91" fmla="*/ 313 h 1788"/>
                <a:gd name="T92" fmla="*/ 205 w 1535"/>
                <a:gd name="T93" fmla="*/ 282 h 1788"/>
                <a:gd name="T94" fmla="*/ 373 w 1535"/>
                <a:gd name="T95" fmla="*/ 137 h 1788"/>
                <a:gd name="T96" fmla="*/ 549 w 1535"/>
                <a:gd name="T97" fmla="*/ 152 h 1788"/>
                <a:gd name="T98" fmla="*/ 725 w 1535"/>
                <a:gd name="T99" fmla="*/ 252 h 1788"/>
                <a:gd name="T100" fmla="*/ 794 w 1535"/>
                <a:gd name="T101" fmla="*/ 68 h 1788"/>
                <a:gd name="T102" fmla="*/ 877 w 1535"/>
                <a:gd name="T103" fmla="*/ 15 h 1788"/>
                <a:gd name="T104" fmla="*/ 961 w 1535"/>
                <a:gd name="T105" fmla="*/ 91 h 1788"/>
                <a:gd name="T106" fmla="*/ 1076 w 1535"/>
                <a:gd name="T107" fmla="*/ 68 h 1788"/>
                <a:gd name="T108" fmla="*/ 1206 w 1535"/>
                <a:gd name="T109" fmla="*/ 38 h 1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35" h="1788">
                  <a:moveTo>
                    <a:pt x="1298" y="0"/>
                  </a:moveTo>
                  <a:lnTo>
                    <a:pt x="1298" y="0"/>
                  </a:lnTo>
                  <a:cubicBezTo>
                    <a:pt x="1298" y="30"/>
                    <a:pt x="1313" y="61"/>
                    <a:pt x="1298" y="84"/>
                  </a:cubicBezTo>
                  <a:cubicBezTo>
                    <a:pt x="1275" y="122"/>
                    <a:pt x="1229" y="130"/>
                    <a:pt x="1206" y="160"/>
                  </a:cubicBezTo>
                  <a:cubicBezTo>
                    <a:pt x="1183" y="183"/>
                    <a:pt x="1168" y="213"/>
                    <a:pt x="1168" y="244"/>
                  </a:cubicBezTo>
                  <a:cubicBezTo>
                    <a:pt x="1168" y="267"/>
                    <a:pt x="1175" y="298"/>
                    <a:pt x="1198" y="305"/>
                  </a:cubicBezTo>
                  <a:cubicBezTo>
                    <a:pt x="1236" y="313"/>
                    <a:pt x="1282" y="244"/>
                    <a:pt x="1305" y="267"/>
                  </a:cubicBezTo>
                  <a:cubicBezTo>
                    <a:pt x="1336" y="298"/>
                    <a:pt x="1305" y="351"/>
                    <a:pt x="1290" y="389"/>
                  </a:cubicBezTo>
                  <a:cubicBezTo>
                    <a:pt x="1282" y="412"/>
                    <a:pt x="1259" y="420"/>
                    <a:pt x="1244" y="435"/>
                  </a:cubicBezTo>
                  <a:lnTo>
                    <a:pt x="1244" y="435"/>
                  </a:lnTo>
                  <a:cubicBezTo>
                    <a:pt x="1221" y="443"/>
                    <a:pt x="1175" y="427"/>
                    <a:pt x="1168" y="450"/>
                  </a:cubicBezTo>
                  <a:cubicBezTo>
                    <a:pt x="1145" y="473"/>
                    <a:pt x="1183" y="511"/>
                    <a:pt x="1183" y="542"/>
                  </a:cubicBezTo>
                  <a:cubicBezTo>
                    <a:pt x="1175" y="550"/>
                    <a:pt x="1160" y="557"/>
                    <a:pt x="1152" y="550"/>
                  </a:cubicBezTo>
                  <a:cubicBezTo>
                    <a:pt x="1137" y="534"/>
                    <a:pt x="1152" y="496"/>
                    <a:pt x="1130" y="496"/>
                  </a:cubicBezTo>
                  <a:cubicBezTo>
                    <a:pt x="1114" y="488"/>
                    <a:pt x="1099" y="534"/>
                    <a:pt x="1084" y="534"/>
                  </a:cubicBezTo>
                  <a:cubicBezTo>
                    <a:pt x="1046" y="534"/>
                    <a:pt x="1015" y="496"/>
                    <a:pt x="984" y="504"/>
                  </a:cubicBezTo>
                  <a:cubicBezTo>
                    <a:pt x="969" y="511"/>
                    <a:pt x="1000" y="550"/>
                    <a:pt x="984" y="565"/>
                  </a:cubicBezTo>
                  <a:cubicBezTo>
                    <a:pt x="954" y="595"/>
                    <a:pt x="900" y="588"/>
                    <a:pt x="870" y="618"/>
                  </a:cubicBezTo>
                  <a:cubicBezTo>
                    <a:pt x="855" y="634"/>
                    <a:pt x="862" y="657"/>
                    <a:pt x="870" y="672"/>
                  </a:cubicBezTo>
                  <a:cubicBezTo>
                    <a:pt x="893" y="702"/>
                    <a:pt x="938" y="702"/>
                    <a:pt x="961" y="725"/>
                  </a:cubicBezTo>
                  <a:cubicBezTo>
                    <a:pt x="969" y="741"/>
                    <a:pt x="938" y="756"/>
                    <a:pt x="946" y="771"/>
                  </a:cubicBezTo>
                  <a:cubicBezTo>
                    <a:pt x="969" y="802"/>
                    <a:pt x="1015" y="817"/>
                    <a:pt x="1046" y="847"/>
                  </a:cubicBezTo>
                  <a:cubicBezTo>
                    <a:pt x="1076" y="878"/>
                    <a:pt x="1099" y="916"/>
                    <a:pt x="1130" y="939"/>
                  </a:cubicBezTo>
                  <a:cubicBezTo>
                    <a:pt x="1160" y="962"/>
                    <a:pt x="1191" y="993"/>
                    <a:pt x="1229" y="993"/>
                  </a:cubicBezTo>
                  <a:cubicBezTo>
                    <a:pt x="1252" y="993"/>
                    <a:pt x="1252" y="955"/>
                    <a:pt x="1259" y="939"/>
                  </a:cubicBezTo>
                  <a:cubicBezTo>
                    <a:pt x="1267" y="909"/>
                    <a:pt x="1259" y="870"/>
                    <a:pt x="1267" y="840"/>
                  </a:cubicBezTo>
                  <a:cubicBezTo>
                    <a:pt x="1275" y="794"/>
                    <a:pt x="1298" y="756"/>
                    <a:pt x="1305" y="710"/>
                  </a:cubicBezTo>
                  <a:cubicBezTo>
                    <a:pt x="1305" y="695"/>
                    <a:pt x="1282" y="664"/>
                    <a:pt x="1298" y="664"/>
                  </a:cubicBezTo>
                  <a:cubicBezTo>
                    <a:pt x="1336" y="657"/>
                    <a:pt x="1374" y="672"/>
                    <a:pt x="1412" y="680"/>
                  </a:cubicBezTo>
                  <a:lnTo>
                    <a:pt x="1412" y="680"/>
                  </a:lnTo>
                  <a:cubicBezTo>
                    <a:pt x="1412" y="718"/>
                    <a:pt x="1382" y="756"/>
                    <a:pt x="1397" y="786"/>
                  </a:cubicBezTo>
                  <a:cubicBezTo>
                    <a:pt x="1427" y="809"/>
                    <a:pt x="1481" y="779"/>
                    <a:pt x="1511" y="794"/>
                  </a:cubicBezTo>
                  <a:cubicBezTo>
                    <a:pt x="1534" y="809"/>
                    <a:pt x="1534" y="840"/>
                    <a:pt x="1534" y="863"/>
                  </a:cubicBezTo>
                  <a:cubicBezTo>
                    <a:pt x="1534" y="893"/>
                    <a:pt x="1527" y="924"/>
                    <a:pt x="1519" y="955"/>
                  </a:cubicBezTo>
                  <a:lnTo>
                    <a:pt x="1519" y="955"/>
                  </a:lnTo>
                  <a:cubicBezTo>
                    <a:pt x="1488" y="962"/>
                    <a:pt x="1443" y="962"/>
                    <a:pt x="1420" y="985"/>
                  </a:cubicBezTo>
                  <a:cubicBezTo>
                    <a:pt x="1405" y="1000"/>
                    <a:pt x="1420" y="1023"/>
                    <a:pt x="1427" y="1038"/>
                  </a:cubicBezTo>
                  <a:cubicBezTo>
                    <a:pt x="1443" y="1061"/>
                    <a:pt x="1473" y="1061"/>
                    <a:pt x="1488" y="1084"/>
                  </a:cubicBezTo>
                  <a:cubicBezTo>
                    <a:pt x="1504" y="1107"/>
                    <a:pt x="1519" y="1138"/>
                    <a:pt x="1511" y="1168"/>
                  </a:cubicBezTo>
                  <a:cubicBezTo>
                    <a:pt x="1496" y="1214"/>
                    <a:pt x="1443" y="1245"/>
                    <a:pt x="1435" y="1291"/>
                  </a:cubicBezTo>
                  <a:cubicBezTo>
                    <a:pt x="1427" y="1329"/>
                    <a:pt x="1458" y="1367"/>
                    <a:pt x="1466" y="1405"/>
                  </a:cubicBezTo>
                  <a:lnTo>
                    <a:pt x="1466" y="1405"/>
                  </a:lnTo>
                  <a:cubicBezTo>
                    <a:pt x="1435" y="1420"/>
                    <a:pt x="1382" y="1405"/>
                    <a:pt x="1374" y="1436"/>
                  </a:cubicBezTo>
                  <a:cubicBezTo>
                    <a:pt x="1351" y="1474"/>
                    <a:pt x="1382" y="1520"/>
                    <a:pt x="1389" y="1566"/>
                  </a:cubicBezTo>
                  <a:cubicBezTo>
                    <a:pt x="1389" y="1566"/>
                    <a:pt x="1298" y="1588"/>
                    <a:pt x="1290" y="1588"/>
                  </a:cubicBezTo>
                  <a:cubicBezTo>
                    <a:pt x="1282" y="1588"/>
                    <a:pt x="1275" y="1619"/>
                    <a:pt x="1275" y="1619"/>
                  </a:cubicBezTo>
                  <a:cubicBezTo>
                    <a:pt x="1275" y="1619"/>
                    <a:pt x="1206" y="1627"/>
                    <a:pt x="1191" y="1627"/>
                  </a:cubicBezTo>
                  <a:cubicBezTo>
                    <a:pt x="1183" y="1627"/>
                    <a:pt x="1152" y="1711"/>
                    <a:pt x="1152" y="1711"/>
                  </a:cubicBezTo>
                  <a:cubicBezTo>
                    <a:pt x="1130" y="1711"/>
                    <a:pt x="1107" y="1688"/>
                    <a:pt x="1084" y="1695"/>
                  </a:cubicBezTo>
                  <a:cubicBezTo>
                    <a:pt x="1061" y="1703"/>
                    <a:pt x="1069" y="1749"/>
                    <a:pt x="1046" y="1764"/>
                  </a:cubicBezTo>
                  <a:cubicBezTo>
                    <a:pt x="1015" y="1779"/>
                    <a:pt x="977" y="1779"/>
                    <a:pt x="946" y="1779"/>
                  </a:cubicBezTo>
                  <a:lnTo>
                    <a:pt x="946" y="1779"/>
                  </a:lnTo>
                  <a:cubicBezTo>
                    <a:pt x="931" y="1756"/>
                    <a:pt x="931" y="1703"/>
                    <a:pt x="900" y="1711"/>
                  </a:cubicBezTo>
                  <a:cubicBezTo>
                    <a:pt x="862" y="1711"/>
                    <a:pt x="855" y="1764"/>
                    <a:pt x="824" y="1787"/>
                  </a:cubicBezTo>
                  <a:cubicBezTo>
                    <a:pt x="824" y="1787"/>
                    <a:pt x="732" y="1711"/>
                    <a:pt x="732" y="1703"/>
                  </a:cubicBezTo>
                  <a:cubicBezTo>
                    <a:pt x="725" y="1695"/>
                    <a:pt x="755" y="1649"/>
                    <a:pt x="755" y="1649"/>
                  </a:cubicBezTo>
                  <a:lnTo>
                    <a:pt x="679" y="1642"/>
                  </a:lnTo>
                  <a:cubicBezTo>
                    <a:pt x="671" y="1642"/>
                    <a:pt x="679" y="1588"/>
                    <a:pt x="679" y="1588"/>
                  </a:cubicBezTo>
                  <a:cubicBezTo>
                    <a:pt x="641" y="1581"/>
                    <a:pt x="602" y="1558"/>
                    <a:pt x="564" y="1573"/>
                  </a:cubicBezTo>
                  <a:cubicBezTo>
                    <a:pt x="519" y="1588"/>
                    <a:pt x="496" y="1642"/>
                    <a:pt x="457" y="1680"/>
                  </a:cubicBezTo>
                  <a:lnTo>
                    <a:pt x="457" y="1680"/>
                  </a:lnTo>
                  <a:cubicBezTo>
                    <a:pt x="412" y="1680"/>
                    <a:pt x="381" y="1703"/>
                    <a:pt x="343" y="1711"/>
                  </a:cubicBezTo>
                  <a:cubicBezTo>
                    <a:pt x="320" y="1711"/>
                    <a:pt x="305" y="1703"/>
                    <a:pt x="282" y="1703"/>
                  </a:cubicBezTo>
                  <a:cubicBezTo>
                    <a:pt x="251" y="1642"/>
                    <a:pt x="167" y="1604"/>
                    <a:pt x="121" y="1550"/>
                  </a:cubicBezTo>
                  <a:cubicBezTo>
                    <a:pt x="98" y="1535"/>
                    <a:pt x="75" y="1520"/>
                    <a:pt x="52" y="1504"/>
                  </a:cubicBezTo>
                  <a:cubicBezTo>
                    <a:pt x="31" y="1474"/>
                    <a:pt x="0" y="1459"/>
                    <a:pt x="31" y="1428"/>
                  </a:cubicBezTo>
                  <a:cubicBezTo>
                    <a:pt x="46" y="1405"/>
                    <a:pt x="60" y="1374"/>
                    <a:pt x="83" y="1374"/>
                  </a:cubicBezTo>
                  <a:cubicBezTo>
                    <a:pt x="129" y="1374"/>
                    <a:pt x="121" y="1359"/>
                    <a:pt x="144" y="1336"/>
                  </a:cubicBezTo>
                  <a:cubicBezTo>
                    <a:pt x="160" y="1329"/>
                    <a:pt x="182" y="1336"/>
                    <a:pt x="198" y="1329"/>
                  </a:cubicBezTo>
                  <a:cubicBezTo>
                    <a:pt x="228" y="1313"/>
                    <a:pt x="251" y="1321"/>
                    <a:pt x="282" y="1313"/>
                  </a:cubicBezTo>
                  <a:cubicBezTo>
                    <a:pt x="320" y="1313"/>
                    <a:pt x="343" y="1275"/>
                    <a:pt x="350" y="1245"/>
                  </a:cubicBezTo>
                  <a:cubicBezTo>
                    <a:pt x="389" y="1222"/>
                    <a:pt x="381" y="1199"/>
                    <a:pt x="381" y="1161"/>
                  </a:cubicBezTo>
                  <a:cubicBezTo>
                    <a:pt x="381" y="1122"/>
                    <a:pt x="358" y="1069"/>
                    <a:pt x="320" y="1115"/>
                  </a:cubicBezTo>
                  <a:cubicBezTo>
                    <a:pt x="305" y="1138"/>
                    <a:pt x="282" y="1176"/>
                    <a:pt x="251" y="1199"/>
                  </a:cubicBezTo>
                  <a:cubicBezTo>
                    <a:pt x="244" y="1207"/>
                    <a:pt x="175" y="1291"/>
                    <a:pt x="190" y="1214"/>
                  </a:cubicBezTo>
                  <a:cubicBezTo>
                    <a:pt x="198" y="1184"/>
                    <a:pt x="221" y="1138"/>
                    <a:pt x="182" y="1115"/>
                  </a:cubicBezTo>
                  <a:cubicBezTo>
                    <a:pt x="182" y="1077"/>
                    <a:pt x="228" y="1077"/>
                    <a:pt x="228" y="1046"/>
                  </a:cubicBezTo>
                  <a:cubicBezTo>
                    <a:pt x="236" y="1016"/>
                    <a:pt x="259" y="993"/>
                    <a:pt x="282" y="977"/>
                  </a:cubicBezTo>
                  <a:cubicBezTo>
                    <a:pt x="297" y="962"/>
                    <a:pt x="274" y="955"/>
                    <a:pt x="274" y="939"/>
                  </a:cubicBezTo>
                  <a:cubicBezTo>
                    <a:pt x="266" y="924"/>
                    <a:pt x="297" y="878"/>
                    <a:pt x="305" y="870"/>
                  </a:cubicBezTo>
                  <a:cubicBezTo>
                    <a:pt x="320" y="855"/>
                    <a:pt x="305" y="824"/>
                    <a:pt x="320" y="817"/>
                  </a:cubicBezTo>
                  <a:cubicBezTo>
                    <a:pt x="327" y="809"/>
                    <a:pt x="350" y="802"/>
                    <a:pt x="343" y="779"/>
                  </a:cubicBezTo>
                  <a:cubicBezTo>
                    <a:pt x="335" y="741"/>
                    <a:pt x="404" y="725"/>
                    <a:pt x="434" y="725"/>
                  </a:cubicBezTo>
                  <a:cubicBezTo>
                    <a:pt x="434" y="710"/>
                    <a:pt x="412" y="680"/>
                    <a:pt x="389" y="672"/>
                  </a:cubicBezTo>
                  <a:cubicBezTo>
                    <a:pt x="343" y="657"/>
                    <a:pt x="358" y="657"/>
                    <a:pt x="350" y="618"/>
                  </a:cubicBezTo>
                  <a:cubicBezTo>
                    <a:pt x="327" y="618"/>
                    <a:pt x="289" y="611"/>
                    <a:pt x="266" y="588"/>
                  </a:cubicBezTo>
                  <a:cubicBezTo>
                    <a:pt x="236" y="565"/>
                    <a:pt x="244" y="519"/>
                    <a:pt x="205" y="557"/>
                  </a:cubicBezTo>
                  <a:cubicBezTo>
                    <a:pt x="190" y="580"/>
                    <a:pt x="175" y="557"/>
                    <a:pt x="167" y="534"/>
                  </a:cubicBezTo>
                  <a:cubicBezTo>
                    <a:pt x="144" y="504"/>
                    <a:pt x="129" y="527"/>
                    <a:pt x="137" y="473"/>
                  </a:cubicBezTo>
                  <a:cubicBezTo>
                    <a:pt x="152" y="420"/>
                    <a:pt x="98" y="412"/>
                    <a:pt x="175" y="374"/>
                  </a:cubicBezTo>
                  <a:cubicBezTo>
                    <a:pt x="198" y="336"/>
                    <a:pt x="182" y="351"/>
                    <a:pt x="152" y="320"/>
                  </a:cubicBezTo>
                  <a:cubicBezTo>
                    <a:pt x="152" y="320"/>
                    <a:pt x="152" y="320"/>
                    <a:pt x="152" y="313"/>
                  </a:cubicBezTo>
                  <a:lnTo>
                    <a:pt x="152" y="313"/>
                  </a:lnTo>
                  <a:cubicBezTo>
                    <a:pt x="167" y="305"/>
                    <a:pt x="198" y="290"/>
                    <a:pt x="205" y="282"/>
                  </a:cubicBezTo>
                  <a:cubicBezTo>
                    <a:pt x="259" y="244"/>
                    <a:pt x="228" y="191"/>
                    <a:pt x="305" y="206"/>
                  </a:cubicBezTo>
                  <a:cubicBezTo>
                    <a:pt x="366" y="213"/>
                    <a:pt x="343" y="152"/>
                    <a:pt x="373" y="137"/>
                  </a:cubicBezTo>
                  <a:cubicBezTo>
                    <a:pt x="389" y="130"/>
                    <a:pt x="412" y="122"/>
                    <a:pt x="419" y="107"/>
                  </a:cubicBezTo>
                  <a:cubicBezTo>
                    <a:pt x="465" y="99"/>
                    <a:pt x="496" y="191"/>
                    <a:pt x="549" y="152"/>
                  </a:cubicBezTo>
                  <a:cubicBezTo>
                    <a:pt x="602" y="114"/>
                    <a:pt x="641" y="175"/>
                    <a:pt x="671" y="221"/>
                  </a:cubicBezTo>
                  <a:cubicBezTo>
                    <a:pt x="686" y="259"/>
                    <a:pt x="694" y="290"/>
                    <a:pt x="725" y="252"/>
                  </a:cubicBezTo>
                  <a:cubicBezTo>
                    <a:pt x="763" y="206"/>
                    <a:pt x="824" y="213"/>
                    <a:pt x="809" y="145"/>
                  </a:cubicBezTo>
                  <a:cubicBezTo>
                    <a:pt x="809" y="130"/>
                    <a:pt x="801" y="68"/>
                    <a:pt x="794" y="68"/>
                  </a:cubicBezTo>
                  <a:lnTo>
                    <a:pt x="794" y="68"/>
                  </a:lnTo>
                  <a:cubicBezTo>
                    <a:pt x="824" y="53"/>
                    <a:pt x="847" y="23"/>
                    <a:pt x="877" y="15"/>
                  </a:cubicBezTo>
                  <a:cubicBezTo>
                    <a:pt x="900" y="7"/>
                    <a:pt x="931" y="7"/>
                    <a:pt x="954" y="30"/>
                  </a:cubicBezTo>
                  <a:cubicBezTo>
                    <a:pt x="969" y="46"/>
                    <a:pt x="954" y="76"/>
                    <a:pt x="961" y="91"/>
                  </a:cubicBezTo>
                  <a:cubicBezTo>
                    <a:pt x="984" y="114"/>
                    <a:pt x="1015" y="137"/>
                    <a:pt x="1046" y="130"/>
                  </a:cubicBezTo>
                  <a:cubicBezTo>
                    <a:pt x="1069" y="130"/>
                    <a:pt x="1053" y="76"/>
                    <a:pt x="1076" y="68"/>
                  </a:cubicBezTo>
                  <a:cubicBezTo>
                    <a:pt x="1114" y="53"/>
                    <a:pt x="1152" y="76"/>
                    <a:pt x="1191" y="84"/>
                  </a:cubicBezTo>
                  <a:cubicBezTo>
                    <a:pt x="1191" y="84"/>
                    <a:pt x="1191" y="46"/>
                    <a:pt x="1206" y="38"/>
                  </a:cubicBezTo>
                  <a:cubicBezTo>
                    <a:pt x="1213" y="38"/>
                    <a:pt x="1298" y="0"/>
                    <a:pt x="1298"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71" name="Freeform 23"/>
            <p:cNvSpPr>
              <a:spLocks noChangeArrowheads="1"/>
            </p:cNvSpPr>
            <p:nvPr/>
          </p:nvSpPr>
          <p:spPr bwMode="auto">
            <a:xfrm>
              <a:off x="6438481" y="7753350"/>
              <a:ext cx="201600" cy="204788"/>
            </a:xfrm>
            <a:custGeom>
              <a:avLst/>
              <a:gdLst>
                <a:gd name="T0" fmla="*/ 389 w 558"/>
                <a:gd name="T1" fmla="*/ 8 h 567"/>
                <a:gd name="T2" fmla="*/ 389 w 558"/>
                <a:gd name="T3" fmla="*/ 8 h 567"/>
                <a:gd name="T4" fmla="*/ 450 w 558"/>
                <a:gd name="T5" fmla="*/ 61 h 567"/>
                <a:gd name="T6" fmla="*/ 458 w 558"/>
                <a:gd name="T7" fmla="*/ 115 h 567"/>
                <a:gd name="T8" fmla="*/ 527 w 558"/>
                <a:gd name="T9" fmla="*/ 191 h 567"/>
                <a:gd name="T10" fmla="*/ 557 w 558"/>
                <a:gd name="T11" fmla="*/ 253 h 567"/>
                <a:gd name="T12" fmla="*/ 557 w 558"/>
                <a:gd name="T13" fmla="*/ 253 h 567"/>
                <a:gd name="T14" fmla="*/ 443 w 558"/>
                <a:gd name="T15" fmla="*/ 237 h 567"/>
                <a:gd name="T16" fmla="*/ 450 w 558"/>
                <a:gd name="T17" fmla="*/ 283 h 567"/>
                <a:gd name="T18" fmla="*/ 412 w 558"/>
                <a:gd name="T19" fmla="*/ 413 h 567"/>
                <a:gd name="T20" fmla="*/ 404 w 558"/>
                <a:gd name="T21" fmla="*/ 512 h 567"/>
                <a:gd name="T22" fmla="*/ 374 w 558"/>
                <a:gd name="T23" fmla="*/ 566 h 567"/>
                <a:gd name="T24" fmla="*/ 275 w 558"/>
                <a:gd name="T25" fmla="*/ 512 h 567"/>
                <a:gd name="T26" fmla="*/ 191 w 558"/>
                <a:gd name="T27" fmla="*/ 420 h 567"/>
                <a:gd name="T28" fmla="*/ 91 w 558"/>
                <a:gd name="T29" fmla="*/ 344 h 567"/>
                <a:gd name="T30" fmla="*/ 106 w 558"/>
                <a:gd name="T31" fmla="*/ 298 h 567"/>
                <a:gd name="T32" fmla="*/ 15 w 558"/>
                <a:gd name="T33" fmla="*/ 245 h 567"/>
                <a:gd name="T34" fmla="*/ 15 w 558"/>
                <a:gd name="T35" fmla="*/ 191 h 567"/>
                <a:gd name="T36" fmla="*/ 129 w 558"/>
                <a:gd name="T37" fmla="*/ 138 h 567"/>
                <a:gd name="T38" fmla="*/ 129 w 558"/>
                <a:gd name="T39" fmla="*/ 77 h 567"/>
                <a:gd name="T40" fmla="*/ 229 w 558"/>
                <a:gd name="T41" fmla="*/ 107 h 567"/>
                <a:gd name="T42" fmla="*/ 275 w 558"/>
                <a:gd name="T43" fmla="*/ 69 h 567"/>
                <a:gd name="T44" fmla="*/ 297 w 558"/>
                <a:gd name="T45" fmla="*/ 123 h 567"/>
                <a:gd name="T46" fmla="*/ 328 w 558"/>
                <a:gd name="T47" fmla="*/ 115 h 567"/>
                <a:gd name="T48" fmla="*/ 313 w 558"/>
                <a:gd name="T49" fmla="*/ 23 h 567"/>
                <a:gd name="T50" fmla="*/ 389 w 558"/>
                <a:gd name="T51" fmla="*/ 8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58" h="567">
                  <a:moveTo>
                    <a:pt x="389" y="8"/>
                  </a:moveTo>
                  <a:lnTo>
                    <a:pt x="389" y="8"/>
                  </a:lnTo>
                  <a:cubicBezTo>
                    <a:pt x="412" y="23"/>
                    <a:pt x="435" y="39"/>
                    <a:pt x="450" y="61"/>
                  </a:cubicBezTo>
                  <a:cubicBezTo>
                    <a:pt x="466" y="77"/>
                    <a:pt x="450" y="100"/>
                    <a:pt x="458" y="115"/>
                  </a:cubicBezTo>
                  <a:cubicBezTo>
                    <a:pt x="473" y="145"/>
                    <a:pt x="511" y="161"/>
                    <a:pt x="527" y="191"/>
                  </a:cubicBezTo>
                  <a:cubicBezTo>
                    <a:pt x="542" y="207"/>
                    <a:pt x="550" y="230"/>
                    <a:pt x="557" y="253"/>
                  </a:cubicBezTo>
                  <a:lnTo>
                    <a:pt x="557" y="253"/>
                  </a:lnTo>
                  <a:cubicBezTo>
                    <a:pt x="519" y="245"/>
                    <a:pt x="481" y="230"/>
                    <a:pt x="443" y="237"/>
                  </a:cubicBezTo>
                  <a:cubicBezTo>
                    <a:pt x="427" y="237"/>
                    <a:pt x="450" y="268"/>
                    <a:pt x="450" y="283"/>
                  </a:cubicBezTo>
                  <a:cubicBezTo>
                    <a:pt x="443" y="329"/>
                    <a:pt x="420" y="367"/>
                    <a:pt x="412" y="413"/>
                  </a:cubicBezTo>
                  <a:cubicBezTo>
                    <a:pt x="404" y="443"/>
                    <a:pt x="412" y="482"/>
                    <a:pt x="404" y="512"/>
                  </a:cubicBezTo>
                  <a:cubicBezTo>
                    <a:pt x="397" y="528"/>
                    <a:pt x="397" y="566"/>
                    <a:pt x="374" y="566"/>
                  </a:cubicBezTo>
                  <a:cubicBezTo>
                    <a:pt x="336" y="566"/>
                    <a:pt x="305" y="535"/>
                    <a:pt x="275" y="512"/>
                  </a:cubicBezTo>
                  <a:cubicBezTo>
                    <a:pt x="244" y="489"/>
                    <a:pt x="221" y="451"/>
                    <a:pt x="191" y="420"/>
                  </a:cubicBezTo>
                  <a:cubicBezTo>
                    <a:pt x="160" y="390"/>
                    <a:pt x="114" y="375"/>
                    <a:pt x="91" y="344"/>
                  </a:cubicBezTo>
                  <a:cubicBezTo>
                    <a:pt x="83" y="329"/>
                    <a:pt x="114" y="314"/>
                    <a:pt x="106" y="298"/>
                  </a:cubicBezTo>
                  <a:cubicBezTo>
                    <a:pt x="83" y="275"/>
                    <a:pt x="38" y="275"/>
                    <a:pt x="15" y="245"/>
                  </a:cubicBezTo>
                  <a:cubicBezTo>
                    <a:pt x="7" y="230"/>
                    <a:pt x="0" y="207"/>
                    <a:pt x="15" y="191"/>
                  </a:cubicBezTo>
                  <a:cubicBezTo>
                    <a:pt x="45" y="161"/>
                    <a:pt x="99" y="168"/>
                    <a:pt x="129" y="138"/>
                  </a:cubicBezTo>
                  <a:cubicBezTo>
                    <a:pt x="145" y="123"/>
                    <a:pt x="114" y="84"/>
                    <a:pt x="129" y="77"/>
                  </a:cubicBezTo>
                  <a:cubicBezTo>
                    <a:pt x="160" y="69"/>
                    <a:pt x="191" y="107"/>
                    <a:pt x="229" y="107"/>
                  </a:cubicBezTo>
                  <a:cubicBezTo>
                    <a:pt x="244" y="107"/>
                    <a:pt x="259" y="61"/>
                    <a:pt x="275" y="69"/>
                  </a:cubicBezTo>
                  <a:cubicBezTo>
                    <a:pt x="297" y="69"/>
                    <a:pt x="282" y="107"/>
                    <a:pt x="297" y="123"/>
                  </a:cubicBezTo>
                  <a:cubicBezTo>
                    <a:pt x="305" y="130"/>
                    <a:pt x="320" y="123"/>
                    <a:pt x="328" y="115"/>
                  </a:cubicBezTo>
                  <a:cubicBezTo>
                    <a:pt x="328" y="84"/>
                    <a:pt x="290" y="46"/>
                    <a:pt x="313" y="23"/>
                  </a:cubicBezTo>
                  <a:cubicBezTo>
                    <a:pt x="320" y="0"/>
                    <a:pt x="366" y="16"/>
                    <a:pt x="389" y="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72" name="Freeform 24"/>
            <p:cNvSpPr>
              <a:spLocks noChangeArrowheads="1"/>
            </p:cNvSpPr>
            <p:nvPr/>
          </p:nvSpPr>
          <p:spPr bwMode="auto">
            <a:xfrm>
              <a:off x="6636906" y="7942263"/>
              <a:ext cx="107943" cy="187325"/>
            </a:xfrm>
            <a:custGeom>
              <a:avLst/>
              <a:gdLst>
                <a:gd name="T0" fmla="*/ 114 w 298"/>
                <a:gd name="T1" fmla="*/ 0 h 520"/>
                <a:gd name="T2" fmla="*/ 114 w 298"/>
                <a:gd name="T3" fmla="*/ 0 h 520"/>
                <a:gd name="T4" fmla="*/ 190 w 298"/>
                <a:gd name="T5" fmla="*/ 38 h 520"/>
                <a:gd name="T6" fmla="*/ 190 w 298"/>
                <a:gd name="T7" fmla="*/ 38 h 520"/>
                <a:gd name="T8" fmla="*/ 198 w 298"/>
                <a:gd name="T9" fmla="*/ 106 h 520"/>
                <a:gd name="T10" fmla="*/ 229 w 298"/>
                <a:gd name="T11" fmla="*/ 152 h 520"/>
                <a:gd name="T12" fmla="*/ 297 w 298"/>
                <a:gd name="T13" fmla="*/ 183 h 520"/>
                <a:gd name="T14" fmla="*/ 297 w 298"/>
                <a:gd name="T15" fmla="*/ 183 h 520"/>
                <a:gd name="T16" fmla="*/ 206 w 298"/>
                <a:gd name="T17" fmla="*/ 297 h 520"/>
                <a:gd name="T18" fmla="*/ 259 w 298"/>
                <a:gd name="T19" fmla="*/ 504 h 520"/>
                <a:gd name="T20" fmla="*/ 259 w 298"/>
                <a:gd name="T21" fmla="*/ 504 h 520"/>
                <a:gd name="T22" fmla="*/ 221 w 298"/>
                <a:gd name="T23" fmla="*/ 511 h 520"/>
                <a:gd name="T24" fmla="*/ 61 w 298"/>
                <a:gd name="T25" fmla="*/ 450 h 520"/>
                <a:gd name="T26" fmla="*/ 61 w 298"/>
                <a:gd name="T27" fmla="*/ 450 h 520"/>
                <a:gd name="T28" fmla="*/ 30 w 298"/>
                <a:gd name="T29" fmla="*/ 336 h 520"/>
                <a:gd name="T30" fmla="*/ 106 w 298"/>
                <a:gd name="T31" fmla="*/ 213 h 520"/>
                <a:gd name="T32" fmla="*/ 83 w 298"/>
                <a:gd name="T33" fmla="*/ 129 h 520"/>
                <a:gd name="T34" fmla="*/ 22 w 298"/>
                <a:gd name="T35" fmla="*/ 83 h 520"/>
                <a:gd name="T36" fmla="*/ 15 w 298"/>
                <a:gd name="T37" fmla="*/ 30 h 520"/>
                <a:gd name="T38" fmla="*/ 114 w 298"/>
                <a:gd name="T3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8" h="520">
                  <a:moveTo>
                    <a:pt x="114" y="0"/>
                  </a:moveTo>
                  <a:lnTo>
                    <a:pt x="114" y="0"/>
                  </a:lnTo>
                  <a:cubicBezTo>
                    <a:pt x="190" y="38"/>
                    <a:pt x="190" y="38"/>
                    <a:pt x="190" y="38"/>
                  </a:cubicBezTo>
                  <a:lnTo>
                    <a:pt x="190" y="38"/>
                  </a:lnTo>
                  <a:cubicBezTo>
                    <a:pt x="198" y="61"/>
                    <a:pt x="190" y="83"/>
                    <a:pt x="198" y="106"/>
                  </a:cubicBezTo>
                  <a:cubicBezTo>
                    <a:pt x="206" y="122"/>
                    <a:pt x="213" y="137"/>
                    <a:pt x="229" y="152"/>
                  </a:cubicBezTo>
                  <a:cubicBezTo>
                    <a:pt x="244" y="167"/>
                    <a:pt x="275" y="167"/>
                    <a:pt x="297" y="183"/>
                  </a:cubicBezTo>
                  <a:lnTo>
                    <a:pt x="297" y="183"/>
                  </a:lnTo>
                  <a:cubicBezTo>
                    <a:pt x="267" y="221"/>
                    <a:pt x="206" y="252"/>
                    <a:pt x="206" y="297"/>
                  </a:cubicBezTo>
                  <a:cubicBezTo>
                    <a:pt x="198" y="366"/>
                    <a:pt x="236" y="435"/>
                    <a:pt x="259" y="504"/>
                  </a:cubicBezTo>
                  <a:lnTo>
                    <a:pt x="259" y="504"/>
                  </a:lnTo>
                  <a:cubicBezTo>
                    <a:pt x="244" y="504"/>
                    <a:pt x="236" y="519"/>
                    <a:pt x="221" y="511"/>
                  </a:cubicBezTo>
                  <a:cubicBezTo>
                    <a:pt x="168" y="496"/>
                    <a:pt x="114" y="473"/>
                    <a:pt x="61" y="450"/>
                  </a:cubicBezTo>
                  <a:lnTo>
                    <a:pt x="61" y="450"/>
                  </a:lnTo>
                  <a:cubicBezTo>
                    <a:pt x="53" y="412"/>
                    <a:pt x="22" y="374"/>
                    <a:pt x="30" y="336"/>
                  </a:cubicBezTo>
                  <a:cubicBezTo>
                    <a:pt x="38" y="290"/>
                    <a:pt x="91" y="259"/>
                    <a:pt x="106" y="213"/>
                  </a:cubicBezTo>
                  <a:cubicBezTo>
                    <a:pt x="114" y="183"/>
                    <a:pt x="99" y="152"/>
                    <a:pt x="83" y="129"/>
                  </a:cubicBezTo>
                  <a:cubicBezTo>
                    <a:pt x="68" y="106"/>
                    <a:pt x="38" y="106"/>
                    <a:pt x="22" y="83"/>
                  </a:cubicBezTo>
                  <a:cubicBezTo>
                    <a:pt x="15" y="68"/>
                    <a:pt x="0" y="45"/>
                    <a:pt x="15" y="30"/>
                  </a:cubicBezTo>
                  <a:cubicBezTo>
                    <a:pt x="38" y="7"/>
                    <a:pt x="83" y="7"/>
                    <a:pt x="114"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73" name="Freeform 25"/>
            <p:cNvSpPr>
              <a:spLocks noChangeArrowheads="1"/>
            </p:cNvSpPr>
            <p:nvPr/>
          </p:nvSpPr>
          <p:spPr bwMode="auto">
            <a:xfrm>
              <a:off x="6705163" y="7923213"/>
              <a:ext cx="90482" cy="88900"/>
            </a:xfrm>
            <a:custGeom>
              <a:avLst/>
              <a:gdLst>
                <a:gd name="T0" fmla="*/ 0 w 253"/>
                <a:gd name="T1" fmla="*/ 92 h 245"/>
                <a:gd name="T2" fmla="*/ 0 w 253"/>
                <a:gd name="T3" fmla="*/ 92 h 245"/>
                <a:gd name="T4" fmla="*/ 8 w 253"/>
                <a:gd name="T5" fmla="*/ 160 h 245"/>
                <a:gd name="T6" fmla="*/ 39 w 253"/>
                <a:gd name="T7" fmla="*/ 206 h 245"/>
                <a:gd name="T8" fmla="*/ 107 w 253"/>
                <a:gd name="T9" fmla="*/ 237 h 245"/>
                <a:gd name="T10" fmla="*/ 107 w 253"/>
                <a:gd name="T11" fmla="*/ 237 h 245"/>
                <a:gd name="T12" fmla="*/ 191 w 253"/>
                <a:gd name="T13" fmla="*/ 244 h 245"/>
                <a:gd name="T14" fmla="*/ 191 w 253"/>
                <a:gd name="T15" fmla="*/ 244 h 245"/>
                <a:gd name="T16" fmla="*/ 237 w 253"/>
                <a:gd name="T17" fmla="*/ 221 h 245"/>
                <a:gd name="T18" fmla="*/ 237 w 253"/>
                <a:gd name="T19" fmla="*/ 221 h 245"/>
                <a:gd name="T20" fmla="*/ 191 w 253"/>
                <a:gd name="T21" fmla="*/ 137 h 245"/>
                <a:gd name="T22" fmla="*/ 252 w 253"/>
                <a:gd name="T23" fmla="*/ 76 h 245"/>
                <a:gd name="T24" fmla="*/ 252 w 253"/>
                <a:gd name="T25" fmla="*/ 76 h 245"/>
                <a:gd name="T26" fmla="*/ 107 w 253"/>
                <a:gd name="T27" fmla="*/ 0 h 245"/>
                <a:gd name="T28" fmla="*/ 0 w 253"/>
                <a:gd name="T29" fmla="*/ 92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3" h="245">
                  <a:moveTo>
                    <a:pt x="0" y="92"/>
                  </a:moveTo>
                  <a:lnTo>
                    <a:pt x="0" y="92"/>
                  </a:lnTo>
                  <a:cubicBezTo>
                    <a:pt x="8" y="115"/>
                    <a:pt x="0" y="137"/>
                    <a:pt x="8" y="160"/>
                  </a:cubicBezTo>
                  <a:cubicBezTo>
                    <a:pt x="16" y="176"/>
                    <a:pt x="23" y="191"/>
                    <a:pt x="39" y="206"/>
                  </a:cubicBezTo>
                  <a:cubicBezTo>
                    <a:pt x="54" y="221"/>
                    <a:pt x="85" y="221"/>
                    <a:pt x="107" y="237"/>
                  </a:cubicBezTo>
                  <a:lnTo>
                    <a:pt x="107" y="237"/>
                  </a:lnTo>
                  <a:cubicBezTo>
                    <a:pt x="191" y="244"/>
                    <a:pt x="191" y="244"/>
                    <a:pt x="191" y="244"/>
                  </a:cubicBezTo>
                  <a:lnTo>
                    <a:pt x="191" y="244"/>
                  </a:lnTo>
                  <a:cubicBezTo>
                    <a:pt x="237" y="221"/>
                    <a:pt x="237" y="221"/>
                    <a:pt x="237" y="221"/>
                  </a:cubicBezTo>
                  <a:lnTo>
                    <a:pt x="237" y="221"/>
                  </a:lnTo>
                  <a:cubicBezTo>
                    <a:pt x="222" y="191"/>
                    <a:pt x="191" y="168"/>
                    <a:pt x="191" y="137"/>
                  </a:cubicBezTo>
                  <a:cubicBezTo>
                    <a:pt x="199" y="107"/>
                    <a:pt x="230" y="92"/>
                    <a:pt x="252" y="76"/>
                  </a:cubicBezTo>
                  <a:lnTo>
                    <a:pt x="252" y="76"/>
                  </a:lnTo>
                  <a:cubicBezTo>
                    <a:pt x="199" y="54"/>
                    <a:pt x="161" y="0"/>
                    <a:pt x="107" y="0"/>
                  </a:cubicBezTo>
                  <a:cubicBezTo>
                    <a:pt x="62" y="8"/>
                    <a:pt x="39" y="61"/>
                    <a:pt x="0" y="9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74" name="Freeform 26"/>
            <p:cNvSpPr>
              <a:spLocks noChangeArrowheads="1"/>
            </p:cNvSpPr>
            <p:nvPr/>
          </p:nvSpPr>
          <p:spPr bwMode="auto">
            <a:xfrm>
              <a:off x="6708338" y="8008939"/>
              <a:ext cx="107943" cy="115887"/>
            </a:xfrm>
            <a:custGeom>
              <a:avLst/>
              <a:gdLst>
                <a:gd name="T0" fmla="*/ 99 w 299"/>
                <a:gd name="T1" fmla="*/ 0 h 322"/>
                <a:gd name="T2" fmla="*/ 99 w 299"/>
                <a:gd name="T3" fmla="*/ 0 h 322"/>
                <a:gd name="T4" fmla="*/ 183 w 299"/>
                <a:gd name="T5" fmla="*/ 7 h 322"/>
                <a:gd name="T6" fmla="*/ 183 w 299"/>
                <a:gd name="T7" fmla="*/ 7 h 322"/>
                <a:gd name="T8" fmla="*/ 199 w 299"/>
                <a:gd name="T9" fmla="*/ 114 h 322"/>
                <a:gd name="T10" fmla="*/ 176 w 299"/>
                <a:gd name="T11" fmla="*/ 214 h 322"/>
                <a:gd name="T12" fmla="*/ 214 w 299"/>
                <a:gd name="T13" fmla="*/ 229 h 322"/>
                <a:gd name="T14" fmla="*/ 252 w 299"/>
                <a:gd name="T15" fmla="*/ 175 h 322"/>
                <a:gd name="T16" fmla="*/ 298 w 299"/>
                <a:gd name="T17" fmla="*/ 221 h 322"/>
                <a:gd name="T18" fmla="*/ 298 w 299"/>
                <a:gd name="T19" fmla="*/ 221 h 322"/>
                <a:gd name="T20" fmla="*/ 283 w 299"/>
                <a:gd name="T21" fmla="*/ 298 h 322"/>
                <a:gd name="T22" fmla="*/ 283 w 299"/>
                <a:gd name="T23" fmla="*/ 298 h 322"/>
                <a:gd name="T24" fmla="*/ 229 w 299"/>
                <a:gd name="T25" fmla="*/ 282 h 322"/>
                <a:gd name="T26" fmla="*/ 191 w 299"/>
                <a:gd name="T27" fmla="*/ 305 h 322"/>
                <a:gd name="T28" fmla="*/ 145 w 299"/>
                <a:gd name="T29" fmla="*/ 282 h 322"/>
                <a:gd name="T30" fmla="*/ 107 w 299"/>
                <a:gd name="T31" fmla="*/ 321 h 322"/>
                <a:gd name="T32" fmla="*/ 61 w 299"/>
                <a:gd name="T33" fmla="*/ 321 h 322"/>
                <a:gd name="T34" fmla="*/ 61 w 299"/>
                <a:gd name="T35" fmla="*/ 321 h 322"/>
                <a:gd name="T36" fmla="*/ 8 w 299"/>
                <a:gd name="T37" fmla="*/ 114 h 322"/>
                <a:gd name="T38" fmla="*/ 99 w 299"/>
                <a:gd name="T39"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9" h="322">
                  <a:moveTo>
                    <a:pt x="99" y="0"/>
                  </a:moveTo>
                  <a:lnTo>
                    <a:pt x="99" y="0"/>
                  </a:lnTo>
                  <a:cubicBezTo>
                    <a:pt x="183" y="7"/>
                    <a:pt x="183" y="7"/>
                    <a:pt x="183" y="7"/>
                  </a:cubicBezTo>
                  <a:lnTo>
                    <a:pt x="183" y="7"/>
                  </a:lnTo>
                  <a:cubicBezTo>
                    <a:pt x="191" y="46"/>
                    <a:pt x="206" y="76"/>
                    <a:pt x="199" y="114"/>
                  </a:cubicBezTo>
                  <a:cubicBezTo>
                    <a:pt x="199" y="153"/>
                    <a:pt x="168" y="183"/>
                    <a:pt x="176" y="214"/>
                  </a:cubicBezTo>
                  <a:cubicBezTo>
                    <a:pt x="176" y="229"/>
                    <a:pt x="199" y="236"/>
                    <a:pt x="214" y="229"/>
                  </a:cubicBezTo>
                  <a:cubicBezTo>
                    <a:pt x="237" y="221"/>
                    <a:pt x="237" y="183"/>
                    <a:pt x="252" y="175"/>
                  </a:cubicBezTo>
                  <a:cubicBezTo>
                    <a:pt x="275" y="175"/>
                    <a:pt x="283" y="206"/>
                    <a:pt x="298" y="221"/>
                  </a:cubicBezTo>
                  <a:lnTo>
                    <a:pt x="298" y="221"/>
                  </a:lnTo>
                  <a:cubicBezTo>
                    <a:pt x="283" y="298"/>
                    <a:pt x="283" y="298"/>
                    <a:pt x="283" y="298"/>
                  </a:cubicBezTo>
                  <a:lnTo>
                    <a:pt x="283" y="298"/>
                  </a:lnTo>
                  <a:cubicBezTo>
                    <a:pt x="267" y="298"/>
                    <a:pt x="252" y="282"/>
                    <a:pt x="229" y="282"/>
                  </a:cubicBezTo>
                  <a:cubicBezTo>
                    <a:pt x="214" y="282"/>
                    <a:pt x="206" y="305"/>
                    <a:pt x="191" y="305"/>
                  </a:cubicBezTo>
                  <a:cubicBezTo>
                    <a:pt x="176" y="305"/>
                    <a:pt x="160" y="275"/>
                    <a:pt x="145" y="282"/>
                  </a:cubicBezTo>
                  <a:cubicBezTo>
                    <a:pt x="130" y="282"/>
                    <a:pt x="122" y="313"/>
                    <a:pt x="107" y="321"/>
                  </a:cubicBezTo>
                  <a:cubicBezTo>
                    <a:pt x="92" y="321"/>
                    <a:pt x="77" y="321"/>
                    <a:pt x="61" y="321"/>
                  </a:cubicBezTo>
                  <a:lnTo>
                    <a:pt x="61" y="321"/>
                  </a:lnTo>
                  <a:cubicBezTo>
                    <a:pt x="38" y="252"/>
                    <a:pt x="0" y="183"/>
                    <a:pt x="8" y="114"/>
                  </a:cubicBezTo>
                  <a:cubicBezTo>
                    <a:pt x="8" y="69"/>
                    <a:pt x="69" y="38"/>
                    <a:pt x="99"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75" name="Freeform 27"/>
            <p:cNvSpPr>
              <a:spLocks noChangeArrowheads="1"/>
            </p:cNvSpPr>
            <p:nvPr/>
          </p:nvSpPr>
          <p:spPr bwMode="auto">
            <a:xfrm>
              <a:off x="6768659" y="7991475"/>
              <a:ext cx="96832" cy="101600"/>
            </a:xfrm>
            <a:custGeom>
              <a:avLst/>
              <a:gdLst>
                <a:gd name="T0" fmla="*/ 61 w 268"/>
                <a:gd name="T1" fmla="*/ 30 h 283"/>
                <a:gd name="T2" fmla="*/ 61 w 268"/>
                <a:gd name="T3" fmla="*/ 30 h 283"/>
                <a:gd name="T4" fmla="*/ 15 w 268"/>
                <a:gd name="T5" fmla="*/ 53 h 283"/>
                <a:gd name="T6" fmla="*/ 15 w 268"/>
                <a:gd name="T7" fmla="*/ 53 h 283"/>
                <a:gd name="T8" fmla="*/ 31 w 268"/>
                <a:gd name="T9" fmla="*/ 160 h 283"/>
                <a:gd name="T10" fmla="*/ 8 w 268"/>
                <a:gd name="T11" fmla="*/ 260 h 283"/>
                <a:gd name="T12" fmla="*/ 46 w 268"/>
                <a:gd name="T13" fmla="*/ 275 h 283"/>
                <a:gd name="T14" fmla="*/ 84 w 268"/>
                <a:gd name="T15" fmla="*/ 221 h 283"/>
                <a:gd name="T16" fmla="*/ 130 w 268"/>
                <a:gd name="T17" fmla="*/ 267 h 283"/>
                <a:gd name="T18" fmla="*/ 130 w 268"/>
                <a:gd name="T19" fmla="*/ 267 h 283"/>
                <a:gd name="T20" fmla="*/ 206 w 268"/>
                <a:gd name="T21" fmla="*/ 221 h 283"/>
                <a:gd name="T22" fmla="*/ 222 w 268"/>
                <a:gd name="T23" fmla="*/ 183 h 283"/>
                <a:gd name="T24" fmla="*/ 191 w 268"/>
                <a:gd name="T25" fmla="*/ 145 h 283"/>
                <a:gd name="T26" fmla="*/ 267 w 268"/>
                <a:gd name="T27" fmla="*/ 38 h 283"/>
                <a:gd name="T28" fmla="*/ 267 w 268"/>
                <a:gd name="T29" fmla="*/ 38 h 283"/>
                <a:gd name="T30" fmla="*/ 138 w 268"/>
                <a:gd name="T31" fmla="*/ 0 h 283"/>
                <a:gd name="T32" fmla="*/ 61 w 268"/>
                <a:gd name="T33" fmla="*/ 3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8" h="283">
                  <a:moveTo>
                    <a:pt x="61" y="30"/>
                  </a:moveTo>
                  <a:lnTo>
                    <a:pt x="61" y="30"/>
                  </a:lnTo>
                  <a:cubicBezTo>
                    <a:pt x="15" y="53"/>
                    <a:pt x="15" y="53"/>
                    <a:pt x="15" y="53"/>
                  </a:cubicBezTo>
                  <a:lnTo>
                    <a:pt x="15" y="53"/>
                  </a:lnTo>
                  <a:cubicBezTo>
                    <a:pt x="23" y="92"/>
                    <a:pt x="38" y="122"/>
                    <a:pt x="31" y="160"/>
                  </a:cubicBezTo>
                  <a:cubicBezTo>
                    <a:pt x="31" y="199"/>
                    <a:pt x="0" y="229"/>
                    <a:pt x="8" y="260"/>
                  </a:cubicBezTo>
                  <a:cubicBezTo>
                    <a:pt x="8" y="275"/>
                    <a:pt x="31" y="282"/>
                    <a:pt x="46" y="275"/>
                  </a:cubicBezTo>
                  <a:cubicBezTo>
                    <a:pt x="69" y="267"/>
                    <a:pt x="69" y="229"/>
                    <a:pt x="84" y="221"/>
                  </a:cubicBezTo>
                  <a:cubicBezTo>
                    <a:pt x="107" y="221"/>
                    <a:pt x="115" y="252"/>
                    <a:pt x="130" y="267"/>
                  </a:cubicBezTo>
                  <a:lnTo>
                    <a:pt x="130" y="267"/>
                  </a:lnTo>
                  <a:cubicBezTo>
                    <a:pt x="153" y="252"/>
                    <a:pt x="184" y="237"/>
                    <a:pt x="206" y="221"/>
                  </a:cubicBezTo>
                  <a:cubicBezTo>
                    <a:pt x="214" y="214"/>
                    <a:pt x="229" y="199"/>
                    <a:pt x="222" y="183"/>
                  </a:cubicBezTo>
                  <a:cubicBezTo>
                    <a:pt x="222" y="168"/>
                    <a:pt x="191" y="160"/>
                    <a:pt x="191" y="145"/>
                  </a:cubicBezTo>
                  <a:cubicBezTo>
                    <a:pt x="206" y="107"/>
                    <a:pt x="237" y="76"/>
                    <a:pt x="267" y="38"/>
                  </a:cubicBezTo>
                  <a:lnTo>
                    <a:pt x="267" y="38"/>
                  </a:lnTo>
                  <a:cubicBezTo>
                    <a:pt x="222" y="30"/>
                    <a:pt x="176" y="7"/>
                    <a:pt x="138" y="0"/>
                  </a:cubicBezTo>
                  <a:cubicBezTo>
                    <a:pt x="107" y="0"/>
                    <a:pt x="84" y="23"/>
                    <a:pt x="61" y="3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76" name="Freeform 28"/>
            <p:cNvSpPr>
              <a:spLocks noChangeArrowheads="1"/>
            </p:cNvSpPr>
            <p:nvPr/>
          </p:nvSpPr>
          <p:spPr bwMode="auto">
            <a:xfrm>
              <a:off x="6775009" y="7900989"/>
              <a:ext cx="111118" cy="104775"/>
            </a:xfrm>
            <a:custGeom>
              <a:avLst/>
              <a:gdLst>
                <a:gd name="T0" fmla="*/ 61 w 307"/>
                <a:gd name="T1" fmla="*/ 137 h 291"/>
                <a:gd name="T2" fmla="*/ 61 w 307"/>
                <a:gd name="T3" fmla="*/ 137 h 291"/>
                <a:gd name="T4" fmla="*/ 0 w 307"/>
                <a:gd name="T5" fmla="*/ 198 h 291"/>
                <a:gd name="T6" fmla="*/ 46 w 307"/>
                <a:gd name="T7" fmla="*/ 282 h 291"/>
                <a:gd name="T8" fmla="*/ 46 w 307"/>
                <a:gd name="T9" fmla="*/ 282 h 291"/>
                <a:gd name="T10" fmla="*/ 123 w 307"/>
                <a:gd name="T11" fmla="*/ 252 h 291"/>
                <a:gd name="T12" fmla="*/ 252 w 307"/>
                <a:gd name="T13" fmla="*/ 290 h 291"/>
                <a:gd name="T14" fmla="*/ 252 w 307"/>
                <a:gd name="T15" fmla="*/ 290 h 291"/>
                <a:gd name="T16" fmla="*/ 291 w 307"/>
                <a:gd name="T17" fmla="*/ 244 h 291"/>
                <a:gd name="T18" fmla="*/ 306 w 307"/>
                <a:gd name="T19" fmla="*/ 176 h 291"/>
                <a:gd name="T20" fmla="*/ 306 w 307"/>
                <a:gd name="T21" fmla="*/ 176 h 291"/>
                <a:gd name="T22" fmla="*/ 283 w 307"/>
                <a:gd name="T23" fmla="*/ 122 h 291"/>
                <a:gd name="T24" fmla="*/ 260 w 307"/>
                <a:gd name="T25" fmla="*/ 92 h 291"/>
                <a:gd name="T26" fmla="*/ 237 w 307"/>
                <a:gd name="T27" fmla="*/ 15 h 291"/>
                <a:gd name="T28" fmla="*/ 176 w 307"/>
                <a:gd name="T29" fmla="*/ 23 h 291"/>
                <a:gd name="T30" fmla="*/ 161 w 307"/>
                <a:gd name="T31" fmla="*/ 61 h 291"/>
                <a:gd name="T32" fmla="*/ 107 w 307"/>
                <a:gd name="T33" fmla="*/ 76 h 291"/>
                <a:gd name="T34" fmla="*/ 61 w 307"/>
                <a:gd name="T35" fmla="*/ 13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7" h="291">
                  <a:moveTo>
                    <a:pt x="61" y="137"/>
                  </a:moveTo>
                  <a:lnTo>
                    <a:pt x="61" y="137"/>
                  </a:lnTo>
                  <a:cubicBezTo>
                    <a:pt x="39" y="153"/>
                    <a:pt x="8" y="168"/>
                    <a:pt x="0" y="198"/>
                  </a:cubicBezTo>
                  <a:cubicBezTo>
                    <a:pt x="0" y="229"/>
                    <a:pt x="31" y="252"/>
                    <a:pt x="46" y="282"/>
                  </a:cubicBezTo>
                  <a:lnTo>
                    <a:pt x="46" y="282"/>
                  </a:lnTo>
                  <a:cubicBezTo>
                    <a:pt x="69" y="275"/>
                    <a:pt x="92" y="252"/>
                    <a:pt x="123" y="252"/>
                  </a:cubicBezTo>
                  <a:cubicBezTo>
                    <a:pt x="161" y="259"/>
                    <a:pt x="207" y="282"/>
                    <a:pt x="252" y="290"/>
                  </a:cubicBezTo>
                  <a:lnTo>
                    <a:pt x="252" y="290"/>
                  </a:lnTo>
                  <a:cubicBezTo>
                    <a:pt x="260" y="275"/>
                    <a:pt x="283" y="259"/>
                    <a:pt x="291" y="244"/>
                  </a:cubicBezTo>
                  <a:cubicBezTo>
                    <a:pt x="298" y="221"/>
                    <a:pt x="298" y="198"/>
                    <a:pt x="306" y="176"/>
                  </a:cubicBezTo>
                  <a:lnTo>
                    <a:pt x="306" y="176"/>
                  </a:lnTo>
                  <a:cubicBezTo>
                    <a:pt x="298" y="160"/>
                    <a:pt x="291" y="137"/>
                    <a:pt x="283" y="122"/>
                  </a:cubicBezTo>
                  <a:cubicBezTo>
                    <a:pt x="275" y="107"/>
                    <a:pt x="268" y="99"/>
                    <a:pt x="260" y="92"/>
                  </a:cubicBezTo>
                  <a:cubicBezTo>
                    <a:pt x="245" y="61"/>
                    <a:pt x="260" y="30"/>
                    <a:pt x="237" y="15"/>
                  </a:cubicBezTo>
                  <a:cubicBezTo>
                    <a:pt x="222" y="0"/>
                    <a:pt x="191" y="7"/>
                    <a:pt x="176" y="23"/>
                  </a:cubicBezTo>
                  <a:cubicBezTo>
                    <a:pt x="161" y="30"/>
                    <a:pt x="176" y="53"/>
                    <a:pt x="161" y="61"/>
                  </a:cubicBezTo>
                  <a:cubicBezTo>
                    <a:pt x="146" y="76"/>
                    <a:pt x="123" y="61"/>
                    <a:pt x="107" y="76"/>
                  </a:cubicBezTo>
                  <a:cubicBezTo>
                    <a:pt x="92" y="92"/>
                    <a:pt x="77" y="115"/>
                    <a:pt x="61" y="13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77" name="Freeform 29"/>
            <p:cNvSpPr>
              <a:spLocks noChangeArrowheads="1"/>
            </p:cNvSpPr>
            <p:nvPr/>
          </p:nvSpPr>
          <p:spPr bwMode="auto">
            <a:xfrm>
              <a:off x="6455943" y="8104188"/>
              <a:ext cx="503204" cy="449262"/>
            </a:xfrm>
            <a:custGeom>
              <a:avLst/>
              <a:gdLst>
                <a:gd name="T0" fmla="*/ 764 w 1399"/>
                <a:gd name="T1" fmla="*/ 54 h 1246"/>
                <a:gd name="T2" fmla="*/ 848 w 1399"/>
                <a:gd name="T3" fmla="*/ 15 h 1246"/>
                <a:gd name="T4" fmla="*/ 932 w 1399"/>
                <a:gd name="T5" fmla="*/ 15 h 1246"/>
                <a:gd name="T6" fmla="*/ 986 w 1399"/>
                <a:gd name="T7" fmla="*/ 31 h 1246"/>
                <a:gd name="T8" fmla="*/ 978 w 1399"/>
                <a:gd name="T9" fmla="*/ 107 h 1246"/>
                <a:gd name="T10" fmla="*/ 1093 w 1399"/>
                <a:gd name="T11" fmla="*/ 145 h 1246"/>
                <a:gd name="T12" fmla="*/ 1222 w 1399"/>
                <a:gd name="T13" fmla="*/ 92 h 1246"/>
                <a:gd name="T14" fmla="*/ 1253 w 1399"/>
                <a:gd name="T15" fmla="*/ 115 h 1246"/>
                <a:gd name="T16" fmla="*/ 1222 w 1399"/>
                <a:gd name="T17" fmla="*/ 199 h 1246"/>
                <a:gd name="T18" fmla="*/ 1230 w 1399"/>
                <a:gd name="T19" fmla="*/ 321 h 1246"/>
                <a:gd name="T20" fmla="*/ 1116 w 1399"/>
                <a:gd name="T21" fmla="*/ 436 h 1246"/>
                <a:gd name="T22" fmla="*/ 1123 w 1399"/>
                <a:gd name="T23" fmla="*/ 642 h 1246"/>
                <a:gd name="T24" fmla="*/ 1154 w 1399"/>
                <a:gd name="T25" fmla="*/ 756 h 1246"/>
                <a:gd name="T26" fmla="*/ 1207 w 1399"/>
                <a:gd name="T27" fmla="*/ 749 h 1246"/>
                <a:gd name="T28" fmla="*/ 1291 w 1399"/>
                <a:gd name="T29" fmla="*/ 756 h 1246"/>
                <a:gd name="T30" fmla="*/ 1345 w 1399"/>
                <a:gd name="T31" fmla="*/ 817 h 1246"/>
                <a:gd name="T32" fmla="*/ 1398 w 1399"/>
                <a:gd name="T33" fmla="*/ 848 h 1246"/>
                <a:gd name="T34" fmla="*/ 1314 w 1399"/>
                <a:gd name="T35" fmla="*/ 1054 h 1246"/>
                <a:gd name="T36" fmla="*/ 1161 w 1399"/>
                <a:gd name="T37" fmla="*/ 1039 h 1246"/>
                <a:gd name="T38" fmla="*/ 955 w 1399"/>
                <a:gd name="T39" fmla="*/ 1123 h 1246"/>
                <a:gd name="T40" fmla="*/ 841 w 1399"/>
                <a:gd name="T41" fmla="*/ 1039 h 1246"/>
                <a:gd name="T42" fmla="*/ 726 w 1399"/>
                <a:gd name="T43" fmla="*/ 1092 h 1246"/>
                <a:gd name="T44" fmla="*/ 688 w 1399"/>
                <a:gd name="T45" fmla="*/ 1169 h 1246"/>
                <a:gd name="T46" fmla="*/ 543 w 1399"/>
                <a:gd name="T47" fmla="*/ 1230 h 1246"/>
                <a:gd name="T48" fmla="*/ 505 w 1399"/>
                <a:gd name="T49" fmla="*/ 1108 h 1246"/>
                <a:gd name="T50" fmla="*/ 367 w 1399"/>
                <a:gd name="T51" fmla="*/ 772 h 1246"/>
                <a:gd name="T52" fmla="*/ 306 w 1399"/>
                <a:gd name="T53" fmla="*/ 542 h 1246"/>
                <a:gd name="T54" fmla="*/ 260 w 1399"/>
                <a:gd name="T55" fmla="*/ 428 h 1246"/>
                <a:gd name="T56" fmla="*/ 46 w 1399"/>
                <a:gd name="T57" fmla="*/ 542 h 1246"/>
                <a:gd name="T58" fmla="*/ 8 w 1399"/>
                <a:gd name="T59" fmla="*/ 390 h 1246"/>
                <a:gd name="T60" fmla="*/ 46 w 1399"/>
                <a:gd name="T61" fmla="*/ 374 h 1246"/>
                <a:gd name="T62" fmla="*/ 184 w 1399"/>
                <a:gd name="T63" fmla="*/ 290 h 1246"/>
                <a:gd name="T64" fmla="*/ 291 w 1399"/>
                <a:gd name="T65" fmla="*/ 222 h 1246"/>
                <a:gd name="T66" fmla="*/ 390 w 1399"/>
                <a:gd name="T67" fmla="*/ 183 h 1246"/>
                <a:gd name="T68" fmla="*/ 474 w 1399"/>
                <a:gd name="T69" fmla="*/ 31 h 1246"/>
                <a:gd name="T70" fmla="*/ 566 w 1399"/>
                <a:gd name="T71" fmla="*/ 0 h 1246"/>
                <a:gd name="T72" fmla="*/ 764 w 1399"/>
                <a:gd name="T73" fmla="*/ 54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9" h="1246">
                  <a:moveTo>
                    <a:pt x="764" y="54"/>
                  </a:moveTo>
                  <a:lnTo>
                    <a:pt x="764" y="54"/>
                  </a:lnTo>
                  <a:cubicBezTo>
                    <a:pt x="780" y="54"/>
                    <a:pt x="795" y="54"/>
                    <a:pt x="810" y="54"/>
                  </a:cubicBezTo>
                  <a:cubicBezTo>
                    <a:pt x="825" y="46"/>
                    <a:pt x="833" y="15"/>
                    <a:pt x="848" y="15"/>
                  </a:cubicBezTo>
                  <a:cubicBezTo>
                    <a:pt x="863" y="8"/>
                    <a:pt x="879" y="38"/>
                    <a:pt x="894" y="38"/>
                  </a:cubicBezTo>
                  <a:cubicBezTo>
                    <a:pt x="909" y="38"/>
                    <a:pt x="917" y="15"/>
                    <a:pt x="932" y="15"/>
                  </a:cubicBezTo>
                  <a:cubicBezTo>
                    <a:pt x="955" y="15"/>
                    <a:pt x="970" y="31"/>
                    <a:pt x="986" y="31"/>
                  </a:cubicBezTo>
                  <a:lnTo>
                    <a:pt x="986" y="31"/>
                  </a:lnTo>
                  <a:cubicBezTo>
                    <a:pt x="1001" y="46"/>
                    <a:pt x="1016" y="61"/>
                    <a:pt x="1024" y="77"/>
                  </a:cubicBezTo>
                  <a:lnTo>
                    <a:pt x="978" y="107"/>
                  </a:lnTo>
                  <a:cubicBezTo>
                    <a:pt x="978" y="115"/>
                    <a:pt x="1024" y="161"/>
                    <a:pt x="1024" y="161"/>
                  </a:cubicBezTo>
                  <a:cubicBezTo>
                    <a:pt x="1047" y="153"/>
                    <a:pt x="1070" y="161"/>
                    <a:pt x="1093" y="145"/>
                  </a:cubicBezTo>
                  <a:cubicBezTo>
                    <a:pt x="1116" y="138"/>
                    <a:pt x="1131" y="107"/>
                    <a:pt x="1161" y="99"/>
                  </a:cubicBezTo>
                  <a:cubicBezTo>
                    <a:pt x="1177" y="92"/>
                    <a:pt x="1199" y="99"/>
                    <a:pt x="1222" y="92"/>
                  </a:cubicBezTo>
                  <a:lnTo>
                    <a:pt x="1222" y="92"/>
                  </a:lnTo>
                  <a:cubicBezTo>
                    <a:pt x="1230" y="99"/>
                    <a:pt x="1253" y="107"/>
                    <a:pt x="1253" y="115"/>
                  </a:cubicBezTo>
                  <a:cubicBezTo>
                    <a:pt x="1253" y="145"/>
                    <a:pt x="1230" y="168"/>
                    <a:pt x="1222" y="199"/>
                  </a:cubicBezTo>
                  <a:lnTo>
                    <a:pt x="1222" y="199"/>
                  </a:lnTo>
                  <a:cubicBezTo>
                    <a:pt x="1207" y="206"/>
                    <a:pt x="1192" y="214"/>
                    <a:pt x="1192" y="229"/>
                  </a:cubicBezTo>
                  <a:cubicBezTo>
                    <a:pt x="1199" y="260"/>
                    <a:pt x="1238" y="283"/>
                    <a:pt x="1230" y="321"/>
                  </a:cubicBezTo>
                  <a:cubicBezTo>
                    <a:pt x="1222" y="359"/>
                    <a:pt x="1192" y="397"/>
                    <a:pt x="1169" y="428"/>
                  </a:cubicBezTo>
                  <a:cubicBezTo>
                    <a:pt x="1154" y="443"/>
                    <a:pt x="1123" y="420"/>
                    <a:pt x="1116" y="436"/>
                  </a:cubicBezTo>
                  <a:cubicBezTo>
                    <a:pt x="1116" y="489"/>
                    <a:pt x="1146" y="527"/>
                    <a:pt x="1154" y="581"/>
                  </a:cubicBezTo>
                  <a:cubicBezTo>
                    <a:pt x="1154" y="603"/>
                    <a:pt x="1131" y="619"/>
                    <a:pt x="1123" y="642"/>
                  </a:cubicBezTo>
                  <a:cubicBezTo>
                    <a:pt x="1116" y="665"/>
                    <a:pt x="1108" y="688"/>
                    <a:pt x="1116" y="703"/>
                  </a:cubicBezTo>
                  <a:cubicBezTo>
                    <a:pt x="1123" y="726"/>
                    <a:pt x="1138" y="741"/>
                    <a:pt x="1154" y="756"/>
                  </a:cubicBezTo>
                  <a:cubicBezTo>
                    <a:pt x="1169" y="772"/>
                    <a:pt x="1177" y="794"/>
                    <a:pt x="1192" y="787"/>
                  </a:cubicBezTo>
                  <a:cubicBezTo>
                    <a:pt x="1207" y="787"/>
                    <a:pt x="1192" y="749"/>
                    <a:pt x="1207" y="749"/>
                  </a:cubicBezTo>
                  <a:cubicBezTo>
                    <a:pt x="1222" y="741"/>
                    <a:pt x="1230" y="772"/>
                    <a:pt x="1253" y="779"/>
                  </a:cubicBezTo>
                  <a:cubicBezTo>
                    <a:pt x="1261" y="779"/>
                    <a:pt x="1276" y="756"/>
                    <a:pt x="1291" y="756"/>
                  </a:cubicBezTo>
                  <a:cubicBezTo>
                    <a:pt x="1314" y="764"/>
                    <a:pt x="1330" y="787"/>
                    <a:pt x="1345" y="802"/>
                  </a:cubicBezTo>
                  <a:cubicBezTo>
                    <a:pt x="1352" y="810"/>
                    <a:pt x="1345" y="817"/>
                    <a:pt x="1345" y="817"/>
                  </a:cubicBezTo>
                  <a:cubicBezTo>
                    <a:pt x="1360" y="833"/>
                    <a:pt x="1383" y="833"/>
                    <a:pt x="1398" y="848"/>
                  </a:cubicBezTo>
                  <a:lnTo>
                    <a:pt x="1398" y="848"/>
                  </a:lnTo>
                  <a:cubicBezTo>
                    <a:pt x="1360" y="886"/>
                    <a:pt x="1299" y="909"/>
                    <a:pt x="1276" y="963"/>
                  </a:cubicBezTo>
                  <a:cubicBezTo>
                    <a:pt x="1261" y="993"/>
                    <a:pt x="1299" y="1024"/>
                    <a:pt x="1314" y="1054"/>
                  </a:cubicBezTo>
                  <a:cubicBezTo>
                    <a:pt x="1314" y="1054"/>
                    <a:pt x="1284" y="1115"/>
                    <a:pt x="1284" y="1123"/>
                  </a:cubicBezTo>
                  <a:cubicBezTo>
                    <a:pt x="1284" y="1130"/>
                    <a:pt x="1161" y="1039"/>
                    <a:pt x="1161" y="1039"/>
                  </a:cubicBezTo>
                  <a:cubicBezTo>
                    <a:pt x="1138" y="1047"/>
                    <a:pt x="1108" y="1047"/>
                    <a:pt x="1085" y="1054"/>
                  </a:cubicBezTo>
                  <a:cubicBezTo>
                    <a:pt x="1039" y="1077"/>
                    <a:pt x="1001" y="1108"/>
                    <a:pt x="955" y="1123"/>
                  </a:cubicBezTo>
                  <a:cubicBezTo>
                    <a:pt x="917" y="1138"/>
                    <a:pt x="863" y="1169"/>
                    <a:pt x="825" y="1138"/>
                  </a:cubicBezTo>
                  <a:cubicBezTo>
                    <a:pt x="802" y="1115"/>
                    <a:pt x="856" y="1069"/>
                    <a:pt x="841" y="1039"/>
                  </a:cubicBezTo>
                  <a:cubicBezTo>
                    <a:pt x="833" y="1016"/>
                    <a:pt x="787" y="1024"/>
                    <a:pt x="772" y="1031"/>
                  </a:cubicBezTo>
                  <a:cubicBezTo>
                    <a:pt x="749" y="1039"/>
                    <a:pt x="726" y="1069"/>
                    <a:pt x="726" y="1092"/>
                  </a:cubicBezTo>
                  <a:cubicBezTo>
                    <a:pt x="734" y="1115"/>
                    <a:pt x="787" y="1138"/>
                    <a:pt x="772" y="1161"/>
                  </a:cubicBezTo>
                  <a:cubicBezTo>
                    <a:pt x="764" y="1192"/>
                    <a:pt x="718" y="1161"/>
                    <a:pt x="688" y="1169"/>
                  </a:cubicBezTo>
                  <a:cubicBezTo>
                    <a:pt x="688" y="1169"/>
                    <a:pt x="634" y="1230"/>
                    <a:pt x="634" y="1238"/>
                  </a:cubicBezTo>
                  <a:cubicBezTo>
                    <a:pt x="627" y="1245"/>
                    <a:pt x="543" y="1230"/>
                    <a:pt x="543" y="1230"/>
                  </a:cubicBezTo>
                  <a:cubicBezTo>
                    <a:pt x="527" y="1184"/>
                    <a:pt x="512" y="1146"/>
                    <a:pt x="505" y="1108"/>
                  </a:cubicBezTo>
                  <a:lnTo>
                    <a:pt x="505" y="1108"/>
                  </a:lnTo>
                  <a:cubicBezTo>
                    <a:pt x="497" y="993"/>
                    <a:pt x="520" y="878"/>
                    <a:pt x="482" y="779"/>
                  </a:cubicBezTo>
                  <a:cubicBezTo>
                    <a:pt x="466" y="741"/>
                    <a:pt x="382" y="802"/>
                    <a:pt x="367" y="772"/>
                  </a:cubicBezTo>
                  <a:cubicBezTo>
                    <a:pt x="336" y="711"/>
                    <a:pt x="382" y="649"/>
                    <a:pt x="398" y="588"/>
                  </a:cubicBezTo>
                  <a:cubicBezTo>
                    <a:pt x="398" y="588"/>
                    <a:pt x="298" y="558"/>
                    <a:pt x="306" y="542"/>
                  </a:cubicBezTo>
                  <a:cubicBezTo>
                    <a:pt x="306" y="535"/>
                    <a:pt x="336" y="458"/>
                    <a:pt x="336" y="458"/>
                  </a:cubicBezTo>
                  <a:cubicBezTo>
                    <a:pt x="313" y="443"/>
                    <a:pt x="283" y="413"/>
                    <a:pt x="260" y="428"/>
                  </a:cubicBezTo>
                  <a:cubicBezTo>
                    <a:pt x="237" y="436"/>
                    <a:pt x="275" y="489"/>
                    <a:pt x="252" y="497"/>
                  </a:cubicBezTo>
                  <a:cubicBezTo>
                    <a:pt x="191" y="535"/>
                    <a:pt x="115" y="565"/>
                    <a:pt x="46" y="542"/>
                  </a:cubicBezTo>
                  <a:cubicBezTo>
                    <a:pt x="8" y="527"/>
                    <a:pt x="100" y="481"/>
                    <a:pt x="92" y="443"/>
                  </a:cubicBezTo>
                  <a:cubicBezTo>
                    <a:pt x="84" y="413"/>
                    <a:pt x="23" y="413"/>
                    <a:pt x="8" y="390"/>
                  </a:cubicBezTo>
                  <a:cubicBezTo>
                    <a:pt x="0" y="374"/>
                    <a:pt x="31" y="382"/>
                    <a:pt x="46" y="374"/>
                  </a:cubicBezTo>
                  <a:lnTo>
                    <a:pt x="46" y="374"/>
                  </a:lnTo>
                  <a:cubicBezTo>
                    <a:pt x="77" y="374"/>
                    <a:pt x="115" y="374"/>
                    <a:pt x="146" y="359"/>
                  </a:cubicBezTo>
                  <a:cubicBezTo>
                    <a:pt x="169" y="344"/>
                    <a:pt x="161" y="298"/>
                    <a:pt x="184" y="290"/>
                  </a:cubicBezTo>
                  <a:cubicBezTo>
                    <a:pt x="207" y="283"/>
                    <a:pt x="230" y="306"/>
                    <a:pt x="252" y="306"/>
                  </a:cubicBezTo>
                  <a:cubicBezTo>
                    <a:pt x="252" y="306"/>
                    <a:pt x="283" y="222"/>
                    <a:pt x="291" y="222"/>
                  </a:cubicBezTo>
                  <a:cubicBezTo>
                    <a:pt x="306" y="222"/>
                    <a:pt x="375" y="214"/>
                    <a:pt x="375" y="214"/>
                  </a:cubicBezTo>
                  <a:cubicBezTo>
                    <a:pt x="375" y="214"/>
                    <a:pt x="382" y="183"/>
                    <a:pt x="390" y="183"/>
                  </a:cubicBezTo>
                  <a:cubicBezTo>
                    <a:pt x="398" y="183"/>
                    <a:pt x="489" y="161"/>
                    <a:pt x="489" y="161"/>
                  </a:cubicBezTo>
                  <a:cubicBezTo>
                    <a:pt x="482" y="115"/>
                    <a:pt x="451" y="69"/>
                    <a:pt x="474" y="31"/>
                  </a:cubicBezTo>
                  <a:cubicBezTo>
                    <a:pt x="482" y="0"/>
                    <a:pt x="535" y="15"/>
                    <a:pt x="566" y="0"/>
                  </a:cubicBezTo>
                  <a:lnTo>
                    <a:pt x="566" y="0"/>
                  </a:lnTo>
                  <a:cubicBezTo>
                    <a:pt x="619" y="23"/>
                    <a:pt x="673" y="46"/>
                    <a:pt x="726" y="61"/>
                  </a:cubicBezTo>
                  <a:cubicBezTo>
                    <a:pt x="741" y="69"/>
                    <a:pt x="749" y="54"/>
                    <a:pt x="764" y="5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78" name="Freeform 30"/>
            <p:cNvSpPr>
              <a:spLocks noChangeArrowheads="1"/>
            </p:cNvSpPr>
            <p:nvPr/>
          </p:nvSpPr>
          <p:spPr bwMode="auto">
            <a:xfrm>
              <a:off x="6806756" y="7950201"/>
              <a:ext cx="160328" cy="212725"/>
            </a:xfrm>
            <a:custGeom>
              <a:avLst/>
              <a:gdLst>
                <a:gd name="T0" fmla="*/ 214 w 444"/>
                <a:gd name="T1" fmla="*/ 39 h 590"/>
                <a:gd name="T2" fmla="*/ 214 w 444"/>
                <a:gd name="T3" fmla="*/ 39 h 590"/>
                <a:gd name="T4" fmla="*/ 298 w 444"/>
                <a:gd name="T5" fmla="*/ 0 h 590"/>
                <a:gd name="T6" fmla="*/ 359 w 444"/>
                <a:gd name="T7" fmla="*/ 54 h 590"/>
                <a:gd name="T8" fmla="*/ 359 w 444"/>
                <a:gd name="T9" fmla="*/ 54 h 590"/>
                <a:gd name="T10" fmla="*/ 413 w 444"/>
                <a:gd name="T11" fmla="*/ 138 h 590"/>
                <a:gd name="T12" fmla="*/ 435 w 444"/>
                <a:gd name="T13" fmla="*/ 207 h 590"/>
                <a:gd name="T14" fmla="*/ 405 w 444"/>
                <a:gd name="T15" fmla="*/ 237 h 590"/>
                <a:gd name="T16" fmla="*/ 405 w 444"/>
                <a:gd name="T17" fmla="*/ 237 h 590"/>
                <a:gd name="T18" fmla="*/ 352 w 444"/>
                <a:gd name="T19" fmla="*/ 275 h 590"/>
                <a:gd name="T20" fmla="*/ 405 w 444"/>
                <a:gd name="T21" fmla="*/ 298 h 590"/>
                <a:gd name="T22" fmla="*/ 397 w 444"/>
                <a:gd name="T23" fmla="*/ 397 h 590"/>
                <a:gd name="T24" fmla="*/ 329 w 444"/>
                <a:gd name="T25" fmla="*/ 397 h 590"/>
                <a:gd name="T26" fmla="*/ 298 w 444"/>
                <a:gd name="T27" fmla="*/ 482 h 590"/>
                <a:gd name="T28" fmla="*/ 244 w 444"/>
                <a:gd name="T29" fmla="*/ 520 h 590"/>
                <a:gd name="T30" fmla="*/ 244 w 444"/>
                <a:gd name="T31" fmla="*/ 520 h 590"/>
                <a:gd name="T32" fmla="*/ 183 w 444"/>
                <a:gd name="T33" fmla="*/ 527 h 590"/>
                <a:gd name="T34" fmla="*/ 115 w 444"/>
                <a:gd name="T35" fmla="*/ 573 h 590"/>
                <a:gd name="T36" fmla="*/ 46 w 444"/>
                <a:gd name="T37" fmla="*/ 589 h 590"/>
                <a:gd name="T38" fmla="*/ 0 w 444"/>
                <a:gd name="T39" fmla="*/ 535 h 590"/>
                <a:gd name="T40" fmla="*/ 46 w 444"/>
                <a:gd name="T41" fmla="*/ 505 h 590"/>
                <a:gd name="T42" fmla="*/ 8 w 444"/>
                <a:gd name="T43" fmla="*/ 459 h 590"/>
                <a:gd name="T44" fmla="*/ 8 w 444"/>
                <a:gd name="T45" fmla="*/ 459 h 590"/>
                <a:gd name="T46" fmla="*/ 23 w 444"/>
                <a:gd name="T47" fmla="*/ 382 h 590"/>
                <a:gd name="T48" fmla="*/ 23 w 444"/>
                <a:gd name="T49" fmla="*/ 382 h 590"/>
                <a:gd name="T50" fmla="*/ 99 w 444"/>
                <a:gd name="T51" fmla="*/ 336 h 590"/>
                <a:gd name="T52" fmla="*/ 115 w 444"/>
                <a:gd name="T53" fmla="*/ 298 h 590"/>
                <a:gd name="T54" fmla="*/ 84 w 444"/>
                <a:gd name="T55" fmla="*/ 260 h 590"/>
                <a:gd name="T56" fmla="*/ 160 w 444"/>
                <a:gd name="T57" fmla="*/ 153 h 590"/>
                <a:gd name="T58" fmla="*/ 160 w 444"/>
                <a:gd name="T59" fmla="*/ 153 h 590"/>
                <a:gd name="T60" fmla="*/ 199 w 444"/>
                <a:gd name="T61" fmla="*/ 107 h 590"/>
                <a:gd name="T62" fmla="*/ 214 w 444"/>
                <a:gd name="T63" fmla="*/ 39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4" h="590">
                  <a:moveTo>
                    <a:pt x="214" y="39"/>
                  </a:moveTo>
                  <a:lnTo>
                    <a:pt x="214" y="39"/>
                  </a:lnTo>
                  <a:cubicBezTo>
                    <a:pt x="237" y="23"/>
                    <a:pt x="267" y="0"/>
                    <a:pt x="298" y="0"/>
                  </a:cubicBezTo>
                  <a:cubicBezTo>
                    <a:pt x="321" y="0"/>
                    <a:pt x="336" y="39"/>
                    <a:pt x="359" y="54"/>
                  </a:cubicBezTo>
                  <a:lnTo>
                    <a:pt x="359" y="54"/>
                  </a:lnTo>
                  <a:cubicBezTo>
                    <a:pt x="374" y="84"/>
                    <a:pt x="397" y="107"/>
                    <a:pt x="413" y="138"/>
                  </a:cubicBezTo>
                  <a:cubicBezTo>
                    <a:pt x="420" y="161"/>
                    <a:pt x="443" y="184"/>
                    <a:pt x="435" y="207"/>
                  </a:cubicBezTo>
                  <a:cubicBezTo>
                    <a:pt x="435" y="222"/>
                    <a:pt x="413" y="222"/>
                    <a:pt x="405" y="237"/>
                  </a:cubicBezTo>
                  <a:lnTo>
                    <a:pt x="405" y="237"/>
                  </a:lnTo>
                  <a:cubicBezTo>
                    <a:pt x="382" y="245"/>
                    <a:pt x="352" y="253"/>
                    <a:pt x="352" y="275"/>
                  </a:cubicBezTo>
                  <a:cubicBezTo>
                    <a:pt x="352" y="298"/>
                    <a:pt x="397" y="283"/>
                    <a:pt x="405" y="298"/>
                  </a:cubicBezTo>
                  <a:cubicBezTo>
                    <a:pt x="413" y="329"/>
                    <a:pt x="420" y="367"/>
                    <a:pt x="397" y="397"/>
                  </a:cubicBezTo>
                  <a:cubicBezTo>
                    <a:pt x="382" y="413"/>
                    <a:pt x="352" y="382"/>
                    <a:pt x="329" y="397"/>
                  </a:cubicBezTo>
                  <a:cubicBezTo>
                    <a:pt x="306" y="413"/>
                    <a:pt x="321" y="451"/>
                    <a:pt x="298" y="482"/>
                  </a:cubicBezTo>
                  <a:cubicBezTo>
                    <a:pt x="290" y="497"/>
                    <a:pt x="260" y="505"/>
                    <a:pt x="244" y="520"/>
                  </a:cubicBezTo>
                  <a:lnTo>
                    <a:pt x="244" y="520"/>
                  </a:lnTo>
                  <a:cubicBezTo>
                    <a:pt x="221" y="527"/>
                    <a:pt x="199" y="520"/>
                    <a:pt x="183" y="527"/>
                  </a:cubicBezTo>
                  <a:cubicBezTo>
                    <a:pt x="153" y="535"/>
                    <a:pt x="138" y="566"/>
                    <a:pt x="115" y="573"/>
                  </a:cubicBezTo>
                  <a:cubicBezTo>
                    <a:pt x="92" y="589"/>
                    <a:pt x="69" y="581"/>
                    <a:pt x="46" y="589"/>
                  </a:cubicBezTo>
                  <a:cubicBezTo>
                    <a:pt x="46" y="589"/>
                    <a:pt x="0" y="543"/>
                    <a:pt x="0" y="535"/>
                  </a:cubicBezTo>
                  <a:lnTo>
                    <a:pt x="46" y="505"/>
                  </a:lnTo>
                  <a:cubicBezTo>
                    <a:pt x="38" y="489"/>
                    <a:pt x="23" y="474"/>
                    <a:pt x="8" y="459"/>
                  </a:cubicBezTo>
                  <a:lnTo>
                    <a:pt x="8" y="459"/>
                  </a:lnTo>
                  <a:cubicBezTo>
                    <a:pt x="23" y="382"/>
                    <a:pt x="23" y="382"/>
                    <a:pt x="23" y="382"/>
                  </a:cubicBezTo>
                  <a:lnTo>
                    <a:pt x="23" y="382"/>
                  </a:lnTo>
                  <a:cubicBezTo>
                    <a:pt x="46" y="367"/>
                    <a:pt x="77" y="352"/>
                    <a:pt x="99" y="336"/>
                  </a:cubicBezTo>
                  <a:cubicBezTo>
                    <a:pt x="107" y="329"/>
                    <a:pt x="122" y="314"/>
                    <a:pt x="115" y="298"/>
                  </a:cubicBezTo>
                  <a:cubicBezTo>
                    <a:pt x="115" y="283"/>
                    <a:pt x="84" y="275"/>
                    <a:pt x="84" y="260"/>
                  </a:cubicBezTo>
                  <a:cubicBezTo>
                    <a:pt x="99" y="222"/>
                    <a:pt x="130" y="191"/>
                    <a:pt x="160" y="153"/>
                  </a:cubicBezTo>
                  <a:lnTo>
                    <a:pt x="160" y="153"/>
                  </a:lnTo>
                  <a:cubicBezTo>
                    <a:pt x="168" y="138"/>
                    <a:pt x="191" y="122"/>
                    <a:pt x="199" y="107"/>
                  </a:cubicBezTo>
                  <a:cubicBezTo>
                    <a:pt x="206" y="84"/>
                    <a:pt x="206" y="61"/>
                    <a:pt x="214" y="3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79" name="Freeform 31"/>
            <p:cNvSpPr>
              <a:spLocks noChangeArrowheads="1"/>
            </p:cNvSpPr>
            <p:nvPr/>
          </p:nvSpPr>
          <p:spPr bwMode="auto">
            <a:xfrm>
              <a:off x="6895651" y="8035925"/>
              <a:ext cx="149215" cy="153988"/>
            </a:xfrm>
            <a:custGeom>
              <a:avLst/>
              <a:gdLst>
                <a:gd name="T0" fmla="*/ 161 w 414"/>
                <a:gd name="T1" fmla="*/ 0 h 429"/>
                <a:gd name="T2" fmla="*/ 161 w 414"/>
                <a:gd name="T3" fmla="*/ 0 h 429"/>
                <a:gd name="T4" fmla="*/ 237 w 414"/>
                <a:gd name="T5" fmla="*/ 69 h 429"/>
                <a:gd name="T6" fmla="*/ 245 w 414"/>
                <a:gd name="T7" fmla="*/ 138 h 429"/>
                <a:gd name="T8" fmla="*/ 291 w 414"/>
                <a:gd name="T9" fmla="*/ 199 h 429"/>
                <a:gd name="T10" fmla="*/ 367 w 414"/>
                <a:gd name="T11" fmla="*/ 122 h 429"/>
                <a:gd name="T12" fmla="*/ 413 w 414"/>
                <a:gd name="T13" fmla="*/ 145 h 429"/>
                <a:gd name="T14" fmla="*/ 413 w 414"/>
                <a:gd name="T15" fmla="*/ 145 h 429"/>
                <a:gd name="T16" fmla="*/ 413 w 414"/>
                <a:gd name="T17" fmla="*/ 321 h 429"/>
                <a:gd name="T18" fmla="*/ 413 w 414"/>
                <a:gd name="T19" fmla="*/ 321 h 429"/>
                <a:gd name="T20" fmla="*/ 375 w 414"/>
                <a:gd name="T21" fmla="*/ 382 h 429"/>
                <a:gd name="T22" fmla="*/ 306 w 414"/>
                <a:gd name="T23" fmla="*/ 390 h 429"/>
                <a:gd name="T24" fmla="*/ 283 w 414"/>
                <a:gd name="T25" fmla="*/ 420 h 429"/>
                <a:gd name="T26" fmla="*/ 230 w 414"/>
                <a:gd name="T27" fmla="*/ 374 h 429"/>
                <a:gd name="T28" fmla="*/ 176 w 414"/>
                <a:gd name="T29" fmla="*/ 397 h 429"/>
                <a:gd name="T30" fmla="*/ 146 w 414"/>
                <a:gd name="T31" fmla="*/ 428 h 429"/>
                <a:gd name="T32" fmla="*/ 92 w 414"/>
                <a:gd name="T33" fmla="*/ 390 h 429"/>
                <a:gd name="T34" fmla="*/ 0 w 414"/>
                <a:gd name="T35" fmla="*/ 390 h 429"/>
                <a:gd name="T36" fmla="*/ 0 w 414"/>
                <a:gd name="T37" fmla="*/ 390 h 429"/>
                <a:gd name="T38" fmla="*/ 31 w 414"/>
                <a:gd name="T39" fmla="*/ 306 h 429"/>
                <a:gd name="T40" fmla="*/ 0 w 414"/>
                <a:gd name="T41" fmla="*/ 283 h 429"/>
                <a:gd name="T42" fmla="*/ 0 w 414"/>
                <a:gd name="T43" fmla="*/ 283 h 429"/>
                <a:gd name="T44" fmla="*/ 54 w 414"/>
                <a:gd name="T45" fmla="*/ 245 h 429"/>
                <a:gd name="T46" fmla="*/ 85 w 414"/>
                <a:gd name="T47" fmla="*/ 160 h 429"/>
                <a:gd name="T48" fmla="*/ 153 w 414"/>
                <a:gd name="T49" fmla="*/ 160 h 429"/>
                <a:gd name="T50" fmla="*/ 161 w 414"/>
                <a:gd name="T51" fmla="*/ 61 h 429"/>
                <a:gd name="T52" fmla="*/ 108 w 414"/>
                <a:gd name="T53" fmla="*/ 38 h 429"/>
                <a:gd name="T54" fmla="*/ 161 w 414"/>
                <a:gd name="T55"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4" h="429">
                  <a:moveTo>
                    <a:pt x="161" y="0"/>
                  </a:moveTo>
                  <a:lnTo>
                    <a:pt x="161" y="0"/>
                  </a:lnTo>
                  <a:cubicBezTo>
                    <a:pt x="184" y="23"/>
                    <a:pt x="222" y="38"/>
                    <a:pt x="237" y="69"/>
                  </a:cubicBezTo>
                  <a:cubicBezTo>
                    <a:pt x="252" y="84"/>
                    <a:pt x="237" y="115"/>
                    <a:pt x="245" y="138"/>
                  </a:cubicBezTo>
                  <a:cubicBezTo>
                    <a:pt x="260" y="160"/>
                    <a:pt x="268" y="206"/>
                    <a:pt x="291" y="199"/>
                  </a:cubicBezTo>
                  <a:cubicBezTo>
                    <a:pt x="329" y="199"/>
                    <a:pt x="337" y="138"/>
                    <a:pt x="367" y="122"/>
                  </a:cubicBezTo>
                  <a:cubicBezTo>
                    <a:pt x="382" y="115"/>
                    <a:pt x="398" y="138"/>
                    <a:pt x="413" y="145"/>
                  </a:cubicBezTo>
                  <a:lnTo>
                    <a:pt x="413" y="145"/>
                  </a:lnTo>
                  <a:cubicBezTo>
                    <a:pt x="413" y="321"/>
                    <a:pt x="413" y="321"/>
                    <a:pt x="413" y="321"/>
                  </a:cubicBezTo>
                  <a:lnTo>
                    <a:pt x="413" y="321"/>
                  </a:lnTo>
                  <a:cubicBezTo>
                    <a:pt x="398" y="344"/>
                    <a:pt x="390" y="367"/>
                    <a:pt x="375" y="382"/>
                  </a:cubicBezTo>
                  <a:cubicBezTo>
                    <a:pt x="352" y="397"/>
                    <a:pt x="329" y="382"/>
                    <a:pt x="306" y="390"/>
                  </a:cubicBezTo>
                  <a:cubicBezTo>
                    <a:pt x="298" y="397"/>
                    <a:pt x="291" y="420"/>
                    <a:pt x="283" y="420"/>
                  </a:cubicBezTo>
                  <a:cubicBezTo>
                    <a:pt x="260" y="413"/>
                    <a:pt x="252" y="374"/>
                    <a:pt x="230" y="374"/>
                  </a:cubicBezTo>
                  <a:cubicBezTo>
                    <a:pt x="207" y="367"/>
                    <a:pt x="191" y="390"/>
                    <a:pt x="176" y="397"/>
                  </a:cubicBezTo>
                  <a:cubicBezTo>
                    <a:pt x="161" y="405"/>
                    <a:pt x="161" y="428"/>
                    <a:pt x="146" y="428"/>
                  </a:cubicBezTo>
                  <a:cubicBezTo>
                    <a:pt x="123" y="428"/>
                    <a:pt x="115" y="397"/>
                    <a:pt x="92" y="390"/>
                  </a:cubicBezTo>
                  <a:cubicBezTo>
                    <a:pt x="62" y="382"/>
                    <a:pt x="31" y="390"/>
                    <a:pt x="0" y="390"/>
                  </a:cubicBezTo>
                  <a:lnTo>
                    <a:pt x="0" y="390"/>
                  </a:lnTo>
                  <a:cubicBezTo>
                    <a:pt x="8" y="359"/>
                    <a:pt x="31" y="336"/>
                    <a:pt x="31" y="306"/>
                  </a:cubicBezTo>
                  <a:cubicBezTo>
                    <a:pt x="31" y="298"/>
                    <a:pt x="8" y="290"/>
                    <a:pt x="0" y="283"/>
                  </a:cubicBezTo>
                  <a:lnTo>
                    <a:pt x="0" y="283"/>
                  </a:lnTo>
                  <a:cubicBezTo>
                    <a:pt x="16" y="268"/>
                    <a:pt x="46" y="260"/>
                    <a:pt x="54" y="245"/>
                  </a:cubicBezTo>
                  <a:cubicBezTo>
                    <a:pt x="77" y="214"/>
                    <a:pt x="62" y="176"/>
                    <a:pt x="85" y="160"/>
                  </a:cubicBezTo>
                  <a:cubicBezTo>
                    <a:pt x="108" y="145"/>
                    <a:pt x="138" y="176"/>
                    <a:pt x="153" y="160"/>
                  </a:cubicBezTo>
                  <a:cubicBezTo>
                    <a:pt x="176" y="130"/>
                    <a:pt x="169" y="92"/>
                    <a:pt x="161" y="61"/>
                  </a:cubicBezTo>
                  <a:cubicBezTo>
                    <a:pt x="153" y="46"/>
                    <a:pt x="108" y="61"/>
                    <a:pt x="108" y="38"/>
                  </a:cubicBezTo>
                  <a:cubicBezTo>
                    <a:pt x="108" y="16"/>
                    <a:pt x="138" y="8"/>
                    <a:pt x="161"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80" name="Freeform 32"/>
            <p:cNvSpPr>
              <a:spLocks noChangeArrowheads="1"/>
            </p:cNvSpPr>
            <p:nvPr/>
          </p:nvSpPr>
          <p:spPr bwMode="auto">
            <a:xfrm>
              <a:off x="7043279" y="8081963"/>
              <a:ext cx="100005" cy="88900"/>
            </a:xfrm>
            <a:custGeom>
              <a:avLst/>
              <a:gdLst>
                <a:gd name="T0" fmla="*/ 0 w 276"/>
                <a:gd name="T1" fmla="*/ 191 h 245"/>
                <a:gd name="T2" fmla="*/ 0 w 276"/>
                <a:gd name="T3" fmla="*/ 191 h 245"/>
                <a:gd name="T4" fmla="*/ 0 w 276"/>
                <a:gd name="T5" fmla="*/ 15 h 245"/>
                <a:gd name="T6" fmla="*/ 0 w 276"/>
                <a:gd name="T7" fmla="*/ 15 h 245"/>
                <a:gd name="T8" fmla="*/ 69 w 276"/>
                <a:gd name="T9" fmla="*/ 0 h 245"/>
                <a:gd name="T10" fmla="*/ 130 w 276"/>
                <a:gd name="T11" fmla="*/ 23 h 245"/>
                <a:gd name="T12" fmla="*/ 206 w 276"/>
                <a:gd name="T13" fmla="*/ 8 h 245"/>
                <a:gd name="T14" fmla="*/ 267 w 276"/>
                <a:gd name="T15" fmla="*/ 53 h 245"/>
                <a:gd name="T16" fmla="*/ 252 w 276"/>
                <a:gd name="T17" fmla="*/ 183 h 245"/>
                <a:gd name="T18" fmla="*/ 137 w 276"/>
                <a:gd name="T19" fmla="*/ 229 h 245"/>
                <a:gd name="T20" fmla="*/ 107 w 276"/>
                <a:gd name="T21" fmla="*/ 222 h 245"/>
                <a:gd name="T22" fmla="*/ 84 w 276"/>
                <a:gd name="T23" fmla="*/ 244 h 245"/>
                <a:gd name="T24" fmla="*/ 0 w 276"/>
                <a:gd name="T25" fmla="*/ 19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245">
                  <a:moveTo>
                    <a:pt x="0" y="191"/>
                  </a:moveTo>
                  <a:lnTo>
                    <a:pt x="0" y="191"/>
                  </a:lnTo>
                  <a:cubicBezTo>
                    <a:pt x="0" y="15"/>
                    <a:pt x="0" y="15"/>
                    <a:pt x="0" y="15"/>
                  </a:cubicBezTo>
                  <a:lnTo>
                    <a:pt x="0" y="15"/>
                  </a:lnTo>
                  <a:cubicBezTo>
                    <a:pt x="23" y="15"/>
                    <a:pt x="46" y="8"/>
                    <a:pt x="69" y="0"/>
                  </a:cubicBezTo>
                  <a:cubicBezTo>
                    <a:pt x="69" y="0"/>
                    <a:pt x="122" y="15"/>
                    <a:pt x="130" y="23"/>
                  </a:cubicBezTo>
                  <a:cubicBezTo>
                    <a:pt x="137" y="23"/>
                    <a:pt x="206" y="8"/>
                    <a:pt x="206" y="8"/>
                  </a:cubicBezTo>
                  <a:cubicBezTo>
                    <a:pt x="229" y="23"/>
                    <a:pt x="260" y="30"/>
                    <a:pt x="267" y="53"/>
                  </a:cubicBezTo>
                  <a:cubicBezTo>
                    <a:pt x="275" y="99"/>
                    <a:pt x="275" y="145"/>
                    <a:pt x="252" y="183"/>
                  </a:cubicBezTo>
                  <a:cubicBezTo>
                    <a:pt x="221" y="214"/>
                    <a:pt x="176" y="222"/>
                    <a:pt x="137" y="229"/>
                  </a:cubicBezTo>
                  <a:cubicBezTo>
                    <a:pt x="122" y="237"/>
                    <a:pt x="114" y="214"/>
                    <a:pt x="107" y="222"/>
                  </a:cubicBezTo>
                  <a:cubicBezTo>
                    <a:pt x="92" y="222"/>
                    <a:pt x="92" y="244"/>
                    <a:pt x="84" y="244"/>
                  </a:cubicBezTo>
                  <a:cubicBezTo>
                    <a:pt x="53" y="229"/>
                    <a:pt x="31" y="206"/>
                    <a:pt x="0" y="19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81" name="Freeform 33"/>
            <p:cNvSpPr>
              <a:spLocks noChangeArrowheads="1"/>
            </p:cNvSpPr>
            <p:nvPr/>
          </p:nvSpPr>
          <p:spPr bwMode="auto">
            <a:xfrm>
              <a:off x="6854379" y="7877176"/>
              <a:ext cx="428597" cy="671513"/>
            </a:xfrm>
            <a:custGeom>
              <a:avLst/>
              <a:gdLst>
                <a:gd name="T0" fmla="*/ 275 w 1192"/>
                <a:gd name="T1" fmla="*/ 443 h 1865"/>
                <a:gd name="T2" fmla="*/ 283 w 1192"/>
                <a:gd name="T3" fmla="*/ 344 h 1865"/>
                <a:gd name="T4" fmla="*/ 229 w 1192"/>
                <a:gd name="T5" fmla="*/ 260 h 1865"/>
                <a:gd name="T6" fmla="*/ 382 w 1192"/>
                <a:gd name="T7" fmla="*/ 252 h 1865"/>
                <a:gd name="T8" fmla="*/ 451 w 1192"/>
                <a:gd name="T9" fmla="*/ 115 h 1865"/>
                <a:gd name="T10" fmla="*/ 519 w 1192"/>
                <a:gd name="T11" fmla="*/ 0 h 1865"/>
                <a:gd name="T12" fmla="*/ 588 w 1192"/>
                <a:gd name="T13" fmla="*/ 69 h 1865"/>
                <a:gd name="T14" fmla="*/ 558 w 1192"/>
                <a:gd name="T15" fmla="*/ 122 h 1865"/>
                <a:gd name="T16" fmla="*/ 580 w 1192"/>
                <a:gd name="T17" fmla="*/ 222 h 1865"/>
                <a:gd name="T18" fmla="*/ 955 w 1192"/>
                <a:gd name="T19" fmla="*/ 474 h 1865"/>
                <a:gd name="T20" fmla="*/ 1138 w 1192"/>
                <a:gd name="T21" fmla="*/ 733 h 1865"/>
                <a:gd name="T22" fmla="*/ 1062 w 1192"/>
                <a:gd name="T23" fmla="*/ 886 h 1865"/>
                <a:gd name="T24" fmla="*/ 1108 w 1192"/>
                <a:gd name="T25" fmla="*/ 985 h 1865"/>
                <a:gd name="T26" fmla="*/ 1039 w 1192"/>
                <a:gd name="T27" fmla="*/ 1138 h 1865"/>
                <a:gd name="T28" fmla="*/ 1016 w 1192"/>
                <a:gd name="T29" fmla="*/ 1253 h 1865"/>
                <a:gd name="T30" fmla="*/ 962 w 1192"/>
                <a:gd name="T31" fmla="*/ 1322 h 1865"/>
                <a:gd name="T32" fmla="*/ 886 w 1192"/>
                <a:gd name="T33" fmla="*/ 1444 h 1865"/>
                <a:gd name="T34" fmla="*/ 733 w 1192"/>
                <a:gd name="T35" fmla="*/ 1490 h 1865"/>
                <a:gd name="T36" fmla="*/ 558 w 1192"/>
                <a:gd name="T37" fmla="*/ 1856 h 1865"/>
                <a:gd name="T38" fmla="*/ 458 w 1192"/>
                <a:gd name="T39" fmla="*/ 1803 h 1865"/>
                <a:gd name="T40" fmla="*/ 412 w 1192"/>
                <a:gd name="T41" fmla="*/ 1658 h 1865"/>
                <a:gd name="T42" fmla="*/ 290 w 1192"/>
                <a:gd name="T43" fmla="*/ 1482 h 1865"/>
                <a:gd name="T44" fmla="*/ 237 w 1192"/>
                <a:gd name="T45" fmla="*/ 1451 h 1865"/>
                <a:gd name="T46" fmla="*/ 183 w 1192"/>
                <a:gd name="T47" fmla="*/ 1390 h 1865"/>
                <a:gd name="T48" fmla="*/ 99 w 1192"/>
                <a:gd name="T49" fmla="*/ 1383 h 1865"/>
                <a:gd name="T50" fmla="*/ 46 w 1192"/>
                <a:gd name="T51" fmla="*/ 1390 h 1865"/>
                <a:gd name="T52" fmla="*/ 15 w 1192"/>
                <a:gd name="T53" fmla="*/ 1276 h 1865"/>
                <a:gd name="T54" fmla="*/ 8 w 1192"/>
                <a:gd name="T55" fmla="*/ 1070 h 1865"/>
                <a:gd name="T56" fmla="*/ 122 w 1192"/>
                <a:gd name="T57" fmla="*/ 955 h 1865"/>
                <a:gd name="T58" fmla="*/ 114 w 1192"/>
                <a:gd name="T59" fmla="*/ 833 h 1865"/>
                <a:gd name="T60" fmla="*/ 206 w 1192"/>
                <a:gd name="T61" fmla="*/ 833 h 1865"/>
                <a:gd name="T62" fmla="*/ 290 w 1192"/>
                <a:gd name="T63" fmla="*/ 840 h 1865"/>
                <a:gd name="T64" fmla="*/ 397 w 1192"/>
                <a:gd name="T65" fmla="*/ 863 h 1865"/>
                <a:gd name="T66" fmla="*/ 489 w 1192"/>
                <a:gd name="T67" fmla="*/ 825 h 1865"/>
                <a:gd name="T68" fmla="*/ 527 w 1192"/>
                <a:gd name="T69" fmla="*/ 764 h 1865"/>
                <a:gd name="T70" fmla="*/ 634 w 1192"/>
                <a:gd name="T71" fmla="*/ 795 h 1865"/>
                <a:gd name="T72" fmla="*/ 779 w 1192"/>
                <a:gd name="T73" fmla="*/ 756 h 1865"/>
                <a:gd name="T74" fmla="*/ 733 w 1192"/>
                <a:gd name="T75" fmla="*/ 581 h 1865"/>
                <a:gd name="T76" fmla="*/ 596 w 1192"/>
                <a:gd name="T77" fmla="*/ 573 h 1865"/>
                <a:gd name="T78" fmla="*/ 527 w 1192"/>
                <a:gd name="T79" fmla="*/ 588 h 1865"/>
                <a:gd name="T80" fmla="*/ 405 w 1192"/>
                <a:gd name="T81" fmla="*/ 642 h 1865"/>
                <a:gd name="T82" fmla="*/ 351 w 1192"/>
                <a:gd name="T83" fmla="*/ 512 h 1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92" h="1865">
                  <a:moveTo>
                    <a:pt x="275" y="443"/>
                  </a:moveTo>
                  <a:lnTo>
                    <a:pt x="275" y="443"/>
                  </a:lnTo>
                  <a:cubicBezTo>
                    <a:pt x="283" y="428"/>
                    <a:pt x="305" y="428"/>
                    <a:pt x="305" y="413"/>
                  </a:cubicBezTo>
                  <a:cubicBezTo>
                    <a:pt x="313" y="390"/>
                    <a:pt x="290" y="367"/>
                    <a:pt x="283" y="344"/>
                  </a:cubicBezTo>
                  <a:cubicBezTo>
                    <a:pt x="267" y="313"/>
                    <a:pt x="244" y="290"/>
                    <a:pt x="229" y="260"/>
                  </a:cubicBezTo>
                  <a:lnTo>
                    <a:pt x="229" y="260"/>
                  </a:lnTo>
                  <a:cubicBezTo>
                    <a:pt x="252" y="252"/>
                    <a:pt x="267" y="245"/>
                    <a:pt x="290" y="245"/>
                  </a:cubicBezTo>
                  <a:cubicBezTo>
                    <a:pt x="321" y="237"/>
                    <a:pt x="351" y="260"/>
                    <a:pt x="382" y="252"/>
                  </a:cubicBezTo>
                  <a:cubicBezTo>
                    <a:pt x="405" y="245"/>
                    <a:pt x="428" y="229"/>
                    <a:pt x="443" y="206"/>
                  </a:cubicBezTo>
                  <a:cubicBezTo>
                    <a:pt x="458" y="176"/>
                    <a:pt x="451" y="145"/>
                    <a:pt x="451" y="115"/>
                  </a:cubicBezTo>
                  <a:cubicBezTo>
                    <a:pt x="451" y="99"/>
                    <a:pt x="443" y="84"/>
                    <a:pt x="451" y="69"/>
                  </a:cubicBezTo>
                  <a:cubicBezTo>
                    <a:pt x="466" y="38"/>
                    <a:pt x="496" y="23"/>
                    <a:pt x="519" y="0"/>
                  </a:cubicBezTo>
                  <a:lnTo>
                    <a:pt x="519" y="0"/>
                  </a:lnTo>
                  <a:cubicBezTo>
                    <a:pt x="542" y="23"/>
                    <a:pt x="573" y="38"/>
                    <a:pt x="588" y="69"/>
                  </a:cubicBezTo>
                  <a:cubicBezTo>
                    <a:pt x="596" y="76"/>
                    <a:pt x="596" y="92"/>
                    <a:pt x="588" y="107"/>
                  </a:cubicBezTo>
                  <a:cubicBezTo>
                    <a:pt x="588" y="115"/>
                    <a:pt x="565" y="115"/>
                    <a:pt x="558" y="122"/>
                  </a:cubicBezTo>
                  <a:cubicBezTo>
                    <a:pt x="558" y="138"/>
                    <a:pt x="565" y="153"/>
                    <a:pt x="573" y="168"/>
                  </a:cubicBezTo>
                  <a:cubicBezTo>
                    <a:pt x="573" y="184"/>
                    <a:pt x="565" y="206"/>
                    <a:pt x="580" y="222"/>
                  </a:cubicBezTo>
                  <a:cubicBezTo>
                    <a:pt x="619" y="267"/>
                    <a:pt x="664" y="298"/>
                    <a:pt x="718" y="336"/>
                  </a:cubicBezTo>
                  <a:cubicBezTo>
                    <a:pt x="794" y="390"/>
                    <a:pt x="886" y="413"/>
                    <a:pt x="955" y="474"/>
                  </a:cubicBezTo>
                  <a:cubicBezTo>
                    <a:pt x="1031" y="550"/>
                    <a:pt x="1077" y="649"/>
                    <a:pt x="1138" y="733"/>
                  </a:cubicBezTo>
                  <a:lnTo>
                    <a:pt x="1138" y="733"/>
                  </a:lnTo>
                  <a:cubicBezTo>
                    <a:pt x="1153" y="764"/>
                    <a:pt x="1191" y="802"/>
                    <a:pt x="1176" y="833"/>
                  </a:cubicBezTo>
                  <a:cubicBezTo>
                    <a:pt x="1153" y="871"/>
                    <a:pt x="1077" y="848"/>
                    <a:pt x="1062" y="886"/>
                  </a:cubicBezTo>
                  <a:cubicBezTo>
                    <a:pt x="1046" y="917"/>
                    <a:pt x="1123" y="909"/>
                    <a:pt x="1130" y="932"/>
                  </a:cubicBezTo>
                  <a:cubicBezTo>
                    <a:pt x="1146" y="947"/>
                    <a:pt x="1108" y="963"/>
                    <a:pt x="1108" y="985"/>
                  </a:cubicBezTo>
                  <a:cubicBezTo>
                    <a:pt x="1108" y="1016"/>
                    <a:pt x="1146" y="1039"/>
                    <a:pt x="1130" y="1062"/>
                  </a:cubicBezTo>
                  <a:cubicBezTo>
                    <a:pt x="1115" y="1100"/>
                    <a:pt x="1054" y="1100"/>
                    <a:pt x="1039" y="1138"/>
                  </a:cubicBezTo>
                  <a:cubicBezTo>
                    <a:pt x="1031" y="1169"/>
                    <a:pt x="1092" y="1199"/>
                    <a:pt x="1085" y="1230"/>
                  </a:cubicBezTo>
                  <a:cubicBezTo>
                    <a:pt x="1077" y="1253"/>
                    <a:pt x="1031" y="1237"/>
                    <a:pt x="1016" y="1253"/>
                  </a:cubicBezTo>
                  <a:cubicBezTo>
                    <a:pt x="993" y="1276"/>
                    <a:pt x="985" y="1299"/>
                    <a:pt x="970" y="1322"/>
                  </a:cubicBezTo>
                  <a:cubicBezTo>
                    <a:pt x="962" y="1322"/>
                    <a:pt x="962" y="1322"/>
                    <a:pt x="962" y="1322"/>
                  </a:cubicBezTo>
                  <a:cubicBezTo>
                    <a:pt x="962" y="1322"/>
                    <a:pt x="924" y="1390"/>
                    <a:pt x="924" y="1398"/>
                  </a:cubicBezTo>
                  <a:cubicBezTo>
                    <a:pt x="924" y="1406"/>
                    <a:pt x="886" y="1444"/>
                    <a:pt x="886" y="1444"/>
                  </a:cubicBezTo>
                  <a:cubicBezTo>
                    <a:pt x="878" y="1467"/>
                    <a:pt x="886" y="1497"/>
                    <a:pt x="871" y="1505"/>
                  </a:cubicBezTo>
                  <a:cubicBezTo>
                    <a:pt x="825" y="1520"/>
                    <a:pt x="764" y="1451"/>
                    <a:pt x="733" y="1490"/>
                  </a:cubicBezTo>
                  <a:cubicBezTo>
                    <a:pt x="672" y="1574"/>
                    <a:pt x="703" y="1696"/>
                    <a:pt x="657" y="1787"/>
                  </a:cubicBezTo>
                  <a:cubicBezTo>
                    <a:pt x="641" y="1826"/>
                    <a:pt x="596" y="1856"/>
                    <a:pt x="558" y="1856"/>
                  </a:cubicBezTo>
                  <a:cubicBezTo>
                    <a:pt x="519" y="1864"/>
                    <a:pt x="489" y="1826"/>
                    <a:pt x="458" y="1810"/>
                  </a:cubicBezTo>
                  <a:cubicBezTo>
                    <a:pt x="458" y="1803"/>
                    <a:pt x="458" y="1803"/>
                    <a:pt x="458" y="1803"/>
                  </a:cubicBezTo>
                  <a:cubicBezTo>
                    <a:pt x="481" y="1757"/>
                    <a:pt x="542" y="1719"/>
                    <a:pt x="527" y="1673"/>
                  </a:cubicBezTo>
                  <a:cubicBezTo>
                    <a:pt x="519" y="1635"/>
                    <a:pt x="443" y="1681"/>
                    <a:pt x="412" y="1658"/>
                  </a:cubicBezTo>
                  <a:cubicBezTo>
                    <a:pt x="382" y="1635"/>
                    <a:pt x="382" y="1581"/>
                    <a:pt x="359" y="1551"/>
                  </a:cubicBezTo>
                  <a:cubicBezTo>
                    <a:pt x="336" y="1520"/>
                    <a:pt x="313" y="1505"/>
                    <a:pt x="290" y="1482"/>
                  </a:cubicBezTo>
                  <a:lnTo>
                    <a:pt x="290" y="1482"/>
                  </a:lnTo>
                  <a:cubicBezTo>
                    <a:pt x="275" y="1467"/>
                    <a:pt x="252" y="1467"/>
                    <a:pt x="237" y="1451"/>
                  </a:cubicBezTo>
                  <a:cubicBezTo>
                    <a:pt x="237" y="1451"/>
                    <a:pt x="244" y="1444"/>
                    <a:pt x="237" y="1436"/>
                  </a:cubicBezTo>
                  <a:cubicBezTo>
                    <a:pt x="222" y="1421"/>
                    <a:pt x="206" y="1398"/>
                    <a:pt x="183" y="1390"/>
                  </a:cubicBezTo>
                  <a:cubicBezTo>
                    <a:pt x="168" y="1390"/>
                    <a:pt x="153" y="1413"/>
                    <a:pt x="145" y="1413"/>
                  </a:cubicBezTo>
                  <a:cubicBezTo>
                    <a:pt x="122" y="1406"/>
                    <a:pt x="114" y="1375"/>
                    <a:pt x="99" y="1383"/>
                  </a:cubicBezTo>
                  <a:cubicBezTo>
                    <a:pt x="84" y="1383"/>
                    <a:pt x="99" y="1421"/>
                    <a:pt x="84" y="1421"/>
                  </a:cubicBezTo>
                  <a:cubicBezTo>
                    <a:pt x="69" y="1428"/>
                    <a:pt x="61" y="1406"/>
                    <a:pt x="46" y="1390"/>
                  </a:cubicBezTo>
                  <a:cubicBezTo>
                    <a:pt x="30" y="1375"/>
                    <a:pt x="15" y="1360"/>
                    <a:pt x="8" y="1337"/>
                  </a:cubicBezTo>
                  <a:cubicBezTo>
                    <a:pt x="0" y="1322"/>
                    <a:pt x="8" y="1299"/>
                    <a:pt x="15" y="1276"/>
                  </a:cubicBezTo>
                  <a:cubicBezTo>
                    <a:pt x="23" y="1253"/>
                    <a:pt x="46" y="1237"/>
                    <a:pt x="46" y="1215"/>
                  </a:cubicBezTo>
                  <a:cubicBezTo>
                    <a:pt x="38" y="1161"/>
                    <a:pt x="8" y="1123"/>
                    <a:pt x="8" y="1070"/>
                  </a:cubicBezTo>
                  <a:cubicBezTo>
                    <a:pt x="15" y="1054"/>
                    <a:pt x="46" y="1077"/>
                    <a:pt x="61" y="1062"/>
                  </a:cubicBezTo>
                  <a:cubicBezTo>
                    <a:pt x="84" y="1031"/>
                    <a:pt x="114" y="993"/>
                    <a:pt x="122" y="955"/>
                  </a:cubicBezTo>
                  <a:cubicBezTo>
                    <a:pt x="130" y="917"/>
                    <a:pt x="91" y="894"/>
                    <a:pt x="84" y="863"/>
                  </a:cubicBezTo>
                  <a:cubicBezTo>
                    <a:pt x="84" y="848"/>
                    <a:pt x="99" y="840"/>
                    <a:pt x="114" y="833"/>
                  </a:cubicBezTo>
                  <a:lnTo>
                    <a:pt x="114" y="833"/>
                  </a:lnTo>
                  <a:cubicBezTo>
                    <a:pt x="145" y="833"/>
                    <a:pt x="176" y="825"/>
                    <a:pt x="206" y="833"/>
                  </a:cubicBezTo>
                  <a:cubicBezTo>
                    <a:pt x="229" y="840"/>
                    <a:pt x="237" y="871"/>
                    <a:pt x="260" y="871"/>
                  </a:cubicBezTo>
                  <a:cubicBezTo>
                    <a:pt x="275" y="871"/>
                    <a:pt x="275" y="848"/>
                    <a:pt x="290" y="840"/>
                  </a:cubicBezTo>
                  <a:cubicBezTo>
                    <a:pt x="305" y="833"/>
                    <a:pt x="321" y="810"/>
                    <a:pt x="344" y="817"/>
                  </a:cubicBezTo>
                  <a:cubicBezTo>
                    <a:pt x="366" y="817"/>
                    <a:pt x="374" y="856"/>
                    <a:pt x="397" y="863"/>
                  </a:cubicBezTo>
                  <a:cubicBezTo>
                    <a:pt x="405" y="863"/>
                    <a:pt x="412" y="840"/>
                    <a:pt x="420" y="833"/>
                  </a:cubicBezTo>
                  <a:cubicBezTo>
                    <a:pt x="443" y="825"/>
                    <a:pt x="466" y="840"/>
                    <a:pt x="489" y="825"/>
                  </a:cubicBezTo>
                  <a:cubicBezTo>
                    <a:pt x="504" y="810"/>
                    <a:pt x="512" y="787"/>
                    <a:pt x="527" y="764"/>
                  </a:cubicBezTo>
                  <a:lnTo>
                    <a:pt x="527" y="764"/>
                  </a:lnTo>
                  <a:cubicBezTo>
                    <a:pt x="558" y="779"/>
                    <a:pt x="580" y="802"/>
                    <a:pt x="611" y="817"/>
                  </a:cubicBezTo>
                  <a:cubicBezTo>
                    <a:pt x="619" y="817"/>
                    <a:pt x="619" y="795"/>
                    <a:pt x="634" y="795"/>
                  </a:cubicBezTo>
                  <a:cubicBezTo>
                    <a:pt x="641" y="787"/>
                    <a:pt x="649" y="810"/>
                    <a:pt x="664" y="802"/>
                  </a:cubicBezTo>
                  <a:cubicBezTo>
                    <a:pt x="703" y="795"/>
                    <a:pt x="748" y="787"/>
                    <a:pt x="779" y="756"/>
                  </a:cubicBezTo>
                  <a:cubicBezTo>
                    <a:pt x="802" y="718"/>
                    <a:pt x="802" y="672"/>
                    <a:pt x="794" y="626"/>
                  </a:cubicBezTo>
                  <a:cubicBezTo>
                    <a:pt x="787" y="603"/>
                    <a:pt x="756" y="596"/>
                    <a:pt x="733" y="581"/>
                  </a:cubicBezTo>
                  <a:cubicBezTo>
                    <a:pt x="733" y="581"/>
                    <a:pt x="664" y="596"/>
                    <a:pt x="657" y="596"/>
                  </a:cubicBezTo>
                  <a:cubicBezTo>
                    <a:pt x="649" y="588"/>
                    <a:pt x="596" y="573"/>
                    <a:pt x="596" y="573"/>
                  </a:cubicBezTo>
                  <a:cubicBezTo>
                    <a:pt x="573" y="581"/>
                    <a:pt x="550" y="588"/>
                    <a:pt x="527" y="588"/>
                  </a:cubicBezTo>
                  <a:lnTo>
                    <a:pt x="527" y="588"/>
                  </a:lnTo>
                  <a:cubicBezTo>
                    <a:pt x="512" y="581"/>
                    <a:pt x="496" y="558"/>
                    <a:pt x="481" y="565"/>
                  </a:cubicBezTo>
                  <a:cubicBezTo>
                    <a:pt x="451" y="581"/>
                    <a:pt x="443" y="642"/>
                    <a:pt x="405" y="642"/>
                  </a:cubicBezTo>
                  <a:cubicBezTo>
                    <a:pt x="382" y="649"/>
                    <a:pt x="374" y="603"/>
                    <a:pt x="359" y="581"/>
                  </a:cubicBezTo>
                  <a:cubicBezTo>
                    <a:pt x="351" y="558"/>
                    <a:pt x="366" y="527"/>
                    <a:pt x="351" y="512"/>
                  </a:cubicBezTo>
                  <a:cubicBezTo>
                    <a:pt x="336" y="481"/>
                    <a:pt x="298" y="466"/>
                    <a:pt x="275" y="44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82" name="Freeform 34"/>
            <p:cNvSpPr>
              <a:spLocks noChangeArrowheads="1"/>
            </p:cNvSpPr>
            <p:nvPr/>
          </p:nvSpPr>
          <p:spPr bwMode="auto">
            <a:xfrm>
              <a:off x="6186085" y="8159751"/>
              <a:ext cx="457170" cy="525463"/>
            </a:xfrm>
            <a:custGeom>
              <a:avLst/>
              <a:gdLst>
                <a:gd name="T0" fmla="*/ 305 w 1269"/>
                <a:gd name="T1" fmla="*/ 122 h 1460"/>
                <a:gd name="T2" fmla="*/ 305 w 1269"/>
                <a:gd name="T3" fmla="*/ 122 h 1460"/>
                <a:gd name="T4" fmla="*/ 412 w 1269"/>
                <a:gd name="T5" fmla="*/ 15 h 1460"/>
                <a:gd name="T6" fmla="*/ 527 w 1269"/>
                <a:gd name="T7" fmla="*/ 30 h 1460"/>
                <a:gd name="T8" fmla="*/ 527 w 1269"/>
                <a:gd name="T9" fmla="*/ 84 h 1460"/>
                <a:gd name="T10" fmla="*/ 603 w 1269"/>
                <a:gd name="T11" fmla="*/ 91 h 1460"/>
                <a:gd name="T12" fmla="*/ 580 w 1269"/>
                <a:gd name="T13" fmla="*/ 145 h 1460"/>
                <a:gd name="T14" fmla="*/ 672 w 1269"/>
                <a:gd name="T15" fmla="*/ 229 h 1460"/>
                <a:gd name="T16" fmla="*/ 748 w 1269"/>
                <a:gd name="T17" fmla="*/ 153 h 1460"/>
                <a:gd name="T18" fmla="*/ 794 w 1269"/>
                <a:gd name="T19" fmla="*/ 221 h 1460"/>
                <a:gd name="T20" fmla="*/ 794 w 1269"/>
                <a:gd name="T21" fmla="*/ 221 h 1460"/>
                <a:gd name="T22" fmla="*/ 756 w 1269"/>
                <a:gd name="T23" fmla="*/ 237 h 1460"/>
                <a:gd name="T24" fmla="*/ 840 w 1269"/>
                <a:gd name="T25" fmla="*/ 290 h 1460"/>
                <a:gd name="T26" fmla="*/ 794 w 1269"/>
                <a:gd name="T27" fmla="*/ 389 h 1460"/>
                <a:gd name="T28" fmla="*/ 1000 w 1269"/>
                <a:gd name="T29" fmla="*/ 344 h 1460"/>
                <a:gd name="T30" fmla="*/ 1008 w 1269"/>
                <a:gd name="T31" fmla="*/ 275 h 1460"/>
                <a:gd name="T32" fmla="*/ 1084 w 1269"/>
                <a:gd name="T33" fmla="*/ 305 h 1460"/>
                <a:gd name="T34" fmla="*/ 1054 w 1269"/>
                <a:gd name="T35" fmla="*/ 389 h 1460"/>
                <a:gd name="T36" fmla="*/ 1146 w 1269"/>
                <a:gd name="T37" fmla="*/ 435 h 1460"/>
                <a:gd name="T38" fmla="*/ 1115 w 1269"/>
                <a:gd name="T39" fmla="*/ 619 h 1460"/>
                <a:gd name="T40" fmla="*/ 1230 w 1269"/>
                <a:gd name="T41" fmla="*/ 626 h 1460"/>
                <a:gd name="T42" fmla="*/ 1253 w 1269"/>
                <a:gd name="T43" fmla="*/ 955 h 1460"/>
                <a:gd name="T44" fmla="*/ 1253 w 1269"/>
                <a:gd name="T45" fmla="*/ 955 h 1460"/>
                <a:gd name="T46" fmla="*/ 1130 w 1269"/>
                <a:gd name="T47" fmla="*/ 1016 h 1460"/>
                <a:gd name="T48" fmla="*/ 1031 w 1269"/>
                <a:gd name="T49" fmla="*/ 955 h 1460"/>
                <a:gd name="T50" fmla="*/ 1023 w 1269"/>
                <a:gd name="T51" fmla="*/ 1100 h 1460"/>
                <a:gd name="T52" fmla="*/ 1092 w 1269"/>
                <a:gd name="T53" fmla="*/ 1268 h 1460"/>
                <a:gd name="T54" fmla="*/ 932 w 1269"/>
                <a:gd name="T55" fmla="*/ 1367 h 1460"/>
                <a:gd name="T56" fmla="*/ 779 w 1269"/>
                <a:gd name="T57" fmla="*/ 1459 h 1460"/>
                <a:gd name="T58" fmla="*/ 779 w 1269"/>
                <a:gd name="T59" fmla="*/ 1459 h 1460"/>
                <a:gd name="T60" fmla="*/ 703 w 1269"/>
                <a:gd name="T61" fmla="*/ 1436 h 1460"/>
                <a:gd name="T62" fmla="*/ 649 w 1269"/>
                <a:gd name="T63" fmla="*/ 1436 h 1460"/>
                <a:gd name="T64" fmla="*/ 611 w 1269"/>
                <a:gd name="T65" fmla="*/ 1413 h 1460"/>
                <a:gd name="T66" fmla="*/ 580 w 1269"/>
                <a:gd name="T67" fmla="*/ 1337 h 1460"/>
                <a:gd name="T68" fmla="*/ 519 w 1269"/>
                <a:gd name="T69" fmla="*/ 1283 h 1460"/>
                <a:gd name="T70" fmla="*/ 466 w 1269"/>
                <a:gd name="T71" fmla="*/ 1245 h 1460"/>
                <a:gd name="T72" fmla="*/ 420 w 1269"/>
                <a:gd name="T73" fmla="*/ 1191 h 1460"/>
                <a:gd name="T74" fmla="*/ 351 w 1269"/>
                <a:gd name="T75" fmla="*/ 1245 h 1460"/>
                <a:gd name="T76" fmla="*/ 282 w 1269"/>
                <a:gd name="T77" fmla="*/ 1275 h 1460"/>
                <a:gd name="T78" fmla="*/ 275 w 1269"/>
                <a:gd name="T79" fmla="*/ 1222 h 1460"/>
                <a:gd name="T80" fmla="*/ 221 w 1269"/>
                <a:gd name="T81" fmla="*/ 1222 h 1460"/>
                <a:gd name="T82" fmla="*/ 198 w 1269"/>
                <a:gd name="T83" fmla="*/ 1138 h 1460"/>
                <a:gd name="T84" fmla="*/ 122 w 1269"/>
                <a:gd name="T85" fmla="*/ 1069 h 1460"/>
                <a:gd name="T86" fmla="*/ 122 w 1269"/>
                <a:gd name="T87" fmla="*/ 1069 h 1460"/>
                <a:gd name="T88" fmla="*/ 114 w 1269"/>
                <a:gd name="T89" fmla="*/ 1046 h 1460"/>
                <a:gd name="T90" fmla="*/ 84 w 1269"/>
                <a:gd name="T91" fmla="*/ 977 h 1460"/>
                <a:gd name="T92" fmla="*/ 92 w 1269"/>
                <a:gd name="T93" fmla="*/ 909 h 1460"/>
                <a:gd name="T94" fmla="*/ 23 w 1269"/>
                <a:gd name="T95" fmla="*/ 802 h 1460"/>
                <a:gd name="T96" fmla="*/ 61 w 1269"/>
                <a:gd name="T97" fmla="*/ 741 h 1460"/>
                <a:gd name="T98" fmla="*/ 0 w 1269"/>
                <a:gd name="T99" fmla="*/ 703 h 1460"/>
                <a:gd name="T100" fmla="*/ 122 w 1269"/>
                <a:gd name="T101" fmla="*/ 611 h 1460"/>
                <a:gd name="T102" fmla="*/ 53 w 1269"/>
                <a:gd name="T103" fmla="*/ 619 h 1460"/>
                <a:gd name="T104" fmla="*/ 76 w 1269"/>
                <a:gd name="T105" fmla="*/ 573 h 1460"/>
                <a:gd name="T106" fmla="*/ 84 w 1269"/>
                <a:gd name="T107" fmla="*/ 519 h 1460"/>
                <a:gd name="T108" fmla="*/ 107 w 1269"/>
                <a:gd name="T109" fmla="*/ 481 h 1460"/>
                <a:gd name="T110" fmla="*/ 122 w 1269"/>
                <a:gd name="T111" fmla="*/ 450 h 1460"/>
                <a:gd name="T112" fmla="*/ 229 w 1269"/>
                <a:gd name="T113" fmla="*/ 359 h 1460"/>
                <a:gd name="T114" fmla="*/ 305 w 1269"/>
                <a:gd name="T115" fmla="*/ 328 h 1460"/>
                <a:gd name="T116" fmla="*/ 221 w 1269"/>
                <a:gd name="T117" fmla="*/ 298 h 1460"/>
                <a:gd name="T118" fmla="*/ 229 w 1269"/>
                <a:gd name="T119" fmla="*/ 214 h 1460"/>
                <a:gd name="T120" fmla="*/ 267 w 1269"/>
                <a:gd name="T121" fmla="*/ 183 h 1460"/>
                <a:gd name="T122" fmla="*/ 305 w 1269"/>
                <a:gd name="T123" fmla="*/ 122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69" h="1460">
                  <a:moveTo>
                    <a:pt x="305" y="122"/>
                  </a:moveTo>
                  <a:lnTo>
                    <a:pt x="305" y="122"/>
                  </a:lnTo>
                  <a:cubicBezTo>
                    <a:pt x="344" y="84"/>
                    <a:pt x="367" y="30"/>
                    <a:pt x="412" y="15"/>
                  </a:cubicBezTo>
                  <a:cubicBezTo>
                    <a:pt x="450" y="0"/>
                    <a:pt x="489" y="23"/>
                    <a:pt x="527" y="30"/>
                  </a:cubicBezTo>
                  <a:cubicBezTo>
                    <a:pt x="527" y="30"/>
                    <a:pt x="519" y="84"/>
                    <a:pt x="527" y="84"/>
                  </a:cubicBezTo>
                  <a:lnTo>
                    <a:pt x="603" y="91"/>
                  </a:lnTo>
                  <a:cubicBezTo>
                    <a:pt x="603" y="91"/>
                    <a:pt x="573" y="137"/>
                    <a:pt x="580" y="145"/>
                  </a:cubicBezTo>
                  <a:cubicBezTo>
                    <a:pt x="580" y="153"/>
                    <a:pt x="672" y="229"/>
                    <a:pt x="672" y="229"/>
                  </a:cubicBezTo>
                  <a:cubicBezTo>
                    <a:pt x="703" y="206"/>
                    <a:pt x="710" y="153"/>
                    <a:pt x="748" y="153"/>
                  </a:cubicBezTo>
                  <a:cubicBezTo>
                    <a:pt x="779" y="145"/>
                    <a:pt x="779" y="198"/>
                    <a:pt x="794" y="221"/>
                  </a:cubicBezTo>
                  <a:lnTo>
                    <a:pt x="794" y="221"/>
                  </a:lnTo>
                  <a:cubicBezTo>
                    <a:pt x="779" y="229"/>
                    <a:pt x="748" y="221"/>
                    <a:pt x="756" y="237"/>
                  </a:cubicBezTo>
                  <a:cubicBezTo>
                    <a:pt x="771" y="260"/>
                    <a:pt x="832" y="260"/>
                    <a:pt x="840" y="290"/>
                  </a:cubicBezTo>
                  <a:cubicBezTo>
                    <a:pt x="848" y="328"/>
                    <a:pt x="756" y="374"/>
                    <a:pt x="794" y="389"/>
                  </a:cubicBezTo>
                  <a:cubicBezTo>
                    <a:pt x="863" y="412"/>
                    <a:pt x="939" y="382"/>
                    <a:pt x="1000" y="344"/>
                  </a:cubicBezTo>
                  <a:cubicBezTo>
                    <a:pt x="1023" y="336"/>
                    <a:pt x="985" y="283"/>
                    <a:pt x="1008" y="275"/>
                  </a:cubicBezTo>
                  <a:cubicBezTo>
                    <a:pt x="1031" y="260"/>
                    <a:pt x="1061" y="290"/>
                    <a:pt x="1084" y="305"/>
                  </a:cubicBezTo>
                  <a:cubicBezTo>
                    <a:pt x="1084" y="305"/>
                    <a:pt x="1054" y="382"/>
                    <a:pt x="1054" y="389"/>
                  </a:cubicBezTo>
                  <a:cubicBezTo>
                    <a:pt x="1046" y="405"/>
                    <a:pt x="1146" y="435"/>
                    <a:pt x="1146" y="435"/>
                  </a:cubicBezTo>
                  <a:cubicBezTo>
                    <a:pt x="1130" y="496"/>
                    <a:pt x="1084" y="558"/>
                    <a:pt x="1115" y="619"/>
                  </a:cubicBezTo>
                  <a:cubicBezTo>
                    <a:pt x="1130" y="649"/>
                    <a:pt x="1214" y="588"/>
                    <a:pt x="1230" y="626"/>
                  </a:cubicBezTo>
                  <a:cubicBezTo>
                    <a:pt x="1268" y="725"/>
                    <a:pt x="1245" y="840"/>
                    <a:pt x="1253" y="955"/>
                  </a:cubicBezTo>
                  <a:lnTo>
                    <a:pt x="1253" y="955"/>
                  </a:lnTo>
                  <a:cubicBezTo>
                    <a:pt x="1207" y="977"/>
                    <a:pt x="1176" y="1016"/>
                    <a:pt x="1130" y="1016"/>
                  </a:cubicBezTo>
                  <a:cubicBezTo>
                    <a:pt x="1092" y="1016"/>
                    <a:pt x="1061" y="932"/>
                    <a:pt x="1031" y="955"/>
                  </a:cubicBezTo>
                  <a:cubicBezTo>
                    <a:pt x="993" y="985"/>
                    <a:pt x="1016" y="1054"/>
                    <a:pt x="1023" y="1100"/>
                  </a:cubicBezTo>
                  <a:cubicBezTo>
                    <a:pt x="1031" y="1161"/>
                    <a:pt x="1107" y="1214"/>
                    <a:pt x="1092" y="1268"/>
                  </a:cubicBezTo>
                  <a:cubicBezTo>
                    <a:pt x="1069" y="1329"/>
                    <a:pt x="985" y="1337"/>
                    <a:pt x="932" y="1367"/>
                  </a:cubicBezTo>
                  <a:cubicBezTo>
                    <a:pt x="878" y="1398"/>
                    <a:pt x="832" y="1428"/>
                    <a:pt x="779" y="1459"/>
                  </a:cubicBezTo>
                  <a:lnTo>
                    <a:pt x="779" y="1459"/>
                  </a:lnTo>
                  <a:cubicBezTo>
                    <a:pt x="764" y="1444"/>
                    <a:pt x="725" y="1444"/>
                    <a:pt x="703" y="1436"/>
                  </a:cubicBezTo>
                  <a:cubicBezTo>
                    <a:pt x="672" y="1428"/>
                    <a:pt x="687" y="1413"/>
                    <a:pt x="649" y="1436"/>
                  </a:cubicBezTo>
                  <a:cubicBezTo>
                    <a:pt x="626" y="1444"/>
                    <a:pt x="626" y="1421"/>
                    <a:pt x="611" y="1413"/>
                  </a:cubicBezTo>
                  <a:cubicBezTo>
                    <a:pt x="611" y="1390"/>
                    <a:pt x="588" y="1360"/>
                    <a:pt x="580" y="1337"/>
                  </a:cubicBezTo>
                  <a:cubicBezTo>
                    <a:pt x="565" y="1314"/>
                    <a:pt x="542" y="1298"/>
                    <a:pt x="519" y="1283"/>
                  </a:cubicBezTo>
                  <a:cubicBezTo>
                    <a:pt x="504" y="1275"/>
                    <a:pt x="481" y="1260"/>
                    <a:pt x="466" y="1245"/>
                  </a:cubicBezTo>
                  <a:cubicBezTo>
                    <a:pt x="458" y="1230"/>
                    <a:pt x="420" y="1199"/>
                    <a:pt x="420" y="1191"/>
                  </a:cubicBezTo>
                  <a:cubicBezTo>
                    <a:pt x="405" y="1191"/>
                    <a:pt x="367" y="1237"/>
                    <a:pt x="351" y="1245"/>
                  </a:cubicBezTo>
                  <a:cubicBezTo>
                    <a:pt x="336" y="1252"/>
                    <a:pt x="290" y="1291"/>
                    <a:pt x="282" y="1275"/>
                  </a:cubicBezTo>
                  <a:cubicBezTo>
                    <a:pt x="275" y="1260"/>
                    <a:pt x="275" y="1245"/>
                    <a:pt x="275" y="1222"/>
                  </a:cubicBezTo>
                  <a:cubicBezTo>
                    <a:pt x="275" y="1214"/>
                    <a:pt x="229" y="1222"/>
                    <a:pt x="221" y="1222"/>
                  </a:cubicBezTo>
                  <a:cubicBezTo>
                    <a:pt x="214" y="1222"/>
                    <a:pt x="206" y="1146"/>
                    <a:pt x="198" y="1138"/>
                  </a:cubicBezTo>
                  <a:cubicBezTo>
                    <a:pt x="175" y="1108"/>
                    <a:pt x="145" y="1092"/>
                    <a:pt x="122" y="1069"/>
                  </a:cubicBezTo>
                  <a:lnTo>
                    <a:pt x="122" y="1069"/>
                  </a:lnTo>
                  <a:cubicBezTo>
                    <a:pt x="122" y="1062"/>
                    <a:pt x="114" y="1054"/>
                    <a:pt x="114" y="1046"/>
                  </a:cubicBezTo>
                  <a:cubicBezTo>
                    <a:pt x="114" y="1023"/>
                    <a:pt x="84" y="1000"/>
                    <a:pt x="84" y="977"/>
                  </a:cubicBezTo>
                  <a:cubicBezTo>
                    <a:pt x="76" y="955"/>
                    <a:pt x="92" y="932"/>
                    <a:pt x="92" y="909"/>
                  </a:cubicBezTo>
                  <a:cubicBezTo>
                    <a:pt x="92" y="894"/>
                    <a:pt x="38" y="810"/>
                    <a:pt x="23" y="802"/>
                  </a:cubicBezTo>
                  <a:cubicBezTo>
                    <a:pt x="23" y="787"/>
                    <a:pt x="76" y="764"/>
                    <a:pt x="61" y="741"/>
                  </a:cubicBezTo>
                  <a:cubicBezTo>
                    <a:pt x="53" y="718"/>
                    <a:pt x="8" y="718"/>
                    <a:pt x="0" y="703"/>
                  </a:cubicBezTo>
                  <a:cubicBezTo>
                    <a:pt x="0" y="687"/>
                    <a:pt x="137" y="664"/>
                    <a:pt x="122" y="611"/>
                  </a:cubicBezTo>
                  <a:cubicBezTo>
                    <a:pt x="114" y="611"/>
                    <a:pt x="53" y="634"/>
                    <a:pt x="53" y="619"/>
                  </a:cubicBezTo>
                  <a:cubicBezTo>
                    <a:pt x="38" y="611"/>
                    <a:pt x="69" y="580"/>
                    <a:pt x="76" y="573"/>
                  </a:cubicBezTo>
                  <a:cubicBezTo>
                    <a:pt x="92" y="558"/>
                    <a:pt x="92" y="535"/>
                    <a:pt x="84" y="519"/>
                  </a:cubicBezTo>
                  <a:cubicBezTo>
                    <a:pt x="76" y="504"/>
                    <a:pt x="99" y="496"/>
                    <a:pt x="107" y="481"/>
                  </a:cubicBezTo>
                  <a:cubicBezTo>
                    <a:pt x="114" y="473"/>
                    <a:pt x="114" y="458"/>
                    <a:pt x="122" y="450"/>
                  </a:cubicBezTo>
                  <a:cubicBezTo>
                    <a:pt x="145" y="420"/>
                    <a:pt x="191" y="359"/>
                    <a:pt x="229" y="359"/>
                  </a:cubicBezTo>
                  <a:cubicBezTo>
                    <a:pt x="260" y="359"/>
                    <a:pt x="305" y="374"/>
                    <a:pt x="305" y="328"/>
                  </a:cubicBezTo>
                  <a:cubicBezTo>
                    <a:pt x="290" y="328"/>
                    <a:pt x="198" y="351"/>
                    <a:pt x="221" y="298"/>
                  </a:cubicBezTo>
                  <a:cubicBezTo>
                    <a:pt x="237" y="283"/>
                    <a:pt x="237" y="237"/>
                    <a:pt x="229" y="214"/>
                  </a:cubicBezTo>
                  <a:cubicBezTo>
                    <a:pt x="221" y="198"/>
                    <a:pt x="260" y="191"/>
                    <a:pt x="267" y="183"/>
                  </a:cubicBezTo>
                  <a:cubicBezTo>
                    <a:pt x="290" y="176"/>
                    <a:pt x="313" y="145"/>
                    <a:pt x="305" y="12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83" name="Freeform 35"/>
            <p:cNvSpPr>
              <a:spLocks noChangeArrowheads="1"/>
            </p:cNvSpPr>
            <p:nvPr/>
          </p:nvSpPr>
          <p:spPr bwMode="auto">
            <a:xfrm>
              <a:off x="5746376" y="7691438"/>
              <a:ext cx="552414" cy="1066800"/>
            </a:xfrm>
            <a:custGeom>
              <a:avLst/>
              <a:gdLst>
                <a:gd name="T0" fmla="*/ 1160 w 1535"/>
                <a:gd name="T1" fmla="*/ 8 h 2965"/>
                <a:gd name="T2" fmla="*/ 847 w 1535"/>
                <a:gd name="T3" fmla="*/ 31 h 2965"/>
                <a:gd name="T4" fmla="*/ 672 w 1535"/>
                <a:gd name="T5" fmla="*/ 100 h 2965"/>
                <a:gd name="T6" fmla="*/ 511 w 1535"/>
                <a:gd name="T7" fmla="*/ 199 h 2965"/>
                <a:gd name="T8" fmla="*/ 489 w 1535"/>
                <a:gd name="T9" fmla="*/ 520 h 2965"/>
                <a:gd name="T10" fmla="*/ 175 w 1535"/>
                <a:gd name="T11" fmla="*/ 588 h 2965"/>
                <a:gd name="T12" fmla="*/ 0 w 1535"/>
                <a:gd name="T13" fmla="*/ 879 h 2965"/>
                <a:gd name="T14" fmla="*/ 122 w 1535"/>
                <a:gd name="T15" fmla="*/ 993 h 2965"/>
                <a:gd name="T16" fmla="*/ 290 w 1535"/>
                <a:gd name="T17" fmla="*/ 1077 h 2965"/>
                <a:gd name="T18" fmla="*/ 305 w 1535"/>
                <a:gd name="T19" fmla="*/ 1245 h 2965"/>
                <a:gd name="T20" fmla="*/ 313 w 1535"/>
                <a:gd name="T21" fmla="*/ 1482 h 2965"/>
                <a:gd name="T22" fmla="*/ 275 w 1535"/>
                <a:gd name="T23" fmla="*/ 1650 h 2965"/>
                <a:gd name="T24" fmla="*/ 252 w 1535"/>
                <a:gd name="T25" fmla="*/ 2002 h 2965"/>
                <a:gd name="T26" fmla="*/ 305 w 1535"/>
                <a:gd name="T27" fmla="*/ 2101 h 2965"/>
                <a:gd name="T28" fmla="*/ 336 w 1535"/>
                <a:gd name="T29" fmla="*/ 2468 h 2965"/>
                <a:gd name="T30" fmla="*/ 175 w 1535"/>
                <a:gd name="T31" fmla="*/ 2865 h 2965"/>
                <a:gd name="T32" fmla="*/ 259 w 1535"/>
                <a:gd name="T33" fmla="*/ 2964 h 2965"/>
                <a:gd name="T34" fmla="*/ 511 w 1535"/>
                <a:gd name="T35" fmla="*/ 2911 h 2965"/>
                <a:gd name="T36" fmla="*/ 595 w 1535"/>
                <a:gd name="T37" fmla="*/ 2888 h 2965"/>
                <a:gd name="T38" fmla="*/ 748 w 1535"/>
                <a:gd name="T39" fmla="*/ 2804 h 2965"/>
                <a:gd name="T40" fmla="*/ 870 w 1535"/>
                <a:gd name="T41" fmla="*/ 2811 h 2965"/>
                <a:gd name="T42" fmla="*/ 924 w 1535"/>
                <a:gd name="T43" fmla="*/ 2872 h 2965"/>
                <a:gd name="T44" fmla="*/ 1000 w 1535"/>
                <a:gd name="T45" fmla="*/ 2781 h 2965"/>
                <a:gd name="T46" fmla="*/ 1206 w 1535"/>
                <a:gd name="T47" fmla="*/ 2796 h 2965"/>
                <a:gd name="T48" fmla="*/ 1389 w 1535"/>
                <a:gd name="T49" fmla="*/ 2605 h 2965"/>
                <a:gd name="T50" fmla="*/ 1343 w 1535"/>
                <a:gd name="T51" fmla="*/ 2368 h 2965"/>
                <a:gd name="T52" fmla="*/ 1305 w 1535"/>
                <a:gd name="T53" fmla="*/ 2276 h 2965"/>
                <a:gd name="T54" fmla="*/ 1282 w 1535"/>
                <a:gd name="T55" fmla="*/ 2040 h 2965"/>
                <a:gd name="T56" fmla="*/ 1274 w 1535"/>
                <a:gd name="T57" fmla="*/ 1918 h 2965"/>
                <a:gd name="T58" fmla="*/ 1328 w 1535"/>
                <a:gd name="T59" fmla="*/ 1780 h 2965"/>
                <a:gd name="T60" fmla="*/ 1526 w 1535"/>
                <a:gd name="T61" fmla="*/ 1627 h 2965"/>
                <a:gd name="T62" fmla="*/ 1488 w 1535"/>
                <a:gd name="T63" fmla="*/ 1482 h 2965"/>
                <a:gd name="T64" fmla="*/ 1412 w 1535"/>
                <a:gd name="T65" fmla="*/ 1452 h 2965"/>
                <a:gd name="T66" fmla="*/ 1121 w 1535"/>
                <a:gd name="T67" fmla="*/ 1245 h 2965"/>
                <a:gd name="T68" fmla="*/ 1213 w 1535"/>
                <a:gd name="T69" fmla="*/ 1077 h 2965"/>
                <a:gd name="T70" fmla="*/ 1419 w 1535"/>
                <a:gd name="T71" fmla="*/ 986 h 2965"/>
                <a:gd name="T72" fmla="*/ 1320 w 1535"/>
                <a:gd name="T73" fmla="*/ 940 h 2965"/>
                <a:gd name="T74" fmla="*/ 1297 w 1535"/>
                <a:gd name="T75" fmla="*/ 787 h 2965"/>
                <a:gd name="T76" fmla="*/ 1374 w 1535"/>
                <a:gd name="T77" fmla="*/ 611 h 2965"/>
                <a:gd name="T78" fmla="*/ 1503 w 1535"/>
                <a:gd name="T79" fmla="*/ 466 h 2965"/>
                <a:gd name="T80" fmla="*/ 1335 w 1535"/>
                <a:gd name="T81" fmla="*/ 329 h 2965"/>
                <a:gd name="T82" fmla="*/ 1206 w 1535"/>
                <a:gd name="T83" fmla="*/ 214 h 2965"/>
                <a:gd name="T84" fmla="*/ 1221 w 1535"/>
                <a:gd name="T85" fmla="*/ 54 h 2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35" h="2965">
                  <a:moveTo>
                    <a:pt x="1221" y="54"/>
                  </a:moveTo>
                  <a:lnTo>
                    <a:pt x="1221" y="54"/>
                  </a:lnTo>
                  <a:cubicBezTo>
                    <a:pt x="1206" y="39"/>
                    <a:pt x="1183" y="0"/>
                    <a:pt x="1160" y="8"/>
                  </a:cubicBezTo>
                  <a:cubicBezTo>
                    <a:pt x="1115" y="16"/>
                    <a:pt x="1100" y="69"/>
                    <a:pt x="1061" y="84"/>
                  </a:cubicBezTo>
                  <a:cubicBezTo>
                    <a:pt x="1023" y="92"/>
                    <a:pt x="985" y="69"/>
                    <a:pt x="947" y="61"/>
                  </a:cubicBezTo>
                  <a:cubicBezTo>
                    <a:pt x="916" y="54"/>
                    <a:pt x="878" y="46"/>
                    <a:pt x="847" y="31"/>
                  </a:cubicBezTo>
                  <a:lnTo>
                    <a:pt x="847" y="31"/>
                  </a:lnTo>
                  <a:cubicBezTo>
                    <a:pt x="825" y="54"/>
                    <a:pt x="794" y="77"/>
                    <a:pt x="764" y="84"/>
                  </a:cubicBezTo>
                  <a:cubicBezTo>
                    <a:pt x="733" y="100"/>
                    <a:pt x="703" y="100"/>
                    <a:pt x="672" y="100"/>
                  </a:cubicBezTo>
                  <a:lnTo>
                    <a:pt x="672" y="100"/>
                  </a:lnTo>
                  <a:cubicBezTo>
                    <a:pt x="657" y="123"/>
                    <a:pt x="641" y="161"/>
                    <a:pt x="611" y="176"/>
                  </a:cubicBezTo>
                  <a:cubicBezTo>
                    <a:pt x="580" y="191"/>
                    <a:pt x="534" y="176"/>
                    <a:pt x="511" y="199"/>
                  </a:cubicBezTo>
                  <a:cubicBezTo>
                    <a:pt x="489" y="222"/>
                    <a:pt x="496" y="252"/>
                    <a:pt x="496" y="283"/>
                  </a:cubicBezTo>
                  <a:cubicBezTo>
                    <a:pt x="496" y="329"/>
                    <a:pt x="527" y="375"/>
                    <a:pt x="527" y="421"/>
                  </a:cubicBezTo>
                  <a:cubicBezTo>
                    <a:pt x="527" y="459"/>
                    <a:pt x="511" y="497"/>
                    <a:pt x="489" y="520"/>
                  </a:cubicBezTo>
                  <a:cubicBezTo>
                    <a:pt x="458" y="543"/>
                    <a:pt x="412" y="535"/>
                    <a:pt x="382" y="550"/>
                  </a:cubicBezTo>
                  <a:cubicBezTo>
                    <a:pt x="366" y="558"/>
                    <a:pt x="359" y="581"/>
                    <a:pt x="336" y="588"/>
                  </a:cubicBezTo>
                  <a:cubicBezTo>
                    <a:pt x="282" y="596"/>
                    <a:pt x="221" y="558"/>
                    <a:pt x="175" y="588"/>
                  </a:cubicBezTo>
                  <a:cubicBezTo>
                    <a:pt x="130" y="611"/>
                    <a:pt x="137" y="680"/>
                    <a:pt x="122" y="726"/>
                  </a:cubicBezTo>
                  <a:cubicBezTo>
                    <a:pt x="107" y="764"/>
                    <a:pt x="84" y="795"/>
                    <a:pt x="61" y="825"/>
                  </a:cubicBezTo>
                  <a:cubicBezTo>
                    <a:pt x="38" y="848"/>
                    <a:pt x="15" y="863"/>
                    <a:pt x="0" y="879"/>
                  </a:cubicBezTo>
                  <a:lnTo>
                    <a:pt x="0" y="879"/>
                  </a:lnTo>
                  <a:cubicBezTo>
                    <a:pt x="46" y="886"/>
                    <a:pt x="99" y="871"/>
                    <a:pt x="130" y="902"/>
                  </a:cubicBezTo>
                  <a:cubicBezTo>
                    <a:pt x="153" y="925"/>
                    <a:pt x="122" y="963"/>
                    <a:pt x="122" y="993"/>
                  </a:cubicBezTo>
                  <a:cubicBezTo>
                    <a:pt x="130" y="1024"/>
                    <a:pt x="122" y="1085"/>
                    <a:pt x="160" y="1093"/>
                  </a:cubicBezTo>
                  <a:cubicBezTo>
                    <a:pt x="206" y="1100"/>
                    <a:pt x="244" y="1047"/>
                    <a:pt x="282" y="1016"/>
                  </a:cubicBezTo>
                  <a:lnTo>
                    <a:pt x="290" y="1077"/>
                  </a:lnTo>
                  <a:cubicBezTo>
                    <a:pt x="282" y="1085"/>
                    <a:pt x="259" y="1123"/>
                    <a:pt x="259" y="1123"/>
                  </a:cubicBezTo>
                  <a:cubicBezTo>
                    <a:pt x="259" y="1123"/>
                    <a:pt x="252" y="1177"/>
                    <a:pt x="252" y="1184"/>
                  </a:cubicBezTo>
                  <a:lnTo>
                    <a:pt x="305" y="1245"/>
                  </a:lnTo>
                  <a:cubicBezTo>
                    <a:pt x="328" y="1284"/>
                    <a:pt x="343" y="1329"/>
                    <a:pt x="359" y="1368"/>
                  </a:cubicBezTo>
                  <a:cubicBezTo>
                    <a:pt x="359" y="1368"/>
                    <a:pt x="412" y="1421"/>
                    <a:pt x="405" y="1421"/>
                  </a:cubicBezTo>
                  <a:cubicBezTo>
                    <a:pt x="397" y="1429"/>
                    <a:pt x="313" y="1482"/>
                    <a:pt x="313" y="1482"/>
                  </a:cubicBezTo>
                  <a:cubicBezTo>
                    <a:pt x="298" y="1497"/>
                    <a:pt x="267" y="1505"/>
                    <a:pt x="267" y="1520"/>
                  </a:cubicBezTo>
                  <a:cubicBezTo>
                    <a:pt x="275" y="1559"/>
                    <a:pt x="336" y="1574"/>
                    <a:pt x="336" y="1612"/>
                  </a:cubicBezTo>
                  <a:cubicBezTo>
                    <a:pt x="336" y="1635"/>
                    <a:pt x="282" y="1627"/>
                    <a:pt x="275" y="1650"/>
                  </a:cubicBezTo>
                  <a:cubicBezTo>
                    <a:pt x="259" y="1688"/>
                    <a:pt x="275" y="1727"/>
                    <a:pt x="275" y="1765"/>
                  </a:cubicBezTo>
                  <a:cubicBezTo>
                    <a:pt x="282" y="1818"/>
                    <a:pt x="298" y="1879"/>
                    <a:pt x="298" y="1933"/>
                  </a:cubicBezTo>
                  <a:cubicBezTo>
                    <a:pt x="290" y="1963"/>
                    <a:pt x="267" y="1979"/>
                    <a:pt x="252" y="2002"/>
                  </a:cubicBezTo>
                  <a:lnTo>
                    <a:pt x="252" y="2002"/>
                  </a:lnTo>
                  <a:cubicBezTo>
                    <a:pt x="275" y="2009"/>
                    <a:pt x="298" y="2009"/>
                    <a:pt x="313" y="2024"/>
                  </a:cubicBezTo>
                  <a:cubicBezTo>
                    <a:pt x="321" y="2047"/>
                    <a:pt x="298" y="2078"/>
                    <a:pt x="305" y="2101"/>
                  </a:cubicBezTo>
                  <a:cubicBezTo>
                    <a:pt x="321" y="2124"/>
                    <a:pt x="366" y="2109"/>
                    <a:pt x="382" y="2132"/>
                  </a:cubicBezTo>
                  <a:cubicBezTo>
                    <a:pt x="405" y="2162"/>
                    <a:pt x="420" y="2208"/>
                    <a:pt x="420" y="2246"/>
                  </a:cubicBezTo>
                  <a:cubicBezTo>
                    <a:pt x="405" y="2322"/>
                    <a:pt x="359" y="2391"/>
                    <a:pt x="336" y="2468"/>
                  </a:cubicBezTo>
                  <a:cubicBezTo>
                    <a:pt x="321" y="2521"/>
                    <a:pt x="336" y="2582"/>
                    <a:pt x="321" y="2628"/>
                  </a:cubicBezTo>
                  <a:cubicBezTo>
                    <a:pt x="305" y="2666"/>
                    <a:pt x="259" y="2674"/>
                    <a:pt x="244" y="2712"/>
                  </a:cubicBezTo>
                  <a:cubicBezTo>
                    <a:pt x="214" y="2758"/>
                    <a:pt x="198" y="2811"/>
                    <a:pt x="175" y="2865"/>
                  </a:cubicBezTo>
                  <a:lnTo>
                    <a:pt x="175" y="2865"/>
                  </a:lnTo>
                  <a:cubicBezTo>
                    <a:pt x="191" y="2880"/>
                    <a:pt x="198" y="2903"/>
                    <a:pt x="214" y="2918"/>
                  </a:cubicBezTo>
                  <a:cubicBezTo>
                    <a:pt x="229" y="2933"/>
                    <a:pt x="236" y="2964"/>
                    <a:pt x="259" y="2964"/>
                  </a:cubicBezTo>
                  <a:cubicBezTo>
                    <a:pt x="282" y="2964"/>
                    <a:pt x="275" y="2918"/>
                    <a:pt x="298" y="2911"/>
                  </a:cubicBezTo>
                  <a:cubicBezTo>
                    <a:pt x="328" y="2888"/>
                    <a:pt x="366" y="2880"/>
                    <a:pt x="405" y="2880"/>
                  </a:cubicBezTo>
                  <a:cubicBezTo>
                    <a:pt x="443" y="2880"/>
                    <a:pt x="481" y="2895"/>
                    <a:pt x="511" y="2911"/>
                  </a:cubicBezTo>
                  <a:cubicBezTo>
                    <a:pt x="519" y="2918"/>
                    <a:pt x="511" y="2933"/>
                    <a:pt x="511" y="2949"/>
                  </a:cubicBezTo>
                  <a:lnTo>
                    <a:pt x="511" y="2949"/>
                  </a:lnTo>
                  <a:cubicBezTo>
                    <a:pt x="542" y="2926"/>
                    <a:pt x="573" y="2911"/>
                    <a:pt x="595" y="2888"/>
                  </a:cubicBezTo>
                  <a:cubicBezTo>
                    <a:pt x="634" y="2849"/>
                    <a:pt x="672" y="2796"/>
                    <a:pt x="718" y="2773"/>
                  </a:cubicBezTo>
                  <a:cubicBezTo>
                    <a:pt x="733" y="2765"/>
                    <a:pt x="741" y="2788"/>
                    <a:pt x="748" y="2804"/>
                  </a:cubicBezTo>
                  <a:lnTo>
                    <a:pt x="748" y="2804"/>
                  </a:lnTo>
                  <a:cubicBezTo>
                    <a:pt x="764" y="2788"/>
                    <a:pt x="779" y="2758"/>
                    <a:pt x="802" y="2758"/>
                  </a:cubicBezTo>
                  <a:cubicBezTo>
                    <a:pt x="817" y="2758"/>
                    <a:pt x="809" y="2788"/>
                    <a:pt x="817" y="2804"/>
                  </a:cubicBezTo>
                  <a:cubicBezTo>
                    <a:pt x="832" y="2811"/>
                    <a:pt x="855" y="2804"/>
                    <a:pt x="870" y="2811"/>
                  </a:cubicBezTo>
                  <a:cubicBezTo>
                    <a:pt x="878" y="2826"/>
                    <a:pt x="870" y="2849"/>
                    <a:pt x="878" y="2865"/>
                  </a:cubicBezTo>
                  <a:cubicBezTo>
                    <a:pt x="893" y="2872"/>
                    <a:pt x="909" y="2872"/>
                    <a:pt x="924" y="2872"/>
                  </a:cubicBezTo>
                  <a:lnTo>
                    <a:pt x="924" y="2872"/>
                  </a:lnTo>
                  <a:cubicBezTo>
                    <a:pt x="970" y="2849"/>
                    <a:pt x="970" y="2849"/>
                    <a:pt x="970" y="2849"/>
                  </a:cubicBezTo>
                  <a:lnTo>
                    <a:pt x="970" y="2849"/>
                  </a:lnTo>
                  <a:cubicBezTo>
                    <a:pt x="978" y="2826"/>
                    <a:pt x="978" y="2788"/>
                    <a:pt x="1000" y="2781"/>
                  </a:cubicBezTo>
                  <a:cubicBezTo>
                    <a:pt x="1031" y="2773"/>
                    <a:pt x="1061" y="2811"/>
                    <a:pt x="1092" y="2811"/>
                  </a:cubicBezTo>
                  <a:cubicBezTo>
                    <a:pt x="1129" y="2819"/>
                    <a:pt x="1167" y="2804"/>
                    <a:pt x="1206" y="2796"/>
                  </a:cubicBezTo>
                  <a:lnTo>
                    <a:pt x="1206" y="2796"/>
                  </a:lnTo>
                  <a:cubicBezTo>
                    <a:pt x="1236" y="2773"/>
                    <a:pt x="1274" y="2758"/>
                    <a:pt x="1297" y="2727"/>
                  </a:cubicBezTo>
                  <a:cubicBezTo>
                    <a:pt x="1320" y="2704"/>
                    <a:pt x="1313" y="2666"/>
                    <a:pt x="1335" y="2643"/>
                  </a:cubicBezTo>
                  <a:cubicBezTo>
                    <a:pt x="1343" y="2628"/>
                    <a:pt x="1389" y="2628"/>
                    <a:pt x="1389" y="2605"/>
                  </a:cubicBezTo>
                  <a:cubicBezTo>
                    <a:pt x="1381" y="2567"/>
                    <a:pt x="1335" y="2544"/>
                    <a:pt x="1320" y="2513"/>
                  </a:cubicBezTo>
                  <a:cubicBezTo>
                    <a:pt x="1305" y="2483"/>
                    <a:pt x="1297" y="2452"/>
                    <a:pt x="1297" y="2422"/>
                  </a:cubicBezTo>
                  <a:cubicBezTo>
                    <a:pt x="1305" y="2399"/>
                    <a:pt x="1328" y="2384"/>
                    <a:pt x="1343" y="2368"/>
                  </a:cubicBezTo>
                  <a:lnTo>
                    <a:pt x="1343" y="2368"/>
                  </a:lnTo>
                  <a:cubicBezTo>
                    <a:pt x="1343" y="2361"/>
                    <a:pt x="1335" y="2353"/>
                    <a:pt x="1335" y="2345"/>
                  </a:cubicBezTo>
                  <a:cubicBezTo>
                    <a:pt x="1335" y="2322"/>
                    <a:pt x="1305" y="2299"/>
                    <a:pt x="1305" y="2276"/>
                  </a:cubicBezTo>
                  <a:cubicBezTo>
                    <a:pt x="1297" y="2254"/>
                    <a:pt x="1313" y="2231"/>
                    <a:pt x="1313" y="2208"/>
                  </a:cubicBezTo>
                  <a:cubicBezTo>
                    <a:pt x="1313" y="2193"/>
                    <a:pt x="1259" y="2109"/>
                    <a:pt x="1244" y="2101"/>
                  </a:cubicBezTo>
                  <a:cubicBezTo>
                    <a:pt x="1244" y="2086"/>
                    <a:pt x="1297" y="2063"/>
                    <a:pt x="1282" y="2040"/>
                  </a:cubicBezTo>
                  <a:cubicBezTo>
                    <a:pt x="1274" y="2017"/>
                    <a:pt x="1229" y="2017"/>
                    <a:pt x="1221" y="2002"/>
                  </a:cubicBezTo>
                  <a:cubicBezTo>
                    <a:pt x="1221" y="1986"/>
                    <a:pt x="1358" y="1963"/>
                    <a:pt x="1343" y="1910"/>
                  </a:cubicBezTo>
                  <a:cubicBezTo>
                    <a:pt x="1335" y="1910"/>
                    <a:pt x="1274" y="1933"/>
                    <a:pt x="1274" y="1918"/>
                  </a:cubicBezTo>
                  <a:cubicBezTo>
                    <a:pt x="1259" y="1910"/>
                    <a:pt x="1290" y="1879"/>
                    <a:pt x="1297" y="1872"/>
                  </a:cubicBezTo>
                  <a:cubicBezTo>
                    <a:pt x="1313" y="1857"/>
                    <a:pt x="1313" y="1834"/>
                    <a:pt x="1305" y="1818"/>
                  </a:cubicBezTo>
                  <a:cubicBezTo>
                    <a:pt x="1297" y="1803"/>
                    <a:pt x="1320" y="1795"/>
                    <a:pt x="1328" y="1780"/>
                  </a:cubicBezTo>
                  <a:cubicBezTo>
                    <a:pt x="1335" y="1772"/>
                    <a:pt x="1335" y="1757"/>
                    <a:pt x="1343" y="1749"/>
                  </a:cubicBezTo>
                  <a:cubicBezTo>
                    <a:pt x="1366" y="1719"/>
                    <a:pt x="1412" y="1658"/>
                    <a:pt x="1450" y="1658"/>
                  </a:cubicBezTo>
                  <a:cubicBezTo>
                    <a:pt x="1481" y="1658"/>
                    <a:pt x="1526" y="1673"/>
                    <a:pt x="1526" y="1627"/>
                  </a:cubicBezTo>
                  <a:cubicBezTo>
                    <a:pt x="1511" y="1627"/>
                    <a:pt x="1419" y="1650"/>
                    <a:pt x="1442" y="1597"/>
                  </a:cubicBezTo>
                  <a:cubicBezTo>
                    <a:pt x="1458" y="1582"/>
                    <a:pt x="1458" y="1536"/>
                    <a:pt x="1450" y="1513"/>
                  </a:cubicBezTo>
                  <a:cubicBezTo>
                    <a:pt x="1442" y="1497"/>
                    <a:pt x="1481" y="1490"/>
                    <a:pt x="1488" y="1482"/>
                  </a:cubicBezTo>
                  <a:cubicBezTo>
                    <a:pt x="1511" y="1475"/>
                    <a:pt x="1534" y="1444"/>
                    <a:pt x="1526" y="1421"/>
                  </a:cubicBezTo>
                  <a:lnTo>
                    <a:pt x="1526" y="1421"/>
                  </a:lnTo>
                  <a:cubicBezTo>
                    <a:pt x="1481" y="1421"/>
                    <a:pt x="1450" y="1444"/>
                    <a:pt x="1412" y="1452"/>
                  </a:cubicBezTo>
                  <a:cubicBezTo>
                    <a:pt x="1389" y="1452"/>
                    <a:pt x="1374" y="1444"/>
                    <a:pt x="1351" y="1444"/>
                  </a:cubicBezTo>
                  <a:cubicBezTo>
                    <a:pt x="1320" y="1383"/>
                    <a:pt x="1236" y="1345"/>
                    <a:pt x="1190" y="1291"/>
                  </a:cubicBezTo>
                  <a:cubicBezTo>
                    <a:pt x="1167" y="1276"/>
                    <a:pt x="1144" y="1261"/>
                    <a:pt x="1121" y="1245"/>
                  </a:cubicBezTo>
                  <a:cubicBezTo>
                    <a:pt x="1100" y="1215"/>
                    <a:pt x="1069" y="1200"/>
                    <a:pt x="1100" y="1169"/>
                  </a:cubicBezTo>
                  <a:cubicBezTo>
                    <a:pt x="1115" y="1146"/>
                    <a:pt x="1129" y="1115"/>
                    <a:pt x="1152" y="1115"/>
                  </a:cubicBezTo>
                  <a:cubicBezTo>
                    <a:pt x="1198" y="1115"/>
                    <a:pt x="1190" y="1100"/>
                    <a:pt x="1213" y="1077"/>
                  </a:cubicBezTo>
                  <a:cubicBezTo>
                    <a:pt x="1229" y="1070"/>
                    <a:pt x="1251" y="1077"/>
                    <a:pt x="1267" y="1070"/>
                  </a:cubicBezTo>
                  <a:cubicBezTo>
                    <a:pt x="1297" y="1054"/>
                    <a:pt x="1320" y="1062"/>
                    <a:pt x="1351" y="1054"/>
                  </a:cubicBezTo>
                  <a:cubicBezTo>
                    <a:pt x="1389" y="1054"/>
                    <a:pt x="1412" y="1016"/>
                    <a:pt x="1419" y="986"/>
                  </a:cubicBezTo>
                  <a:cubicBezTo>
                    <a:pt x="1458" y="963"/>
                    <a:pt x="1450" y="940"/>
                    <a:pt x="1450" y="902"/>
                  </a:cubicBezTo>
                  <a:cubicBezTo>
                    <a:pt x="1450" y="863"/>
                    <a:pt x="1427" y="810"/>
                    <a:pt x="1389" y="856"/>
                  </a:cubicBezTo>
                  <a:cubicBezTo>
                    <a:pt x="1374" y="879"/>
                    <a:pt x="1351" y="917"/>
                    <a:pt x="1320" y="940"/>
                  </a:cubicBezTo>
                  <a:cubicBezTo>
                    <a:pt x="1313" y="948"/>
                    <a:pt x="1244" y="1032"/>
                    <a:pt x="1259" y="955"/>
                  </a:cubicBezTo>
                  <a:cubicBezTo>
                    <a:pt x="1267" y="925"/>
                    <a:pt x="1290" y="879"/>
                    <a:pt x="1251" y="856"/>
                  </a:cubicBezTo>
                  <a:cubicBezTo>
                    <a:pt x="1251" y="818"/>
                    <a:pt x="1297" y="818"/>
                    <a:pt x="1297" y="787"/>
                  </a:cubicBezTo>
                  <a:cubicBezTo>
                    <a:pt x="1305" y="757"/>
                    <a:pt x="1328" y="734"/>
                    <a:pt x="1351" y="718"/>
                  </a:cubicBezTo>
                  <a:cubicBezTo>
                    <a:pt x="1366" y="703"/>
                    <a:pt x="1343" y="696"/>
                    <a:pt x="1343" y="680"/>
                  </a:cubicBezTo>
                  <a:cubicBezTo>
                    <a:pt x="1335" y="665"/>
                    <a:pt x="1366" y="619"/>
                    <a:pt x="1374" y="611"/>
                  </a:cubicBezTo>
                  <a:cubicBezTo>
                    <a:pt x="1389" y="596"/>
                    <a:pt x="1374" y="565"/>
                    <a:pt x="1389" y="558"/>
                  </a:cubicBezTo>
                  <a:cubicBezTo>
                    <a:pt x="1396" y="550"/>
                    <a:pt x="1419" y="543"/>
                    <a:pt x="1412" y="520"/>
                  </a:cubicBezTo>
                  <a:cubicBezTo>
                    <a:pt x="1404" y="482"/>
                    <a:pt x="1473" y="466"/>
                    <a:pt x="1503" y="466"/>
                  </a:cubicBezTo>
                  <a:cubicBezTo>
                    <a:pt x="1503" y="451"/>
                    <a:pt x="1481" y="421"/>
                    <a:pt x="1458" y="413"/>
                  </a:cubicBezTo>
                  <a:cubicBezTo>
                    <a:pt x="1412" y="398"/>
                    <a:pt x="1427" y="398"/>
                    <a:pt x="1419" y="359"/>
                  </a:cubicBezTo>
                  <a:cubicBezTo>
                    <a:pt x="1396" y="359"/>
                    <a:pt x="1358" y="352"/>
                    <a:pt x="1335" y="329"/>
                  </a:cubicBezTo>
                  <a:cubicBezTo>
                    <a:pt x="1305" y="306"/>
                    <a:pt x="1313" y="260"/>
                    <a:pt x="1274" y="298"/>
                  </a:cubicBezTo>
                  <a:cubicBezTo>
                    <a:pt x="1259" y="321"/>
                    <a:pt x="1244" y="298"/>
                    <a:pt x="1236" y="275"/>
                  </a:cubicBezTo>
                  <a:cubicBezTo>
                    <a:pt x="1213" y="245"/>
                    <a:pt x="1198" y="268"/>
                    <a:pt x="1206" y="214"/>
                  </a:cubicBezTo>
                  <a:cubicBezTo>
                    <a:pt x="1221" y="161"/>
                    <a:pt x="1167" y="153"/>
                    <a:pt x="1244" y="115"/>
                  </a:cubicBezTo>
                  <a:cubicBezTo>
                    <a:pt x="1267" y="77"/>
                    <a:pt x="1251" y="92"/>
                    <a:pt x="1221" y="61"/>
                  </a:cubicBezTo>
                  <a:cubicBezTo>
                    <a:pt x="1221" y="61"/>
                    <a:pt x="1221" y="61"/>
                    <a:pt x="1221" y="5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84" name="Freeform 36"/>
            <p:cNvSpPr>
              <a:spLocks noChangeArrowheads="1"/>
            </p:cNvSpPr>
            <p:nvPr/>
          </p:nvSpPr>
          <p:spPr bwMode="auto">
            <a:xfrm>
              <a:off x="6692464" y="7521576"/>
              <a:ext cx="96832" cy="131763"/>
            </a:xfrm>
            <a:custGeom>
              <a:avLst/>
              <a:gdLst>
                <a:gd name="T0" fmla="*/ 184 w 269"/>
                <a:gd name="T1" fmla="*/ 69 h 367"/>
                <a:gd name="T2" fmla="*/ 184 w 269"/>
                <a:gd name="T3" fmla="*/ 69 h 367"/>
                <a:gd name="T4" fmla="*/ 115 w 269"/>
                <a:gd name="T5" fmla="*/ 0 h 367"/>
                <a:gd name="T6" fmla="*/ 16 w 269"/>
                <a:gd name="T7" fmla="*/ 53 h 367"/>
                <a:gd name="T8" fmla="*/ 54 w 269"/>
                <a:gd name="T9" fmla="*/ 152 h 367"/>
                <a:gd name="T10" fmla="*/ 54 w 269"/>
                <a:gd name="T11" fmla="*/ 252 h 367"/>
                <a:gd name="T12" fmla="*/ 92 w 269"/>
                <a:gd name="T13" fmla="*/ 359 h 367"/>
                <a:gd name="T14" fmla="*/ 145 w 269"/>
                <a:gd name="T15" fmla="*/ 298 h 367"/>
                <a:gd name="T16" fmla="*/ 184 w 269"/>
                <a:gd name="T17" fmla="*/ 344 h 367"/>
                <a:gd name="T18" fmla="*/ 268 w 269"/>
                <a:gd name="T19" fmla="*/ 321 h 367"/>
                <a:gd name="T20" fmla="*/ 191 w 269"/>
                <a:gd name="T21" fmla="*/ 152 h 367"/>
                <a:gd name="T22" fmla="*/ 184 w 269"/>
                <a:gd name="T23" fmla="*/ 6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367">
                  <a:moveTo>
                    <a:pt x="184" y="69"/>
                  </a:moveTo>
                  <a:lnTo>
                    <a:pt x="184" y="69"/>
                  </a:lnTo>
                  <a:cubicBezTo>
                    <a:pt x="168" y="38"/>
                    <a:pt x="145" y="8"/>
                    <a:pt x="115" y="0"/>
                  </a:cubicBezTo>
                  <a:cubicBezTo>
                    <a:pt x="77" y="0"/>
                    <a:pt x="31" y="15"/>
                    <a:pt x="16" y="53"/>
                  </a:cubicBezTo>
                  <a:cubicBezTo>
                    <a:pt x="0" y="84"/>
                    <a:pt x="54" y="122"/>
                    <a:pt x="54" y="152"/>
                  </a:cubicBezTo>
                  <a:cubicBezTo>
                    <a:pt x="61" y="191"/>
                    <a:pt x="46" y="221"/>
                    <a:pt x="54" y="252"/>
                  </a:cubicBezTo>
                  <a:cubicBezTo>
                    <a:pt x="61" y="290"/>
                    <a:pt x="61" y="344"/>
                    <a:pt x="92" y="359"/>
                  </a:cubicBezTo>
                  <a:cubicBezTo>
                    <a:pt x="115" y="366"/>
                    <a:pt x="123" y="305"/>
                    <a:pt x="145" y="298"/>
                  </a:cubicBezTo>
                  <a:cubicBezTo>
                    <a:pt x="168" y="298"/>
                    <a:pt x="168" y="344"/>
                    <a:pt x="184" y="344"/>
                  </a:cubicBezTo>
                  <a:cubicBezTo>
                    <a:pt x="214" y="351"/>
                    <a:pt x="268" y="351"/>
                    <a:pt x="268" y="321"/>
                  </a:cubicBezTo>
                  <a:cubicBezTo>
                    <a:pt x="268" y="260"/>
                    <a:pt x="214" y="214"/>
                    <a:pt x="191" y="152"/>
                  </a:cubicBezTo>
                  <a:cubicBezTo>
                    <a:pt x="184" y="122"/>
                    <a:pt x="199" y="91"/>
                    <a:pt x="184" y="6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85" name="Freeform 37"/>
            <p:cNvSpPr>
              <a:spLocks noChangeArrowheads="1"/>
            </p:cNvSpPr>
            <p:nvPr/>
          </p:nvSpPr>
          <p:spPr bwMode="auto">
            <a:xfrm>
              <a:off x="6551186" y="7394576"/>
              <a:ext cx="488918" cy="574675"/>
            </a:xfrm>
            <a:custGeom>
              <a:avLst/>
              <a:gdLst>
                <a:gd name="T0" fmla="*/ 573 w 1360"/>
                <a:gd name="T1" fmla="*/ 421 h 1598"/>
                <a:gd name="T2" fmla="*/ 405 w 1360"/>
                <a:gd name="T3" fmla="*/ 405 h 1598"/>
                <a:gd name="T4" fmla="*/ 443 w 1360"/>
                <a:gd name="T5" fmla="*/ 604 h 1598"/>
                <a:gd name="T6" fmla="*/ 534 w 1360"/>
                <a:gd name="T7" fmla="*/ 650 h 1598"/>
                <a:gd name="T8" fmla="*/ 657 w 1360"/>
                <a:gd name="T9" fmla="*/ 673 h 1598"/>
                <a:gd name="T10" fmla="*/ 573 w 1360"/>
                <a:gd name="T11" fmla="*/ 421 h 1598"/>
                <a:gd name="T12" fmla="*/ 130 w 1360"/>
                <a:gd name="T13" fmla="*/ 566 h 1598"/>
                <a:gd name="T14" fmla="*/ 191 w 1360"/>
                <a:gd name="T15" fmla="*/ 428 h 1598"/>
                <a:gd name="T16" fmla="*/ 382 w 1360"/>
                <a:gd name="T17" fmla="*/ 337 h 1598"/>
                <a:gd name="T18" fmla="*/ 550 w 1360"/>
                <a:gd name="T19" fmla="*/ 107 h 1598"/>
                <a:gd name="T20" fmla="*/ 718 w 1360"/>
                <a:gd name="T21" fmla="*/ 85 h 1598"/>
                <a:gd name="T22" fmla="*/ 794 w 1360"/>
                <a:gd name="T23" fmla="*/ 31 h 1598"/>
                <a:gd name="T24" fmla="*/ 840 w 1360"/>
                <a:gd name="T25" fmla="*/ 8 h 1598"/>
                <a:gd name="T26" fmla="*/ 1062 w 1360"/>
                <a:gd name="T27" fmla="*/ 168 h 1598"/>
                <a:gd name="T28" fmla="*/ 1115 w 1360"/>
                <a:gd name="T29" fmla="*/ 329 h 1598"/>
                <a:gd name="T30" fmla="*/ 1145 w 1360"/>
                <a:gd name="T31" fmla="*/ 489 h 1598"/>
                <a:gd name="T32" fmla="*/ 1046 w 1360"/>
                <a:gd name="T33" fmla="*/ 657 h 1598"/>
                <a:gd name="T34" fmla="*/ 1039 w 1360"/>
                <a:gd name="T35" fmla="*/ 902 h 1598"/>
                <a:gd name="T36" fmla="*/ 1268 w 1360"/>
                <a:gd name="T37" fmla="*/ 986 h 1598"/>
                <a:gd name="T38" fmla="*/ 1206 w 1360"/>
                <a:gd name="T39" fmla="*/ 1123 h 1598"/>
                <a:gd name="T40" fmla="*/ 1245 w 1360"/>
                <a:gd name="T41" fmla="*/ 1253 h 1598"/>
                <a:gd name="T42" fmla="*/ 1352 w 1360"/>
                <a:gd name="T43" fmla="*/ 1291 h 1598"/>
                <a:gd name="T44" fmla="*/ 1359 w 1360"/>
                <a:gd name="T45" fmla="*/ 1337 h 1598"/>
                <a:gd name="T46" fmla="*/ 1291 w 1360"/>
                <a:gd name="T47" fmla="*/ 1452 h 1598"/>
                <a:gd name="T48" fmla="*/ 1222 w 1360"/>
                <a:gd name="T49" fmla="*/ 1589 h 1598"/>
                <a:gd name="T50" fmla="*/ 1069 w 1360"/>
                <a:gd name="T51" fmla="*/ 1597 h 1598"/>
                <a:gd name="T52" fmla="*/ 1008 w 1360"/>
                <a:gd name="T53" fmla="*/ 1543 h 1598"/>
                <a:gd name="T54" fmla="*/ 924 w 1360"/>
                <a:gd name="T55" fmla="*/ 1582 h 1598"/>
                <a:gd name="T56" fmla="*/ 878 w 1360"/>
                <a:gd name="T57" fmla="*/ 1498 h 1598"/>
                <a:gd name="T58" fmla="*/ 794 w 1360"/>
                <a:gd name="T59" fmla="*/ 1429 h 1598"/>
                <a:gd name="T60" fmla="*/ 725 w 1360"/>
                <a:gd name="T61" fmla="*/ 1482 h 1598"/>
                <a:gd name="T62" fmla="*/ 679 w 1360"/>
                <a:gd name="T63" fmla="*/ 1543 h 1598"/>
                <a:gd name="T64" fmla="*/ 427 w 1360"/>
                <a:gd name="T65" fmla="*/ 1559 h 1598"/>
                <a:gd name="T66" fmla="*/ 351 w 1360"/>
                <a:gd name="T67" fmla="*/ 1521 h 1598"/>
                <a:gd name="T68" fmla="*/ 366 w 1360"/>
                <a:gd name="T69" fmla="*/ 1429 h 1598"/>
                <a:gd name="T70" fmla="*/ 229 w 1360"/>
                <a:gd name="T71" fmla="*/ 1352 h 1598"/>
                <a:gd name="T72" fmla="*/ 244 w 1360"/>
                <a:gd name="T73" fmla="*/ 1246 h 1598"/>
                <a:gd name="T74" fmla="*/ 145 w 1360"/>
                <a:gd name="T75" fmla="*/ 1108 h 1598"/>
                <a:gd name="T76" fmla="*/ 76 w 1360"/>
                <a:gd name="T77" fmla="*/ 1001 h 1598"/>
                <a:gd name="T78" fmla="*/ 122 w 1360"/>
                <a:gd name="T79" fmla="*/ 955 h 1598"/>
                <a:gd name="T80" fmla="*/ 30 w 1360"/>
                <a:gd name="T81" fmla="*/ 871 h 1598"/>
                <a:gd name="T82" fmla="*/ 38 w 1360"/>
                <a:gd name="T83" fmla="*/ 726 h 1598"/>
                <a:gd name="T84" fmla="*/ 130 w 1360"/>
                <a:gd name="T85" fmla="*/ 566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0" h="1598">
                  <a:moveTo>
                    <a:pt x="573" y="421"/>
                  </a:moveTo>
                  <a:lnTo>
                    <a:pt x="573" y="421"/>
                  </a:lnTo>
                  <a:cubicBezTo>
                    <a:pt x="557" y="390"/>
                    <a:pt x="534" y="360"/>
                    <a:pt x="504" y="352"/>
                  </a:cubicBezTo>
                  <a:cubicBezTo>
                    <a:pt x="466" y="352"/>
                    <a:pt x="420" y="367"/>
                    <a:pt x="405" y="405"/>
                  </a:cubicBezTo>
                  <a:cubicBezTo>
                    <a:pt x="389" y="436"/>
                    <a:pt x="443" y="474"/>
                    <a:pt x="443" y="504"/>
                  </a:cubicBezTo>
                  <a:cubicBezTo>
                    <a:pt x="450" y="543"/>
                    <a:pt x="435" y="573"/>
                    <a:pt x="443" y="604"/>
                  </a:cubicBezTo>
                  <a:cubicBezTo>
                    <a:pt x="450" y="642"/>
                    <a:pt x="450" y="696"/>
                    <a:pt x="481" y="711"/>
                  </a:cubicBezTo>
                  <a:cubicBezTo>
                    <a:pt x="504" y="718"/>
                    <a:pt x="512" y="657"/>
                    <a:pt x="534" y="650"/>
                  </a:cubicBezTo>
                  <a:cubicBezTo>
                    <a:pt x="557" y="650"/>
                    <a:pt x="557" y="696"/>
                    <a:pt x="573" y="696"/>
                  </a:cubicBezTo>
                  <a:cubicBezTo>
                    <a:pt x="603" y="703"/>
                    <a:pt x="657" y="703"/>
                    <a:pt x="657" y="673"/>
                  </a:cubicBezTo>
                  <a:cubicBezTo>
                    <a:pt x="657" y="612"/>
                    <a:pt x="603" y="566"/>
                    <a:pt x="580" y="504"/>
                  </a:cubicBezTo>
                  <a:cubicBezTo>
                    <a:pt x="573" y="474"/>
                    <a:pt x="588" y="443"/>
                    <a:pt x="573" y="421"/>
                  </a:cubicBezTo>
                  <a:close/>
                  <a:moveTo>
                    <a:pt x="130" y="566"/>
                  </a:moveTo>
                  <a:lnTo>
                    <a:pt x="130" y="566"/>
                  </a:lnTo>
                  <a:cubicBezTo>
                    <a:pt x="130" y="535"/>
                    <a:pt x="130" y="504"/>
                    <a:pt x="137" y="474"/>
                  </a:cubicBezTo>
                  <a:cubicBezTo>
                    <a:pt x="153" y="459"/>
                    <a:pt x="175" y="443"/>
                    <a:pt x="191" y="428"/>
                  </a:cubicBezTo>
                  <a:cubicBezTo>
                    <a:pt x="206" y="398"/>
                    <a:pt x="214" y="360"/>
                    <a:pt x="244" y="344"/>
                  </a:cubicBezTo>
                  <a:cubicBezTo>
                    <a:pt x="282" y="321"/>
                    <a:pt x="343" y="360"/>
                    <a:pt x="382" y="337"/>
                  </a:cubicBezTo>
                  <a:cubicBezTo>
                    <a:pt x="435" y="306"/>
                    <a:pt x="473" y="245"/>
                    <a:pt x="512" y="191"/>
                  </a:cubicBezTo>
                  <a:cubicBezTo>
                    <a:pt x="534" y="168"/>
                    <a:pt x="519" y="115"/>
                    <a:pt x="550" y="107"/>
                  </a:cubicBezTo>
                  <a:cubicBezTo>
                    <a:pt x="588" y="100"/>
                    <a:pt x="618" y="161"/>
                    <a:pt x="664" y="153"/>
                  </a:cubicBezTo>
                  <a:cubicBezTo>
                    <a:pt x="687" y="146"/>
                    <a:pt x="687" y="100"/>
                    <a:pt x="718" y="85"/>
                  </a:cubicBezTo>
                  <a:cubicBezTo>
                    <a:pt x="725" y="77"/>
                    <a:pt x="741" y="85"/>
                    <a:pt x="748" y="85"/>
                  </a:cubicBezTo>
                  <a:cubicBezTo>
                    <a:pt x="771" y="69"/>
                    <a:pt x="779" y="46"/>
                    <a:pt x="794" y="31"/>
                  </a:cubicBezTo>
                  <a:lnTo>
                    <a:pt x="794" y="31"/>
                  </a:lnTo>
                  <a:cubicBezTo>
                    <a:pt x="809" y="23"/>
                    <a:pt x="825" y="0"/>
                    <a:pt x="840" y="8"/>
                  </a:cubicBezTo>
                  <a:cubicBezTo>
                    <a:pt x="870" y="16"/>
                    <a:pt x="886" y="46"/>
                    <a:pt x="909" y="62"/>
                  </a:cubicBezTo>
                  <a:cubicBezTo>
                    <a:pt x="962" y="100"/>
                    <a:pt x="1016" y="123"/>
                    <a:pt x="1062" y="168"/>
                  </a:cubicBezTo>
                  <a:cubicBezTo>
                    <a:pt x="1077" y="184"/>
                    <a:pt x="1062" y="207"/>
                    <a:pt x="1069" y="229"/>
                  </a:cubicBezTo>
                  <a:cubicBezTo>
                    <a:pt x="1084" y="260"/>
                    <a:pt x="1107" y="291"/>
                    <a:pt x="1115" y="329"/>
                  </a:cubicBezTo>
                  <a:cubicBezTo>
                    <a:pt x="1115" y="367"/>
                    <a:pt x="1100" y="405"/>
                    <a:pt x="1107" y="436"/>
                  </a:cubicBezTo>
                  <a:cubicBezTo>
                    <a:pt x="1115" y="459"/>
                    <a:pt x="1138" y="474"/>
                    <a:pt x="1145" y="489"/>
                  </a:cubicBezTo>
                  <a:cubicBezTo>
                    <a:pt x="1153" y="520"/>
                    <a:pt x="1168" y="550"/>
                    <a:pt x="1153" y="573"/>
                  </a:cubicBezTo>
                  <a:cubicBezTo>
                    <a:pt x="1130" y="612"/>
                    <a:pt x="1069" y="619"/>
                    <a:pt x="1046" y="657"/>
                  </a:cubicBezTo>
                  <a:cubicBezTo>
                    <a:pt x="1023" y="696"/>
                    <a:pt x="1008" y="741"/>
                    <a:pt x="1008" y="787"/>
                  </a:cubicBezTo>
                  <a:cubicBezTo>
                    <a:pt x="1008" y="825"/>
                    <a:pt x="1008" y="871"/>
                    <a:pt x="1039" y="902"/>
                  </a:cubicBezTo>
                  <a:cubicBezTo>
                    <a:pt x="1077" y="932"/>
                    <a:pt x="1138" y="925"/>
                    <a:pt x="1191" y="940"/>
                  </a:cubicBezTo>
                  <a:cubicBezTo>
                    <a:pt x="1222" y="955"/>
                    <a:pt x="1252" y="963"/>
                    <a:pt x="1268" y="986"/>
                  </a:cubicBezTo>
                  <a:cubicBezTo>
                    <a:pt x="1283" y="1009"/>
                    <a:pt x="1298" y="1039"/>
                    <a:pt x="1291" y="1062"/>
                  </a:cubicBezTo>
                  <a:cubicBezTo>
                    <a:pt x="1275" y="1093"/>
                    <a:pt x="1229" y="1093"/>
                    <a:pt x="1206" y="1123"/>
                  </a:cubicBezTo>
                  <a:cubicBezTo>
                    <a:pt x="1191" y="1146"/>
                    <a:pt x="1184" y="1177"/>
                    <a:pt x="1191" y="1207"/>
                  </a:cubicBezTo>
                  <a:cubicBezTo>
                    <a:pt x="1191" y="1230"/>
                    <a:pt x="1222" y="1238"/>
                    <a:pt x="1245" y="1253"/>
                  </a:cubicBezTo>
                  <a:cubicBezTo>
                    <a:pt x="1275" y="1268"/>
                    <a:pt x="1314" y="1276"/>
                    <a:pt x="1352" y="1291"/>
                  </a:cubicBezTo>
                  <a:lnTo>
                    <a:pt x="1352" y="1291"/>
                  </a:lnTo>
                  <a:cubicBezTo>
                    <a:pt x="1359" y="1337"/>
                    <a:pt x="1359" y="1337"/>
                    <a:pt x="1359" y="1337"/>
                  </a:cubicBezTo>
                  <a:lnTo>
                    <a:pt x="1359" y="1337"/>
                  </a:lnTo>
                  <a:cubicBezTo>
                    <a:pt x="1336" y="1360"/>
                    <a:pt x="1306" y="1375"/>
                    <a:pt x="1291" y="1406"/>
                  </a:cubicBezTo>
                  <a:cubicBezTo>
                    <a:pt x="1283" y="1421"/>
                    <a:pt x="1291" y="1436"/>
                    <a:pt x="1291" y="1452"/>
                  </a:cubicBezTo>
                  <a:cubicBezTo>
                    <a:pt x="1291" y="1482"/>
                    <a:pt x="1298" y="1513"/>
                    <a:pt x="1283" y="1543"/>
                  </a:cubicBezTo>
                  <a:cubicBezTo>
                    <a:pt x="1268" y="1566"/>
                    <a:pt x="1245" y="1582"/>
                    <a:pt x="1222" y="1589"/>
                  </a:cubicBezTo>
                  <a:cubicBezTo>
                    <a:pt x="1191" y="1597"/>
                    <a:pt x="1161" y="1574"/>
                    <a:pt x="1130" y="1582"/>
                  </a:cubicBezTo>
                  <a:cubicBezTo>
                    <a:pt x="1107" y="1582"/>
                    <a:pt x="1092" y="1589"/>
                    <a:pt x="1069" y="1597"/>
                  </a:cubicBezTo>
                  <a:lnTo>
                    <a:pt x="1069" y="1597"/>
                  </a:lnTo>
                  <a:cubicBezTo>
                    <a:pt x="1046" y="1582"/>
                    <a:pt x="1031" y="1543"/>
                    <a:pt x="1008" y="1543"/>
                  </a:cubicBezTo>
                  <a:cubicBezTo>
                    <a:pt x="977" y="1543"/>
                    <a:pt x="947" y="1566"/>
                    <a:pt x="924" y="1582"/>
                  </a:cubicBezTo>
                  <a:lnTo>
                    <a:pt x="924" y="1582"/>
                  </a:lnTo>
                  <a:cubicBezTo>
                    <a:pt x="916" y="1566"/>
                    <a:pt x="909" y="1543"/>
                    <a:pt x="901" y="1528"/>
                  </a:cubicBezTo>
                  <a:cubicBezTo>
                    <a:pt x="893" y="1513"/>
                    <a:pt x="886" y="1505"/>
                    <a:pt x="878" y="1498"/>
                  </a:cubicBezTo>
                  <a:cubicBezTo>
                    <a:pt x="863" y="1467"/>
                    <a:pt x="878" y="1436"/>
                    <a:pt x="855" y="1421"/>
                  </a:cubicBezTo>
                  <a:cubicBezTo>
                    <a:pt x="840" y="1406"/>
                    <a:pt x="809" y="1413"/>
                    <a:pt x="794" y="1429"/>
                  </a:cubicBezTo>
                  <a:cubicBezTo>
                    <a:pt x="779" y="1436"/>
                    <a:pt x="794" y="1459"/>
                    <a:pt x="779" y="1467"/>
                  </a:cubicBezTo>
                  <a:cubicBezTo>
                    <a:pt x="764" y="1482"/>
                    <a:pt x="741" y="1467"/>
                    <a:pt x="725" y="1482"/>
                  </a:cubicBezTo>
                  <a:cubicBezTo>
                    <a:pt x="710" y="1498"/>
                    <a:pt x="695" y="1521"/>
                    <a:pt x="679" y="1543"/>
                  </a:cubicBezTo>
                  <a:lnTo>
                    <a:pt x="679" y="1543"/>
                  </a:lnTo>
                  <a:cubicBezTo>
                    <a:pt x="626" y="1521"/>
                    <a:pt x="588" y="1467"/>
                    <a:pt x="534" y="1467"/>
                  </a:cubicBezTo>
                  <a:cubicBezTo>
                    <a:pt x="489" y="1475"/>
                    <a:pt x="466" y="1528"/>
                    <a:pt x="427" y="1559"/>
                  </a:cubicBezTo>
                  <a:lnTo>
                    <a:pt x="427" y="1559"/>
                  </a:lnTo>
                  <a:cubicBezTo>
                    <a:pt x="351" y="1521"/>
                    <a:pt x="351" y="1521"/>
                    <a:pt x="351" y="1521"/>
                  </a:cubicBezTo>
                  <a:lnTo>
                    <a:pt x="351" y="1521"/>
                  </a:lnTo>
                  <a:cubicBezTo>
                    <a:pt x="359" y="1490"/>
                    <a:pt x="366" y="1459"/>
                    <a:pt x="366" y="1429"/>
                  </a:cubicBezTo>
                  <a:cubicBezTo>
                    <a:pt x="366" y="1406"/>
                    <a:pt x="366" y="1375"/>
                    <a:pt x="343" y="1360"/>
                  </a:cubicBezTo>
                  <a:cubicBezTo>
                    <a:pt x="313" y="1345"/>
                    <a:pt x="259" y="1375"/>
                    <a:pt x="229" y="1352"/>
                  </a:cubicBezTo>
                  <a:cubicBezTo>
                    <a:pt x="214" y="1322"/>
                    <a:pt x="244" y="1284"/>
                    <a:pt x="244" y="1246"/>
                  </a:cubicBezTo>
                  <a:lnTo>
                    <a:pt x="244" y="1246"/>
                  </a:lnTo>
                  <a:cubicBezTo>
                    <a:pt x="237" y="1223"/>
                    <a:pt x="229" y="1200"/>
                    <a:pt x="214" y="1184"/>
                  </a:cubicBezTo>
                  <a:cubicBezTo>
                    <a:pt x="198" y="1154"/>
                    <a:pt x="160" y="1138"/>
                    <a:pt x="145" y="1108"/>
                  </a:cubicBezTo>
                  <a:cubicBezTo>
                    <a:pt x="137" y="1093"/>
                    <a:pt x="153" y="1070"/>
                    <a:pt x="137" y="1054"/>
                  </a:cubicBezTo>
                  <a:cubicBezTo>
                    <a:pt x="122" y="1032"/>
                    <a:pt x="99" y="1016"/>
                    <a:pt x="76" y="1001"/>
                  </a:cubicBezTo>
                  <a:lnTo>
                    <a:pt x="76" y="1001"/>
                  </a:lnTo>
                  <a:cubicBezTo>
                    <a:pt x="91" y="986"/>
                    <a:pt x="114" y="978"/>
                    <a:pt x="122" y="955"/>
                  </a:cubicBezTo>
                  <a:cubicBezTo>
                    <a:pt x="137" y="917"/>
                    <a:pt x="168" y="864"/>
                    <a:pt x="137" y="833"/>
                  </a:cubicBezTo>
                  <a:cubicBezTo>
                    <a:pt x="114" y="810"/>
                    <a:pt x="68" y="879"/>
                    <a:pt x="30" y="871"/>
                  </a:cubicBezTo>
                  <a:cubicBezTo>
                    <a:pt x="7" y="864"/>
                    <a:pt x="0" y="833"/>
                    <a:pt x="0" y="810"/>
                  </a:cubicBezTo>
                  <a:cubicBezTo>
                    <a:pt x="0" y="779"/>
                    <a:pt x="15" y="749"/>
                    <a:pt x="38" y="726"/>
                  </a:cubicBezTo>
                  <a:cubicBezTo>
                    <a:pt x="61" y="696"/>
                    <a:pt x="107" y="688"/>
                    <a:pt x="130" y="650"/>
                  </a:cubicBezTo>
                  <a:cubicBezTo>
                    <a:pt x="145" y="627"/>
                    <a:pt x="130" y="596"/>
                    <a:pt x="130" y="566"/>
                  </a:cubicBezTo>
                  <a:close/>
                </a:path>
              </a:pathLst>
            </a:custGeom>
            <a:solidFill>
              <a:schemeClr val="accent4"/>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86" name="Freeform 38"/>
            <p:cNvSpPr>
              <a:spLocks noChangeArrowheads="1"/>
            </p:cNvSpPr>
            <p:nvPr/>
          </p:nvSpPr>
          <p:spPr bwMode="auto">
            <a:xfrm>
              <a:off x="6948035" y="7137400"/>
              <a:ext cx="266683" cy="184150"/>
            </a:xfrm>
            <a:custGeom>
              <a:avLst/>
              <a:gdLst>
                <a:gd name="T0" fmla="*/ 0 w 741"/>
                <a:gd name="T1" fmla="*/ 46 h 513"/>
                <a:gd name="T2" fmla="*/ 0 w 741"/>
                <a:gd name="T3" fmla="*/ 46 h 513"/>
                <a:gd name="T4" fmla="*/ 53 w 741"/>
                <a:gd name="T5" fmla="*/ 100 h 513"/>
                <a:gd name="T6" fmla="*/ 84 w 741"/>
                <a:gd name="T7" fmla="*/ 191 h 513"/>
                <a:gd name="T8" fmla="*/ 145 w 741"/>
                <a:gd name="T9" fmla="*/ 214 h 513"/>
                <a:gd name="T10" fmla="*/ 152 w 741"/>
                <a:gd name="T11" fmla="*/ 253 h 513"/>
                <a:gd name="T12" fmla="*/ 214 w 741"/>
                <a:gd name="T13" fmla="*/ 283 h 513"/>
                <a:gd name="T14" fmla="*/ 198 w 741"/>
                <a:gd name="T15" fmla="*/ 352 h 513"/>
                <a:gd name="T16" fmla="*/ 320 w 741"/>
                <a:gd name="T17" fmla="*/ 398 h 513"/>
                <a:gd name="T18" fmla="*/ 259 w 741"/>
                <a:gd name="T19" fmla="*/ 474 h 513"/>
                <a:gd name="T20" fmla="*/ 381 w 741"/>
                <a:gd name="T21" fmla="*/ 505 h 513"/>
                <a:gd name="T22" fmla="*/ 519 w 741"/>
                <a:gd name="T23" fmla="*/ 482 h 513"/>
                <a:gd name="T24" fmla="*/ 542 w 741"/>
                <a:gd name="T25" fmla="*/ 443 h 513"/>
                <a:gd name="T26" fmla="*/ 603 w 741"/>
                <a:gd name="T27" fmla="*/ 420 h 513"/>
                <a:gd name="T28" fmla="*/ 626 w 741"/>
                <a:gd name="T29" fmla="*/ 428 h 513"/>
                <a:gd name="T30" fmla="*/ 641 w 741"/>
                <a:gd name="T31" fmla="*/ 474 h 513"/>
                <a:gd name="T32" fmla="*/ 687 w 741"/>
                <a:gd name="T33" fmla="*/ 474 h 513"/>
                <a:gd name="T34" fmla="*/ 740 w 741"/>
                <a:gd name="T35" fmla="*/ 443 h 513"/>
                <a:gd name="T36" fmla="*/ 740 w 741"/>
                <a:gd name="T37" fmla="*/ 443 h 513"/>
                <a:gd name="T38" fmla="*/ 718 w 741"/>
                <a:gd name="T39" fmla="*/ 375 h 513"/>
                <a:gd name="T40" fmla="*/ 672 w 741"/>
                <a:gd name="T41" fmla="*/ 329 h 513"/>
                <a:gd name="T42" fmla="*/ 641 w 741"/>
                <a:gd name="T43" fmla="*/ 260 h 513"/>
                <a:gd name="T44" fmla="*/ 641 w 741"/>
                <a:gd name="T45" fmla="*/ 199 h 513"/>
                <a:gd name="T46" fmla="*/ 580 w 741"/>
                <a:gd name="T47" fmla="*/ 184 h 513"/>
                <a:gd name="T48" fmla="*/ 534 w 741"/>
                <a:gd name="T49" fmla="*/ 61 h 513"/>
                <a:gd name="T50" fmla="*/ 534 w 741"/>
                <a:gd name="T51" fmla="*/ 61 h 513"/>
                <a:gd name="T52" fmla="*/ 473 w 741"/>
                <a:gd name="T53" fmla="*/ 39 h 513"/>
                <a:gd name="T54" fmla="*/ 450 w 741"/>
                <a:gd name="T55" fmla="*/ 69 h 513"/>
                <a:gd name="T56" fmla="*/ 412 w 741"/>
                <a:gd name="T57" fmla="*/ 153 h 513"/>
                <a:gd name="T58" fmla="*/ 389 w 741"/>
                <a:gd name="T59" fmla="*/ 123 h 513"/>
                <a:gd name="T60" fmla="*/ 381 w 741"/>
                <a:gd name="T61" fmla="*/ 77 h 513"/>
                <a:gd name="T62" fmla="*/ 351 w 741"/>
                <a:gd name="T63" fmla="*/ 31 h 513"/>
                <a:gd name="T64" fmla="*/ 145 w 741"/>
                <a:gd name="T65" fmla="*/ 8 h 513"/>
                <a:gd name="T66" fmla="*/ 91 w 741"/>
                <a:gd name="T67" fmla="*/ 46 h 513"/>
                <a:gd name="T68" fmla="*/ 0 w 741"/>
                <a:gd name="T69" fmla="*/ 4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41" h="513">
                  <a:moveTo>
                    <a:pt x="0" y="46"/>
                  </a:moveTo>
                  <a:lnTo>
                    <a:pt x="0" y="46"/>
                  </a:lnTo>
                  <a:cubicBezTo>
                    <a:pt x="15" y="69"/>
                    <a:pt x="38" y="77"/>
                    <a:pt x="53" y="100"/>
                  </a:cubicBezTo>
                  <a:cubicBezTo>
                    <a:pt x="68" y="130"/>
                    <a:pt x="61" y="168"/>
                    <a:pt x="84" y="191"/>
                  </a:cubicBezTo>
                  <a:cubicBezTo>
                    <a:pt x="99" y="214"/>
                    <a:pt x="129" y="199"/>
                    <a:pt x="145" y="214"/>
                  </a:cubicBezTo>
                  <a:cubicBezTo>
                    <a:pt x="152" y="222"/>
                    <a:pt x="145" y="245"/>
                    <a:pt x="152" y="253"/>
                  </a:cubicBezTo>
                  <a:cubicBezTo>
                    <a:pt x="175" y="268"/>
                    <a:pt x="206" y="260"/>
                    <a:pt x="214" y="283"/>
                  </a:cubicBezTo>
                  <a:cubicBezTo>
                    <a:pt x="221" y="306"/>
                    <a:pt x="183" y="336"/>
                    <a:pt x="198" y="352"/>
                  </a:cubicBezTo>
                  <a:cubicBezTo>
                    <a:pt x="229" y="382"/>
                    <a:pt x="298" y="359"/>
                    <a:pt x="320" y="398"/>
                  </a:cubicBezTo>
                  <a:cubicBezTo>
                    <a:pt x="328" y="428"/>
                    <a:pt x="244" y="451"/>
                    <a:pt x="259" y="474"/>
                  </a:cubicBezTo>
                  <a:cubicBezTo>
                    <a:pt x="282" y="512"/>
                    <a:pt x="343" y="505"/>
                    <a:pt x="381" y="505"/>
                  </a:cubicBezTo>
                  <a:cubicBezTo>
                    <a:pt x="427" y="505"/>
                    <a:pt x="473" y="497"/>
                    <a:pt x="519" y="482"/>
                  </a:cubicBezTo>
                  <a:cubicBezTo>
                    <a:pt x="534" y="474"/>
                    <a:pt x="534" y="451"/>
                    <a:pt x="542" y="443"/>
                  </a:cubicBezTo>
                  <a:cubicBezTo>
                    <a:pt x="557" y="428"/>
                    <a:pt x="580" y="420"/>
                    <a:pt x="603" y="420"/>
                  </a:cubicBezTo>
                  <a:cubicBezTo>
                    <a:pt x="611" y="420"/>
                    <a:pt x="618" y="420"/>
                    <a:pt x="626" y="428"/>
                  </a:cubicBezTo>
                  <a:cubicBezTo>
                    <a:pt x="634" y="436"/>
                    <a:pt x="626" y="466"/>
                    <a:pt x="641" y="474"/>
                  </a:cubicBezTo>
                  <a:cubicBezTo>
                    <a:pt x="649" y="482"/>
                    <a:pt x="672" y="474"/>
                    <a:pt x="687" y="474"/>
                  </a:cubicBezTo>
                  <a:cubicBezTo>
                    <a:pt x="702" y="466"/>
                    <a:pt x="725" y="459"/>
                    <a:pt x="740" y="443"/>
                  </a:cubicBezTo>
                  <a:lnTo>
                    <a:pt x="740" y="443"/>
                  </a:lnTo>
                  <a:cubicBezTo>
                    <a:pt x="733" y="420"/>
                    <a:pt x="733" y="398"/>
                    <a:pt x="718" y="375"/>
                  </a:cubicBezTo>
                  <a:cubicBezTo>
                    <a:pt x="702" y="359"/>
                    <a:pt x="679" y="352"/>
                    <a:pt x="672" y="329"/>
                  </a:cubicBezTo>
                  <a:cubicBezTo>
                    <a:pt x="656" y="314"/>
                    <a:pt x="649" y="283"/>
                    <a:pt x="641" y="260"/>
                  </a:cubicBezTo>
                  <a:cubicBezTo>
                    <a:pt x="634" y="245"/>
                    <a:pt x="649" y="214"/>
                    <a:pt x="641" y="199"/>
                  </a:cubicBezTo>
                  <a:cubicBezTo>
                    <a:pt x="626" y="184"/>
                    <a:pt x="595" y="199"/>
                    <a:pt x="580" y="184"/>
                  </a:cubicBezTo>
                  <a:cubicBezTo>
                    <a:pt x="557" y="153"/>
                    <a:pt x="550" y="100"/>
                    <a:pt x="534" y="61"/>
                  </a:cubicBezTo>
                  <a:lnTo>
                    <a:pt x="534" y="61"/>
                  </a:lnTo>
                  <a:cubicBezTo>
                    <a:pt x="511" y="54"/>
                    <a:pt x="496" y="39"/>
                    <a:pt x="473" y="39"/>
                  </a:cubicBezTo>
                  <a:cubicBezTo>
                    <a:pt x="458" y="39"/>
                    <a:pt x="458" y="61"/>
                    <a:pt x="450" y="69"/>
                  </a:cubicBezTo>
                  <a:cubicBezTo>
                    <a:pt x="435" y="100"/>
                    <a:pt x="443" y="138"/>
                    <a:pt x="412" y="153"/>
                  </a:cubicBezTo>
                  <a:cubicBezTo>
                    <a:pt x="404" y="168"/>
                    <a:pt x="397" y="138"/>
                    <a:pt x="389" y="123"/>
                  </a:cubicBezTo>
                  <a:cubicBezTo>
                    <a:pt x="381" y="107"/>
                    <a:pt x="389" y="92"/>
                    <a:pt x="381" y="77"/>
                  </a:cubicBezTo>
                  <a:cubicBezTo>
                    <a:pt x="374" y="61"/>
                    <a:pt x="366" y="39"/>
                    <a:pt x="351" y="31"/>
                  </a:cubicBezTo>
                  <a:cubicBezTo>
                    <a:pt x="282" y="16"/>
                    <a:pt x="214" y="0"/>
                    <a:pt x="145" y="8"/>
                  </a:cubicBezTo>
                  <a:cubicBezTo>
                    <a:pt x="122" y="8"/>
                    <a:pt x="114" y="39"/>
                    <a:pt x="91" y="46"/>
                  </a:cubicBezTo>
                  <a:cubicBezTo>
                    <a:pt x="61" y="54"/>
                    <a:pt x="30" y="46"/>
                    <a:pt x="0" y="4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87" name="Freeform 39"/>
            <p:cNvSpPr>
              <a:spLocks noChangeArrowheads="1"/>
            </p:cNvSpPr>
            <p:nvPr/>
          </p:nvSpPr>
          <p:spPr bwMode="auto">
            <a:xfrm>
              <a:off x="6819456" y="7097713"/>
              <a:ext cx="484156" cy="762000"/>
            </a:xfrm>
            <a:custGeom>
              <a:avLst/>
              <a:gdLst>
                <a:gd name="T0" fmla="*/ 924 w 1345"/>
                <a:gd name="T1" fmla="*/ 1428 h 2116"/>
                <a:gd name="T2" fmla="*/ 847 w 1345"/>
                <a:gd name="T3" fmla="*/ 1397 h 2116"/>
                <a:gd name="T4" fmla="*/ 763 w 1345"/>
                <a:gd name="T5" fmla="*/ 1497 h 2116"/>
                <a:gd name="T6" fmla="*/ 748 w 1345"/>
                <a:gd name="T7" fmla="*/ 1596 h 2116"/>
                <a:gd name="T8" fmla="*/ 886 w 1345"/>
                <a:gd name="T9" fmla="*/ 1665 h 2116"/>
                <a:gd name="T10" fmla="*/ 970 w 1345"/>
                <a:gd name="T11" fmla="*/ 1550 h 2116"/>
                <a:gd name="T12" fmla="*/ 924 w 1345"/>
                <a:gd name="T13" fmla="*/ 1428 h 2116"/>
                <a:gd name="T14" fmla="*/ 679 w 1345"/>
                <a:gd name="T15" fmla="*/ 2054 h 2116"/>
                <a:gd name="T16" fmla="*/ 611 w 1345"/>
                <a:gd name="T17" fmla="*/ 2115 h 2116"/>
                <a:gd name="T18" fmla="*/ 504 w 1345"/>
                <a:gd name="T19" fmla="*/ 2077 h 2116"/>
                <a:gd name="T20" fmla="*/ 465 w 1345"/>
                <a:gd name="T21" fmla="*/ 1947 h 2116"/>
                <a:gd name="T22" fmla="*/ 527 w 1345"/>
                <a:gd name="T23" fmla="*/ 1810 h 2116"/>
                <a:gd name="T24" fmla="*/ 298 w 1345"/>
                <a:gd name="T25" fmla="*/ 1726 h 2116"/>
                <a:gd name="T26" fmla="*/ 305 w 1345"/>
                <a:gd name="T27" fmla="*/ 1481 h 2116"/>
                <a:gd name="T28" fmla="*/ 404 w 1345"/>
                <a:gd name="T29" fmla="*/ 1313 h 2116"/>
                <a:gd name="T30" fmla="*/ 374 w 1345"/>
                <a:gd name="T31" fmla="*/ 1153 h 2116"/>
                <a:gd name="T32" fmla="*/ 321 w 1345"/>
                <a:gd name="T33" fmla="*/ 992 h 2116"/>
                <a:gd name="T34" fmla="*/ 99 w 1345"/>
                <a:gd name="T35" fmla="*/ 832 h 2116"/>
                <a:gd name="T36" fmla="*/ 53 w 1345"/>
                <a:gd name="T37" fmla="*/ 855 h 2116"/>
                <a:gd name="T38" fmla="*/ 61 w 1345"/>
                <a:gd name="T39" fmla="*/ 778 h 2116"/>
                <a:gd name="T40" fmla="*/ 23 w 1345"/>
                <a:gd name="T41" fmla="*/ 565 h 2116"/>
                <a:gd name="T42" fmla="*/ 0 w 1345"/>
                <a:gd name="T43" fmla="*/ 435 h 2116"/>
                <a:gd name="T44" fmla="*/ 23 w 1345"/>
                <a:gd name="T45" fmla="*/ 412 h 2116"/>
                <a:gd name="T46" fmla="*/ 7 w 1345"/>
                <a:gd name="T47" fmla="*/ 290 h 2116"/>
                <a:gd name="T48" fmla="*/ 61 w 1345"/>
                <a:gd name="T49" fmla="*/ 221 h 2116"/>
                <a:gd name="T50" fmla="*/ 99 w 1345"/>
                <a:gd name="T51" fmla="*/ 76 h 2116"/>
                <a:gd name="T52" fmla="*/ 160 w 1345"/>
                <a:gd name="T53" fmla="*/ 76 h 2116"/>
                <a:gd name="T54" fmla="*/ 183 w 1345"/>
                <a:gd name="T55" fmla="*/ 0 h 2116"/>
                <a:gd name="T56" fmla="*/ 221 w 1345"/>
                <a:gd name="T57" fmla="*/ 15 h 2116"/>
                <a:gd name="T58" fmla="*/ 290 w 1345"/>
                <a:gd name="T59" fmla="*/ 45 h 2116"/>
                <a:gd name="T60" fmla="*/ 328 w 1345"/>
                <a:gd name="T61" fmla="*/ 45 h 2116"/>
                <a:gd name="T62" fmla="*/ 359 w 1345"/>
                <a:gd name="T63" fmla="*/ 152 h 2116"/>
                <a:gd name="T64" fmla="*/ 412 w 1345"/>
                <a:gd name="T65" fmla="*/ 206 h 2116"/>
                <a:gd name="T66" fmla="*/ 504 w 1345"/>
                <a:gd name="T67" fmla="*/ 320 h 2116"/>
                <a:gd name="T68" fmla="*/ 573 w 1345"/>
                <a:gd name="T69" fmla="*/ 389 h 2116"/>
                <a:gd name="T70" fmla="*/ 679 w 1345"/>
                <a:gd name="T71" fmla="*/ 504 h 2116"/>
                <a:gd name="T72" fmla="*/ 740 w 1345"/>
                <a:gd name="T73" fmla="*/ 611 h 2116"/>
                <a:gd name="T74" fmla="*/ 901 w 1345"/>
                <a:gd name="T75" fmla="*/ 549 h 2116"/>
                <a:gd name="T76" fmla="*/ 985 w 1345"/>
                <a:gd name="T77" fmla="*/ 534 h 2116"/>
                <a:gd name="T78" fmla="*/ 1046 w 1345"/>
                <a:gd name="T79" fmla="*/ 580 h 2116"/>
                <a:gd name="T80" fmla="*/ 1099 w 1345"/>
                <a:gd name="T81" fmla="*/ 549 h 2116"/>
                <a:gd name="T82" fmla="*/ 1161 w 1345"/>
                <a:gd name="T83" fmla="*/ 603 h 2116"/>
                <a:gd name="T84" fmla="*/ 1298 w 1345"/>
                <a:gd name="T85" fmla="*/ 611 h 2116"/>
                <a:gd name="T86" fmla="*/ 1336 w 1345"/>
                <a:gd name="T87" fmla="*/ 641 h 2116"/>
                <a:gd name="T88" fmla="*/ 1283 w 1345"/>
                <a:gd name="T89" fmla="*/ 733 h 2116"/>
                <a:gd name="T90" fmla="*/ 1245 w 1345"/>
                <a:gd name="T91" fmla="*/ 954 h 2116"/>
                <a:gd name="T92" fmla="*/ 1122 w 1345"/>
                <a:gd name="T93" fmla="*/ 1168 h 2116"/>
                <a:gd name="T94" fmla="*/ 1084 w 1345"/>
                <a:gd name="T95" fmla="*/ 1344 h 2116"/>
                <a:gd name="T96" fmla="*/ 1084 w 1345"/>
                <a:gd name="T97" fmla="*/ 1688 h 2116"/>
                <a:gd name="T98" fmla="*/ 970 w 1345"/>
                <a:gd name="T99" fmla="*/ 1703 h 2116"/>
                <a:gd name="T100" fmla="*/ 878 w 1345"/>
                <a:gd name="T101" fmla="*/ 1833 h 2116"/>
                <a:gd name="T102" fmla="*/ 786 w 1345"/>
                <a:gd name="T103" fmla="*/ 1962 h 2116"/>
                <a:gd name="T104" fmla="*/ 664 w 1345"/>
                <a:gd name="T105" fmla="*/ 1970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5" h="2116">
                  <a:moveTo>
                    <a:pt x="924" y="1428"/>
                  </a:moveTo>
                  <a:lnTo>
                    <a:pt x="924" y="1428"/>
                  </a:lnTo>
                  <a:cubicBezTo>
                    <a:pt x="909" y="1420"/>
                    <a:pt x="886" y="1451"/>
                    <a:pt x="863" y="1443"/>
                  </a:cubicBezTo>
                  <a:cubicBezTo>
                    <a:pt x="855" y="1436"/>
                    <a:pt x="863" y="1397"/>
                    <a:pt x="847" y="1397"/>
                  </a:cubicBezTo>
                  <a:cubicBezTo>
                    <a:pt x="832" y="1390"/>
                    <a:pt x="817" y="1413"/>
                    <a:pt x="809" y="1420"/>
                  </a:cubicBezTo>
                  <a:cubicBezTo>
                    <a:pt x="786" y="1443"/>
                    <a:pt x="779" y="1474"/>
                    <a:pt x="763" y="1497"/>
                  </a:cubicBezTo>
                  <a:cubicBezTo>
                    <a:pt x="748" y="1512"/>
                    <a:pt x="725" y="1512"/>
                    <a:pt x="718" y="1535"/>
                  </a:cubicBezTo>
                  <a:cubicBezTo>
                    <a:pt x="718" y="1558"/>
                    <a:pt x="733" y="1573"/>
                    <a:pt x="748" y="1596"/>
                  </a:cubicBezTo>
                  <a:cubicBezTo>
                    <a:pt x="763" y="1611"/>
                    <a:pt x="786" y="1619"/>
                    <a:pt x="802" y="1626"/>
                  </a:cubicBezTo>
                  <a:cubicBezTo>
                    <a:pt x="825" y="1642"/>
                    <a:pt x="855" y="1665"/>
                    <a:pt x="886" y="1665"/>
                  </a:cubicBezTo>
                  <a:cubicBezTo>
                    <a:pt x="909" y="1672"/>
                    <a:pt x="939" y="1657"/>
                    <a:pt x="954" y="1634"/>
                  </a:cubicBezTo>
                  <a:cubicBezTo>
                    <a:pt x="970" y="1611"/>
                    <a:pt x="970" y="1581"/>
                    <a:pt x="970" y="1550"/>
                  </a:cubicBezTo>
                  <a:cubicBezTo>
                    <a:pt x="970" y="1527"/>
                    <a:pt x="962" y="1504"/>
                    <a:pt x="954" y="1481"/>
                  </a:cubicBezTo>
                  <a:cubicBezTo>
                    <a:pt x="954" y="1458"/>
                    <a:pt x="947" y="1436"/>
                    <a:pt x="924" y="1428"/>
                  </a:cubicBezTo>
                  <a:close/>
                  <a:moveTo>
                    <a:pt x="679" y="2054"/>
                  </a:moveTo>
                  <a:lnTo>
                    <a:pt x="679" y="2054"/>
                  </a:lnTo>
                  <a:lnTo>
                    <a:pt x="679" y="2054"/>
                  </a:lnTo>
                  <a:cubicBezTo>
                    <a:pt x="611" y="2115"/>
                    <a:pt x="611" y="2115"/>
                    <a:pt x="611" y="2115"/>
                  </a:cubicBezTo>
                  <a:lnTo>
                    <a:pt x="611" y="2115"/>
                  </a:lnTo>
                  <a:cubicBezTo>
                    <a:pt x="573" y="2100"/>
                    <a:pt x="534" y="2092"/>
                    <a:pt x="504" y="2077"/>
                  </a:cubicBezTo>
                  <a:cubicBezTo>
                    <a:pt x="481" y="2062"/>
                    <a:pt x="450" y="2054"/>
                    <a:pt x="450" y="2031"/>
                  </a:cubicBezTo>
                  <a:cubicBezTo>
                    <a:pt x="443" y="2001"/>
                    <a:pt x="450" y="1970"/>
                    <a:pt x="465" y="1947"/>
                  </a:cubicBezTo>
                  <a:cubicBezTo>
                    <a:pt x="488" y="1917"/>
                    <a:pt x="534" y="1917"/>
                    <a:pt x="550" y="1886"/>
                  </a:cubicBezTo>
                  <a:cubicBezTo>
                    <a:pt x="557" y="1863"/>
                    <a:pt x="542" y="1833"/>
                    <a:pt x="527" y="1810"/>
                  </a:cubicBezTo>
                  <a:cubicBezTo>
                    <a:pt x="511" y="1787"/>
                    <a:pt x="481" y="1779"/>
                    <a:pt x="450" y="1764"/>
                  </a:cubicBezTo>
                  <a:cubicBezTo>
                    <a:pt x="397" y="1749"/>
                    <a:pt x="336" y="1756"/>
                    <a:pt x="298" y="1726"/>
                  </a:cubicBezTo>
                  <a:cubicBezTo>
                    <a:pt x="267" y="1695"/>
                    <a:pt x="267" y="1649"/>
                    <a:pt x="267" y="1611"/>
                  </a:cubicBezTo>
                  <a:cubicBezTo>
                    <a:pt x="267" y="1565"/>
                    <a:pt x="282" y="1520"/>
                    <a:pt x="305" y="1481"/>
                  </a:cubicBezTo>
                  <a:cubicBezTo>
                    <a:pt x="328" y="1443"/>
                    <a:pt x="389" y="1436"/>
                    <a:pt x="412" y="1397"/>
                  </a:cubicBezTo>
                  <a:cubicBezTo>
                    <a:pt x="427" y="1374"/>
                    <a:pt x="412" y="1344"/>
                    <a:pt x="404" y="1313"/>
                  </a:cubicBezTo>
                  <a:cubicBezTo>
                    <a:pt x="397" y="1298"/>
                    <a:pt x="374" y="1283"/>
                    <a:pt x="366" y="1260"/>
                  </a:cubicBezTo>
                  <a:cubicBezTo>
                    <a:pt x="359" y="1229"/>
                    <a:pt x="374" y="1191"/>
                    <a:pt x="374" y="1153"/>
                  </a:cubicBezTo>
                  <a:cubicBezTo>
                    <a:pt x="366" y="1115"/>
                    <a:pt x="343" y="1084"/>
                    <a:pt x="328" y="1053"/>
                  </a:cubicBezTo>
                  <a:cubicBezTo>
                    <a:pt x="321" y="1031"/>
                    <a:pt x="336" y="1008"/>
                    <a:pt x="321" y="992"/>
                  </a:cubicBezTo>
                  <a:cubicBezTo>
                    <a:pt x="275" y="947"/>
                    <a:pt x="221" y="924"/>
                    <a:pt x="168" y="886"/>
                  </a:cubicBezTo>
                  <a:cubicBezTo>
                    <a:pt x="145" y="870"/>
                    <a:pt x="129" y="840"/>
                    <a:pt x="99" y="832"/>
                  </a:cubicBezTo>
                  <a:cubicBezTo>
                    <a:pt x="84" y="824"/>
                    <a:pt x="68" y="847"/>
                    <a:pt x="53" y="855"/>
                  </a:cubicBezTo>
                  <a:lnTo>
                    <a:pt x="53" y="855"/>
                  </a:lnTo>
                  <a:cubicBezTo>
                    <a:pt x="53" y="840"/>
                    <a:pt x="53" y="824"/>
                    <a:pt x="53" y="809"/>
                  </a:cubicBezTo>
                  <a:cubicBezTo>
                    <a:pt x="53" y="801"/>
                    <a:pt x="61" y="794"/>
                    <a:pt x="61" y="778"/>
                  </a:cubicBezTo>
                  <a:cubicBezTo>
                    <a:pt x="53" y="748"/>
                    <a:pt x="30" y="725"/>
                    <a:pt x="23" y="687"/>
                  </a:cubicBezTo>
                  <a:cubicBezTo>
                    <a:pt x="15" y="649"/>
                    <a:pt x="23" y="611"/>
                    <a:pt x="23" y="565"/>
                  </a:cubicBezTo>
                  <a:cubicBezTo>
                    <a:pt x="23" y="542"/>
                    <a:pt x="30" y="511"/>
                    <a:pt x="23" y="488"/>
                  </a:cubicBezTo>
                  <a:cubicBezTo>
                    <a:pt x="23" y="465"/>
                    <a:pt x="7" y="450"/>
                    <a:pt x="0" y="435"/>
                  </a:cubicBezTo>
                  <a:lnTo>
                    <a:pt x="0" y="435"/>
                  </a:lnTo>
                  <a:cubicBezTo>
                    <a:pt x="7" y="427"/>
                    <a:pt x="23" y="420"/>
                    <a:pt x="23" y="412"/>
                  </a:cubicBezTo>
                  <a:cubicBezTo>
                    <a:pt x="38" y="389"/>
                    <a:pt x="61" y="366"/>
                    <a:pt x="61" y="336"/>
                  </a:cubicBezTo>
                  <a:cubicBezTo>
                    <a:pt x="53" y="313"/>
                    <a:pt x="23" y="305"/>
                    <a:pt x="7" y="290"/>
                  </a:cubicBezTo>
                  <a:lnTo>
                    <a:pt x="7" y="290"/>
                  </a:lnTo>
                  <a:cubicBezTo>
                    <a:pt x="23" y="267"/>
                    <a:pt x="53" y="244"/>
                    <a:pt x="61" y="221"/>
                  </a:cubicBezTo>
                  <a:cubicBezTo>
                    <a:pt x="76" y="190"/>
                    <a:pt x="68" y="160"/>
                    <a:pt x="76" y="129"/>
                  </a:cubicBezTo>
                  <a:cubicBezTo>
                    <a:pt x="76" y="114"/>
                    <a:pt x="91" y="99"/>
                    <a:pt x="99" y="76"/>
                  </a:cubicBezTo>
                  <a:lnTo>
                    <a:pt x="99" y="76"/>
                  </a:lnTo>
                  <a:cubicBezTo>
                    <a:pt x="122" y="76"/>
                    <a:pt x="145" y="91"/>
                    <a:pt x="160" y="76"/>
                  </a:cubicBezTo>
                  <a:cubicBezTo>
                    <a:pt x="175" y="68"/>
                    <a:pt x="160" y="45"/>
                    <a:pt x="160" y="38"/>
                  </a:cubicBezTo>
                  <a:cubicBezTo>
                    <a:pt x="168" y="22"/>
                    <a:pt x="175" y="7"/>
                    <a:pt x="183" y="0"/>
                  </a:cubicBezTo>
                  <a:lnTo>
                    <a:pt x="183" y="0"/>
                  </a:lnTo>
                  <a:cubicBezTo>
                    <a:pt x="198" y="0"/>
                    <a:pt x="206" y="7"/>
                    <a:pt x="221" y="15"/>
                  </a:cubicBezTo>
                  <a:lnTo>
                    <a:pt x="244" y="0"/>
                  </a:lnTo>
                  <a:cubicBezTo>
                    <a:pt x="244" y="7"/>
                    <a:pt x="290" y="45"/>
                    <a:pt x="290" y="45"/>
                  </a:cubicBezTo>
                  <a:cubicBezTo>
                    <a:pt x="305" y="45"/>
                    <a:pt x="313" y="45"/>
                    <a:pt x="328" y="45"/>
                  </a:cubicBezTo>
                  <a:lnTo>
                    <a:pt x="328" y="45"/>
                  </a:lnTo>
                  <a:cubicBezTo>
                    <a:pt x="336" y="61"/>
                    <a:pt x="351" y="76"/>
                    <a:pt x="359" y="91"/>
                  </a:cubicBezTo>
                  <a:cubicBezTo>
                    <a:pt x="366" y="114"/>
                    <a:pt x="359" y="129"/>
                    <a:pt x="359" y="152"/>
                  </a:cubicBezTo>
                  <a:lnTo>
                    <a:pt x="359" y="152"/>
                  </a:lnTo>
                  <a:cubicBezTo>
                    <a:pt x="374" y="175"/>
                    <a:pt x="397" y="183"/>
                    <a:pt x="412" y="206"/>
                  </a:cubicBezTo>
                  <a:cubicBezTo>
                    <a:pt x="427" y="236"/>
                    <a:pt x="420" y="274"/>
                    <a:pt x="443" y="297"/>
                  </a:cubicBezTo>
                  <a:cubicBezTo>
                    <a:pt x="458" y="320"/>
                    <a:pt x="488" y="305"/>
                    <a:pt x="504" y="320"/>
                  </a:cubicBezTo>
                  <a:cubicBezTo>
                    <a:pt x="511" y="328"/>
                    <a:pt x="504" y="351"/>
                    <a:pt x="511" y="359"/>
                  </a:cubicBezTo>
                  <a:cubicBezTo>
                    <a:pt x="534" y="374"/>
                    <a:pt x="565" y="366"/>
                    <a:pt x="573" y="389"/>
                  </a:cubicBezTo>
                  <a:cubicBezTo>
                    <a:pt x="580" y="412"/>
                    <a:pt x="542" y="442"/>
                    <a:pt x="557" y="458"/>
                  </a:cubicBezTo>
                  <a:cubicBezTo>
                    <a:pt x="588" y="488"/>
                    <a:pt x="657" y="465"/>
                    <a:pt x="679" y="504"/>
                  </a:cubicBezTo>
                  <a:cubicBezTo>
                    <a:pt x="687" y="534"/>
                    <a:pt x="603" y="557"/>
                    <a:pt x="618" y="580"/>
                  </a:cubicBezTo>
                  <a:cubicBezTo>
                    <a:pt x="641" y="618"/>
                    <a:pt x="702" y="611"/>
                    <a:pt x="740" y="611"/>
                  </a:cubicBezTo>
                  <a:cubicBezTo>
                    <a:pt x="786" y="611"/>
                    <a:pt x="832" y="603"/>
                    <a:pt x="878" y="588"/>
                  </a:cubicBezTo>
                  <a:cubicBezTo>
                    <a:pt x="893" y="580"/>
                    <a:pt x="893" y="557"/>
                    <a:pt x="901" y="549"/>
                  </a:cubicBezTo>
                  <a:cubicBezTo>
                    <a:pt x="916" y="534"/>
                    <a:pt x="939" y="526"/>
                    <a:pt x="962" y="526"/>
                  </a:cubicBezTo>
                  <a:cubicBezTo>
                    <a:pt x="970" y="526"/>
                    <a:pt x="977" y="526"/>
                    <a:pt x="985" y="534"/>
                  </a:cubicBezTo>
                  <a:cubicBezTo>
                    <a:pt x="993" y="542"/>
                    <a:pt x="985" y="572"/>
                    <a:pt x="1000" y="580"/>
                  </a:cubicBezTo>
                  <a:cubicBezTo>
                    <a:pt x="1008" y="588"/>
                    <a:pt x="1031" y="580"/>
                    <a:pt x="1046" y="580"/>
                  </a:cubicBezTo>
                  <a:cubicBezTo>
                    <a:pt x="1061" y="572"/>
                    <a:pt x="1084" y="565"/>
                    <a:pt x="1099" y="549"/>
                  </a:cubicBezTo>
                  <a:lnTo>
                    <a:pt x="1099" y="549"/>
                  </a:lnTo>
                  <a:cubicBezTo>
                    <a:pt x="1122" y="549"/>
                    <a:pt x="1145" y="542"/>
                    <a:pt x="1161" y="549"/>
                  </a:cubicBezTo>
                  <a:cubicBezTo>
                    <a:pt x="1168" y="565"/>
                    <a:pt x="1153" y="588"/>
                    <a:pt x="1161" y="603"/>
                  </a:cubicBezTo>
                  <a:cubicBezTo>
                    <a:pt x="1176" y="618"/>
                    <a:pt x="1199" y="626"/>
                    <a:pt x="1222" y="626"/>
                  </a:cubicBezTo>
                  <a:cubicBezTo>
                    <a:pt x="1245" y="626"/>
                    <a:pt x="1268" y="618"/>
                    <a:pt x="1298" y="611"/>
                  </a:cubicBezTo>
                  <a:lnTo>
                    <a:pt x="1298" y="611"/>
                  </a:lnTo>
                  <a:cubicBezTo>
                    <a:pt x="1306" y="626"/>
                    <a:pt x="1329" y="626"/>
                    <a:pt x="1336" y="641"/>
                  </a:cubicBezTo>
                  <a:cubicBezTo>
                    <a:pt x="1344" y="672"/>
                    <a:pt x="1344" y="702"/>
                    <a:pt x="1329" y="725"/>
                  </a:cubicBezTo>
                  <a:cubicBezTo>
                    <a:pt x="1321" y="740"/>
                    <a:pt x="1290" y="717"/>
                    <a:pt x="1283" y="733"/>
                  </a:cubicBezTo>
                  <a:cubicBezTo>
                    <a:pt x="1268" y="786"/>
                    <a:pt x="1290" y="847"/>
                    <a:pt x="1283" y="901"/>
                  </a:cubicBezTo>
                  <a:cubicBezTo>
                    <a:pt x="1275" y="924"/>
                    <a:pt x="1260" y="939"/>
                    <a:pt x="1245" y="954"/>
                  </a:cubicBezTo>
                  <a:cubicBezTo>
                    <a:pt x="1207" y="977"/>
                    <a:pt x="1138" y="970"/>
                    <a:pt x="1115" y="1015"/>
                  </a:cubicBezTo>
                  <a:cubicBezTo>
                    <a:pt x="1092" y="1061"/>
                    <a:pt x="1138" y="1115"/>
                    <a:pt x="1122" y="1168"/>
                  </a:cubicBezTo>
                  <a:cubicBezTo>
                    <a:pt x="1122" y="1199"/>
                    <a:pt x="1084" y="1206"/>
                    <a:pt x="1077" y="1229"/>
                  </a:cubicBezTo>
                  <a:cubicBezTo>
                    <a:pt x="1069" y="1267"/>
                    <a:pt x="1077" y="1306"/>
                    <a:pt x="1084" y="1344"/>
                  </a:cubicBezTo>
                  <a:cubicBezTo>
                    <a:pt x="1099" y="1428"/>
                    <a:pt x="1153" y="1504"/>
                    <a:pt x="1153" y="1588"/>
                  </a:cubicBezTo>
                  <a:cubicBezTo>
                    <a:pt x="1153" y="1626"/>
                    <a:pt x="1107" y="1649"/>
                    <a:pt x="1084" y="1688"/>
                  </a:cubicBezTo>
                  <a:lnTo>
                    <a:pt x="1084" y="1688"/>
                  </a:lnTo>
                  <a:cubicBezTo>
                    <a:pt x="1046" y="1695"/>
                    <a:pt x="1008" y="1688"/>
                    <a:pt x="970" y="1703"/>
                  </a:cubicBezTo>
                  <a:cubicBezTo>
                    <a:pt x="947" y="1718"/>
                    <a:pt x="932" y="1741"/>
                    <a:pt x="916" y="1764"/>
                  </a:cubicBezTo>
                  <a:cubicBezTo>
                    <a:pt x="901" y="1787"/>
                    <a:pt x="893" y="1817"/>
                    <a:pt x="878" y="1833"/>
                  </a:cubicBezTo>
                  <a:cubicBezTo>
                    <a:pt x="863" y="1848"/>
                    <a:pt x="840" y="1856"/>
                    <a:pt x="832" y="1871"/>
                  </a:cubicBezTo>
                  <a:cubicBezTo>
                    <a:pt x="809" y="1894"/>
                    <a:pt x="817" y="1940"/>
                    <a:pt x="786" y="1962"/>
                  </a:cubicBezTo>
                  <a:cubicBezTo>
                    <a:pt x="771" y="1970"/>
                    <a:pt x="740" y="1947"/>
                    <a:pt x="710" y="1947"/>
                  </a:cubicBezTo>
                  <a:cubicBezTo>
                    <a:pt x="695" y="1955"/>
                    <a:pt x="672" y="1955"/>
                    <a:pt x="664" y="1970"/>
                  </a:cubicBezTo>
                  <a:cubicBezTo>
                    <a:pt x="657" y="1993"/>
                    <a:pt x="672" y="2024"/>
                    <a:pt x="679" y="2054"/>
                  </a:cubicBez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88" name="Freeform 40"/>
            <p:cNvSpPr>
              <a:spLocks noChangeArrowheads="1"/>
            </p:cNvSpPr>
            <p:nvPr/>
          </p:nvSpPr>
          <p:spPr bwMode="auto">
            <a:xfrm>
              <a:off x="7076614" y="7599363"/>
              <a:ext cx="90482" cy="101600"/>
            </a:xfrm>
            <a:custGeom>
              <a:avLst/>
              <a:gdLst>
                <a:gd name="T0" fmla="*/ 206 w 253"/>
                <a:gd name="T1" fmla="*/ 38 h 283"/>
                <a:gd name="T2" fmla="*/ 206 w 253"/>
                <a:gd name="T3" fmla="*/ 38 h 283"/>
                <a:gd name="T4" fmla="*/ 145 w 253"/>
                <a:gd name="T5" fmla="*/ 53 h 283"/>
                <a:gd name="T6" fmla="*/ 129 w 253"/>
                <a:gd name="T7" fmla="*/ 7 h 283"/>
                <a:gd name="T8" fmla="*/ 91 w 253"/>
                <a:gd name="T9" fmla="*/ 30 h 283"/>
                <a:gd name="T10" fmla="*/ 45 w 253"/>
                <a:gd name="T11" fmla="*/ 107 h 283"/>
                <a:gd name="T12" fmla="*/ 0 w 253"/>
                <a:gd name="T13" fmla="*/ 145 h 283"/>
                <a:gd name="T14" fmla="*/ 30 w 253"/>
                <a:gd name="T15" fmla="*/ 206 h 283"/>
                <a:gd name="T16" fmla="*/ 84 w 253"/>
                <a:gd name="T17" fmla="*/ 236 h 283"/>
                <a:gd name="T18" fmla="*/ 168 w 253"/>
                <a:gd name="T19" fmla="*/ 275 h 283"/>
                <a:gd name="T20" fmla="*/ 236 w 253"/>
                <a:gd name="T21" fmla="*/ 244 h 283"/>
                <a:gd name="T22" fmla="*/ 252 w 253"/>
                <a:gd name="T23" fmla="*/ 160 h 283"/>
                <a:gd name="T24" fmla="*/ 236 w 253"/>
                <a:gd name="T25" fmla="*/ 91 h 283"/>
                <a:gd name="T26" fmla="*/ 206 w 253"/>
                <a:gd name="T27" fmla="*/ 3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283">
                  <a:moveTo>
                    <a:pt x="206" y="38"/>
                  </a:moveTo>
                  <a:lnTo>
                    <a:pt x="206" y="38"/>
                  </a:lnTo>
                  <a:cubicBezTo>
                    <a:pt x="191" y="30"/>
                    <a:pt x="168" y="61"/>
                    <a:pt x="145" y="53"/>
                  </a:cubicBezTo>
                  <a:cubicBezTo>
                    <a:pt x="137" y="46"/>
                    <a:pt x="145" y="7"/>
                    <a:pt x="129" y="7"/>
                  </a:cubicBezTo>
                  <a:cubicBezTo>
                    <a:pt x="114" y="0"/>
                    <a:pt x="99" y="23"/>
                    <a:pt x="91" y="30"/>
                  </a:cubicBezTo>
                  <a:cubicBezTo>
                    <a:pt x="68" y="53"/>
                    <a:pt x="61" y="84"/>
                    <a:pt x="45" y="107"/>
                  </a:cubicBezTo>
                  <a:cubicBezTo>
                    <a:pt x="30" y="122"/>
                    <a:pt x="7" y="122"/>
                    <a:pt x="0" y="145"/>
                  </a:cubicBezTo>
                  <a:cubicBezTo>
                    <a:pt x="0" y="168"/>
                    <a:pt x="15" y="183"/>
                    <a:pt x="30" y="206"/>
                  </a:cubicBezTo>
                  <a:cubicBezTo>
                    <a:pt x="45" y="221"/>
                    <a:pt x="68" y="229"/>
                    <a:pt x="84" y="236"/>
                  </a:cubicBezTo>
                  <a:cubicBezTo>
                    <a:pt x="107" y="252"/>
                    <a:pt x="137" y="275"/>
                    <a:pt x="168" y="275"/>
                  </a:cubicBezTo>
                  <a:cubicBezTo>
                    <a:pt x="191" y="282"/>
                    <a:pt x="221" y="267"/>
                    <a:pt x="236" y="244"/>
                  </a:cubicBezTo>
                  <a:cubicBezTo>
                    <a:pt x="252" y="221"/>
                    <a:pt x="252" y="191"/>
                    <a:pt x="252" y="160"/>
                  </a:cubicBezTo>
                  <a:cubicBezTo>
                    <a:pt x="252" y="137"/>
                    <a:pt x="244" y="114"/>
                    <a:pt x="236" y="91"/>
                  </a:cubicBezTo>
                  <a:cubicBezTo>
                    <a:pt x="236" y="68"/>
                    <a:pt x="229" y="46"/>
                    <a:pt x="206" y="3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89" name="Freeform 41"/>
            <p:cNvSpPr>
              <a:spLocks noChangeArrowheads="1"/>
            </p:cNvSpPr>
            <p:nvPr/>
          </p:nvSpPr>
          <p:spPr bwMode="auto">
            <a:xfrm>
              <a:off x="7038517" y="7589838"/>
              <a:ext cx="503205" cy="550862"/>
            </a:xfrm>
            <a:custGeom>
              <a:avLst/>
              <a:gdLst>
                <a:gd name="T0" fmla="*/ 809 w 1398"/>
                <a:gd name="T1" fmla="*/ 817 h 1528"/>
                <a:gd name="T2" fmla="*/ 679 w 1398"/>
                <a:gd name="T3" fmla="*/ 764 h 1528"/>
                <a:gd name="T4" fmla="*/ 596 w 1398"/>
                <a:gd name="T5" fmla="*/ 901 h 1528"/>
                <a:gd name="T6" fmla="*/ 672 w 1398"/>
                <a:gd name="T7" fmla="*/ 1023 h 1528"/>
                <a:gd name="T8" fmla="*/ 771 w 1398"/>
                <a:gd name="T9" fmla="*/ 970 h 1528"/>
                <a:gd name="T10" fmla="*/ 832 w 1398"/>
                <a:gd name="T11" fmla="*/ 855 h 1528"/>
                <a:gd name="T12" fmla="*/ 0 w 1398"/>
                <a:gd name="T13" fmla="*/ 748 h 1528"/>
                <a:gd name="T14" fmla="*/ 68 w 1398"/>
                <a:gd name="T15" fmla="*/ 687 h 1528"/>
                <a:gd name="T16" fmla="*/ 53 w 1398"/>
                <a:gd name="T17" fmla="*/ 603 h 1528"/>
                <a:gd name="T18" fmla="*/ 175 w 1398"/>
                <a:gd name="T19" fmla="*/ 595 h 1528"/>
                <a:gd name="T20" fmla="*/ 267 w 1398"/>
                <a:gd name="T21" fmla="*/ 466 h 1528"/>
                <a:gd name="T22" fmla="*/ 359 w 1398"/>
                <a:gd name="T23" fmla="*/ 336 h 1528"/>
                <a:gd name="T24" fmla="*/ 473 w 1398"/>
                <a:gd name="T25" fmla="*/ 321 h 1528"/>
                <a:gd name="T26" fmla="*/ 596 w 1398"/>
                <a:gd name="T27" fmla="*/ 504 h 1528"/>
                <a:gd name="T28" fmla="*/ 763 w 1398"/>
                <a:gd name="T29" fmla="*/ 420 h 1528"/>
                <a:gd name="T30" fmla="*/ 932 w 1398"/>
                <a:gd name="T31" fmla="*/ 420 h 1528"/>
                <a:gd name="T32" fmla="*/ 1023 w 1398"/>
                <a:gd name="T33" fmla="*/ 244 h 1528"/>
                <a:gd name="T34" fmla="*/ 1138 w 1398"/>
                <a:gd name="T35" fmla="*/ 76 h 1528"/>
                <a:gd name="T36" fmla="*/ 1207 w 1398"/>
                <a:gd name="T37" fmla="*/ 0 h 1528"/>
                <a:gd name="T38" fmla="*/ 1222 w 1398"/>
                <a:gd name="T39" fmla="*/ 191 h 1528"/>
                <a:gd name="T40" fmla="*/ 1367 w 1398"/>
                <a:gd name="T41" fmla="*/ 435 h 1528"/>
                <a:gd name="T42" fmla="*/ 1397 w 1398"/>
                <a:gd name="T43" fmla="*/ 565 h 1528"/>
                <a:gd name="T44" fmla="*/ 1214 w 1398"/>
                <a:gd name="T45" fmla="*/ 618 h 1528"/>
                <a:gd name="T46" fmla="*/ 1229 w 1398"/>
                <a:gd name="T47" fmla="*/ 756 h 1528"/>
                <a:gd name="T48" fmla="*/ 1191 w 1398"/>
                <a:gd name="T49" fmla="*/ 978 h 1528"/>
                <a:gd name="T50" fmla="*/ 1298 w 1398"/>
                <a:gd name="T51" fmla="*/ 1092 h 1528"/>
                <a:gd name="T52" fmla="*/ 1359 w 1398"/>
                <a:gd name="T53" fmla="*/ 1161 h 1528"/>
                <a:gd name="T54" fmla="*/ 1123 w 1398"/>
                <a:gd name="T55" fmla="*/ 1161 h 1528"/>
                <a:gd name="T56" fmla="*/ 962 w 1398"/>
                <a:gd name="T57" fmla="*/ 1306 h 1528"/>
                <a:gd name="T58" fmla="*/ 863 w 1398"/>
                <a:gd name="T59" fmla="*/ 1443 h 1528"/>
                <a:gd name="T60" fmla="*/ 733 w 1398"/>
                <a:gd name="T61" fmla="*/ 1505 h 1528"/>
                <a:gd name="T62" fmla="*/ 626 w 1398"/>
                <a:gd name="T63" fmla="*/ 1527 h 1528"/>
                <a:gd name="T64" fmla="*/ 206 w 1398"/>
                <a:gd name="T65" fmla="*/ 1130 h 1528"/>
                <a:gd name="T66" fmla="*/ 61 w 1398"/>
                <a:gd name="T67" fmla="*/ 962 h 1528"/>
                <a:gd name="T68" fmla="*/ 76 w 1398"/>
                <a:gd name="T69" fmla="*/ 901 h 1528"/>
                <a:gd name="T70" fmla="*/ 7 w 1398"/>
                <a:gd name="T71" fmla="*/ 794 h 1528"/>
                <a:gd name="T72" fmla="*/ 0 w 1398"/>
                <a:gd name="T73" fmla="*/ 748 h 1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8" h="1528">
                  <a:moveTo>
                    <a:pt x="809" y="817"/>
                  </a:moveTo>
                  <a:lnTo>
                    <a:pt x="809" y="817"/>
                  </a:lnTo>
                  <a:cubicBezTo>
                    <a:pt x="786" y="809"/>
                    <a:pt x="748" y="825"/>
                    <a:pt x="725" y="817"/>
                  </a:cubicBezTo>
                  <a:cubicBezTo>
                    <a:pt x="702" y="809"/>
                    <a:pt x="702" y="748"/>
                    <a:pt x="679" y="764"/>
                  </a:cubicBezTo>
                  <a:cubicBezTo>
                    <a:pt x="649" y="786"/>
                    <a:pt x="657" y="840"/>
                    <a:pt x="634" y="878"/>
                  </a:cubicBezTo>
                  <a:cubicBezTo>
                    <a:pt x="626" y="893"/>
                    <a:pt x="588" y="886"/>
                    <a:pt x="596" y="901"/>
                  </a:cubicBezTo>
                  <a:cubicBezTo>
                    <a:pt x="603" y="924"/>
                    <a:pt x="634" y="932"/>
                    <a:pt x="657" y="947"/>
                  </a:cubicBezTo>
                  <a:cubicBezTo>
                    <a:pt x="657" y="947"/>
                    <a:pt x="672" y="1016"/>
                    <a:pt x="672" y="1023"/>
                  </a:cubicBezTo>
                  <a:cubicBezTo>
                    <a:pt x="672" y="1031"/>
                    <a:pt x="740" y="1023"/>
                    <a:pt x="740" y="1023"/>
                  </a:cubicBezTo>
                  <a:cubicBezTo>
                    <a:pt x="740" y="1023"/>
                    <a:pt x="756" y="970"/>
                    <a:pt x="771" y="970"/>
                  </a:cubicBezTo>
                  <a:cubicBezTo>
                    <a:pt x="779" y="970"/>
                    <a:pt x="840" y="924"/>
                    <a:pt x="840" y="924"/>
                  </a:cubicBezTo>
                  <a:cubicBezTo>
                    <a:pt x="832" y="901"/>
                    <a:pt x="840" y="878"/>
                    <a:pt x="832" y="855"/>
                  </a:cubicBezTo>
                  <a:cubicBezTo>
                    <a:pt x="825" y="840"/>
                    <a:pt x="825" y="825"/>
                    <a:pt x="809" y="817"/>
                  </a:cubicBezTo>
                  <a:close/>
                  <a:moveTo>
                    <a:pt x="0" y="748"/>
                  </a:moveTo>
                  <a:lnTo>
                    <a:pt x="0" y="748"/>
                  </a:lnTo>
                  <a:cubicBezTo>
                    <a:pt x="68" y="687"/>
                    <a:pt x="68" y="687"/>
                    <a:pt x="68" y="687"/>
                  </a:cubicBezTo>
                  <a:lnTo>
                    <a:pt x="68" y="687"/>
                  </a:lnTo>
                  <a:cubicBezTo>
                    <a:pt x="61" y="657"/>
                    <a:pt x="46" y="626"/>
                    <a:pt x="53" y="603"/>
                  </a:cubicBezTo>
                  <a:cubicBezTo>
                    <a:pt x="61" y="588"/>
                    <a:pt x="84" y="588"/>
                    <a:pt x="99" y="580"/>
                  </a:cubicBezTo>
                  <a:cubicBezTo>
                    <a:pt x="129" y="580"/>
                    <a:pt x="160" y="603"/>
                    <a:pt x="175" y="595"/>
                  </a:cubicBezTo>
                  <a:cubicBezTo>
                    <a:pt x="206" y="573"/>
                    <a:pt x="198" y="527"/>
                    <a:pt x="221" y="504"/>
                  </a:cubicBezTo>
                  <a:cubicBezTo>
                    <a:pt x="229" y="489"/>
                    <a:pt x="252" y="481"/>
                    <a:pt x="267" y="466"/>
                  </a:cubicBezTo>
                  <a:cubicBezTo>
                    <a:pt x="282" y="450"/>
                    <a:pt x="290" y="420"/>
                    <a:pt x="305" y="397"/>
                  </a:cubicBezTo>
                  <a:cubicBezTo>
                    <a:pt x="321" y="374"/>
                    <a:pt x="336" y="351"/>
                    <a:pt x="359" y="336"/>
                  </a:cubicBezTo>
                  <a:cubicBezTo>
                    <a:pt x="397" y="321"/>
                    <a:pt x="435" y="328"/>
                    <a:pt x="473" y="321"/>
                  </a:cubicBezTo>
                  <a:lnTo>
                    <a:pt x="473" y="321"/>
                  </a:lnTo>
                  <a:cubicBezTo>
                    <a:pt x="481" y="374"/>
                    <a:pt x="466" y="435"/>
                    <a:pt x="496" y="481"/>
                  </a:cubicBezTo>
                  <a:cubicBezTo>
                    <a:pt x="519" y="511"/>
                    <a:pt x="565" y="511"/>
                    <a:pt x="596" y="504"/>
                  </a:cubicBezTo>
                  <a:cubicBezTo>
                    <a:pt x="626" y="496"/>
                    <a:pt x="649" y="466"/>
                    <a:pt x="679" y="458"/>
                  </a:cubicBezTo>
                  <a:cubicBezTo>
                    <a:pt x="710" y="443"/>
                    <a:pt x="733" y="428"/>
                    <a:pt x="763" y="420"/>
                  </a:cubicBezTo>
                  <a:cubicBezTo>
                    <a:pt x="794" y="420"/>
                    <a:pt x="817" y="428"/>
                    <a:pt x="840" y="428"/>
                  </a:cubicBezTo>
                  <a:cubicBezTo>
                    <a:pt x="871" y="428"/>
                    <a:pt x="909" y="435"/>
                    <a:pt x="932" y="420"/>
                  </a:cubicBezTo>
                  <a:cubicBezTo>
                    <a:pt x="962" y="389"/>
                    <a:pt x="970" y="343"/>
                    <a:pt x="985" y="313"/>
                  </a:cubicBezTo>
                  <a:cubicBezTo>
                    <a:pt x="1000" y="290"/>
                    <a:pt x="1008" y="267"/>
                    <a:pt x="1023" y="244"/>
                  </a:cubicBezTo>
                  <a:cubicBezTo>
                    <a:pt x="1038" y="229"/>
                    <a:pt x="1061" y="221"/>
                    <a:pt x="1077" y="206"/>
                  </a:cubicBezTo>
                  <a:cubicBezTo>
                    <a:pt x="1107" y="168"/>
                    <a:pt x="1107" y="114"/>
                    <a:pt x="1138" y="76"/>
                  </a:cubicBezTo>
                  <a:cubicBezTo>
                    <a:pt x="1153" y="46"/>
                    <a:pt x="1184" y="23"/>
                    <a:pt x="1207" y="0"/>
                  </a:cubicBezTo>
                  <a:lnTo>
                    <a:pt x="1207" y="0"/>
                  </a:lnTo>
                  <a:cubicBezTo>
                    <a:pt x="1222" y="23"/>
                    <a:pt x="1229" y="53"/>
                    <a:pt x="1237" y="76"/>
                  </a:cubicBezTo>
                  <a:cubicBezTo>
                    <a:pt x="1237" y="76"/>
                    <a:pt x="1222" y="183"/>
                    <a:pt x="1222" y="191"/>
                  </a:cubicBezTo>
                  <a:cubicBezTo>
                    <a:pt x="1229" y="198"/>
                    <a:pt x="1283" y="290"/>
                    <a:pt x="1283" y="290"/>
                  </a:cubicBezTo>
                  <a:cubicBezTo>
                    <a:pt x="1313" y="336"/>
                    <a:pt x="1352" y="382"/>
                    <a:pt x="1367" y="435"/>
                  </a:cubicBezTo>
                  <a:cubicBezTo>
                    <a:pt x="1390" y="473"/>
                    <a:pt x="1390" y="519"/>
                    <a:pt x="1397" y="565"/>
                  </a:cubicBezTo>
                  <a:lnTo>
                    <a:pt x="1397" y="565"/>
                  </a:lnTo>
                  <a:cubicBezTo>
                    <a:pt x="1359" y="588"/>
                    <a:pt x="1321" y="611"/>
                    <a:pt x="1275" y="634"/>
                  </a:cubicBezTo>
                  <a:cubicBezTo>
                    <a:pt x="1275" y="634"/>
                    <a:pt x="1222" y="611"/>
                    <a:pt x="1214" y="618"/>
                  </a:cubicBezTo>
                  <a:cubicBezTo>
                    <a:pt x="1214" y="626"/>
                    <a:pt x="1176" y="672"/>
                    <a:pt x="1176" y="672"/>
                  </a:cubicBezTo>
                  <a:cubicBezTo>
                    <a:pt x="1199" y="703"/>
                    <a:pt x="1229" y="725"/>
                    <a:pt x="1229" y="756"/>
                  </a:cubicBezTo>
                  <a:cubicBezTo>
                    <a:pt x="1237" y="794"/>
                    <a:pt x="1222" y="832"/>
                    <a:pt x="1214" y="870"/>
                  </a:cubicBezTo>
                  <a:cubicBezTo>
                    <a:pt x="1207" y="901"/>
                    <a:pt x="1184" y="939"/>
                    <a:pt x="1191" y="978"/>
                  </a:cubicBezTo>
                  <a:cubicBezTo>
                    <a:pt x="1191" y="993"/>
                    <a:pt x="1222" y="978"/>
                    <a:pt x="1237" y="993"/>
                  </a:cubicBezTo>
                  <a:cubicBezTo>
                    <a:pt x="1260" y="1023"/>
                    <a:pt x="1275" y="1061"/>
                    <a:pt x="1298" y="1092"/>
                  </a:cubicBezTo>
                  <a:cubicBezTo>
                    <a:pt x="1321" y="1115"/>
                    <a:pt x="1336" y="1138"/>
                    <a:pt x="1359" y="1161"/>
                  </a:cubicBezTo>
                  <a:lnTo>
                    <a:pt x="1359" y="1161"/>
                  </a:lnTo>
                  <a:cubicBezTo>
                    <a:pt x="1329" y="1176"/>
                    <a:pt x="1306" y="1207"/>
                    <a:pt x="1283" y="1199"/>
                  </a:cubicBezTo>
                  <a:cubicBezTo>
                    <a:pt x="1222" y="1199"/>
                    <a:pt x="1168" y="1130"/>
                    <a:pt x="1123" y="1161"/>
                  </a:cubicBezTo>
                  <a:cubicBezTo>
                    <a:pt x="1077" y="1184"/>
                    <a:pt x="1130" y="1283"/>
                    <a:pt x="1092" y="1321"/>
                  </a:cubicBezTo>
                  <a:cubicBezTo>
                    <a:pt x="1061" y="1352"/>
                    <a:pt x="1008" y="1298"/>
                    <a:pt x="962" y="1306"/>
                  </a:cubicBezTo>
                  <a:cubicBezTo>
                    <a:pt x="932" y="1314"/>
                    <a:pt x="893" y="1336"/>
                    <a:pt x="871" y="1367"/>
                  </a:cubicBezTo>
                  <a:cubicBezTo>
                    <a:pt x="863" y="1390"/>
                    <a:pt x="886" y="1428"/>
                    <a:pt x="863" y="1443"/>
                  </a:cubicBezTo>
                  <a:cubicBezTo>
                    <a:pt x="848" y="1459"/>
                    <a:pt x="817" y="1413"/>
                    <a:pt x="802" y="1420"/>
                  </a:cubicBezTo>
                  <a:cubicBezTo>
                    <a:pt x="763" y="1436"/>
                    <a:pt x="763" y="1489"/>
                    <a:pt x="733" y="1505"/>
                  </a:cubicBezTo>
                  <a:cubicBezTo>
                    <a:pt x="702" y="1527"/>
                    <a:pt x="664" y="1520"/>
                    <a:pt x="626" y="1527"/>
                  </a:cubicBezTo>
                  <a:lnTo>
                    <a:pt x="626" y="1527"/>
                  </a:lnTo>
                  <a:cubicBezTo>
                    <a:pt x="565" y="1443"/>
                    <a:pt x="519" y="1344"/>
                    <a:pt x="443" y="1268"/>
                  </a:cubicBezTo>
                  <a:cubicBezTo>
                    <a:pt x="374" y="1207"/>
                    <a:pt x="282" y="1184"/>
                    <a:pt x="206" y="1130"/>
                  </a:cubicBezTo>
                  <a:cubicBezTo>
                    <a:pt x="152" y="1092"/>
                    <a:pt x="107" y="1061"/>
                    <a:pt x="68" y="1016"/>
                  </a:cubicBezTo>
                  <a:cubicBezTo>
                    <a:pt x="53" y="1000"/>
                    <a:pt x="61" y="978"/>
                    <a:pt x="61" y="962"/>
                  </a:cubicBezTo>
                  <a:cubicBezTo>
                    <a:pt x="53" y="947"/>
                    <a:pt x="46" y="932"/>
                    <a:pt x="46" y="916"/>
                  </a:cubicBezTo>
                  <a:cubicBezTo>
                    <a:pt x="53" y="909"/>
                    <a:pt x="76" y="909"/>
                    <a:pt x="76" y="901"/>
                  </a:cubicBezTo>
                  <a:cubicBezTo>
                    <a:pt x="84" y="886"/>
                    <a:pt x="84" y="870"/>
                    <a:pt x="76" y="863"/>
                  </a:cubicBezTo>
                  <a:cubicBezTo>
                    <a:pt x="61" y="832"/>
                    <a:pt x="30" y="817"/>
                    <a:pt x="7" y="794"/>
                  </a:cubicBezTo>
                  <a:lnTo>
                    <a:pt x="7" y="794"/>
                  </a:lnTo>
                  <a:cubicBezTo>
                    <a:pt x="0" y="748"/>
                    <a:pt x="0" y="748"/>
                    <a:pt x="0" y="748"/>
                  </a:cubicBez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90" name="Freeform 42"/>
            <p:cNvSpPr>
              <a:spLocks noChangeArrowheads="1"/>
            </p:cNvSpPr>
            <p:nvPr/>
          </p:nvSpPr>
          <p:spPr bwMode="auto">
            <a:xfrm>
              <a:off x="7249641" y="7859713"/>
              <a:ext cx="90481" cy="101600"/>
            </a:xfrm>
            <a:custGeom>
              <a:avLst/>
              <a:gdLst>
                <a:gd name="T0" fmla="*/ 221 w 253"/>
                <a:gd name="T1" fmla="*/ 69 h 284"/>
                <a:gd name="T2" fmla="*/ 221 w 253"/>
                <a:gd name="T3" fmla="*/ 69 h 284"/>
                <a:gd name="T4" fmla="*/ 137 w 253"/>
                <a:gd name="T5" fmla="*/ 69 h 284"/>
                <a:gd name="T6" fmla="*/ 91 w 253"/>
                <a:gd name="T7" fmla="*/ 16 h 284"/>
                <a:gd name="T8" fmla="*/ 46 w 253"/>
                <a:gd name="T9" fmla="*/ 130 h 284"/>
                <a:gd name="T10" fmla="*/ 8 w 253"/>
                <a:gd name="T11" fmla="*/ 153 h 284"/>
                <a:gd name="T12" fmla="*/ 69 w 253"/>
                <a:gd name="T13" fmla="*/ 199 h 284"/>
                <a:gd name="T14" fmla="*/ 84 w 253"/>
                <a:gd name="T15" fmla="*/ 275 h 284"/>
                <a:gd name="T16" fmla="*/ 152 w 253"/>
                <a:gd name="T17" fmla="*/ 275 h 284"/>
                <a:gd name="T18" fmla="*/ 183 w 253"/>
                <a:gd name="T19" fmla="*/ 222 h 284"/>
                <a:gd name="T20" fmla="*/ 252 w 253"/>
                <a:gd name="T21" fmla="*/ 176 h 284"/>
                <a:gd name="T22" fmla="*/ 244 w 253"/>
                <a:gd name="T23" fmla="*/ 107 h 284"/>
                <a:gd name="T24" fmla="*/ 221 w 253"/>
                <a:gd name="T25" fmla="*/ 69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84">
                  <a:moveTo>
                    <a:pt x="221" y="69"/>
                  </a:moveTo>
                  <a:lnTo>
                    <a:pt x="221" y="69"/>
                  </a:lnTo>
                  <a:cubicBezTo>
                    <a:pt x="198" y="61"/>
                    <a:pt x="160" y="77"/>
                    <a:pt x="137" y="69"/>
                  </a:cubicBezTo>
                  <a:cubicBezTo>
                    <a:pt x="114" y="61"/>
                    <a:pt x="114" y="0"/>
                    <a:pt x="91" y="16"/>
                  </a:cubicBezTo>
                  <a:cubicBezTo>
                    <a:pt x="61" y="38"/>
                    <a:pt x="69" y="92"/>
                    <a:pt x="46" y="130"/>
                  </a:cubicBezTo>
                  <a:cubicBezTo>
                    <a:pt x="38" y="145"/>
                    <a:pt x="0" y="138"/>
                    <a:pt x="8" y="153"/>
                  </a:cubicBezTo>
                  <a:cubicBezTo>
                    <a:pt x="15" y="176"/>
                    <a:pt x="46" y="184"/>
                    <a:pt x="69" y="199"/>
                  </a:cubicBezTo>
                  <a:cubicBezTo>
                    <a:pt x="69" y="199"/>
                    <a:pt x="84" y="268"/>
                    <a:pt x="84" y="275"/>
                  </a:cubicBezTo>
                  <a:cubicBezTo>
                    <a:pt x="84" y="283"/>
                    <a:pt x="152" y="275"/>
                    <a:pt x="152" y="275"/>
                  </a:cubicBezTo>
                  <a:cubicBezTo>
                    <a:pt x="152" y="275"/>
                    <a:pt x="168" y="222"/>
                    <a:pt x="183" y="222"/>
                  </a:cubicBezTo>
                  <a:cubicBezTo>
                    <a:pt x="191" y="222"/>
                    <a:pt x="252" y="176"/>
                    <a:pt x="252" y="176"/>
                  </a:cubicBezTo>
                  <a:cubicBezTo>
                    <a:pt x="244" y="153"/>
                    <a:pt x="252" y="130"/>
                    <a:pt x="244" y="107"/>
                  </a:cubicBezTo>
                  <a:cubicBezTo>
                    <a:pt x="237" y="92"/>
                    <a:pt x="237" y="77"/>
                    <a:pt x="221" y="6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91" name="Freeform 43"/>
            <p:cNvSpPr>
              <a:spLocks noChangeArrowheads="1"/>
            </p:cNvSpPr>
            <p:nvPr/>
          </p:nvSpPr>
          <p:spPr bwMode="auto">
            <a:xfrm>
              <a:off x="7203606" y="7134225"/>
              <a:ext cx="376213" cy="641350"/>
            </a:xfrm>
            <a:custGeom>
              <a:avLst/>
              <a:gdLst>
                <a:gd name="T0" fmla="*/ 267 w 1047"/>
                <a:gd name="T1" fmla="*/ 1229 h 1780"/>
                <a:gd name="T2" fmla="*/ 176 w 1047"/>
                <a:gd name="T3" fmla="*/ 1283 h 1780"/>
                <a:gd name="T4" fmla="*/ 130 w 1047"/>
                <a:gd name="T5" fmla="*/ 1359 h 1780"/>
                <a:gd name="T6" fmla="*/ 214 w 1047"/>
                <a:gd name="T7" fmla="*/ 1451 h 1780"/>
                <a:gd name="T8" fmla="*/ 244 w 1047"/>
                <a:gd name="T9" fmla="*/ 1520 h 1780"/>
                <a:gd name="T10" fmla="*/ 359 w 1047"/>
                <a:gd name="T11" fmla="*/ 1359 h 1780"/>
                <a:gd name="T12" fmla="*/ 267 w 1047"/>
                <a:gd name="T13" fmla="*/ 1229 h 1780"/>
                <a:gd name="T14" fmla="*/ 15 w 1047"/>
                <a:gd name="T15" fmla="*/ 1589 h 1780"/>
                <a:gd name="T16" fmla="*/ 15 w 1047"/>
                <a:gd name="T17" fmla="*/ 1245 h 1780"/>
                <a:gd name="T18" fmla="*/ 53 w 1047"/>
                <a:gd name="T19" fmla="*/ 1069 h 1780"/>
                <a:gd name="T20" fmla="*/ 176 w 1047"/>
                <a:gd name="T21" fmla="*/ 855 h 1780"/>
                <a:gd name="T22" fmla="*/ 214 w 1047"/>
                <a:gd name="T23" fmla="*/ 634 h 1780"/>
                <a:gd name="T24" fmla="*/ 267 w 1047"/>
                <a:gd name="T25" fmla="*/ 542 h 1780"/>
                <a:gd name="T26" fmla="*/ 229 w 1047"/>
                <a:gd name="T27" fmla="*/ 512 h 1780"/>
                <a:gd name="T28" fmla="*/ 290 w 1047"/>
                <a:gd name="T29" fmla="*/ 389 h 1780"/>
                <a:gd name="T30" fmla="*/ 351 w 1047"/>
                <a:gd name="T31" fmla="*/ 252 h 1780"/>
                <a:gd name="T32" fmla="*/ 435 w 1047"/>
                <a:gd name="T33" fmla="*/ 206 h 1780"/>
                <a:gd name="T34" fmla="*/ 557 w 1047"/>
                <a:gd name="T35" fmla="*/ 68 h 1780"/>
                <a:gd name="T36" fmla="*/ 642 w 1047"/>
                <a:gd name="T37" fmla="*/ 0 h 1780"/>
                <a:gd name="T38" fmla="*/ 665 w 1047"/>
                <a:gd name="T39" fmla="*/ 99 h 1780"/>
                <a:gd name="T40" fmla="*/ 840 w 1047"/>
                <a:gd name="T41" fmla="*/ 122 h 1780"/>
                <a:gd name="T42" fmla="*/ 810 w 1047"/>
                <a:gd name="T43" fmla="*/ 198 h 1780"/>
                <a:gd name="T44" fmla="*/ 848 w 1047"/>
                <a:gd name="T45" fmla="*/ 359 h 1780"/>
                <a:gd name="T46" fmla="*/ 932 w 1047"/>
                <a:gd name="T47" fmla="*/ 527 h 1780"/>
                <a:gd name="T48" fmla="*/ 878 w 1047"/>
                <a:gd name="T49" fmla="*/ 664 h 1780"/>
                <a:gd name="T50" fmla="*/ 1039 w 1047"/>
                <a:gd name="T51" fmla="*/ 664 h 1780"/>
                <a:gd name="T52" fmla="*/ 955 w 1047"/>
                <a:gd name="T53" fmla="*/ 764 h 1780"/>
                <a:gd name="T54" fmla="*/ 970 w 1047"/>
                <a:gd name="T55" fmla="*/ 871 h 1780"/>
                <a:gd name="T56" fmla="*/ 909 w 1047"/>
                <a:gd name="T57" fmla="*/ 1000 h 1780"/>
                <a:gd name="T58" fmla="*/ 894 w 1047"/>
                <a:gd name="T59" fmla="*/ 1130 h 1780"/>
                <a:gd name="T60" fmla="*/ 749 w 1047"/>
                <a:gd name="T61" fmla="*/ 1268 h 1780"/>
                <a:gd name="T62" fmla="*/ 680 w 1047"/>
                <a:gd name="T63" fmla="*/ 1344 h 1780"/>
                <a:gd name="T64" fmla="*/ 565 w 1047"/>
                <a:gd name="T65" fmla="*/ 1512 h 1780"/>
                <a:gd name="T66" fmla="*/ 474 w 1047"/>
                <a:gd name="T67" fmla="*/ 1688 h 1780"/>
                <a:gd name="T68" fmla="*/ 305 w 1047"/>
                <a:gd name="T69" fmla="*/ 1688 h 1780"/>
                <a:gd name="T70" fmla="*/ 138 w 1047"/>
                <a:gd name="T71" fmla="*/ 1772 h 1780"/>
                <a:gd name="T72" fmla="*/ 15 w 1047"/>
                <a:gd name="T73" fmla="*/ 1589 h 1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7" h="1780">
                  <a:moveTo>
                    <a:pt x="267" y="1229"/>
                  </a:moveTo>
                  <a:lnTo>
                    <a:pt x="267" y="1229"/>
                  </a:lnTo>
                  <a:cubicBezTo>
                    <a:pt x="244" y="1207"/>
                    <a:pt x="206" y="1191"/>
                    <a:pt x="183" y="1207"/>
                  </a:cubicBezTo>
                  <a:cubicBezTo>
                    <a:pt x="160" y="1214"/>
                    <a:pt x="183" y="1260"/>
                    <a:pt x="176" y="1283"/>
                  </a:cubicBezTo>
                  <a:cubicBezTo>
                    <a:pt x="168" y="1291"/>
                    <a:pt x="138" y="1283"/>
                    <a:pt x="130" y="1298"/>
                  </a:cubicBezTo>
                  <a:cubicBezTo>
                    <a:pt x="122" y="1321"/>
                    <a:pt x="122" y="1344"/>
                    <a:pt x="130" y="1359"/>
                  </a:cubicBezTo>
                  <a:cubicBezTo>
                    <a:pt x="145" y="1382"/>
                    <a:pt x="183" y="1390"/>
                    <a:pt x="199" y="1413"/>
                  </a:cubicBezTo>
                  <a:cubicBezTo>
                    <a:pt x="206" y="1421"/>
                    <a:pt x="221" y="1436"/>
                    <a:pt x="214" y="1451"/>
                  </a:cubicBezTo>
                  <a:cubicBezTo>
                    <a:pt x="214" y="1466"/>
                    <a:pt x="176" y="1466"/>
                    <a:pt x="183" y="1482"/>
                  </a:cubicBezTo>
                  <a:cubicBezTo>
                    <a:pt x="191" y="1504"/>
                    <a:pt x="221" y="1535"/>
                    <a:pt x="244" y="1520"/>
                  </a:cubicBezTo>
                  <a:cubicBezTo>
                    <a:pt x="275" y="1489"/>
                    <a:pt x="237" y="1436"/>
                    <a:pt x="267" y="1405"/>
                  </a:cubicBezTo>
                  <a:cubicBezTo>
                    <a:pt x="282" y="1375"/>
                    <a:pt x="351" y="1398"/>
                    <a:pt x="359" y="1359"/>
                  </a:cubicBezTo>
                  <a:cubicBezTo>
                    <a:pt x="367" y="1329"/>
                    <a:pt x="305" y="1314"/>
                    <a:pt x="290" y="1283"/>
                  </a:cubicBezTo>
                  <a:cubicBezTo>
                    <a:pt x="275" y="1268"/>
                    <a:pt x="282" y="1237"/>
                    <a:pt x="267" y="1229"/>
                  </a:cubicBezTo>
                  <a:close/>
                  <a:moveTo>
                    <a:pt x="15" y="1589"/>
                  </a:moveTo>
                  <a:lnTo>
                    <a:pt x="15" y="1589"/>
                  </a:lnTo>
                  <a:cubicBezTo>
                    <a:pt x="38" y="1550"/>
                    <a:pt x="84" y="1527"/>
                    <a:pt x="84" y="1489"/>
                  </a:cubicBezTo>
                  <a:cubicBezTo>
                    <a:pt x="84" y="1405"/>
                    <a:pt x="30" y="1329"/>
                    <a:pt x="15" y="1245"/>
                  </a:cubicBezTo>
                  <a:cubicBezTo>
                    <a:pt x="8" y="1207"/>
                    <a:pt x="0" y="1168"/>
                    <a:pt x="8" y="1130"/>
                  </a:cubicBezTo>
                  <a:cubicBezTo>
                    <a:pt x="15" y="1107"/>
                    <a:pt x="53" y="1100"/>
                    <a:pt x="53" y="1069"/>
                  </a:cubicBezTo>
                  <a:cubicBezTo>
                    <a:pt x="69" y="1016"/>
                    <a:pt x="23" y="962"/>
                    <a:pt x="46" y="916"/>
                  </a:cubicBezTo>
                  <a:cubicBezTo>
                    <a:pt x="69" y="871"/>
                    <a:pt x="138" y="878"/>
                    <a:pt x="176" y="855"/>
                  </a:cubicBezTo>
                  <a:cubicBezTo>
                    <a:pt x="191" y="840"/>
                    <a:pt x="206" y="825"/>
                    <a:pt x="214" y="802"/>
                  </a:cubicBezTo>
                  <a:cubicBezTo>
                    <a:pt x="221" y="748"/>
                    <a:pt x="199" y="687"/>
                    <a:pt x="214" y="634"/>
                  </a:cubicBezTo>
                  <a:cubicBezTo>
                    <a:pt x="221" y="618"/>
                    <a:pt x="252" y="641"/>
                    <a:pt x="260" y="626"/>
                  </a:cubicBezTo>
                  <a:cubicBezTo>
                    <a:pt x="275" y="603"/>
                    <a:pt x="275" y="573"/>
                    <a:pt x="267" y="542"/>
                  </a:cubicBezTo>
                  <a:cubicBezTo>
                    <a:pt x="260" y="527"/>
                    <a:pt x="237" y="527"/>
                    <a:pt x="229" y="512"/>
                  </a:cubicBezTo>
                  <a:lnTo>
                    <a:pt x="229" y="512"/>
                  </a:lnTo>
                  <a:cubicBezTo>
                    <a:pt x="252" y="489"/>
                    <a:pt x="298" y="466"/>
                    <a:pt x="313" y="435"/>
                  </a:cubicBezTo>
                  <a:cubicBezTo>
                    <a:pt x="321" y="420"/>
                    <a:pt x="282" y="405"/>
                    <a:pt x="290" y="389"/>
                  </a:cubicBezTo>
                  <a:cubicBezTo>
                    <a:pt x="290" y="366"/>
                    <a:pt x="321" y="359"/>
                    <a:pt x="336" y="336"/>
                  </a:cubicBezTo>
                  <a:cubicBezTo>
                    <a:pt x="344" y="313"/>
                    <a:pt x="344" y="282"/>
                    <a:pt x="351" y="252"/>
                  </a:cubicBezTo>
                  <a:lnTo>
                    <a:pt x="351" y="252"/>
                  </a:lnTo>
                  <a:cubicBezTo>
                    <a:pt x="382" y="237"/>
                    <a:pt x="405" y="221"/>
                    <a:pt x="435" y="206"/>
                  </a:cubicBezTo>
                  <a:cubicBezTo>
                    <a:pt x="466" y="198"/>
                    <a:pt x="504" y="214"/>
                    <a:pt x="527" y="191"/>
                  </a:cubicBezTo>
                  <a:cubicBezTo>
                    <a:pt x="557" y="160"/>
                    <a:pt x="535" y="107"/>
                    <a:pt x="557" y="68"/>
                  </a:cubicBezTo>
                  <a:cubicBezTo>
                    <a:pt x="573" y="38"/>
                    <a:pt x="611" y="23"/>
                    <a:pt x="642" y="0"/>
                  </a:cubicBezTo>
                  <a:lnTo>
                    <a:pt x="642" y="0"/>
                  </a:lnTo>
                  <a:cubicBezTo>
                    <a:pt x="649" y="23"/>
                    <a:pt x="672" y="46"/>
                    <a:pt x="680" y="68"/>
                  </a:cubicBezTo>
                  <a:cubicBezTo>
                    <a:pt x="680" y="76"/>
                    <a:pt x="657" y="91"/>
                    <a:pt x="665" y="99"/>
                  </a:cubicBezTo>
                  <a:cubicBezTo>
                    <a:pt x="695" y="107"/>
                    <a:pt x="726" y="91"/>
                    <a:pt x="756" y="99"/>
                  </a:cubicBezTo>
                  <a:cubicBezTo>
                    <a:pt x="787" y="99"/>
                    <a:pt x="817" y="114"/>
                    <a:pt x="840" y="122"/>
                  </a:cubicBezTo>
                  <a:lnTo>
                    <a:pt x="840" y="122"/>
                  </a:lnTo>
                  <a:cubicBezTo>
                    <a:pt x="832" y="145"/>
                    <a:pt x="802" y="168"/>
                    <a:pt x="810" y="198"/>
                  </a:cubicBezTo>
                  <a:cubicBezTo>
                    <a:pt x="825" y="221"/>
                    <a:pt x="878" y="221"/>
                    <a:pt x="886" y="252"/>
                  </a:cubicBezTo>
                  <a:cubicBezTo>
                    <a:pt x="894" y="290"/>
                    <a:pt x="840" y="321"/>
                    <a:pt x="848" y="359"/>
                  </a:cubicBezTo>
                  <a:cubicBezTo>
                    <a:pt x="855" y="382"/>
                    <a:pt x="901" y="374"/>
                    <a:pt x="909" y="397"/>
                  </a:cubicBezTo>
                  <a:cubicBezTo>
                    <a:pt x="932" y="435"/>
                    <a:pt x="932" y="489"/>
                    <a:pt x="932" y="527"/>
                  </a:cubicBezTo>
                  <a:cubicBezTo>
                    <a:pt x="932" y="542"/>
                    <a:pt x="909" y="550"/>
                    <a:pt x="909" y="557"/>
                  </a:cubicBezTo>
                  <a:cubicBezTo>
                    <a:pt x="894" y="596"/>
                    <a:pt x="848" y="649"/>
                    <a:pt x="878" y="664"/>
                  </a:cubicBezTo>
                  <a:cubicBezTo>
                    <a:pt x="917" y="695"/>
                    <a:pt x="978" y="634"/>
                    <a:pt x="1024" y="634"/>
                  </a:cubicBezTo>
                  <a:cubicBezTo>
                    <a:pt x="1031" y="634"/>
                    <a:pt x="1039" y="649"/>
                    <a:pt x="1039" y="664"/>
                  </a:cubicBezTo>
                  <a:cubicBezTo>
                    <a:pt x="1046" y="687"/>
                    <a:pt x="1046" y="718"/>
                    <a:pt x="1031" y="741"/>
                  </a:cubicBezTo>
                  <a:cubicBezTo>
                    <a:pt x="1016" y="764"/>
                    <a:pt x="970" y="741"/>
                    <a:pt x="955" y="764"/>
                  </a:cubicBezTo>
                  <a:cubicBezTo>
                    <a:pt x="932" y="787"/>
                    <a:pt x="924" y="817"/>
                    <a:pt x="924" y="848"/>
                  </a:cubicBezTo>
                  <a:cubicBezTo>
                    <a:pt x="932" y="863"/>
                    <a:pt x="970" y="855"/>
                    <a:pt x="970" y="871"/>
                  </a:cubicBezTo>
                  <a:cubicBezTo>
                    <a:pt x="978" y="893"/>
                    <a:pt x="962" y="916"/>
                    <a:pt x="955" y="939"/>
                  </a:cubicBezTo>
                  <a:cubicBezTo>
                    <a:pt x="947" y="962"/>
                    <a:pt x="924" y="977"/>
                    <a:pt x="909" y="1000"/>
                  </a:cubicBezTo>
                  <a:cubicBezTo>
                    <a:pt x="894" y="1016"/>
                    <a:pt x="871" y="1031"/>
                    <a:pt x="871" y="1054"/>
                  </a:cubicBezTo>
                  <a:cubicBezTo>
                    <a:pt x="871" y="1085"/>
                    <a:pt x="909" y="1107"/>
                    <a:pt x="894" y="1130"/>
                  </a:cubicBezTo>
                  <a:cubicBezTo>
                    <a:pt x="886" y="1153"/>
                    <a:pt x="840" y="1138"/>
                    <a:pt x="817" y="1153"/>
                  </a:cubicBezTo>
                  <a:cubicBezTo>
                    <a:pt x="787" y="1184"/>
                    <a:pt x="771" y="1229"/>
                    <a:pt x="749" y="1268"/>
                  </a:cubicBezTo>
                  <a:lnTo>
                    <a:pt x="749" y="1268"/>
                  </a:lnTo>
                  <a:cubicBezTo>
                    <a:pt x="726" y="1291"/>
                    <a:pt x="695" y="1314"/>
                    <a:pt x="680" y="1344"/>
                  </a:cubicBezTo>
                  <a:cubicBezTo>
                    <a:pt x="649" y="1382"/>
                    <a:pt x="649" y="1436"/>
                    <a:pt x="619" y="1474"/>
                  </a:cubicBezTo>
                  <a:cubicBezTo>
                    <a:pt x="603" y="1489"/>
                    <a:pt x="580" y="1497"/>
                    <a:pt x="565" y="1512"/>
                  </a:cubicBezTo>
                  <a:cubicBezTo>
                    <a:pt x="550" y="1535"/>
                    <a:pt x="542" y="1558"/>
                    <a:pt x="527" y="1581"/>
                  </a:cubicBezTo>
                  <a:cubicBezTo>
                    <a:pt x="512" y="1611"/>
                    <a:pt x="504" y="1657"/>
                    <a:pt x="474" y="1688"/>
                  </a:cubicBezTo>
                  <a:cubicBezTo>
                    <a:pt x="451" y="1703"/>
                    <a:pt x="413" y="1696"/>
                    <a:pt x="382" y="1696"/>
                  </a:cubicBezTo>
                  <a:cubicBezTo>
                    <a:pt x="359" y="1696"/>
                    <a:pt x="336" y="1688"/>
                    <a:pt x="305" y="1688"/>
                  </a:cubicBezTo>
                  <a:cubicBezTo>
                    <a:pt x="275" y="1696"/>
                    <a:pt x="252" y="1711"/>
                    <a:pt x="221" y="1726"/>
                  </a:cubicBezTo>
                  <a:cubicBezTo>
                    <a:pt x="191" y="1734"/>
                    <a:pt x="168" y="1764"/>
                    <a:pt x="138" y="1772"/>
                  </a:cubicBezTo>
                  <a:cubicBezTo>
                    <a:pt x="107" y="1779"/>
                    <a:pt x="61" y="1779"/>
                    <a:pt x="38" y="1749"/>
                  </a:cubicBezTo>
                  <a:cubicBezTo>
                    <a:pt x="8" y="1703"/>
                    <a:pt x="23" y="1642"/>
                    <a:pt x="15" y="1589"/>
                  </a:cubicBez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92" name="Freeform 44"/>
            <p:cNvSpPr>
              <a:spLocks noChangeArrowheads="1"/>
            </p:cNvSpPr>
            <p:nvPr/>
          </p:nvSpPr>
          <p:spPr bwMode="auto">
            <a:xfrm>
              <a:off x="7248053" y="7562851"/>
              <a:ext cx="88894" cy="123825"/>
            </a:xfrm>
            <a:custGeom>
              <a:avLst/>
              <a:gdLst>
                <a:gd name="T0" fmla="*/ 145 w 246"/>
                <a:gd name="T1" fmla="*/ 38 h 345"/>
                <a:gd name="T2" fmla="*/ 145 w 246"/>
                <a:gd name="T3" fmla="*/ 38 h 345"/>
                <a:gd name="T4" fmla="*/ 61 w 246"/>
                <a:gd name="T5" fmla="*/ 16 h 345"/>
                <a:gd name="T6" fmla="*/ 54 w 246"/>
                <a:gd name="T7" fmla="*/ 92 h 345"/>
                <a:gd name="T8" fmla="*/ 8 w 246"/>
                <a:gd name="T9" fmla="*/ 107 h 345"/>
                <a:gd name="T10" fmla="*/ 8 w 246"/>
                <a:gd name="T11" fmla="*/ 168 h 345"/>
                <a:gd name="T12" fmla="*/ 77 w 246"/>
                <a:gd name="T13" fmla="*/ 222 h 345"/>
                <a:gd name="T14" fmla="*/ 92 w 246"/>
                <a:gd name="T15" fmla="*/ 260 h 345"/>
                <a:gd name="T16" fmla="*/ 61 w 246"/>
                <a:gd name="T17" fmla="*/ 291 h 345"/>
                <a:gd name="T18" fmla="*/ 122 w 246"/>
                <a:gd name="T19" fmla="*/ 329 h 345"/>
                <a:gd name="T20" fmla="*/ 145 w 246"/>
                <a:gd name="T21" fmla="*/ 214 h 345"/>
                <a:gd name="T22" fmla="*/ 237 w 246"/>
                <a:gd name="T23" fmla="*/ 168 h 345"/>
                <a:gd name="T24" fmla="*/ 168 w 246"/>
                <a:gd name="T25" fmla="*/ 92 h 345"/>
                <a:gd name="T26" fmla="*/ 145 w 246"/>
                <a:gd name="T27" fmla="*/ 38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6" h="345">
                  <a:moveTo>
                    <a:pt x="145" y="38"/>
                  </a:moveTo>
                  <a:lnTo>
                    <a:pt x="145" y="38"/>
                  </a:lnTo>
                  <a:cubicBezTo>
                    <a:pt x="122" y="16"/>
                    <a:pt x="84" y="0"/>
                    <a:pt x="61" y="16"/>
                  </a:cubicBezTo>
                  <a:cubicBezTo>
                    <a:pt x="38" y="23"/>
                    <a:pt x="61" y="69"/>
                    <a:pt x="54" y="92"/>
                  </a:cubicBezTo>
                  <a:cubicBezTo>
                    <a:pt x="46" y="100"/>
                    <a:pt x="16" y="92"/>
                    <a:pt x="8" y="107"/>
                  </a:cubicBezTo>
                  <a:cubicBezTo>
                    <a:pt x="0" y="130"/>
                    <a:pt x="0" y="153"/>
                    <a:pt x="8" y="168"/>
                  </a:cubicBezTo>
                  <a:cubicBezTo>
                    <a:pt x="23" y="191"/>
                    <a:pt x="61" y="199"/>
                    <a:pt x="77" y="222"/>
                  </a:cubicBezTo>
                  <a:cubicBezTo>
                    <a:pt x="84" y="230"/>
                    <a:pt x="99" y="245"/>
                    <a:pt x="92" y="260"/>
                  </a:cubicBezTo>
                  <a:cubicBezTo>
                    <a:pt x="92" y="275"/>
                    <a:pt x="54" y="275"/>
                    <a:pt x="61" y="291"/>
                  </a:cubicBezTo>
                  <a:cubicBezTo>
                    <a:pt x="69" y="313"/>
                    <a:pt x="99" y="344"/>
                    <a:pt x="122" y="329"/>
                  </a:cubicBezTo>
                  <a:cubicBezTo>
                    <a:pt x="153" y="298"/>
                    <a:pt x="115" y="245"/>
                    <a:pt x="145" y="214"/>
                  </a:cubicBezTo>
                  <a:cubicBezTo>
                    <a:pt x="160" y="184"/>
                    <a:pt x="229" y="207"/>
                    <a:pt x="237" y="168"/>
                  </a:cubicBezTo>
                  <a:cubicBezTo>
                    <a:pt x="245" y="138"/>
                    <a:pt x="183" y="123"/>
                    <a:pt x="168" y="92"/>
                  </a:cubicBezTo>
                  <a:cubicBezTo>
                    <a:pt x="153" y="77"/>
                    <a:pt x="160" y="46"/>
                    <a:pt x="145" y="3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93" name="Freeform 45"/>
            <p:cNvSpPr>
              <a:spLocks noChangeArrowheads="1"/>
            </p:cNvSpPr>
            <p:nvPr/>
          </p:nvSpPr>
          <p:spPr bwMode="auto">
            <a:xfrm>
              <a:off x="7473463" y="7024689"/>
              <a:ext cx="725441" cy="896937"/>
            </a:xfrm>
            <a:custGeom>
              <a:avLst/>
              <a:gdLst>
                <a:gd name="T0" fmla="*/ 0 w 2017"/>
                <a:gd name="T1" fmla="*/ 1574 h 2491"/>
                <a:gd name="T2" fmla="*/ 145 w 2017"/>
                <a:gd name="T3" fmla="*/ 1436 h 2491"/>
                <a:gd name="T4" fmla="*/ 160 w 2017"/>
                <a:gd name="T5" fmla="*/ 1306 h 2491"/>
                <a:gd name="T6" fmla="*/ 221 w 2017"/>
                <a:gd name="T7" fmla="*/ 1177 h 2491"/>
                <a:gd name="T8" fmla="*/ 206 w 2017"/>
                <a:gd name="T9" fmla="*/ 1070 h 2491"/>
                <a:gd name="T10" fmla="*/ 290 w 2017"/>
                <a:gd name="T11" fmla="*/ 970 h 2491"/>
                <a:gd name="T12" fmla="*/ 129 w 2017"/>
                <a:gd name="T13" fmla="*/ 970 h 2491"/>
                <a:gd name="T14" fmla="*/ 183 w 2017"/>
                <a:gd name="T15" fmla="*/ 833 h 2491"/>
                <a:gd name="T16" fmla="*/ 99 w 2017"/>
                <a:gd name="T17" fmla="*/ 665 h 2491"/>
                <a:gd name="T18" fmla="*/ 61 w 2017"/>
                <a:gd name="T19" fmla="*/ 504 h 2491"/>
                <a:gd name="T20" fmla="*/ 91 w 2017"/>
                <a:gd name="T21" fmla="*/ 428 h 2491"/>
                <a:gd name="T22" fmla="*/ 374 w 2017"/>
                <a:gd name="T23" fmla="*/ 283 h 2491"/>
                <a:gd name="T24" fmla="*/ 588 w 2017"/>
                <a:gd name="T25" fmla="*/ 367 h 2491"/>
                <a:gd name="T26" fmla="*/ 725 w 2017"/>
                <a:gd name="T27" fmla="*/ 252 h 2491"/>
                <a:gd name="T28" fmla="*/ 580 w 2017"/>
                <a:gd name="T29" fmla="*/ 191 h 2491"/>
                <a:gd name="T30" fmla="*/ 825 w 2017"/>
                <a:gd name="T31" fmla="*/ 145 h 2491"/>
                <a:gd name="T32" fmla="*/ 901 w 2017"/>
                <a:gd name="T33" fmla="*/ 8 h 2491"/>
                <a:gd name="T34" fmla="*/ 1031 w 2017"/>
                <a:gd name="T35" fmla="*/ 138 h 2491"/>
                <a:gd name="T36" fmla="*/ 1084 w 2017"/>
                <a:gd name="T37" fmla="*/ 374 h 2491"/>
                <a:gd name="T38" fmla="*/ 1206 w 2017"/>
                <a:gd name="T39" fmla="*/ 420 h 2491"/>
                <a:gd name="T40" fmla="*/ 1229 w 2017"/>
                <a:gd name="T41" fmla="*/ 313 h 2491"/>
                <a:gd name="T42" fmla="*/ 1374 w 2017"/>
                <a:gd name="T43" fmla="*/ 184 h 2491"/>
                <a:gd name="T44" fmla="*/ 1504 w 2017"/>
                <a:gd name="T45" fmla="*/ 283 h 2491"/>
                <a:gd name="T46" fmla="*/ 1840 w 2017"/>
                <a:gd name="T47" fmla="*/ 833 h 2491"/>
                <a:gd name="T48" fmla="*/ 1665 w 2017"/>
                <a:gd name="T49" fmla="*/ 1574 h 2491"/>
                <a:gd name="T50" fmla="*/ 1443 w 2017"/>
                <a:gd name="T51" fmla="*/ 1895 h 2491"/>
                <a:gd name="T52" fmla="*/ 1772 w 2017"/>
                <a:gd name="T53" fmla="*/ 2101 h 2491"/>
                <a:gd name="T54" fmla="*/ 1741 w 2017"/>
                <a:gd name="T55" fmla="*/ 2169 h 2491"/>
                <a:gd name="T56" fmla="*/ 1680 w 2017"/>
                <a:gd name="T57" fmla="*/ 2269 h 2491"/>
                <a:gd name="T58" fmla="*/ 1588 w 2017"/>
                <a:gd name="T59" fmla="*/ 2299 h 2491"/>
                <a:gd name="T60" fmla="*/ 1390 w 2017"/>
                <a:gd name="T61" fmla="*/ 2315 h 2491"/>
                <a:gd name="T62" fmla="*/ 1275 w 2017"/>
                <a:gd name="T63" fmla="*/ 2437 h 2491"/>
                <a:gd name="T64" fmla="*/ 1161 w 2017"/>
                <a:gd name="T65" fmla="*/ 2414 h 2491"/>
                <a:gd name="T66" fmla="*/ 969 w 2017"/>
                <a:gd name="T67" fmla="*/ 2444 h 2491"/>
                <a:gd name="T68" fmla="*/ 802 w 2017"/>
                <a:gd name="T69" fmla="*/ 2421 h 2491"/>
                <a:gd name="T70" fmla="*/ 603 w 2017"/>
                <a:gd name="T71" fmla="*/ 2437 h 2491"/>
                <a:gd name="T72" fmla="*/ 473 w 2017"/>
                <a:gd name="T73" fmla="*/ 2421 h 2491"/>
                <a:gd name="T74" fmla="*/ 565 w 2017"/>
                <a:gd name="T75" fmla="*/ 2299 h 2491"/>
                <a:gd name="T76" fmla="*/ 435 w 2017"/>
                <a:gd name="T77" fmla="*/ 2254 h 2491"/>
                <a:gd name="T78" fmla="*/ 190 w 2017"/>
                <a:gd name="T79" fmla="*/ 2139 h 2491"/>
                <a:gd name="T80" fmla="*/ 160 w 2017"/>
                <a:gd name="T81" fmla="*/ 2009 h 2491"/>
                <a:gd name="T82" fmla="*/ 15 w 2017"/>
                <a:gd name="T83" fmla="*/ 1765 h 2491"/>
                <a:gd name="T84" fmla="*/ 0 w 2017"/>
                <a:gd name="T85" fmla="*/ 1574 h 2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17" h="2491">
                  <a:moveTo>
                    <a:pt x="0" y="1574"/>
                  </a:moveTo>
                  <a:lnTo>
                    <a:pt x="0" y="1574"/>
                  </a:lnTo>
                  <a:cubicBezTo>
                    <a:pt x="22" y="1535"/>
                    <a:pt x="38" y="1490"/>
                    <a:pt x="68" y="1459"/>
                  </a:cubicBezTo>
                  <a:cubicBezTo>
                    <a:pt x="91" y="1444"/>
                    <a:pt x="137" y="1459"/>
                    <a:pt x="145" y="1436"/>
                  </a:cubicBezTo>
                  <a:cubicBezTo>
                    <a:pt x="160" y="1413"/>
                    <a:pt x="122" y="1391"/>
                    <a:pt x="122" y="1360"/>
                  </a:cubicBezTo>
                  <a:cubicBezTo>
                    <a:pt x="122" y="1337"/>
                    <a:pt x="145" y="1322"/>
                    <a:pt x="160" y="1306"/>
                  </a:cubicBezTo>
                  <a:cubicBezTo>
                    <a:pt x="175" y="1283"/>
                    <a:pt x="198" y="1268"/>
                    <a:pt x="206" y="1245"/>
                  </a:cubicBezTo>
                  <a:cubicBezTo>
                    <a:pt x="213" y="1222"/>
                    <a:pt x="229" y="1199"/>
                    <a:pt x="221" y="1177"/>
                  </a:cubicBezTo>
                  <a:cubicBezTo>
                    <a:pt x="221" y="1161"/>
                    <a:pt x="183" y="1169"/>
                    <a:pt x="175" y="1154"/>
                  </a:cubicBezTo>
                  <a:cubicBezTo>
                    <a:pt x="175" y="1123"/>
                    <a:pt x="183" y="1093"/>
                    <a:pt x="206" y="1070"/>
                  </a:cubicBezTo>
                  <a:cubicBezTo>
                    <a:pt x="221" y="1047"/>
                    <a:pt x="267" y="1070"/>
                    <a:pt x="282" y="1047"/>
                  </a:cubicBezTo>
                  <a:cubicBezTo>
                    <a:pt x="297" y="1024"/>
                    <a:pt x="297" y="993"/>
                    <a:pt x="290" y="970"/>
                  </a:cubicBezTo>
                  <a:cubicBezTo>
                    <a:pt x="290" y="955"/>
                    <a:pt x="282" y="940"/>
                    <a:pt x="275" y="940"/>
                  </a:cubicBezTo>
                  <a:cubicBezTo>
                    <a:pt x="229" y="940"/>
                    <a:pt x="168" y="1001"/>
                    <a:pt x="129" y="970"/>
                  </a:cubicBezTo>
                  <a:cubicBezTo>
                    <a:pt x="99" y="955"/>
                    <a:pt x="145" y="902"/>
                    <a:pt x="160" y="863"/>
                  </a:cubicBezTo>
                  <a:cubicBezTo>
                    <a:pt x="160" y="856"/>
                    <a:pt x="183" y="848"/>
                    <a:pt x="183" y="833"/>
                  </a:cubicBezTo>
                  <a:cubicBezTo>
                    <a:pt x="183" y="795"/>
                    <a:pt x="183" y="741"/>
                    <a:pt x="160" y="703"/>
                  </a:cubicBezTo>
                  <a:cubicBezTo>
                    <a:pt x="152" y="680"/>
                    <a:pt x="106" y="688"/>
                    <a:pt x="99" y="665"/>
                  </a:cubicBezTo>
                  <a:cubicBezTo>
                    <a:pt x="91" y="627"/>
                    <a:pt x="145" y="596"/>
                    <a:pt x="137" y="558"/>
                  </a:cubicBezTo>
                  <a:cubicBezTo>
                    <a:pt x="129" y="527"/>
                    <a:pt x="76" y="527"/>
                    <a:pt x="61" y="504"/>
                  </a:cubicBezTo>
                  <a:cubicBezTo>
                    <a:pt x="53" y="474"/>
                    <a:pt x="83" y="451"/>
                    <a:pt x="91" y="428"/>
                  </a:cubicBezTo>
                  <a:lnTo>
                    <a:pt x="91" y="428"/>
                  </a:lnTo>
                  <a:cubicBezTo>
                    <a:pt x="137" y="367"/>
                    <a:pt x="160" y="283"/>
                    <a:pt x="229" y="245"/>
                  </a:cubicBezTo>
                  <a:cubicBezTo>
                    <a:pt x="275" y="222"/>
                    <a:pt x="343" y="245"/>
                    <a:pt x="374" y="283"/>
                  </a:cubicBezTo>
                  <a:cubicBezTo>
                    <a:pt x="404" y="313"/>
                    <a:pt x="336" y="405"/>
                    <a:pt x="381" y="428"/>
                  </a:cubicBezTo>
                  <a:cubicBezTo>
                    <a:pt x="450" y="451"/>
                    <a:pt x="534" y="405"/>
                    <a:pt x="588" y="367"/>
                  </a:cubicBezTo>
                  <a:cubicBezTo>
                    <a:pt x="618" y="352"/>
                    <a:pt x="565" y="298"/>
                    <a:pt x="588" y="283"/>
                  </a:cubicBezTo>
                  <a:cubicBezTo>
                    <a:pt x="626" y="252"/>
                    <a:pt x="687" y="283"/>
                    <a:pt x="725" y="252"/>
                  </a:cubicBezTo>
                  <a:cubicBezTo>
                    <a:pt x="740" y="229"/>
                    <a:pt x="694" y="207"/>
                    <a:pt x="672" y="191"/>
                  </a:cubicBezTo>
                  <a:cubicBezTo>
                    <a:pt x="641" y="184"/>
                    <a:pt x="588" y="222"/>
                    <a:pt x="580" y="191"/>
                  </a:cubicBezTo>
                  <a:cubicBezTo>
                    <a:pt x="572" y="153"/>
                    <a:pt x="626" y="130"/>
                    <a:pt x="656" y="122"/>
                  </a:cubicBezTo>
                  <a:cubicBezTo>
                    <a:pt x="710" y="115"/>
                    <a:pt x="771" y="168"/>
                    <a:pt x="825" y="145"/>
                  </a:cubicBezTo>
                  <a:cubicBezTo>
                    <a:pt x="863" y="122"/>
                    <a:pt x="840" y="54"/>
                    <a:pt x="863" y="16"/>
                  </a:cubicBezTo>
                  <a:cubicBezTo>
                    <a:pt x="863" y="0"/>
                    <a:pt x="886" y="8"/>
                    <a:pt x="901" y="8"/>
                  </a:cubicBezTo>
                  <a:lnTo>
                    <a:pt x="901" y="8"/>
                  </a:lnTo>
                  <a:cubicBezTo>
                    <a:pt x="947" y="54"/>
                    <a:pt x="1008" y="84"/>
                    <a:pt x="1031" y="138"/>
                  </a:cubicBezTo>
                  <a:cubicBezTo>
                    <a:pt x="1046" y="168"/>
                    <a:pt x="992" y="207"/>
                    <a:pt x="1008" y="237"/>
                  </a:cubicBezTo>
                  <a:cubicBezTo>
                    <a:pt x="1015" y="291"/>
                    <a:pt x="1061" y="329"/>
                    <a:pt x="1084" y="374"/>
                  </a:cubicBezTo>
                  <a:cubicBezTo>
                    <a:pt x="1107" y="405"/>
                    <a:pt x="1115" y="451"/>
                    <a:pt x="1145" y="466"/>
                  </a:cubicBezTo>
                  <a:cubicBezTo>
                    <a:pt x="1168" y="474"/>
                    <a:pt x="1199" y="443"/>
                    <a:pt x="1206" y="420"/>
                  </a:cubicBezTo>
                  <a:cubicBezTo>
                    <a:pt x="1206" y="397"/>
                    <a:pt x="1168" y="390"/>
                    <a:pt x="1168" y="374"/>
                  </a:cubicBezTo>
                  <a:cubicBezTo>
                    <a:pt x="1176" y="352"/>
                    <a:pt x="1214" y="336"/>
                    <a:pt x="1229" y="313"/>
                  </a:cubicBezTo>
                  <a:cubicBezTo>
                    <a:pt x="1237" y="298"/>
                    <a:pt x="1229" y="268"/>
                    <a:pt x="1252" y="252"/>
                  </a:cubicBezTo>
                  <a:cubicBezTo>
                    <a:pt x="1290" y="214"/>
                    <a:pt x="1328" y="214"/>
                    <a:pt x="1374" y="184"/>
                  </a:cubicBezTo>
                  <a:lnTo>
                    <a:pt x="1374" y="184"/>
                  </a:lnTo>
                  <a:cubicBezTo>
                    <a:pt x="1413" y="222"/>
                    <a:pt x="1443" y="252"/>
                    <a:pt x="1504" y="283"/>
                  </a:cubicBezTo>
                  <a:cubicBezTo>
                    <a:pt x="1588" y="329"/>
                    <a:pt x="1680" y="436"/>
                    <a:pt x="1703" y="527"/>
                  </a:cubicBezTo>
                  <a:cubicBezTo>
                    <a:pt x="1733" y="627"/>
                    <a:pt x="1794" y="741"/>
                    <a:pt x="1840" y="833"/>
                  </a:cubicBezTo>
                  <a:cubicBezTo>
                    <a:pt x="1848" y="924"/>
                    <a:pt x="2016" y="1306"/>
                    <a:pt x="1901" y="1375"/>
                  </a:cubicBezTo>
                  <a:cubicBezTo>
                    <a:pt x="1817" y="1429"/>
                    <a:pt x="1741" y="1497"/>
                    <a:pt x="1665" y="1574"/>
                  </a:cubicBezTo>
                  <a:cubicBezTo>
                    <a:pt x="1596" y="1643"/>
                    <a:pt x="1550" y="1734"/>
                    <a:pt x="1481" y="1803"/>
                  </a:cubicBezTo>
                  <a:cubicBezTo>
                    <a:pt x="1458" y="1818"/>
                    <a:pt x="1443" y="1864"/>
                    <a:pt x="1443" y="1895"/>
                  </a:cubicBezTo>
                  <a:cubicBezTo>
                    <a:pt x="1596" y="1933"/>
                    <a:pt x="1603" y="1956"/>
                    <a:pt x="1711" y="2063"/>
                  </a:cubicBezTo>
                  <a:cubicBezTo>
                    <a:pt x="1718" y="2070"/>
                    <a:pt x="1741" y="2085"/>
                    <a:pt x="1772" y="2101"/>
                  </a:cubicBezTo>
                  <a:lnTo>
                    <a:pt x="1772" y="2101"/>
                  </a:lnTo>
                  <a:cubicBezTo>
                    <a:pt x="1764" y="2124"/>
                    <a:pt x="1741" y="2147"/>
                    <a:pt x="1741" y="2169"/>
                  </a:cubicBezTo>
                  <a:cubicBezTo>
                    <a:pt x="1741" y="2185"/>
                    <a:pt x="1772" y="2200"/>
                    <a:pt x="1764" y="2215"/>
                  </a:cubicBezTo>
                  <a:cubicBezTo>
                    <a:pt x="1749" y="2246"/>
                    <a:pt x="1711" y="2254"/>
                    <a:pt x="1680" y="2269"/>
                  </a:cubicBezTo>
                  <a:cubicBezTo>
                    <a:pt x="1649" y="2284"/>
                    <a:pt x="1619" y="2284"/>
                    <a:pt x="1588" y="2299"/>
                  </a:cubicBezTo>
                  <a:lnTo>
                    <a:pt x="1588" y="2299"/>
                  </a:lnTo>
                  <a:cubicBezTo>
                    <a:pt x="1550" y="2292"/>
                    <a:pt x="1512" y="2269"/>
                    <a:pt x="1466" y="2269"/>
                  </a:cubicBezTo>
                  <a:cubicBezTo>
                    <a:pt x="1436" y="2269"/>
                    <a:pt x="1405" y="2292"/>
                    <a:pt x="1390" y="2315"/>
                  </a:cubicBezTo>
                  <a:cubicBezTo>
                    <a:pt x="1374" y="2345"/>
                    <a:pt x="1397" y="2391"/>
                    <a:pt x="1374" y="2414"/>
                  </a:cubicBezTo>
                  <a:cubicBezTo>
                    <a:pt x="1351" y="2437"/>
                    <a:pt x="1306" y="2429"/>
                    <a:pt x="1275" y="2437"/>
                  </a:cubicBezTo>
                  <a:lnTo>
                    <a:pt x="1275" y="2437"/>
                  </a:lnTo>
                  <a:cubicBezTo>
                    <a:pt x="1237" y="2429"/>
                    <a:pt x="1199" y="2406"/>
                    <a:pt x="1161" y="2414"/>
                  </a:cubicBezTo>
                  <a:cubicBezTo>
                    <a:pt x="1122" y="2421"/>
                    <a:pt x="1099" y="2475"/>
                    <a:pt x="1061" y="2483"/>
                  </a:cubicBezTo>
                  <a:cubicBezTo>
                    <a:pt x="1031" y="2483"/>
                    <a:pt x="1008" y="2444"/>
                    <a:pt x="969" y="2444"/>
                  </a:cubicBezTo>
                  <a:cubicBezTo>
                    <a:pt x="947" y="2437"/>
                    <a:pt x="931" y="2475"/>
                    <a:pt x="908" y="2475"/>
                  </a:cubicBezTo>
                  <a:cubicBezTo>
                    <a:pt x="870" y="2467"/>
                    <a:pt x="840" y="2421"/>
                    <a:pt x="802" y="2421"/>
                  </a:cubicBezTo>
                  <a:cubicBezTo>
                    <a:pt x="763" y="2429"/>
                    <a:pt x="748" y="2490"/>
                    <a:pt x="702" y="2490"/>
                  </a:cubicBezTo>
                  <a:cubicBezTo>
                    <a:pt x="664" y="2490"/>
                    <a:pt x="641" y="2444"/>
                    <a:pt x="603" y="2437"/>
                  </a:cubicBezTo>
                  <a:cubicBezTo>
                    <a:pt x="565" y="2421"/>
                    <a:pt x="519" y="2429"/>
                    <a:pt x="473" y="2421"/>
                  </a:cubicBezTo>
                  <a:lnTo>
                    <a:pt x="473" y="2421"/>
                  </a:lnTo>
                  <a:cubicBezTo>
                    <a:pt x="458" y="2406"/>
                    <a:pt x="404" y="2391"/>
                    <a:pt x="419" y="2368"/>
                  </a:cubicBezTo>
                  <a:cubicBezTo>
                    <a:pt x="450" y="2330"/>
                    <a:pt x="527" y="2338"/>
                    <a:pt x="565" y="2299"/>
                  </a:cubicBezTo>
                  <a:cubicBezTo>
                    <a:pt x="572" y="2292"/>
                    <a:pt x="572" y="2261"/>
                    <a:pt x="557" y="2254"/>
                  </a:cubicBezTo>
                  <a:cubicBezTo>
                    <a:pt x="519" y="2238"/>
                    <a:pt x="473" y="2269"/>
                    <a:pt x="435" y="2254"/>
                  </a:cubicBezTo>
                  <a:cubicBezTo>
                    <a:pt x="404" y="2231"/>
                    <a:pt x="404" y="2177"/>
                    <a:pt x="366" y="2162"/>
                  </a:cubicBezTo>
                  <a:cubicBezTo>
                    <a:pt x="313" y="2131"/>
                    <a:pt x="252" y="2147"/>
                    <a:pt x="190" y="2139"/>
                  </a:cubicBezTo>
                  <a:lnTo>
                    <a:pt x="190" y="2139"/>
                  </a:lnTo>
                  <a:cubicBezTo>
                    <a:pt x="183" y="2093"/>
                    <a:pt x="183" y="2047"/>
                    <a:pt x="160" y="2009"/>
                  </a:cubicBezTo>
                  <a:cubicBezTo>
                    <a:pt x="145" y="1956"/>
                    <a:pt x="106" y="1910"/>
                    <a:pt x="76" y="1864"/>
                  </a:cubicBezTo>
                  <a:cubicBezTo>
                    <a:pt x="76" y="1864"/>
                    <a:pt x="22" y="1772"/>
                    <a:pt x="15" y="1765"/>
                  </a:cubicBezTo>
                  <a:cubicBezTo>
                    <a:pt x="15" y="1757"/>
                    <a:pt x="30" y="1650"/>
                    <a:pt x="30" y="1650"/>
                  </a:cubicBezTo>
                  <a:cubicBezTo>
                    <a:pt x="22" y="1627"/>
                    <a:pt x="15" y="1597"/>
                    <a:pt x="0" y="157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94" name="Freeform 46"/>
            <p:cNvSpPr>
              <a:spLocks noChangeArrowheads="1"/>
            </p:cNvSpPr>
            <p:nvPr/>
          </p:nvSpPr>
          <p:spPr bwMode="auto">
            <a:xfrm>
              <a:off x="7140110" y="7119938"/>
              <a:ext cx="190488" cy="203200"/>
            </a:xfrm>
            <a:custGeom>
              <a:avLst/>
              <a:gdLst>
                <a:gd name="T0" fmla="*/ 0 w 528"/>
                <a:gd name="T1" fmla="*/ 106 h 566"/>
                <a:gd name="T2" fmla="*/ 0 w 528"/>
                <a:gd name="T3" fmla="*/ 106 h 566"/>
                <a:gd name="T4" fmla="*/ 46 w 528"/>
                <a:gd name="T5" fmla="*/ 229 h 566"/>
                <a:gd name="T6" fmla="*/ 107 w 528"/>
                <a:gd name="T7" fmla="*/ 244 h 566"/>
                <a:gd name="T8" fmla="*/ 107 w 528"/>
                <a:gd name="T9" fmla="*/ 305 h 566"/>
                <a:gd name="T10" fmla="*/ 138 w 528"/>
                <a:gd name="T11" fmla="*/ 374 h 566"/>
                <a:gd name="T12" fmla="*/ 184 w 528"/>
                <a:gd name="T13" fmla="*/ 420 h 566"/>
                <a:gd name="T14" fmla="*/ 206 w 528"/>
                <a:gd name="T15" fmla="*/ 488 h 566"/>
                <a:gd name="T16" fmla="*/ 206 w 528"/>
                <a:gd name="T17" fmla="*/ 488 h 566"/>
                <a:gd name="T18" fmla="*/ 268 w 528"/>
                <a:gd name="T19" fmla="*/ 488 h 566"/>
                <a:gd name="T20" fmla="*/ 268 w 528"/>
                <a:gd name="T21" fmla="*/ 542 h 566"/>
                <a:gd name="T22" fmla="*/ 329 w 528"/>
                <a:gd name="T23" fmla="*/ 565 h 566"/>
                <a:gd name="T24" fmla="*/ 405 w 528"/>
                <a:gd name="T25" fmla="*/ 550 h 566"/>
                <a:gd name="T26" fmla="*/ 405 w 528"/>
                <a:gd name="T27" fmla="*/ 550 h 566"/>
                <a:gd name="T28" fmla="*/ 489 w 528"/>
                <a:gd name="T29" fmla="*/ 473 h 566"/>
                <a:gd name="T30" fmla="*/ 466 w 528"/>
                <a:gd name="T31" fmla="*/ 427 h 566"/>
                <a:gd name="T32" fmla="*/ 512 w 528"/>
                <a:gd name="T33" fmla="*/ 374 h 566"/>
                <a:gd name="T34" fmla="*/ 527 w 528"/>
                <a:gd name="T35" fmla="*/ 290 h 566"/>
                <a:gd name="T36" fmla="*/ 527 w 528"/>
                <a:gd name="T37" fmla="*/ 290 h 566"/>
                <a:gd name="T38" fmla="*/ 489 w 528"/>
                <a:gd name="T39" fmla="*/ 236 h 566"/>
                <a:gd name="T40" fmla="*/ 436 w 528"/>
                <a:gd name="T41" fmla="*/ 221 h 566"/>
                <a:gd name="T42" fmla="*/ 306 w 528"/>
                <a:gd name="T43" fmla="*/ 175 h 566"/>
                <a:gd name="T44" fmla="*/ 314 w 528"/>
                <a:gd name="T45" fmla="*/ 84 h 566"/>
                <a:gd name="T46" fmla="*/ 245 w 528"/>
                <a:gd name="T47" fmla="*/ 106 h 566"/>
                <a:gd name="T48" fmla="*/ 222 w 528"/>
                <a:gd name="T49" fmla="*/ 53 h 566"/>
                <a:gd name="T50" fmla="*/ 222 w 528"/>
                <a:gd name="T51" fmla="*/ 7 h 566"/>
                <a:gd name="T52" fmla="*/ 222 w 528"/>
                <a:gd name="T53" fmla="*/ 7 h 566"/>
                <a:gd name="T54" fmla="*/ 115 w 528"/>
                <a:gd name="T55" fmla="*/ 15 h 566"/>
                <a:gd name="T56" fmla="*/ 61 w 528"/>
                <a:gd name="T57" fmla="*/ 68 h 566"/>
                <a:gd name="T58" fmla="*/ 23 w 528"/>
                <a:gd name="T59" fmla="*/ 68 h 566"/>
                <a:gd name="T60" fmla="*/ 0 w 528"/>
                <a:gd name="T61" fmla="*/ 106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8" h="566">
                  <a:moveTo>
                    <a:pt x="0" y="106"/>
                  </a:moveTo>
                  <a:lnTo>
                    <a:pt x="0" y="106"/>
                  </a:lnTo>
                  <a:cubicBezTo>
                    <a:pt x="16" y="145"/>
                    <a:pt x="23" y="198"/>
                    <a:pt x="46" y="229"/>
                  </a:cubicBezTo>
                  <a:cubicBezTo>
                    <a:pt x="61" y="244"/>
                    <a:pt x="92" y="229"/>
                    <a:pt x="107" y="244"/>
                  </a:cubicBezTo>
                  <a:cubicBezTo>
                    <a:pt x="115" y="259"/>
                    <a:pt x="100" y="290"/>
                    <a:pt x="107" y="305"/>
                  </a:cubicBezTo>
                  <a:cubicBezTo>
                    <a:pt x="115" y="328"/>
                    <a:pt x="122" y="359"/>
                    <a:pt x="138" y="374"/>
                  </a:cubicBezTo>
                  <a:cubicBezTo>
                    <a:pt x="145" y="397"/>
                    <a:pt x="168" y="404"/>
                    <a:pt x="184" y="420"/>
                  </a:cubicBezTo>
                  <a:cubicBezTo>
                    <a:pt x="199" y="443"/>
                    <a:pt x="199" y="465"/>
                    <a:pt x="206" y="488"/>
                  </a:cubicBezTo>
                  <a:lnTo>
                    <a:pt x="206" y="488"/>
                  </a:lnTo>
                  <a:cubicBezTo>
                    <a:pt x="229" y="488"/>
                    <a:pt x="252" y="481"/>
                    <a:pt x="268" y="488"/>
                  </a:cubicBezTo>
                  <a:cubicBezTo>
                    <a:pt x="275" y="504"/>
                    <a:pt x="260" y="527"/>
                    <a:pt x="268" y="542"/>
                  </a:cubicBezTo>
                  <a:cubicBezTo>
                    <a:pt x="283" y="557"/>
                    <a:pt x="306" y="565"/>
                    <a:pt x="329" y="565"/>
                  </a:cubicBezTo>
                  <a:cubicBezTo>
                    <a:pt x="352" y="565"/>
                    <a:pt x="375" y="557"/>
                    <a:pt x="405" y="550"/>
                  </a:cubicBezTo>
                  <a:lnTo>
                    <a:pt x="405" y="550"/>
                  </a:lnTo>
                  <a:cubicBezTo>
                    <a:pt x="428" y="527"/>
                    <a:pt x="474" y="504"/>
                    <a:pt x="489" y="473"/>
                  </a:cubicBezTo>
                  <a:cubicBezTo>
                    <a:pt x="497" y="458"/>
                    <a:pt x="458" y="443"/>
                    <a:pt x="466" y="427"/>
                  </a:cubicBezTo>
                  <a:cubicBezTo>
                    <a:pt x="466" y="404"/>
                    <a:pt x="497" y="397"/>
                    <a:pt x="512" y="374"/>
                  </a:cubicBezTo>
                  <a:cubicBezTo>
                    <a:pt x="520" y="351"/>
                    <a:pt x="520" y="320"/>
                    <a:pt x="527" y="290"/>
                  </a:cubicBezTo>
                  <a:lnTo>
                    <a:pt x="527" y="290"/>
                  </a:lnTo>
                  <a:cubicBezTo>
                    <a:pt x="512" y="275"/>
                    <a:pt x="504" y="252"/>
                    <a:pt x="489" y="236"/>
                  </a:cubicBezTo>
                  <a:cubicBezTo>
                    <a:pt x="474" y="229"/>
                    <a:pt x="451" y="229"/>
                    <a:pt x="436" y="221"/>
                  </a:cubicBezTo>
                  <a:cubicBezTo>
                    <a:pt x="390" y="206"/>
                    <a:pt x="336" y="206"/>
                    <a:pt x="306" y="175"/>
                  </a:cubicBezTo>
                  <a:cubicBezTo>
                    <a:pt x="283" y="152"/>
                    <a:pt x="329" y="106"/>
                    <a:pt x="314" y="84"/>
                  </a:cubicBezTo>
                  <a:cubicBezTo>
                    <a:pt x="298" y="61"/>
                    <a:pt x="268" y="114"/>
                    <a:pt x="245" y="106"/>
                  </a:cubicBezTo>
                  <a:cubicBezTo>
                    <a:pt x="222" y="99"/>
                    <a:pt x="222" y="68"/>
                    <a:pt x="222" y="53"/>
                  </a:cubicBezTo>
                  <a:cubicBezTo>
                    <a:pt x="214" y="38"/>
                    <a:pt x="222" y="23"/>
                    <a:pt x="222" y="7"/>
                  </a:cubicBezTo>
                  <a:lnTo>
                    <a:pt x="222" y="7"/>
                  </a:lnTo>
                  <a:cubicBezTo>
                    <a:pt x="191" y="7"/>
                    <a:pt x="153" y="0"/>
                    <a:pt x="115" y="15"/>
                  </a:cubicBezTo>
                  <a:cubicBezTo>
                    <a:pt x="92" y="23"/>
                    <a:pt x="84" y="53"/>
                    <a:pt x="61" y="68"/>
                  </a:cubicBezTo>
                  <a:cubicBezTo>
                    <a:pt x="46" y="68"/>
                    <a:pt x="31" y="61"/>
                    <a:pt x="23" y="68"/>
                  </a:cubicBezTo>
                  <a:cubicBezTo>
                    <a:pt x="8" y="76"/>
                    <a:pt x="8" y="91"/>
                    <a:pt x="0" y="10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95" name="Freeform 47"/>
            <p:cNvSpPr>
              <a:spLocks noChangeArrowheads="1"/>
            </p:cNvSpPr>
            <p:nvPr/>
          </p:nvSpPr>
          <p:spPr bwMode="auto">
            <a:xfrm>
              <a:off x="6936924" y="7029451"/>
              <a:ext cx="303193" cy="168275"/>
            </a:xfrm>
            <a:custGeom>
              <a:avLst/>
              <a:gdLst>
                <a:gd name="T0" fmla="*/ 0 w 841"/>
                <a:gd name="T1" fmla="*/ 236 h 466"/>
                <a:gd name="T2" fmla="*/ 0 w 841"/>
                <a:gd name="T3" fmla="*/ 236 h 466"/>
                <a:gd name="T4" fmla="*/ 31 w 841"/>
                <a:gd name="T5" fmla="*/ 282 h 466"/>
                <a:gd name="T6" fmla="*/ 31 w 841"/>
                <a:gd name="T7" fmla="*/ 343 h 466"/>
                <a:gd name="T8" fmla="*/ 31 w 841"/>
                <a:gd name="T9" fmla="*/ 343 h 466"/>
                <a:gd name="T10" fmla="*/ 122 w 841"/>
                <a:gd name="T11" fmla="*/ 343 h 466"/>
                <a:gd name="T12" fmla="*/ 176 w 841"/>
                <a:gd name="T13" fmla="*/ 305 h 466"/>
                <a:gd name="T14" fmla="*/ 382 w 841"/>
                <a:gd name="T15" fmla="*/ 328 h 466"/>
                <a:gd name="T16" fmla="*/ 412 w 841"/>
                <a:gd name="T17" fmla="*/ 374 h 466"/>
                <a:gd name="T18" fmla="*/ 420 w 841"/>
                <a:gd name="T19" fmla="*/ 420 h 466"/>
                <a:gd name="T20" fmla="*/ 443 w 841"/>
                <a:gd name="T21" fmla="*/ 450 h 466"/>
                <a:gd name="T22" fmla="*/ 481 w 841"/>
                <a:gd name="T23" fmla="*/ 366 h 466"/>
                <a:gd name="T24" fmla="*/ 504 w 841"/>
                <a:gd name="T25" fmla="*/ 336 h 466"/>
                <a:gd name="T26" fmla="*/ 565 w 841"/>
                <a:gd name="T27" fmla="*/ 358 h 466"/>
                <a:gd name="T28" fmla="*/ 565 w 841"/>
                <a:gd name="T29" fmla="*/ 358 h 466"/>
                <a:gd name="T30" fmla="*/ 588 w 841"/>
                <a:gd name="T31" fmla="*/ 320 h 466"/>
                <a:gd name="T32" fmla="*/ 626 w 841"/>
                <a:gd name="T33" fmla="*/ 320 h 466"/>
                <a:gd name="T34" fmla="*/ 680 w 841"/>
                <a:gd name="T35" fmla="*/ 267 h 466"/>
                <a:gd name="T36" fmla="*/ 787 w 841"/>
                <a:gd name="T37" fmla="*/ 259 h 466"/>
                <a:gd name="T38" fmla="*/ 787 w 841"/>
                <a:gd name="T39" fmla="*/ 259 h 466"/>
                <a:gd name="T40" fmla="*/ 833 w 841"/>
                <a:gd name="T41" fmla="*/ 213 h 466"/>
                <a:gd name="T42" fmla="*/ 810 w 841"/>
                <a:gd name="T43" fmla="*/ 160 h 466"/>
                <a:gd name="T44" fmla="*/ 756 w 841"/>
                <a:gd name="T45" fmla="*/ 129 h 466"/>
                <a:gd name="T46" fmla="*/ 726 w 841"/>
                <a:gd name="T47" fmla="*/ 76 h 466"/>
                <a:gd name="T48" fmla="*/ 726 w 841"/>
                <a:gd name="T49" fmla="*/ 76 h 466"/>
                <a:gd name="T50" fmla="*/ 703 w 841"/>
                <a:gd name="T51" fmla="*/ 22 h 466"/>
                <a:gd name="T52" fmla="*/ 657 w 841"/>
                <a:gd name="T53" fmla="*/ 30 h 466"/>
                <a:gd name="T54" fmla="*/ 573 w 841"/>
                <a:gd name="T55" fmla="*/ 7 h 466"/>
                <a:gd name="T56" fmla="*/ 512 w 841"/>
                <a:gd name="T57" fmla="*/ 45 h 466"/>
                <a:gd name="T58" fmla="*/ 451 w 841"/>
                <a:gd name="T59" fmla="*/ 45 h 466"/>
                <a:gd name="T60" fmla="*/ 405 w 841"/>
                <a:gd name="T61" fmla="*/ 22 h 466"/>
                <a:gd name="T62" fmla="*/ 367 w 841"/>
                <a:gd name="T63" fmla="*/ 22 h 466"/>
                <a:gd name="T64" fmla="*/ 367 w 841"/>
                <a:gd name="T65" fmla="*/ 22 h 466"/>
                <a:gd name="T66" fmla="*/ 321 w 841"/>
                <a:gd name="T67" fmla="*/ 114 h 466"/>
                <a:gd name="T68" fmla="*/ 237 w 841"/>
                <a:gd name="T69" fmla="*/ 152 h 466"/>
                <a:gd name="T70" fmla="*/ 176 w 841"/>
                <a:gd name="T71" fmla="*/ 137 h 466"/>
                <a:gd name="T72" fmla="*/ 160 w 841"/>
                <a:gd name="T73" fmla="*/ 137 h 466"/>
                <a:gd name="T74" fmla="*/ 107 w 841"/>
                <a:gd name="T75" fmla="*/ 191 h 466"/>
                <a:gd name="T76" fmla="*/ 15 w 841"/>
                <a:gd name="T77" fmla="*/ 206 h 466"/>
                <a:gd name="T78" fmla="*/ 0 w 841"/>
                <a:gd name="T79" fmla="*/ 23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1" h="466">
                  <a:moveTo>
                    <a:pt x="0" y="236"/>
                  </a:moveTo>
                  <a:lnTo>
                    <a:pt x="0" y="236"/>
                  </a:lnTo>
                  <a:cubicBezTo>
                    <a:pt x="8" y="252"/>
                    <a:pt x="23" y="267"/>
                    <a:pt x="31" y="282"/>
                  </a:cubicBezTo>
                  <a:cubicBezTo>
                    <a:pt x="38" y="305"/>
                    <a:pt x="31" y="320"/>
                    <a:pt x="31" y="343"/>
                  </a:cubicBezTo>
                  <a:lnTo>
                    <a:pt x="31" y="343"/>
                  </a:lnTo>
                  <a:cubicBezTo>
                    <a:pt x="61" y="343"/>
                    <a:pt x="92" y="351"/>
                    <a:pt x="122" y="343"/>
                  </a:cubicBezTo>
                  <a:cubicBezTo>
                    <a:pt x="145" y="336"/>
                    <a:pt x="153" y="305"/>
                    <a:pt x="176" y="305"/>
                  </a:cubicBezTo>
                  <a:cubicBezTo>
                    <a:pt x="245" y="297"/>
                    <a:pt x="313" y="313"/>
                    <a:pt x="382" y="328"/>
                  </a:cubicBezTo>
                  <a:cubicBezTo>
                    <a:pt x="397" y="336"/>
                    <a:pt x="405" y="358"/>
                    <a:pt x="412" y="374"/>
                  </a:cubicBezTo>
                  <a:cubicBezTo>
                    <a:pt x="420" y="389"/>
                    <a:pt x="412" y="404"/>
                    <a:pt x="420" y="420"/>
                  </a:cubicBezTo>
                  <a:cubicBezTo>
                    <a:pt x="428" y="435"/>
                    <a:pt x="435" y="465"/>
                    <a:pt x="443" y="450"/>
                  </a:cubicBezTo>
                  <a:cubicBezTo>
                    <a:pt x="474" y="435"/>
                    <a:pt x="466" y="397"/>
                    <a:pt x="481" y="366"/>
                  </a:cubicBezTo>
                  <a:cubicBezTo>
                    <a:pt x="489" y="358"/>
                    <a:pt x="489" y="336"/>
                    <a:pt x="504" y="336"/>
                  </a:cubicBezTo>
                  <a:cubicBezTo>
                    <a:pt x="527" y="336"/>
                    <a:pt x="542" y="351"/>
                    <a:pt x="565" y="358"/>
                  </a:cubicBezTo>
                  <a:lnTo>
                    <a:pt x="565" y="358"/>
                  </a:lnTo>
                  <a:cubicBezTo>
                    <a:pt x="573" y="343"/>
                    <a:pt x="573" y="328"/>
                    <a:pt x="588" y="320"/>
                  </a:cubicBezTo>
                  <a:cubicBezTo>
                    <a:pt x="596" y="313"/>
                    <a:pt x="611" y="320"/>
                    <a:pt x="626" y="320"/>
                  </a:cubicBezTo>
                  <a:cubicBezTo>
                    <a:pt x="649" y="305"/>
                    <a:pt x="657" y="275"/>
                    <a:pt x="680" y="267"/>
                  </a:cubicBezTo>
                  <a:cubicBezTo>
                    <a:pt x="718" y="252"/>
                    <a:pt x="756" y="259"/>
                    <a:pt x="787" y="259"/>
                  </a:cubicBezTo>
                  <a:lnTo>
                    <a:pt x="787" y="259"/>
                  </a:lnTo>
                  <a:cubicBezTo>
                    <a:pt x="802" y="244"/>
                    <a:pt x="833" y="236"/>
                    <a:pt x="833" y="213"/>
                  </a:cubicBezTo>
                  <a:cubicBezTo>
                    <a:pt x="840" y="198"/>
                    <a:pt x="825" y="175"/>
                    <a:pt x="810" y="160"/>
                  </a:cubicBezTo>
                  <a:cubicBezTo>
                    <a:pt x="794" y="145"/>
                    <a:pt x="764" y="145"/>
                    <a:pt x="756" y="129"/>
                  </a:cubicBezTo>
                  <a:cubicBezTo>
                    <a:pt x="741" y="114"/>
                    <a:pt x="741" y="91"/>
                    <a:pt x="726" y="76"/>
                  </a:cubicBezTo>
                  <a:lnTo>
                    <a:pt x="726" y="76"/>
                  </a:lnTo>
                  <a:cubicBezTo>
                    <a:pt x="718" y="61"/>
                    <a:pt x="718" y="38"/>
                    <a:pt x="703" y="22"/>
                  </a:cubicBezTo>
                  <a:cubicBezTo>
                    <a:pt x="687" y="15"/>
                    <a:pt x="672" y="30"/>
                    <a:pt x="657" y="30"/>
                  </a:cubicBezTo>
                  <a:cubicBezTo>
                    <a:pt x="626" y="22"/>
                    <a:pt x="604" y="0"/>
                    <a:pt x="573" y="7"/>
                  </a:cubicBezTo>
                  <a:cubicBezTo>
                    <a:pt x="550" y="7"/>
                    <a:pt x="535" y="38"/>
                    <a:pt x="512" y="45"/>
                  </a:cubicBezTo>
                  <a:cubicBezTo>
                    <a:pt x="497" y="53"/>
                    <a:pt x="474" y="53"/>
                    <a:pt x="451" y="45"/>
                  </a:cubicBezTo>
                  <a:cubicBezTo>
                    <a:pt x="435" y="45"/>
                    <a:pt x="420" y="22"/>
                    <a:pt x="405" y="22"/>
                  </a:cubicBezTo>
                  <a:cubicBezTo>
                    <a:pt x="390" y="15"/>
                    <a:pt x="374" y="22"/>
                    <a:pt x="367" y="22"/>
                  </a:cubicBezTo>
                  <a:lnTo>
                    <a:pt x="367" y="22"/>
                  </a:lnTo>
                  <a:cubicBezTo>
                    <a:pt x="351" y="53"/>
                    <a:pt x="344" y="91"/>
                    <a:pt x="321" y="114"/>
                  </a:cubicBezTo>
                  <a:cubicBezTo>
                    <a:pt x="298" y="137"/>
                    <a:pt x="267" y="152"/>
                    <a:pt x="237" y="152"/>
                  </a:cubicBezTo>
                  <a:cubicBezTo>
                    <a:pt x="214" y="160"/>
                    <a:pt x="199" y="137"/>
                    <a:pt x="176" y="137"/>
                  </a:cubicBezTo>
                  <a:cubicBezTo>
                    <a:pt x="176" y="129"/>
                    <a:pt x="160" y="129"/>
                    <a:pt x="160" y="137"/>
                  </a:cubicBezTo>
                  <a:cubicBezTo>
                    <a:pt x="137" y="152"/>
                    <a:pt x="130" y="183"/>
                    <a:pt x="107" y="191"/>
                  </a:cubicBezTo>
                  <a:cubicBezTo>
                    <a:pt x="84" y="206"/>
                    <a:pt x="46" y="191"/>
                    <a:pt x="15" y="206"/>
                  </a:cubicBezTo>
                  <a:cubicBezTo>
                    <a:pt x="8" y="206"/>
                    <a:pt x="8" y="229"/>
                    <a:pt x="0" y="23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96" name="Freeform 48"/>
            <p:cNvSpPr>
              <a:spLocks noChangeArrowheads="1"/>
            </p:cNvSpPr>
            <p:nvPr/>
          </p:nvSpPr>
          <p:spPr bwMode="auto">
            <a:xfrm>
              <a:off x="7198845" y="6983414"/>
              <a:ext cx="269857" cy="242887"/>
            </a:xfrm>
            <a:custGeom>
              <a:avLst/>
              <a:gdLst>
                <a:gd name="T0" fmla="*/ 61 w 749"/>
                <a:gd name="T1" fmla="*/ 389 h 673"/>
                <a:gd name="T2" fmla="*/ 61 w 749"/>
                <a:gd name="T3" fmla="*/ 389 h 673"/>
                <a:gd name="T4" fmla="*/ 107 w 749"/>
                <a:gd name="T5" fmla="*/ 343 h 673"/>
                <a:gd name="T6" fmla="*/ 84 w 749"/>
                <a:gd name="T7" fmla="*/ 290 h 673"/>
                <a:gd name="T8" fmla="*/ 30 w 749"/>
                <a:gd name="T9" fmla="*/ 259 h 673"/>
                <a:gd name="T10" fmla="*/ 0 w 749"/>
                <a:gd name="T11" fmla="*/ 206 h 673"/>
                <a:gd name="T12" fmla="*/ 0 w 749"/>
                <a:gd name="T13" fmla="*/ 206 h 673"/>
                <a:gd name="T14" fmla="*/ 84 w 749"/>
                <a:gd name="T15" fmla="*/ 229 h 673"/>
                <a:gd name="T16" fmla="*/ 137 w 749"/>
                <a:gd name="T17" fmla="*/ 175 h 673"/>
                <a:gd name="T18" fmla="*/ 145 w 749"/>
                <a:gd name="T19" fmla="*/ 137 h 673"/>
                <a:gd name="T20" fmla="*/ 191 w 749"/>
                <a:gd name="T21" fmla="*/ 107 h 673"/>
                <a:gd name="T22" fmla="*/ 191 w 749"/>
                <a:gd name="T23" fmla="*/ 107 h 673"/>
                <a:gd name="T24" fmla="*/ 229 w 749"/>
                <a:gd name="T25" fmla="*/ 53 h 673"/>
                <a:gd name="T26" fmla="*/ 267 w 749"/>
                <a:gd name="T27" fmla="*/ 68 h 673"/>
                <a:gd name="T28" fmla="*/ 313 w 749"/>
                <a:gd name="T29" fmla="*/ 53 h 673"/>
                <a:gd name="T30" fmla="*/ 351 w 749"/>
                <a:gd name="T31" fmla="*/ 68 h 673"/>
                <a:gd name="T32" fmla="*/ 397 w 749"/>
                <a:gd name="T33" fmla="*/ 46 h 673"/>
                <a:gd name="T34" fmla="*/ 473 w 749"/>
                <a:gd name="T35" fmla="*/ 15 h 673"/>
                <a:gd name="T36" fmla="*/ 473 w 749"/>
                <a:gd name="T37" fmla="*/ 15 h 673"/>
                <a:gd name="T38" fmla="*/ 634 w 749"/>
                <a:gd name="T39" fmla="*/ 7 h 673"/>
                <a:gd name="T40" fmla="*/ 748 w 749"/>
                <a:gd name="T41" fmla="*/ 61 h 673"/>
                <a:gd name="T42" fmla="*/ 748 w 749"/>
                <a:gd name="T43" fmla="*/ 61 h 673"/>
                <a:gd name="T44" fmla="*/ 710 w 749"/>
                <a:gd name="T45" fmla="*/ 168 h 673"/>
                <a:gd name="T46" fmla="*/ 695 w 749"/>
                <a:gd name="T47" fmla="*/ 328 h 673"/>
                <a:gd name="T48" fmla="*/ 634 w 749"/>
                <a:gd name="T49" fmla="*/ 351 h 673"/>
                <a:gd name="T50" fmla="*/ 657 w 749"/>
                <a:gd name="T51" fmla="*/ 420 h 673"/>
                <a:gd name="T52" fmla="*/ 657 w 749"/>
                <a:gd name="T53" fmla="*/ 420 h 673"/>
                <a:gd name="T54" fmla="*/ 572 w 749"/>
                <a:gd name="T55" fmla="*/ 488 h 673"/>
                <a:gd name="T56" fmla="*/ 542 w 749"/>
                <a:gd name="T57" fmla="*/ 611 h 673"/>
                <a:gd name="T58" fmla="*/ 450 w 749"/>
                <a:gd name="T59" fmla="*/ 626 h 673"/>
                <a:gd name="T60" fmla="*/ 366 w 749"/>
                <a:gd name="T61" fmla="*/ 672 h 673"/>
                <a:gd name="T62" fmla="*/ 366 w 749"/>
                <a:gd name="T63" fmla="*/ 672 h 673"/>
                <a:gd name="T64" fmla="*/ 328 w 749"/>
                <a:gd name="T65" fmla="*/ 618 h 673"/>
                <a:gd name="T66" fmla="*/ 275 w 749"/>
                <a:gd name="T67" fmla="*/ 603 h 673"/>
                <a:gd name="T68" fmla="*/ 145 w 749"/>
                <a:gd name="T69" fmla="*/ 557 h 673"/>
                <a:gd name="T70" fmla="*/ 153 w 749"/>
                <a:gd name="T71" fmla="*/ 466 h 673"/>
                <a:gd name="T72" fmla="*/ 84 w 749"/>
                <a:gd name="T73" fmla="*/ 488 h 673"/>
                <a:gd name="T74" fmla="*/ 61 w 749"/>
                <a:gd name="T75" fmla="*/ 435 h 673"/>
                <a:gd name="T76" fmla="*/ 61 w 749"/>
                <a:gd name="T77" fmla="*/ 389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49" h="673">
                  <a:moveTo>
                    <a:pt x="61" y="389"/>
                  </a:moveTo>
                  <a:lnTo>
                    <a:pt x="61" y="389"/>
                  </a:lnTo>
                  <a:cubicBezTo>
                    <a:pt x="76" y="374"/>
                    <a:pt x="107" y="366"/>
                    <a:pt x="107" y="343"/>
                  </a:cubicBezTo>
                  <a:cubicBezTo>
                    <a:pt x="114" y="328"/>
                    <a:pt x="99" y="305"/>
                    <a:pt x="84" y="290"/>
                  </a:cubicBezTo>
                  <a:cubicBezTo>
                    <a:pt x="68" y="275"/>
                    <a:pt x="38" y="275"/>
                    <a:pt x="30" y="259"/>
                  </a:cubicBezTo>
                  <a:cubicBezTo>
                    <a:pt x="15" y="244"/>
                    <a:pt x="15" y="221"/>
                    <a:pt x="0" y="206"/>
                  </a:cubicBezTo>
                  <a:lnTo>
                    <a:pt x="0" y="206"/>
                  </a:lnTo>
                  <a:cubicBezTo>
                    <a:pt x="30" y="213"/>
                    <a:pt x="53" y="229"/>
                    <a:pt x="84" y="229"/>
                  </a:cubicBezTo>
                  <a:cubicBezTo>
                    <a:pt x="107" y="221"/>
                    <a:pt x="122" y="198"/>
                    <a:pt x="137" y="175"/>
                  </a:cubicBezTo>
                  <a:cubicBezTo>
                    <a:pt x="145" y="168"/>
                    <a:pt x="137" y="152"/>
                    <a:pt x="145" y="137"/>
                  </a:cubicBezTo>
                  <a:cubicBezTo>
                    <a:pt x="160" y="122"/>
                    <a:pt x="175" y="114"/>
                    <a:pt x="191" y="107"/>
                  </a:cubicBezTo>
                  <a:lnTo>
                    <a:pt x="191" y="107"/>
                  </a:lnTo>
                  <a:cubicBezTo>
                    <a:pt x="198" y="91"/>
                    <a:pt x="214" y="68"/>
                    <a:pt x="229" y="53"/>
                  </a:cubicBezTo>
                  <a:cubicBezTo>
                    <a:pt x="244" y="53"/>
                    <a:pt x="252" y="68"/>
                    <a:pt x="267" y="68"/>
                  </a:cubicBezTo>
                  <a:cubicBezTo>
                    <a:pt x="282" y="68"/>
                    <a:pt x="297" y="53"/>
                    <a:pt x="313" y="53"/>
                  </a:cubicBezTo>
                  <a:cubicBezTo>
                    <a:pt x="328" y="53"/>
                    <a:pt x="336" y="68"/>
                    <a:pt x="351" y="68"/>
                  </a:cubicBezTo>
                  <a:cubicBezTo>
                    <a:pt x="366" y="68"/>
                    <a:pt x="382" y="53"/>
                    <a:pt x="397" y="46"/>
                  </a:cubicBezTo>
                  <a:cubicBezTo>
                    <a:pt x="420" y="30"/>
                    <a:pt x="443" y="23"/>
                    <a:pt x="473" y="15"/>
                  </a:cubicBezTo>
                  <a:lnTo>
                    <a:pt x="473" y="15"/>
                  </a:lnTo>
                  <a:cubicBezTo>
                    <a:pt x="527" y="15"/>
                    <a:pt x="580" y="0"/>
                    <a:pt x="634" y="7"/>
                  </a:cubicBezTo>
                  <a:cubicBezTo>
                    <a:pt x="680" y="15"/>
                    <a:pt x="710" y="46"/>
                    <a:pt x="748" y="61"/>
                  </a:cubicBezTo>
                  <a:lnTo>
                    <a:pt x="748" y="61"/>
                  </a:lnTo>
                  <a:cubicBezTo>
                    <a:pt x="741" y="99"/>
                    <a:pt x="718" y="152"/>
                    <a:pt x="710" y="168"/>
                  </a:cubicBezTo>
                  <a:cubicBezTo>
                    <a:pt x="702" y="191"/>
                    <a:pt x="695" y="321"/>
                    <a:pt x="695" y="328"/>
                  </a:cubicBezTo>
                  <a:cubicBezTo>
                    <a:pt x="695" y="336"/>
                    <a:pt x="634" y="343"/>
                    <a:pt x="634" y="351"/>
                  </a:cubicBezTo>
                  <a:cubicBezTo>
                    <a:pt x="641" y="366"/>
                    <a:pt x="649" y="397"/>
                    <a:pt x="657" y="420"/>
                  </a:cubicBezTo>
                  <a:lnTo>
                    <a:pt x="657" y="420"/>
                  </a:lnTo>
                  <a:cubicBezTo>
                    <a:pt x="626" y="443"/>
                    <a:pt x="588" y="458"/>
                    <a:pt x="572" y="488"/>
                  </a:cubicBezTo>
                  <a:cubicBezTo>
                    <a:pt x="550" y="527"/>
                    <a:pt x="572" y="580"/>
                    <a:pt x="542" y="611"/>
                  </a:cubicBezTo>
                  <a:cubicBezTo>
                    <a:pt x="519" y="634"/>
                    <a:pt x="481" y="618"/>
                    <a:pt x="450" y="626"/>
                  </a:cubicBezTo>
                  <a:cubicBezTo>
                    <a:pt x="420" y="641"/>
                    <a:pt x="397" y="657"/>
                    <a:pt x="366" y="672"/>
                  </a:cubicBezTo>
                  <a:lnTo>
                    <a:pt x="366" y="672"/>
                  </a:lnTo>
                  <a:cubicBezTo>
                    <a:pt x="351" y="657"/>
                    <a:pt x="343" y="634"/>
                    <a:pt x="328" y="618"/>
                  </a:cubicBezTo>
                  <a:cubicBezTo>
                    <a:pt x="313" y="611"/>
                    <a:pt x="290" y="611"/>
                    <a:pt x="275" y="603"/>
                  </a:cubicBezTo>
                  <a:cubicBezTo>
                    <a:pt x="229" y="588"/>
                    <a:pt x="175" y="588"/>
                    <a:pt x="145" y="557"/>
                  </a:cubicBezTo>
                  <a:cubicBezTo>
                    <a:pt x="122" y="534"/>
                    <a:pt x="168" y="488"/>
                    <a:pt x="153" y="466"/>
                  </a:cubicBezTo>
                  <a:cubicBezTo>
                    <a:pt x="137" y="443"/>
                    <a:pt x="107" y="496"/>
                    <a:pt x="84" y="488"/>
                  </a:cubicBezTo>
                  <a:cubicBezTo>
                    <a:pt x="61" y="481"/>
                    <a:pt x="61" y="450"/>
                    <a:pt x="61" y="435"/>
                  </a:cubicBezTo>
                  <a:cubicBezTo>
                    <a:pt x="53" y="420"/>
                    <a:pt x="61" y="405"/>
                    <a:pt x="61" y="38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97" name="Freeform 49"/>
            <p:cNvSpPr>
              <a:spLocks noChangeArrowheads="1"/>
            </p:cNvSpPr>
            <p:nvPr/>
          </p:nvSpPr>
          <p:spPr bwMode="auto">
            <a:xfrm>
              <a:off x="6733737" y="7021513"/>
              <a:ext cx="150803" cy="119062"/>
            </a:xfrm>
            <a:custGeom>
              <a:avLst/>
              <a:gdLst>
                <a:gd name="T0" fmla="*/ 0 w 421"/>
                <a:gd name="T1" fmla="*/ 236 h 329"/>
                <a:gd name="T2" fmla="*/ 0 w 421"/>
                <a:gd name="T3" fmla="*/ 236 h 329"/>
                <a:gd name="T4" fmla="*/ 30 w 421"/>
                <a:gd name="T5" fmla="*/ 275 h 329"/>
                <a:gd name="T6" fmla="*/ 15 w 421"/>
                <a:gd name="T7" fmla="*/ 305 h 329"/>
                <a:gd name="T8" fmla="*/ 8 w 421"/>
                <a:gd name="T9" fmla="*/ 320 h 329"/>
                <a:gd name="T10" fmla="*/ 8 w 421"/>
                <a:gd name="T11" fmla="*/ 320 h 329"/>
                <a:gd name="T12" fmla="*/ 91 w 421"/>
                <a:gd name="T13" fmla="*/ 320 h 329"/>
                <a:gd name="T14" fmla="*/ 122 w 421"/>
                <a:gd name="T15" fmla="*/ 267 h 329"/>
                <a:gd name="T16" fmla="*/ 175 w 421"/>
                <a:gd name="T17" fmla="*/ 259 h 329"/>
                <a:gd name="T18" fmla="*/ 198 w 421"/>
                <a:gd name="T19" fmla="*/ 229 h 329"/>
                <a:gd name="T20" fmla="*/ 298 w 421"/>
                <a:gd name="T21" fmla="*/ 252 h 329"/>
                <a:gd name="T22" fmla="*/ 336 w 421"/>
                <a:gd name="T23" fmla="*/ 290 h 329"/>
                <a:gd name="T24" fmla="*/ 336 w 421"/>
                <a:gd name="T25" fmla="*/ 290 h 329"/>
                <a:gd name="T26" fmla="*/ 397 w 421"/>
                <a:gd name="T27" fmla="*/ 290 h 329"/>
                <a:gd name="T28" fmla="*/ 397 w 421"/>
                <a:gd name="T29" fmla="*/ 252 h 329"/>
                <a:gd name="T30" fmla="*/ 420 w 421"/>
                <a:gd name="T31" fmla="*/ 214 h 329"/>
                <a:gd name="T32" fmla="*/ 420 w 421"/>
                <a:gd name="T33" fmla="*/ 214 h 329"/>
                <a:gd name="T34" fmla="*/ 382 w 421"/>
                <a:gd name="T35" fmla="*/ 145 h 329"/>
                <a:gd name="T36" fmla="*/ 313 w 421"/>
                <a:gd name="T37" fmla="*/ 84 h 329"/>
                <a:gd name="T38" fmla="*/ 267 w 421"/>
                <a:gd name="T39" fmla="*/ 0 h 329"/>
                <a:gd name="T40" fmla="*/ 267 w 421"/>
                <a:gd name="T41" fmla="*/ 0 h 329"/>
                <a:gd name="T42" fmla="*/ 229 w 421"/>
                <a:gd name="T43" fmla="*/ 38 h 329"/>
                <a:gd name="T44" fmla="*/ 206 w 421"/>
                <a:gd name="T45" fmla="*/ 68 h 329"/>
                <a:gd name="T46" fmla="*/ 114 w 421"/>
                <a:gd name="T47" fmla="*/ 53 h 329"/>
                <a:gd name="T48" fmla="*/ 46 w 421"/>
                <a:gd name="T49" fmla="*/ 106 h 329"/>
                <a:gd name="T50" fmla="*/ 38 w 421"/>
                <a:gd name="T51" fmla="*/ 145 h 329"/>
                <a:gd name="T52" fmla="*/ 0 w 421"/>
                <a:gd name="T53" fmla="*/ 236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1" h="329">
                  <a:moveTo>
                    <a:pt x="0" y="236"/>
                  </a:moveTo>
                  <a:lnTo>
                    <a:pt x="0" y="236"/>
                  </a:lnTo>
                  <a:cubicBezTo>
                    <a:pt x="15" y="252"/>
                    <a:pt x="30" y="259"/>
                    <a:pt x="30" y="275"/>
                  </a:cubicBezTo>
                  <a:cubicBezTo>
                    <a:pt x="30" y="290"/>
                    <a:pt x="15" y="290"/>
                    <a:pt x="15" y="305"/>
                  </a:cubicBezTo>
                  <a:cubicBezTo>
                    <a:pt x="15" y="313"/>
                    <a:pt x="8" y="313"/>
                    <a:pt x="8" y="320"/>
                  </a:cubicBezTo>
                  <a:lnTo>
                    <a:pt x="8" y="320"/>
                  </a:lnTo>
                  <a:cubicBezTo>
                    <a:pt x="38" y="320"/>
                    <a:pt x="69" y="328"/>
                    <a:pt x="91" y="320"/>
                  </a:cubicBezTo>
                  <a:cubicBezTo>
                    <a:pt x="107" y="313"/>
                    <a:pt x="107" y="282"/>
                    <a:pt x="122" y="267"/>
                  </a:cubicBezTo>
                  <a:cubicBezTo>
                    <a:pt x="137" y="259"/>
                    <a:pt x="160" y="267"/>
                    <a:pt x="175" y="259"/>
                  </a:cubicBezTo>
                  <a:cubicBezTo>
                    <a:pt x="191" y="259"/>
                    <a:pt x="183" y="236"/>
                    <a:pt x="198" y="229"/>
                  </a:cubicBezTo>
                  <a:cubicBezTo>
                    <a:pt x="229" y="229"/>
                    <a:pt x="267" y="236"/>
                    <a:pt x="298" y="252"/>
                  </a:cubicBezTo>
                  <a:cubicBezTo>
                    <a:pt x="313" y="259"/>
                    <a:pt x="321" y="282"/>
                    <a:pt x="336" y="290"/>
                  </a:cubicBezTo>
                  <a:lnTo>
                    <a:pt x="336" y="290"/>
                  </a:lnTo>
                  <a:cubicBezTo>
                    <a:pt x="359" y="290"/>
                    <a:pt x="382" y="305"/>
                    <a:pt x="397" y="290"/>
                  </a:cubicBezTo>
                  <a:cubicBezTo>
                    <a:pt x="412" y="282"/>
                    <a:pt x="397" y="259"/>
                    <a:pt x="397" y="252"/>
                  </a:cubicBezTo>
                  <a:cubicBezTo>
                    <a:pt x="405" y="236"/>
                    <a:pt x="412" y="221"/>
                    <a:pt x="420" y="214"/>
                  </a:cubicBezTo>
                  <a:lnTo>
                    <a:pt x="420" y="214"/>
                  </a:lnTo>
                  <a:cubicBezTo>
                    <a:pt x="405" y="191"/>
                    <a:pt x="397" y="168"/>
                    <a:pt x="382" y="145"/>
                  </a:cubicBezTo>
                  <a:cubicBezTo>
                    <a:pt x="359" y="122"/>
                    <a:pt x="328" y="106"/>
                    <a:pt x="313" y="84"/>
                  </a:cubicBezTo>
                  <a:cubicBezTo>
                    <a:pt x="290" y="53"/>
                    <a:pt x="283" y="23"/>
                    <a:pt x="267" y="0"/>
                  </a:cubicBezTo>
                  <a:lnTo>
                    <a:pt x="267" y="0"/>
                  </a:lnTo>
                  <a:cubicBezTo>
                    <a:pt x="252" y="7"/>
                    <a:pt x="237" y="23"/>
                    <a:pt x="229" y="38"/>
                  </a:cubicBezTo>
                  <a:cubicBezTo>
                    <a:pt x="221" y="45"/>
                    <a:pt x="221" y="68"/>
                    <a:pt x="206" y="68"/>
                  </a:cubicBezTo>
                  <a:cubicBezTo>
                    <a:pt x="175" y="68"/>
                    <a:pt x="145" y="45"/>
                    <a:pt x="114" y="53"/>
                  </a:cubicBezTo>
                  <a:cubicBezTo>
                    <a:pt x="84" y="61"/>
                    <a:pt x="61" y="84"/>
                    <a:pt x="46" y="106"/>
                  </a:cubicBezTo>
                  <a:cubicBezTo>
                    <a:pt x="38" y="114"/>
                    <a:pt x="46" y="129"/>
                    <a:pt x="38" y="145"/>
                  </a:cubicBezTo>
                  <a:cubicBezTo>
                    <a:pt x="30" y="175"/>
                    <a:pt x="15" y="206"/>
                    <a:pt x="0" y="23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98" name="Freeform 50"/>
            <p:cNvSpPr>
              <a:spLocks noChangeArrowheads="1"/>
            </p:cNvSpPr>
            <p:nvPr/>
          </p:nvSpPr>
          <p:spPr bwMode="auto">
            <a:xfrm>
              <a:off x="6622619" y="6973888"/>
              <a:ext cx="80958" cy="146050"/>
            </a:xfrm>
            <a:custGeom>
              <a:avLst/>
              <a:gdLst>
                <a:gd name="T0" fmla="*/ 199 w 223"/>
                <a:gd name="T1" fmla="*/ 397 h 406"/>
                <a:gd name="T2" fmla="*/ 199 w 223"/>
                <a:gd name="T3" fmla="*/ 397 h 406"/>
                <a:gd name="T4" fmla="*/ 176 w 223"/>
                <a:gd name="T5" fmla="*/ 351 h 406"/>
                <a:gd name="T6" fmla="*/ 222 w 223"/>
                <a:gd name="T7" fmla="*/ 336 h 406"/>
                <a:gd name="T8" fmla="*/ 222 w 223"/>
                <a:gd name="T9" fmla="*/ 336 h 406"/>
                <a:gd name="T10" fmla="*/ 199 w 223"/>
                <a:gd name="T11" fmla="*/ 229 h 406"/>
                <a:gd name="T12" fmla="*/ 207 w 223"/>
                <a:gd name="T13" fmla="*/ 183 h 406"/>
                <a:gd name="T14" fmla="*/ 176 w 223"/>
                <a:gd name="T15" fmla="*/ 137 h 406"/>
                <a:gd name="T16" fmla="*/ 176 w 223"/>
                <a:gd name="T17" fmla="*/ 137 h 406"/>
                <a:gd name="T18" fmla="*/ 145 w 223"/>
                <a:gd name="T19" fmla="*/ 114 h 406"/>
                <a:gd name="T20" fmla="*/ 122 w 223"/>
                <a:gd name="T21" fmla="*/ 15 h 406"/>
                <a:gd name="T22" fmla="*/ 92 w 223"/>
                <a:gd name="T23" fmla="*/ 30 h 406"/>
                <a:gd name="T24" fmla="*/ 23 w 223"/>
                <a:gd name="T25" fmla="*/ 0 h 406"/>
                <a:gd name="T26" fmla="*/ 23 w 223"/>
                <a:gd name="T27" fmla="*/ 0 h 406"/>
                <a:gd name="T28" fmla="*/ 0 w 223"/>
                <a:gd name="T29" fmla="*/ 91 h 406"/>
                <a:gd name="T30" fmla="*/ 0 w 223"/>
                <a:gd name="T31" fmla="*/ 91 h 406"/>
                <a:gd name="T32" fmla="*/ 16 w 223"/>
                <a:gd name="T33" fmla="*/ 153 h 406"/>
                <a:gd name="T34" fmla="*/ 0 w 223"/>
                <a:gd name="T35" fmla="*/ 206 h 406"/>
                <a:gd name="T36" fmla="*/ 23 w 223"/>
                <a:gd name="T37" fmla="*/ 252 h 406"/>
                <a:gd name="T38" fmla="*/ 23 w 223"/>
                <a:gd name="T39" fmla="*/ 298 h 406"/>
                <a:gd name="T40" fmla="*/ 61 w 223"/>
                <a:gd name="T41" fmla="*/ 351 h 406"/>
                <a:gd name="T42" fmla="*/ 61 w 223"/>
                <a:gd name="T43" fmla="*/ 351 h 406"/>
                <a:gd name="T44" fmla="*/ 115 w 223"/>
                <a:gd name="T45" fmla="*/ 382 h 406"/>
                <a:gd name="T46" fmla="*/ 130 w 223"/>
                <a:gd name="T47" fmla="*/ 397 h 406"/>
                <a:gd name="T48" fmla="*/ 199 w 223"/>
                <a:gd name="T49" fmla="*/ 3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406">
                  <a:moveTo>
                    <a:pt x="199" y="397"/>
                  </a:moveTo>
                  <a:lnTo>
                    <a:pt x="199" y="397"/>
                  </a:lnTo>
                  <a:cubicBezTo>
                    <a:pt x="191" y="382"/>
                    <a:pt x="168" y="366"/>
                    <a:pt x="176" y="351"/>
                  </a:cubicBezTo>
                  <a:cubicBezTo>
                    <a:pt x="176" y="336"/>
                    <a:pt x="207" y="336"/>
                    <a:pt x="222" y="336"/>
                  </a:cubicBezTo>
                  <a:lnTo>
                    <a:pt x="222" y="336"/>
                  </a:lnTo>
                  <a:cubicBezTo>
                    <a:pt x="214" y="298"/>
                    <a:pt x="199" y="259"/>
                    <a:pt x="199" y="229"/>
                  </a:cubicBezTo>
                  <a:cubicBezTo>
                    <a:pt x="191" y="214"/>
                    <a:pt x="207" y="198"/>
                    <a:pt x="207" y="183"/>
                  </a:cubicBezTo>
                  <a:cubicBezTo>
                    <a:pt x="199" y="168"/>
                    <a:pt x="191" y="153"/>
                    <a:pt x="176" y="137"/>
                  </a:cubicBezTo>
                  <a:lnTo>
                    <a:pt x="176" y="137"/>
                  </a:lnTo>
                  <a:cubicBezTo>
                    <a:pt x="168" y="130"/>
                    <a:pt x="153" y="130"/>
                    <a:pt x="145" y="114"/>
                  </a:cubicBezTo>
                  <a:cubicBezTo>
                    <a:pt x="130" y="84"/>
                    <a:pt x="138" y="38"/>
                    <a:pt x="122" y="15"/>
                  </a:cubicBezTo>
                  <a:cubicBezTo>
                    <a:pt x="115" y="0"/>
                    <a:pt x="107" y="38"/>
                    <a:pt x="92" y="30"/>
                  </a:cubicBezTo>
                  <a:cubicBezTo>
                    <a:pt x="69" y="30"/>
                    <a:pt x="46" y="15"/>
                    <a:pt x="23" y="0"/>
                  </a:cubicBezTo>
                  <a:lnTo>
                    <a:pt x="23" y="0"/>
                  </a:lnTo>
                  <a:cubicBezTo>
                    <a:pt x="0" y="91"/>
                    <a:pt x="0" y="91"/>
                    <a:pt x="0" y="91"/>
                  </a:cubicBezTo>
                  <a:lnTo>
                    <a:pt x="0" y="91"/>
                  </a:lnTo>
                  <a:cubicBezTo>
                    <a:pt x="8" y="114"/>
                    <a:pt x="16" y="130"/>
                    <a:pt x="16" y="153"/>
                  </a:cubicBezTo>
                  <a:cubicBezTo>
                    <a:pt x="16" y="168"/>
                    <a:pt x="0" y="183"/>
                    <a:pt x="0" y="206"/>
                  </a:cubicBezTo>
                  <a:cubicBezTo>
                    <a:pt x="0" y="221"/>
                    <a:pt x="16" y="236"/>
                    <a:pt x="23" y="252"/>
                  </a:cubicBezTo>
                  <a:cubicBezTo>
                    <a:pt x="23" y="267"/>
                    <a:pt x="16" y="282"/>
                    <a:pt x="23" y="298"/>
                  </a:cubicBezTo>
                  <a:cubicBezTo>
                    <a:pt x="31" y="321"/>
                    <a:pt x="46" y="328"/>
                    <a:pt x="61" y="351"/>
                  </a:cubicBezTo>
                  <a:lnTo>
                    <a:pt x="61" y="351"/>
                  </a:lnTo>
                  <a:cubicBezTo>
                    <a:pt x="77" y="359"/>
                    <a:pt x="92" y="374"/>
                    <a:pt x="115" y="382"/>
                  </a:cubicBezTo>
                  <a:cubicBezTo>
                    <a:pt x="115" y="389"/>
                    <a:pt x="122" y="397"/>
                    <a:pt x="130" y="397"/>
                  </a:cubicBezTo>
                  <a:cubicBezTo>
                    <a:pt x="153" y="405"/>
                    <a:pt x="176" y="397"/>
                    <a:pt x="199" y="39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399" name="Freeform 51"/>
            <p:cNvSpPr>
              <a:spLocks noChangeArrowheads="1"/>
            </p:cNvSpPr>
            <p:nvPr/>
          </p:nvSpPr>
          <p:spPr bwMode="auto">
            <a:xfrm>
              <a:off x="6489278" y="6996114"/>
              <a:ext cx="157153" cy="115887"/>
            </a:xfrm>
            <a:custGeom>
              <a:avLst/>
              <a:gdLst>
                <a:gd name="T0" fmla="*/ 260 w 436"/>
                <a:gd name="T1" fmla="*/ 298 h 322"/>
                <a:gd name="T2" fmla="*/ 260 w 436"/>
                <a:gd name="T3" fmla="*/ 298 h 322"/>
                <a:gd name="T4" fmla="*/ 290 w 436"/>
                <a:gd name="T5" fmla="*/ 267 h 322"/>
                <a:gd name="T6" fmla="*/ 351 w 436"/>
                <a:gd name="T7" fmla="*/ 283 h 322"/>
                <a:gd name="T8" fmla="*/ 405 w 436"/>
                <a:gd name="T9" fmla="*/ 313 h 322"/>
                <a:gd name="T10" fmla="*/ 435 w 436"/>
                <a:gd name="T11" fmla="*/ 290 h 322"/>
                <a:gd name="T12" fmla="*/ 435 w 436"/>
                <a:gd name="T13" fmla="*/ 290 h 322"/>
                <a:gd name="T14" fmla="*/ 397 w 436"/>
                <a:gd name="T15" fmla="*/ 237 h 322"/>
                <a:gd name="T16" fmla="*/ 397 w 436"/>
                <a:gd name="T17" fmla="*/ 191 h 322"/>
                <a:gd name="T18" fmla="*/ 374 w 436"/>
                <a:gd name="T19" fmla="*/ 145 h 322"/>
                <a:gd name="T20" fmla="*/ 390 w 436"/>
                <a:gd name="T21" fmla="*/ 92 h 322"/>
                <a:gd name="T22" fmla="*/ 374 w 436"/>
                <a:gd name="T23" fmla="*/ 30 h 322"/>
                <a:gd name="T24" fmla="*/ 374 w 436"/>
                <a:gd name="T25" fmla="*/ 30 h 322"/>
                <a:gd name="T26" fmla="*/ 321 w 436"/>
                <a:gd name="T27" fmla="*/ 53 h 322"/>
                <a:gd name="T28" fmla="*/ 283 w 436"/>
                <a:gd name="T29" fmla="*/ 0 h 322"/>
                <a:gd name="T30" fmla="*/ 260 w 436"/>
                <a:gd name="T31" fmla="*/ 46 h 322"/>
                <a:gd name="T32" fmla="*/ 229 w 436"/>
                <a:gd name="T33" fmla="*/ 69 h 322"/>
                <a:gd name="T34" fmla="*/ 168 w 436"/>
                <a:gd name="T35" fmla="*/ 46 h 322"/>
                <a:gd name="T36" fmla="*/ 168 w 436"/>
                <a:gd name="T37" fmla="*/ 46 h 322"/>
                <a:gd name="T38" fmla="*/ 92 w 436"/>
                <a:gd name="T39" fmla="*/ 122 h 322"/>
                <a:gd name="T40" fmla="*/ 46 w 436"/>
                <a:gd name="T41" fmla="*/ 84 h 322"/>
                <a:gd name="T42" fmla="*/ 0 w 436"/>
                <a:gd name="T43" fmla="*/ 137 h 322"/>
                <a:gd name="T44" fmla="*/ 0 w 436"/>
                <a:gd name="T45" fmla="*/ 137 h 322"/>
                <a:gd name="T46" fmla="*/ 77 w 436"/>
                <a:gd name="T47" fmla="*/ 175 h 322"/>
                <a:gd name="T48" fmla="*/ 92 w 436"/>
                <a:gd name="T49" fmla="*/ 260 h 322"/>
                <a:gd name="T50" fmla="*/ 130 w 436"/>
                <a:gd name="T51" fmla="*/ 313 h 322"/>
                <a:gd name="T52" fmla="*/ 199 w 436"/>
                <a:gd name="T53" fmla="*/ 283 h 322"/>
                <a:gd name="T54" fmla="*/ 260 w 436"/>
                <a:gd name="T55" fmla="*/ 298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6" h="322">
                  <a:moveTo>
                    <a:pt x="260" y="298"/>
                  </a:moveTo>
                  <a:lnTo>
                    <a:pt x="260" y="298"/>
                  </a:lnTo>
                  <a:cubicBezTo>
                    <a:pt x="275" y="290"/>
                    <a:pt x="275" y="275"/>
                    <a:pt x="290" y="267"/>
                  </a:cubicBezTo>
                  <a:cubicBezTo>
                    <a:pt x="313" y="267"/>
                    <a:pt x="336" y="275"/>
                    <a:pt x="351" y="283"/>
                  </a:cubicBezTo>
                  <a:cubicBezTo>
                    <a:pt x="374" y="290"/>
                    <a:pt x="382" y="313"/>
                    <a:pt x="405" y="313"/>
                  </a:cubicBezTo>
                  <a:cubicBezTo>
                    <a:pt x="413" y="313"/>
                    <a:pt x="420" y="298"/>
                    <a:pt x="435" y="290"/>
                  </a:cubicBezTo>
                  <a:lnTo>
                    <a:pt x="435" y="290"/>
                  </a:lnTo>
                  <a:cubicBezTo>
                    <a:pt x="420" y="267"/>
                    <a:pt x="405" y="260"/>
                    <a:pt x="397" y="237"/>
                  </a:cubicBezTo>
                  <a:cubicBezTo>
                    <a:pt x="390" y="221"/>
                    <a:pt x="397" y="206"/>
                    <a:pt x="397" y="191"/>
                  </a:cubicBezTo>
                  <a:cubicBezTo>
                    <a:pt x="390" y="175"/>
                    <a:pt x="374" y="160"/>
                    <a:pt x="374" y="145"/>
                  </a:cubicBezTo>
                  <a:cubicBezTo>
                    <a:pt x="374" y="122"/>
                    <a:pt x="390" y="107"/>
                    <a:pt x="390" y="92"/>
                  </a:cubicBezTo>
                  <a:cubicBezTo>
                    <a:pt x="390" y="69"/>
                    <a:pt x="382" y="53"/>
                    <a:pt x="374" y="30"/>
                  </a:cubicBezTo>
                  <a:lnTo>
                    <a:pt x="374" y="30"/>
                  </a:lnTo>
                  <a:cubicBezTo>
                    <a:pt x="359" y="38"/>
                    <a:pt x="336" y="61"/>
                    <a:pt x="321" y="53"/>
                  </a:cubicBezTo>
                  <a:cubicBezTo>
                    <a:pt x="298" y="46"/>
                    <a:pt x="306" y="0"/>
                    <a:pt x="283" y="0"/>
                  </a:cubicBezTo>
                  <a:cubicBezTo>
                    <a:pt x="260" y="0"/>
                    <a:pt x="275" y="38"/>
                    <a:pt x="260" y="46"/>
                  </a:cubicBezTo>
                  <a:cubicBezTo>
                    <a:pt x="252" y="61"/>
                    <a:pt x="244" y="69"/>
                    <a:pt x="229" y="69"/>
                  </a:cubicBezTo>
                  <a:cubicBezTo>
                    <a:pt x="214" y="69"/>
                    <a:pt x="191" y="53"/>
                    <a:pt x="168" y="46"/>
                  </a:cubicBezTo>
                  <a:lnTo>
                    <a:pt x="168" y="46"/>
                  </a:lnTo>
                  <a:cubicBezTo>
                    <a:pt x="145" y="69"/>
                    <a:pt x="130" y="107"/>
                    <a:pt x="92" y="122"/>
                  </a:cubicBezTo>
                  <a:cubicBezTo>
                    <a:pt x="77" y="122"/>
                    <a:pt x="69" y="76"/>
                    <a:pt x="46" y="84"/>
                  </a:cubicBezTo>
                  <a:cubicBezTo>
                    <a:pt x="23" y="84"/>
                    <a:pt x="15" y="114"/>
                    <a:pt x="0" y="137"/>
                  </a:cubicBezTo>
                  <a:lnTo>
                    <a:pt x="0" y="137"/>
                  </a:lnTo>
                  <a:cubicBezTo>
                    <a:pt x="23" y="145"/>
                    <a:pt x="61" y="153"/>
                    <a:pt x="77" y="175"/>
                  </a:cubicBezTo>
                  <a:cubicBezTo>
                    <a:pt x="92" y="198"/>
                    <a:pt x="77" y="229"/>
                    <a:pt x="92" y="260"/>
                  </a:cubicBezTo>
                  <a:cubicBezTo>
                    <a:pt x="99" y="283"/>
                    <a:pt x="107" y="313"/>
                    <a:pt x="130" y="313"/>
                  </a:cubicBezTo>
                  <a:cubicBezTo>
                    <a:pt x="153" y="321"/>
                    <a:pt x="176" y="283"/>
                    <a:pt x="199" y="283"/>
                  </a:cubicBezTo>
                  <a:cubicBezTo>
                    <a:pt x="221" y="275"/>
                    <a:pt x="244" y="298"/>
                    <a:pt x="260" y="29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00" name="Freeform 52"/>
            <p:cNvSpPr>
              <a:spLocks noChangeArrowheads="1"/>
            </p:cNvSpPr>
            <p:nvPr/>
          </p:nvSpPr>
          <p:spPr bwMode="auto">
            <a:xfrm>
              <a:off x="6524200" y="6869113"/>
              <a:ext cx="107943" cy="152400"/>
            </a:xfrm>
            <a:custGeom>
              <a:avLst/>
              <a:gdLst>
                <a:gd name="T0" fmla="*/ 69 w 299"/>
                <a:gd name="T1" fmla="*/ 398 h 422"/>
                <a:gd name="T2" fmla="*/ 69 w 299"/>
                <a:gd name="T3" fmla="*/ 398 h 422"/>
                <a:gd name="T4" fmla="*/ 130 w 299"/>
                <a:gd name="T5" fmla="*/ 421 h 422"/>
                <a:gd name="T6" fmla="*/ 161 w 299"/>
                <a:gd name="T7" fmla="*/ 398 h 422"/>
                <a:gd name="T8" fmla="*/ 184 w 299"/>
                <a:gd name="T9" fmla="*/ 352 h 422"/>
                <a:gd name="T10" fmla="*/ 222 w 299"/>
                <a:gd name="T11" fmla="*/ 405 h 422"/>
                <a:gd name="T12" fmla="*/ 275 w 299"/>
                <a:gd name="T13" fmla="*/ 382 h 422"/>
                <a:gd name="T14" fmla="*/ 275 w 299"/>
                <a:gd name="T15" fmla="*/ 382 h 422"/>
                <a:gd name="T16" fmla="*/ 298 w 299"/>
                <a:gd name="T17" fmla="*/ 291 h 422"/>
                <a:gd name="T18" fmla="*/ 298 w 299"/>
                <a:gd name="T19" fmla="*/ 291 h 422"/>
                <a:gd name="T20" fmla="*/ 283 w 299"/>
                <a:gd name="T21" fmla="*/ 245 h 422"/>
                <a:gd name="T22" fmla="*/ 245 w 299"/>
                <a:gd name="T23" fmla="*/ 230 h 422"/>
                <a:gd name="T24" fmla="*/ 191 w 299"/>
                <a:gd name="T25" fmla="*/ 123 h 422"/>
                <a:gd name="T26" fmla="*/ 176 w 299"/>
                <a:gd name="T27" fmla="*/ 31 h 422"/>
                <a:gd name="T28" fmla="*/ 130 w 299"/>
                <a:gd name="T29" fmla="*/ 0 h 422"/>
                <a:gd name="T30" fmla="*/ 84 w 299"/>
                <a:gd name="T31" fmla="*/ 31 h 422"/>
                <a:gd name="T32" fmla="*/ 23 w 299"/>
                <a:gd name="T33" fmla="*/ 39 h 422"/>
                <a:gd name="T34" fmla="*/ 8 w 299"/>
                <a:gd name="T35" fmla="*/ 77 h 422"/>
                <a:gd name="T36" fmla="*/ 8 w 299"/>
                <a:gd name="T37" fmla="*/ 146 h 422"/>
                <a:gd name="T38" fmla="*/ 77 w 299"/>
                <a:gd name="T39" fmla="*/ 214 h 422"/>
                <a:gd name="T40" fmla="*/ 46 w 299"/>
                <a:gd name="T41" fmla="*/ 291 h 422"/>
                <a:gd name="T42" fmla="*/ 69 w 299"/>
                <a:gd name="T43" fmla="*/ 398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9" h="422">
                  <a:moveTo>
                    <a:pt x="69" y="398"/>
                  </a:moveTo>
                  <a:lnTo>
                    <a:pt x="69" y="398"/>
                  </a:lnTo>
                  <a:cubicBezTo>
                    <a:pt x="92" y="405"/>
                    <a:pt x="115" y="421"/>
                    <a:pt x="130" y="421"/>
                  </a:cubicBezTo>
                  <a:cubicBezTo>
                    <a:pt x="145" y="421"/>
                    <a:pt x="153" y="413"/>
                    <a:pt x="161" y="398"/>
                  </a:cubicBezTo>
                  <a:cubicBezTo>
                    <a:pt x="176" y="390"/>
                    <a:pt x="161" y="352"/>
                    <a:pt x="184" y="352"/>
                  </a:cubicBezTo>
                  <a:cubicBezTo>
                    <a:pt x="207" y="352"/>
                    <a:pt x="199" y="398"/>
                    <a:pt x="222" y="405"/>
                  </a:cubicBezTo>
                  <a:cubicBezTo>
                    <a:pt x="237" y="413"/>
                    <a:pt x="260" y="390"/>
                    <a:pt x="275" y="382"/>
                  </a:cubicBezTo>
                  <a:lnTo>
                    <a:pt x="275" y="382"/>
                  </a:lnTo>
                  <a:cubicBezTo>
                    <a:pt x="298" y="291"/>
                    <a:pt x="298" y="291"/>
                    <a:pt x="298" y="291"/>
                  </a:cubicBezTo>
                  <a:lnTo>
                    <a:pt x="298" y="291"/>
                  </a:lnTo>
                  <a:cubicBezTo>
                    <a:pt x="291" y="275"/>
                    <a:pt x="291" y="252"/>
                    <a:pt x="283" y="245"/>
                  </a:cubicBezTo>
                  <a:cubicBezTo>
                    <a:pt x="275" y="230"/>
                    <a:pt x="260" y="230"/>
                    <a:pt x="245" y="230"/>
                  </a:cubicBezTo>
                  <a:cubicBezTo>
                    <a:pt x="245" y="230"/>
                    <a:pt x="191" y="130"/>
                    <a:pt x="191" y="123"/>
                  </a:cubicBezTo>
                  <a:lnTo>
                    <a:pt x="176" y="31"/>
                  </a:lnTo>
                  <a:cubicBezTo>
                    <a:pt x="161" y="16"/>
                    <a:pt x="145" y="0"/>
                    <a:pt x="130" y="0"/>
                  </a:cubicBezTo>
                  <a:cubicBezTo>
                    <a:pt x="107" y="0"/>
                    <a:pt x="100" y="23"/>
                    <a:pt x="84" y="31"/>
                  </a:cubicBezTo>
                  <a:cubicBezTo>
                    <a:pt x="69" y="39"/>
                    <a:pt x="39" y="23"/>
                    <a:pt x="23" y="39"/>
                  </a:cubicBezTo>
                  <a:cubicBezTo>
                    <a:pt x="8" y="46"/>
                    <a:pt x="16" y="69"/>
                    <a:pt x="8" y="77"/>
                  </a:cubicBezTo>
                  <a:cubicBezTo>
                    <a:pt x="8" y="100"/>
                    <a:pt x="0" y="130"/>
                    <a:pt x="8" y="146"/>
                  </a:cubicBezTo>
                  <a:cubicBezTo>
                    <a:pt x="23" y="176"/>
                    <a:pt x="69" y="184"/>
                    <a:pt x="77" y="214"/>
                  </a:cubicBezTo>
                  <a:cubicBezTo>
                    <a:pt x="77" y="237"/>
                    <a:pt x="46" y="260"/>
                    <a:pt x="46" y="291"/>
                  </a:cubicBezTo>
                  <a:cubicBezTo>
                    <a:pt x="46" y="329"/>
                    <a:pt x="61" y="360"/>
                    <a:pt x="69" y="39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01" name="Freeform 53"/>
            <p:cNvSpPr>
              <a:spLocks noChangeArrowheads="1"/>
            </p:cNvSpPr>
            <p:nvPr/>
          </p:nvSpPr>
          <p:spPr bwMode="auto">
            <a:xfrm>
              <a:off x="6681353" y="6958014"/>
              <a:ext cx="149215" cy="149225"/>
            </a:xfrm>
            <a:custGeom>
              <a:avLst/>
              <a:gdLst>
                <a:gd name="T0" fmla="*/ 61 w 413"/>
                <a:gd name="T1" fmla="*/ 382 h 413"/>
                <a:gd name="T2" fmla="*/ 61 w 413"/>
                <a:gd name="T3" fmla="*/ 382 h 413"/>
                <a:gd name="T4" fmla="*/ 145 w 413"/>
                <a:gd name="T5" fmla="*/ 412 h 413"/>
                <a:gd name="T6" fmla="*/ 145 w 413"/>
                <a:gd name="T7" fmla="*/ 412 h 413"/>
                <a:gd name="T8" fmla="*/ 183 w 413"/>
                <a:gd name="T9" fmla="*/ 321 h 413"/>
                <a:gd name="T10" fmla="*/ 191 w 413"/>
                <a:gd name="T11" fmla="*/ 282 h 413"/>
                <a:gd name="T12" fmla="*/ 259 w 413"/>
                <a:gd name="T13" fmla="*/ 229 h 413"/>
                <a:gd name="T14" fmla="*/ 351 w 413"/>
                <a:gd name="T15" fmla="*/ 244 h 413"/>
                <a:gd name="T16" fmla="*/ 374 w 413"/>
                <a:gd name="T17" fmla="*/ 214 h 413"/>
                <a:gd name="T18" fmla="*/ 412 w 413"/>
                <a:gd name="T19" fmla="*/ 176 h 413"/>
                <a:gd name="T20" fmla="*/ 412 w 413"/>
                <a:gd name="T21" fmla="*/ 176 h 413"/>
                <a:gd name="T22" fmla="*/ 366 w 413"/>
                <a:gd name="T23" fmla="*/ 115 h 413"/>
                <a:gd name="T24" fmla="*/ 366 w 413"/>
                <a:gd name="T25" fmla="*/ 69 h 413"/>
                <a:gd name="T26" fmla="*/ 336 w 413"/>
                <a:gd name="T27" fmla="*/ 7 h 413"/>
                <a:gd name="T28" fmla="*/ 298 w 413"/>
                <a:gd name="T29" fmla="*/ 46 h 413"/>
                <a:gd name="T30" fmla="*/ 252 w 413"/>
                <a:gd name="T31" fmla="*/ 38 h 413"/>
                <a:gd name="T32" fmla="*/ 236 w 413"/>
                <a:gd name="T33" fmla="*/ 7 h 413"/>
                <a:gd name="T34" fmla="*/ 206 w 413"/>
                <a:gd name="T35" fmla="*/ 23 h 413"/>
                <a:gd name="T36" fmla="*/ 206 w 413"/>
                <a:gd name="T37" fmla="*/ 23 h 413"/>
                <a:gd name="T38" fmla="*/ 175 w 413"/>
                <a:gd name="T39" fmla="*/ 69 h 413"/>
                <a:gd name="T40" fmla="*/ 183 w 413"/>
                <a:gd name="T41" fmla="*/ 130 h 413"/>
                <a:gd name="T42" fmla="*/ 145 w 413"/>
                <a:gd name="T43" fmla="*/ 107 h 413"/>
                <a:gd name="T44" fmla="*/ 91 w 413"/>
                <a:gd name="T45" fmla="*/ 46 h 413"/>
                <a:gd name="T46" fmla="*/ 15 w 413"/>
                <a:gd name="T47" fmla="*/ 92 h 413"/>
                <a:gd name="T48" fmla="*/ 15 w 413"/>
                <a:gd name="T49" fmla="*/ 183 h 413"/>
                <a:gd name="T50" fmla="*/ 15 w 413"/>
                <a:gd name="T51" fmla="*/ 183 h 413"/>
                <a:gd name="T52" fmla="*/ 46 w 413"/>
                <a:gd name="T53" fmla="*/ 229 h 413"/>
                <a:gd name="T54" fmla="*/ 38 w 413"/>
                <a:gd name="T55" fmla="*/ 275 h 413"/>
                <a:gd name="T56" fmla="*/ 61 w 413"/>
                <a:gd name="T57" fmla="*/ 382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3" h="413">
                  <a:moveTo>
                    <a:pt x="61" y="382"/>
                  </a:moveTo>
                  <a:lnTo>
                    <a:pt x="61" y="382"/>
                  </a:lnTo>
                  <a:cubicBezTo>
                    <a:pt x="145" y="412"/>
                    <a:pt x="145" y="412"/>
                    <a:pt x="145" y="412"/>
                  </a:cubicBezTo>
                  <a:lnTo>
                    <a:pt x="145" y="412"/>
                  </a:lnTo>
                  <a:cubicBezTo>
                    <a:pt x="160" y="382"/>
                    <a:pt x="175" y="351"/>
                    <a:pt x="183" y="321"/>
                  </a:cubicBezTo>
                  <a:cubicBezTo>
                    <a:pt x="191" y="305"/>
                    <a:pt x="183" y="290"/>
                    <a:pt x="191" y="282"/>
                  </a:cubicBezTo>
                  <a:cubicBezTo>
                    <a:pt x="206" y="260"/>
                    <a:pt x="229" y="237"/>
                    <a:pt x="259" y="229"/>
                  </a:cubicBezTo>
                  <a:cubicBezTo>
                    <a:pt x="290" y="221"/>
                    <a:pt x="320" y="244"/>
                    <a:pt x="351" y="244"/>
                  </a:cubicBezTo>
                  <a:cubicBezTo>
                    <a:pt x="366" y="244"/>
                    <a:pt x="366" y="221"/>
                    <a:pt x="374" y="214"/>
                  </a:cubicBezTo>
                  <a:cubicBezTo>
                    <a:pt x="382" y="199"/>
                    <a:pt x="397" y="183"/>
                    <a:pt x="412" y="176"/>
                  </a:cubicBezTo>
                  <a:lnTo>
                    <a:pt x="412" y="176"/>
                  </a:lnTo>
                  <a:cubicBezTo>
                    <a:pt x="397" y="153"/>
                    <a:pt x="374" y="137"/>
                    <a:pt x="366" y="115"/>
                  </a:cubicBezTo>
                  <a:cubicBezTo>
                    <a:pt x="359" y="99"/>
                    <a:pt x="374" y="84"/>
                    <a:pt x="366" y="69"/>
                  </a:cubicBezTo>
                  <a:cubicBezTo>
                    <a:pt x="366" y="46"/>
                    <a:pt x="359" y="15"/>
                    <a:pt x="336" y="7"/>
                  </a:cubicBezTo>
                  <a:cubicBezTo>
                    <a:pt x="320" y="0"/>
                    <a:pt x="313" y="38"/>
                    <a:pt x="298" y="46"/>
                  </a:cubicBezTo>
                  <a:cubicBezTo>
                    <a:pt x="282" y="46"/>
                    <a:pt x="267" y="46"/>
                    <a:pt x="252" y="38"/>
                  </a:cubicBezTo>
                  <a:cubicBezTo>
                    <a:pt x="244" y="30"/>
                    <a:pt x="244" y="7"/>
                    <a:pt x="236" y="7"/>
                  </a:cubicBezTo>
                  <a:cubicBezTo>
                    <a:pt x="221" y="7"/>
                    <a:pt x="214" y="15"/>
                    <a:pt x="206" y="23"/>
                  </a:cubicBezTo>
                  <a:lnTo>
                    <a:pt x="206" y="23"/>
                  </a:lnTo>
                  <a:cubicBezTo>
                    <a:pt x="198" y="38"/>
                    <a:pt x="175" y="53"/>
                    <a:pt x="175" y="69"/>
                  </a:cubicBezTo>
                  <a:cubicBezTo>
                    <a:pt x="168" y="84"/>
                    <a:pt x="198" y="115"/>
                    <a:pt x="183" y="130"/>
                  </a:cubicBezTo>
                  <a:cubicBezTo>
                    <a:pt x="175" y="137"/>
                    <a:pt x="160" y="122"/>
                    <a:pt x="145" y="107"/>
                  </a:cubicBezTo>
                  <a:cubicBezTo>
                    <a:pt x="122" y="92"/>
                    <a:pt x="122" y="46"/>
                    <a:pt x="91" y="46"/>
                  </a:cubicBezTo>
                  <a:cubicBezTo>
                    <a:pt x="61" y="38"/>
                    <a:pt x="30" y="61"/>
                    <a:pt x="15" y="92"/>
                  </a:cubicBezTo>
                  <a:cubicBezTo>
                    <a:pt x="0" y="115"/>
                    <a:pt x="15" y="153"/>
                    <a:pt x="15" y="183"/>
                  </a:cubicBezTo>
                  <a:lnTo>
                    <a:pt x="15" y="183"/>
                  </a:lnTo>
                  <a:cubicBezTo>
                    <a:pt x="30" y="199"/>
                    <a:pt x="38" y="214"/>
                    <a:pt x="46" y="229"/>
                  </a:cubicBezTo>
                  <a:cubicBezTo>
                    <a:pt x="46" y="244"/>
                    <a:pt x="30" y="260"/>
                    <a:pt x="38" y="275"/>
                  </a:cubicBezTo>
                  <a:cubicBezTo>
                    <a:pt x="38" y="305"/>
                    <a:pt x="53" y="344"/>
                    <a:pt x="61" y="38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02" name="Freeform 54"/>
            <p:cNvSpPr>
              <a:spLocks noChangeArrowheads="1"/>
            </p:cNvSpPr>
            <p:nvPr/>
          </p:nvSpPr>
          <p:spPr bwMode="auto">
            <a:xfrm>
              <a:off x="6828980" y="6889751"/>
              <a:ext cx="247634" cy="225425"/>
            </a:xfrm>
            <a:custGeom>
              <a:avLst/>
              <a:gdLst>
                <a:gd name="T0" fmla="*/ 0 w 689"/>
                <a:gd name="T1" fmla="*/ 367 h 627"/>
                <a:gd name="T2" fmla="*/ 0 w 689"/>
                <a:gd name="T3" fmla="*/ 367 h 627"/>
                <a:gd name="T4" fmla="*/ 46 w 689"/>
                <a:gd name="T5" fmla="*/ 451 h 627"/>
                <a:gd name="T6" fmla="*/ 115 w 689"/>
                <a:gd name="T7" fmla="*/ 512 h 627"/>
                <a:gd name="T8" fmla="*/ 153 w 689"/>
                <a:gd name="T9" fmla="*/ 581 h 627"/>
                <a:gd name="T10" fmla="*/ 153 w 689"/>
                <a:gd name="T11" fmla="*/ 581 h 627"/>
                <a:gd name="T12" fmla="*/ 191 w 689"/>
                <a:gd name="T13" fmla="*/ 596 h 627"/>
                <a:gd name="T14" fmla="*/ 214 w 689"/>
                <a:gd name="T15" fmla="*/ 581 h 627"/>
                <a:gd name="T16" fmla="*/ 260 w 689"/>
                <a:gd name="T17" fmla="*/ 626 h 627"/>
                <a:gd name="T18" fmla="*/ 298 w 689"/>
                <a:gd name="T19" fmla="*/ 626 h 627"/>
                <a:gd name="T20" fmla="*/ 298 w 689"/>
                <a:gd name="T21" fmla="*/ 626 h 627"/>
                <a:gd name="T22" fmla="*/ 313 w 689"/>
                <a:gd name="T23" fmla="*/ 596 h 627"/>
                <a:gd name="T24" fmla="*/ 405 w 689"/>
                <a:gd name="T25" fmla="*/ 581 h 627"/>
                <a:gd name="T26" fmla="*/ 458 w 689"/>
                <a:gd name="T27" fmla="*/ 527 h 627"/>
                <a:gd name="T28" fmla="*/ 474 w 689"/>
                <a:gd name="T29" fmla="*/ 527 h 627"/>
                <a:gd name="T30" fmla="*/ 535 w 689"/>
                <a:gd name="T31" fmla="*/ 542 h 627"/>
                <a:gd name="T32" fmla="*/ 619 w 689"/>
                <a:gd name="T33" fmla="*/ 504 h 627"/>
                <a:gd name="T34" fmla="*/ 665 w 689"/>
                <a:gd name="T35" fmla="*/ 412 h 627"/>
                <a:gd name="T36" fmla="*/ 665 w 689"/>
                <a:gd name="T37" fmla="*/ 412 h 627"/>
                <a:gd name="T38" fmla="*/ 611 w 689"/>
                <a:gd name="T39" fmla="*/ 336 h 627"/>
                <a:gd name="T40" fmla="*/ 604 w 689"/>
                <a:gd name="T41" fmla="*/ 306 h 627"/>
                <a:gd name="T42" fmla="*/ 649 w 689"/>
                <a:gd name="T43" fmla="*/ 252 h 627"/>
                <a:gd name="T44" fmla="*/ 627 w 689"/>
                <a:gd name="T45" fmla="*/ 221 h 627"/>
                <a:gd name="T46" fmla="*/ 642 w 689"/>
                <a:gd name="T47" fmla="*/ 198 h 627"/>
                <a:gd name="T48" fmla="*/ 627 w 689"/>
                <a:gd name="T49" fmla="*/ 168 h 627"/>
                <a:gd name="T50" fmla="*/ 688 w 689"/>
                <a:gd name="T51" fmla="*/ 145 h 627"/>
                <a:gd name="T52" fmla="*/ 688 w 689"/>
                <a:gd name="T53" fmla="*/ 145 h 627"/>
                <a:gd name="T54" fmla="*/ 588 w 689"/>
                <a:gd name="T55" fmla="*/ 99 h 627"/>
                <a:gd name="T56" fmla="*/ 581 w 689"/>
                <a:gd name="T57" fmla="*/ 38 h 627"/>
                <a:gd name="T58" fmla="*/ 543 w 689"/>
                <a:gd name="T59" fmla="*/ 38 h 627"/>
                <a:gd name="T60" fmla="*/ 512 w 689"/>
                <a:gd name="T61" fmla="*/ 15 h 627"/>
                <a:gd name="T62" fmla="*/ 512 w 689"/>
                <a:gd name="T63" fmla="*/ 15 h 627"/>
                <a:gd name="T64" fmla="*/ 451 w 689"/>
                <a:gd name="T65" fmla="*/ 8 h 627"/>
                <a:gd name="T66" fmla="*/ 435 w 689"/>
                <a:gd name="T67" fmla="*/ 54 h 627"/>
                <a:gd name="T68" fmla="*/ 382 w 689"/>
                <a:gd name="T69" fmla="*/ 84 h 627"/>
                <a:gd name="T70" fmla="*/ 382 w 689"/>
                <a:gd name="T71" fmla="*/ 84 h 627"/>
                <a:gd name="T72" fmla="*/ 428 w 689"/>
                <a:gd name="T73" fmla="*/ 130 h 627"/>
                <a:gd name="T74" fmla="*/ 435 w 689"/>
                <a:gd name="T75" fmla="*/ 206 h 627"/>
                <a:gd name="T76" fmla="*/ 390 w 689"/>
                <a:gd name="T77" fmla="*/ 183 h 627"/>
                <a:gd name="T78" fmla="*/ 275 w 689"/>
                <a:gd name="T79" fmla="*/ 244 h 627"/>
                <a:gd name="T80" fmla="*/ 168 w 689"/>
                <a:gd name="T81" fmla="*/ 306 h 627"/>
                <a:gd name="T82" fmla="*/ 115 w 689"/>
                <a:gd name="T83" fmla="*/ 306 h 627"/>
                <a:gd name="T84" fmla="*/ 92 w 689"/>
                <a:gd name="T85" fmla="*/ 336 h 627"/>
                <a:gd name="T86" fmla="*/ 0 w 689"/>
                <a:gd name="T87" fmla="*/ 36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9" h="627">
                  <a:moveTo>
                    <a:pt x="0" y="367"/>
                  </a:moveTo>
                  <a:lnTo>
                    <a:pt x="0" y="367"/>
                  </a:lnTo>
                  <a:cubicBezTo>
                    <a:pt x="16" y="390"/>
                    <a:pt x="23" y="420"/>
                    <a:pt x="46" y="451"/>
                  </a:cubicBezTo>
                  <a:cubicBezTo>
                    <a:pt x="61" y="473"/>
                    <a:pt x="92" y="489"/>
                    <a:pt x="115" y="512"/>
                  </a:cubicBezTo>
                  <a:cubicBezTo>
                    <a:pt x="130" y="535"/>
                    <a:pt x="138" y="558"/>
                    <a:pt x="153" y="581"/>
                  </a:cubicBezTo>
                  <a:lnTo>
                    <a:pt x="153" y="581"/>
                  </a:lnTo>
                  <a:cubicBezTo>
                    <a:pt x="168" y="581"/>
                    <a:pt x="176" y="588"/>
                    <a:pt x="191" y="596"/>
                  </a:cubicBezTo>
                  <a:lnTo>
                    <a:pt x="214" y="581"/>
                  </a:lnTo>
                  <a:cubicBezTo>
                    <a:pt x="214" y="588"/>
                    <a:pt x="260" y="626"/>
                    <a:pt x="260" y="626"/>
                  </a:cubicBezTo>
                  <a:cubicBezTo>
                    <a:pt x="275" y="626"/>
                    <a:pt x="283" y="626"/>
                    <a:pt x="298" y="626"/>
                  </a:cubicBezTo>
                  <a:lnTo>
                    <a:pt x="298" y="626"/>
                  </a:lnTo>
                  <a:cubicBezTo>
                    <a:pt x="306" y="619"/>
                    <a:pt x="306" y="596"/>
                    <a:pt x="313" y="596"/>
                  </a:cubicBezTo>
                  <a:cubicBezTo>
                    <a:pt x="344" y="581"/>
                    <a:pt x="382" y="596"/>
                    <a:pt x="405" y="581"/>
                  </a:cubicBezTo>
                  <a:cubicBezTo>
                    <a:pt x="428" y="573"/>
                    <a:pt x="435" y="542"/>
                    <a:pt x="458" y="527"/>
                  </a:cubicBezTo>
                  <a:cubicBezTo>
                    <a:pt x="458" y="519"/>
                    <a:pt x="474" y="519"/>
                    <a:pt x="474" y="527"/>
                  </a:cubicBezTo>
                  <a:cubicBezTo>
                    <a:pt x="497" y="527"/>
                    <a:pt x="512" y="550"/>
                    <a:pt x="535" y="542"/>
                  </a:cubicBezTo>
                  <a:cubicBezTo>
                    <a:pt x="565" y="542"/>
                    <a:pt x="596" y="527"/>
                    <a:pt x="619" y="504"/>
                  </a:cubicBezTo>
                  <a:cubicBezTo>
                    <a:pt x="642" y="481"/>
                    <a:pt x="649" y="443"/>
                    <a:pt x="665" y="412"/>
                  </a:cubicBezTo>
                  <a:lnTo>
                    <a:pt x="665" y="412"/>
                  </a:lnTo>
                  <a:cubicBezTo>
                    <a:pt x="642" y="390"/>
                    <a:pt x="627" y="367"/>
                    <a:pt x="611" y="336"/>
                  </a:cubicBezTo>
                  <a:cubicBezTo>
                    <a:pt x="604" y="328"/>
                    <a:pt x="604" y="313"/>
                    <a:pt x="604" y="306"/>
                  </a:cubicBezTo>
                  <a:cubicBezTo>
                    <a:pt x="611" y="283"/>
                    <a:pt x="642" y="275"/>
                    <a:pt x="649" y="252"/>
                  </a:cubicBezTo>
                  <a:cubicBezTo>
                    <a:pt x="649" y="237"/>
                    <a:pt x="627" y="237"/>
                    <a:pt x="627" y="221"/>
                  </a:cubicBezTo>
                  <a:cubicBezTo>
                    <a:pt x="619" y="214"/>
                    <a:pt x="642" y="214"/>
                    <a:pt x="642" y="198"/>
                  </a:cubicBezTo>
                  <a:cubicBezTo>
                    <a:pt x="642" y="191"/>
                    <a:pt x="619" y="176"/>
                    <a:pt x="627" y="168"/>
                  </a:cubicBezTo>
                  <a:cubicBezTo>
                    <a:pt x="642" y="153"/>
                    <a:pt x="665" y="153"/>
                    <a:pt x="688" y="145"/>
                  </a:cubicBezTo>
                  <a:lnTo>
                    <a:pt x="688" y="145"/>
                  </a:lnTo>
                  <a:cubicBezTo>
                    <a:pt x="657" y="130"/>
                    <a:pt x="619" y="130"/>
                    <a:pt x="588" y="99"/>
                  </a:cubicBezTo>
                  <a:cubicBezTo>
                    <a:pt x="573" y="84"/>
                    <a:pt x="588" y="54"/>
                    <a:pt x="581" y="38"/>
                  </a:cubicBezTo>
                  <a:cubicBezTo>
                    <a:pt x="573" y="31"/>
                    <a:pt x="558" y="38"/>
                    <a:pt x="543" y="38"/>
                  </a:cubicBezTo>
                  <a:cubicBezTo>
                    <a:pt x="535" y="31"/>
                    <a:pt x="520" y="23"/>
                    <a:pt x="512" y="15"/>
                  </a:cubicBezTo>
                  <a:lnTo>
                    <a:pt x="512" y="15"/>
                  </a:lnTo>
                  <a:cubicBezTo>
                    <a:pt x="489" y="8"/>
                    <a:pt x="466" y="0"/>
                    <a:pt x="451" y="8"/>
                  </a:cubicBezTo>
                  <a:cubicBezTo>
                    <a:pt x="435" y="15"/>
                    <a:pt x="443" y="38"/>
                    <a:pt x="435" y="54"/>
                  </a:cubicBezTo>
                  <a:cubicBezTo>
                    <a:pt x="420" y="69"/>
                    <a:pt x="397" y="76"/>
                    <a:pt x="382" y="84"/>
                  </a:cubicBezTo>
                  <a:lnTo>
                    <a:pt x="382" y="84"/>
                  </a:lnTo>
                  <a:cubicBezTo>
                    <a:pt x="397" y="99"/>
                    <a:pt x="420" y="107"/>
                    <a:pt x="428" y="130"/>
                  </a:cubicBezTo>
                  <a:cubicBezTo>
                    <a:pt x="435" y="153"/>
                    <a:pt x="443" y="183"/>
                    <a:pt x="435" y="206"/>
                  </a:cubicBezTo>
                  <a:cubicBezTo>
                    <a:pt x="428" y="221"/>
                    <a:pt x="405" y="183"/>
                    <a:pt x="390" y="183"/>
                  </a:cubicBezTo>
                  <a:cubicBezTo>
                    <a:pt x="352" y="191"/>
                    <a:pt x="313" y="221"/>
                    <a:pt x="275" y="244"/>
                  </a:cubicBezTo>
                  <a:cubicBezTo>
                    <a:pt x="275" y="244"/>
                    <a:pt x="176" y="298"/>
                    <a:pt x="168" y="306"/>
                  </a:cubicBezTo>
                  <a:cubicBezTo>
                    <a:pt x="160" y="306"/>
                    <a:pt x="115" y="306"/>
                    <a:pt x="115" y="306"/>
                  </a:cubicBezTo>
                  <a:cubicBezTo>
                    <a:pt x="107" y="313"/>
                    <a:pt x="99" y="336"/>
                    <a:pt x="92" y="336"/>
                  </a:cubicBezTo>
                  <a:cubicBezTo>
                    <a:pt x="61" y="351"/>
                    <a:pt x="31" y="359"/>
                    <a:pt x="0" y="36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03" name="Freeform 55"/>
            <p:cNvSpPr>
              <a:spLocks noChangeArrowheads="1"/>
            </p:cNvSpPr>
            <p:nvPr/>
          </p:nvSpPr>
          <p:spPr bwMode="auto">
            <a:xfrm>
              <a:off x="6738499" y="6829426"/>
              <a:ext cx="250809" cy="193675"/>
            </a:xfrm>
            <a:custGeom>
              <a:avLst/>
              <a:gdLst>
                <a:gd name="T0" fmla="*/ 252 w 696"/>
                <a:gd name="T1" fmla="*/ 535 h 536"/>
                <a:gd name="T2" fmla="*/ 252 w 696"/>
                <a:gd name="T3" fmla="*/ 535 h 536"/>
                <a:gd name="T4" fmla="*/ 206 w 696"/>
                <a:gd name="T5" fmla="*/ 474 h 536"/>
                <a:gd name="T6" fmla="*/ 206 w 696"/>
                <a:gd name="T7" fmla="*/ 428 h 536"/>
                <a:gd name="T8" fmla="*/ 176 w 696"/>
                <a:gd name="T9" fmla="*/ 366 h 536"/>
                <a:gd name="T10" fmla="*/ 138 w 696"/>
                <a:gd name="T11" fmla="*/ 405 h 536"/>
                <a:gd name="T12" fmla="*/ 92 w 696"/>
                <a:gd name="T13" fmla="*/ 397 h 536"/>
                <a:gd name="T14" fmla="*/ 76 w 696"/>
                <a:gd name="T15" fmla="*/ 366 h 536"/>
                <a:gd name="T16" fmla="*/ 46 w 696"/>
                <a:gd name="T17" fmla="*/ 382 h 536"/>
                <a:gd name="T18" fmla="*/ 46 w 696"/>
                <a:gd name="T19" fmla="*/ 382 h 536"/>
                <a:gd name="T20" fmla="*/ 8 w 696"/>
                <a:gd name="T21" fmla="*/ 260 h 536"/>
                <a:gd name="T22" fmla="*/ 76 w 696"/>
                <a:gd name="T23" fmla="*/ 191 h 536"/>
                <a:gd name="T24" fmla="*/ 76 w 696"/>
                <a:gd name="T25" fmla="*/ 107 h 536"/>
                <a:gd name="T26" fmla="*/ 84 w 696"/>
                <a:gd name="T27" fmla="*/ 61 h 536"/>
                <a:gd name="T28" fmla="*/ 183 w 696"/>
                <a:gd name="T29" fmla="*/ 0 h 536"/>
                <a:gd name="T30" fmla="*/ 183 w 696"/>
                <a:gd name="T31" fmla="*/ 0 h 536"/>
                <a:gd name="T32" fmla="*/ 268 w 696"/>
                <a:gd name="T33" fmla="*/ 53 h 536"/>
                <a:gd name="T34" fmla="*/ 313 w 696"/>
                <a:gd name="T35" fmla="*/ 107 h 536"/>
                <a:gd name="T36" fmla="*/ 397 w 696"/>
                <a:gd name="T37" fmla="*/ 114 h 536"/>
                <a:gd name="T38" fmla="*/ 474 w 696"/>
                <a:gd name="T39" fmla="*/ 122 h 536"/>
                <a:gd name="T40" fmla="*/ 489 w 696"/>
                <a:gd name="T41" fmla="*/ 191 h 536"/>
                <a:gd name="T42" fmla="*/ 565 w 696"/>
                <a:gd name="T43" fmla="*/ 160 h 536"/>
                <a:gd name="T44" fmla="*/ 588 w 696"/>
                <a:gd name="T45" fmla="*/ 191 h 536"/>
                <a:gd name="T46" fmla="*/ 588 w 696"/>
                <a:gd name="T47" fmla="*/ 229 h 536"/>
                <a:gd name="T48" fmla="*/ 634 w 696"/>
                <a:gd name="T49" fmla="*/ 252 h 536"/>
                <a:gd name="T50" fmla="*/ 634 w 696"/>
                <a:gd name="T51" fmla="*/ 252 h 536"/>
                <a:gd name="T52" fmla="*/ 680 w 696"/>
                <a:gd name="T53" fmla="*/ 298 h 536"/>
                <a:gd name="T54" fmla="*/ 687 w 696"/>
                <a:gd name="T55" fmla="*/ 374 h 536"/>
                <a:gd name="T56" fmla="*/ 642 w 696"/>
                <a:gd name="T57" fmla="*/ 351 h 536"/>
                <a:gd name="T58" fmla="*/ 527 w 696"/>
                <a:gd name="T59" fmla="*/ 412 h 536"/>
                <a:gd name="T60" fmla="*/ 420 w 696"/>
                <a:gd name="T61" fmla="*/ 474 h 536"/>
                <a:gd name="T62" fmla="*/ 367 w 696"/>
                <a:gd name="T63" fmla="*/ 474 h 536"/>
                <a:gd name="T64" fmla="*/ 344 w 696"/>
                <a:gd name="T65" fmla="*/ 504 h 536"/>
                <a:gd name="T66" fmla="*/ 252 w 696"/>
                <a:gd name="T67" fmla="*/ 53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6" h="536">
                  <a:moveTo>
                    <a:pt x="252" y="535"/>
                  </a:moveTo>
                  <a:lnTo>
                    <a:pt x="252" y="535"/>
                  </a:lnTo>
                  <a:cubicBezTo>
                    <a:pt x="237" y="512"/>
                    <a:pt x="214" y="496"/>
                    <a:pt x="206" y="474"/>
                  </a:cubicBezTo>
                  <a:cubicBezTo>
                    <a:pt x="199" y="458"/>
                    <a:pt x="214" y="443"/>
                    <a:pt x="206" y="428"/>
                  </a:cubicBezTo>
                  <a:cubicBezTo>
                    <a:pt x="206" y="405"/>
                    <a:pt x="199" y="374"/>
                    <a:pt x="176" y="366"/>
                  </a:cubicBezTo>
                  <a:cubicBezTo>
                    <a:pt x="160" y="359"/>
                    <a:pt x="153" y="397"/>
                    <a:pt x="138" y="405"/>
                  </a:cubicBezTo>
                  <a:cubicBezTo>
                    <a:pt x="122" y="405"/>
                    <a:pt x="107" y="405"/>
                    <a:pt x="92" y="397"/>
                  </a:cubicBezTo>
                  <a:cubicBezTo>
                    <a:pt x="84" y="389"/>
                    <a:pt x="84" y="366"/>
                    <a:pt x="76" y="366"/>
                  </a:cubicBezTo>
                  <a:cubicBezTo>
                    <a:pt x="61" y="366"/>
                    <a:pt x="54" y="374"/>
                    <a:pt x="46" y="382"/>
                  </a:cubicBezTo>
                  <a:lnTo>
                    <a:pt x="46" y="382"/>
                  </a:lnTo>
                  <a:cubicBezTo>
                    <a:pt x="31" y="344"/>
                    <a:pt x="0" y="305"/>
                    <a:pt x="8" y="260"/>
                  </a:cubicBezTo>
                  <a:cubicBezTo>
                    <a:pt x="8" y="229"/>
                    <a:pt x="61" y="222"/>
                    <a:pt x="76" y="191"/>
                  </a:cubicBezTo>
                  <a:cubicBezTo>
                    <a:pt x="84" y="168"/>
                    <a:pt x="69" y="130"/>
                    <a:pt x="76" y="107"/>
                  </a:cubicBezTo>
                  <a:cubicBezTo>
                    <a:pt x="76" y="91"/>
                    <a:pt x="76" y="69"/>
                    <a:pt x="84" y="61"/>
                  </a:cubicBezTo>
                  <a:cubicBezTo>
                    <a:pt x="115" y="38"/>
                    <a:pt x="153" y="23"/>
                    <a:pt x="183" y="0"/>
                  </a:cubicBezTo>
                  <a:lnTo>
                    <a:pt x="183" y="0"/>
                  </a:lnTo>
                  <a:cubicBezTo>
                    <a:pt x="206" y="23"/>
                    <a:pt x="245" y="38"/>
                    <a:pt x="268" y="53"/>
                  </a:cubicBezTo>
                  <a:cubicBezTo>
                    <a:pt x="283" y="69"/>
                    <a:pt x="290" y="99"/>
                    <a:pt x="313" y="107"/>
                  </a:cubicBezTo>
                  <a:cubicBezTo>
                    <a:pt x="336" y="114"/>
                    <a:pt x="367" y="107"/>
                    <a:pt x="397" y="114"/>
                  </a:cubicBezTo>
                  <a:cubicBezTo>
                    <a:pt x="420" y="114"/>
                    <a:pt x="451" y="107"/>
                    <a:pt x="474" y="122"/>
                  </a:cubicBezTo>
                  <a:cubicBezTo>
                    <a:pt x="489" y="137"/>
                    <a:pt x="474" y="183"/>
                    <a:pt x="489" y="191"/>
                  </a:cubicBezTo>
                  <a:cubicBezTo>
                    <a:pt x="520" y="199"/>
                    <a:pt x="535" y="160"/>
                    <a:pt x="565" y="160"/>
                  </a:cubicBezTo>
                  <a:cubicBezTo>
                    <a:pt x="573" y="160"/>
                    <a:pt x="581" y="183"/>
                    <a:pt x="588" y="191"/>
                  </a:cubicBezTo>
                  <a:cubicBezTo>
                    <a:pt x="596" y="206"/>
                    <a:pt x="581" y="222"/>
                    <a:pt x="588" y="229"/>
                  </a:cubicBezTo>
                  <a:cubicBezTo>
                    <a:pt x="596" y="244"/>
                    <a:pt x="619" y="244"/>
                    <a:pt x="634" y="252"/>
                  </a:cubicBezTo>
                  <a:lnTo>
                    <a:pt x="634" y="252"/>
                  </a:lnTo>
                  <a:cubicBezTo>
                    <a:pt x="649" y="267"/>
                    <a:pt x="672" y="275"/>
                    <a:pt x="680" y="298"/>
                  </a:cubicBezTo>
                  <a:cubicBezTo>
                    <a:pt x="687" y="321"/>
                    <a:pt x="695" y="351"/>
                    <a:pt x="687" y="374"/>
                  </a:cubicBezTo>
                  <a:cubicBezTo>
                    <a:pt x="680" y="389"/>
                    <a:pt x="657" y="351"/>
                    <a:pt x="642" y="351"/>
                  </a:cubicBezTo>
                  <a:cubicBezTo>
                    <a:pt x="604" y="359"/>
                    <a:pt x="565" y="389"/>
                    <a:pt x="527" y="412"/>
                  </a:cubicBezTo>
                  <a:cubicBezTo>
                    <a:pt x="527" y="412"/>
                    <a:pt x="428" y="466"/>
                    <a:pt x="420" y="474"/>
                  </a:cubicBezTo>
                  <a:cubicBezTo>
                    <a:pt x="412" y="474"/>
                    <a:pt x="367" y="474"/>
                    <a:pt x="367" y="474"/>
                  </a:cubicBezTo>
                  <a:cubicBezTo>
                    <a:pt x="359" y="481"/>
                    <a:pt x="351" y="504"/>
                    <a:pt x="344" y="504"/>
                  </a:cubicBezTo>
                  <a:cubicBezTo>
                    <a:pt x="313" y="519"/>
                    <a:pt x="283" y="527"/>
                    <a:pt x="252" y="53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04" name="Freeform 56"/>
            <p:cNvSpPr>
              <a:spLocks noChangeArrowheads="1"/>
            </p:cNvSpPr>
            <p:nvPr/>
          </p:nvSpPr>
          <p:spPr bwMode="auto">
            <a:xfrm>
              <a:off x="7046454" y="6908801"/>
              <a:ext cx="239696" cy="157163"/>
            </a:xfrm>
            <a:custGeom>
              <a:avLst/>
              <a:gdLst>
                <a:gd name="T0" fmla="*/ 61 w 665"/>
                <a:gd name="T1" fmla="*/ 358 h 436"/>
                <a:gd name="T2" fmla="*/ 61 w 665"/>
                <a:gd name="T3" fmla="*/ 358 h 436"/>
                <a:gd name="T4" fmla="*/ 7 w 665"/>
                <a:gd name="T5" fmla="*/ 282 h 436"/>
                <a:gd name="T6" fmla="*/ 0 w 665"/>
                <a:gd name="T7" fmla="*/ 252 h 436"/>
                <a:gd name="T8" fmla="*/ 45 w 665"/>
                <a:gd name="T9" fmla="*/ 198 h 436"/>
                <a:gd name="T10" fmla="*/ 23 w 665"/>
                <a:gd name="T11" fmla="*/ 167 h 436"/>
                <a:gd name="T12" fmla="*/ 38 w 665"/>
                <a:gd name="T13" fmla="*/ 144 h 436"/>
                <a:gd name="T14" fmla="*/ 23 w 665"/>
                <a:gd name="T15" fmla="*/ 114 h 436"/>
                <a:gd name="T16" fmla="*/ 84 w 665"/>
                <a:gd name="T17" fmla="*/ 91 h 436"/>
                <a:gd name="T18" fmla="*/ 84 w 665"/>
                <a:gd name="T19" fmla="*/ 91 h 436"/>
                <a:gd name="T20" fmla="*/ 99 w 665"/>
                <a:gd name="T21" fmla="*/ 114 h 436"/>
                <a:gd name="T22" fmla="*/ 137 w 665"/>
                <a:gd name="T23" fmla="*/ 68 h 436"/>
                <a:gd name="T24" fmla="*/ 168 w 665"/>
                <a:gd name="T25" fmla="*/ 30 h 436"/>
                <a:gd name="T26" fmla="*/ 206 w 665"/>
                <a:gd name="T27" fmla="*/ 53 h 436"/>
                <a:gd name="T28" fmla="*/ 282 w 665"/>
                <a:gd name="T29" fmla="*/ 38 h 436"/>
                <a:gd name="T30" fmla="*/ 351 w 665"/>
                <a:gd name="T31" fmla="*/ 53 h 436"/>
                <a:gd name="T32" fmla="*/ 435 w 665"/>
                <a:gd name="T33" fmla="*/ 22 h 436"/>
                <a:gd name="T34" fmla="*/ 481 w 665"/>
                <a:gd name="T35" fmla="*/ 0 h 436"/>
                <a:gd name="T36" fmla="*/ 481 w 665"/>
                <a:gd name="T37" fmla="*/ 0 h 436"/>
                <a:gd name="T38" fmla="*/ 565 w 665"/>
                <a:gd name="T39" fmla="*/ 76 h 436"/>
                <a:gd name="T40" fmla="*/ 626 w 665"/>
                <a:gd name="T41" fmla="*/ 76 h 436"/>
                <a:gd name="T42" fmla="*/ 656 w 665"/>
                <a:gd name="T43" fmla="*/ 114 h 436"/>
                <a:gd name="T44" fmla="*/ 580 w 665"/>
                <a:gd name="T45" fmla="*/ 129 h 436"/>
                <a:gd name="T46" fmla="*/ 573 w 665"/>
                <a:gd name="T47" fmla="*/ 229 h 436"/>
                <a:gd name="T48" fmla="*/ 611 w 665"/>
                <a:gd name="T49" fmla="*/ 313 h 436"/>
                <a:gd name="T50" fmla="*/ 611 w 665"/>
                <a:gd name="T51" fmla="*/ 313 h 436"/>
                <a:gd name="T52" fmla="*/ 565 w 665"/>
                <a:gd name="T53" fmla="*/ 343 h 436"/>
                <a:gd name="T54" fmla="*/ 557 w 665"/>
                <a:gd name="T55" fmla="*/ 381 h 436"/>
                <a:gd name="T56" fmla="*/ 504 w 665"/>
                <a:gd name="T57" fmla="*/ 435 h 436"/>
                <a:gd name="T58" fmla="*/ 420 w 665"/>
                <a:gd name="T59" fmla="*/ 412 h 436"/>
                <a:gd name="T60" fmla="*/ 420 w 665"/>
                <a:gd name="T61" fmla="*/ 412 h 436"/>
                <a:gd name="T62" fmla="*/ 397 w 665"/>
                <a:gd name="T63" fmla="*/ 358 h 436"/>
                <a:gd name="T64" fmla="*/ 351 w 665"/>
                <a:gd name="T65" fmla="*/ 366 h 436"/>
                <a:gd name="T66" fmla="*/ 267 w 665"/>
                <a:gd name="T67" fmla="*/ 343 h 436"/>
                <a:gd name="T68" fmla="*/ 206 w 665"/>
                <a:gd name="T69" fmla="*/ 381 h 436"/>
                <a:gd name="T70" fmla="*/ 145 w 665"/>
                <a:gd name="T71" fmla="*/ 381 h 436"/>
                <a:gd name="T72" fmla="*/ 99 w 665"/>
                <a:gd name="T73" fmla="*/ 358 h 436"/>
                <a:gd name="T74" fmla="*/ 61 w 665"/>
                <a:gd name="T75" fmla="*/ 358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5" h="436">
                  <a:moveTo>
                    <a:pt x="61" y="358"/>
                  </a:moveTo>
                  <a:lnTo>
                    <a:pt x="61" y="358"/>
                  </a:lnTo>
                  <a:cubicBezTo>
                    <a:pt x="38" y="336"/>
                    <a:pt x="23" y="313"/>
                    <a:pt x="7" y="282"/>
                  </a:cubicBezTo>
                  <a:cubicBezTo>
                    <a:pt x="0" y="274"/>
                    <a:pt x="0" y="259"/>
                    <a:pt x="0" y="252"/>
                  </a:cubicBezTo>
                  <a:cubicBezTo>
                    <a:pt x="7" y="229"/>
                    <a:pt x="38" y="221"/>
                    <a:pt x="45" y="198"/>
                  </a:cubicBezTo>
                  <a:cubicBezTo>
                    <a:pt x="45" y="183"/>
                    <a:pt x="23" y="183"/>
                    <a:pt x="23" y="167"/>
                  </a:cubicBezTo>
                  <a:cubicBezTo>
                    <a:pt x="15" y="160"/>
                    <a:pt x="38" y="160"/>
                    <a:pt x="38" y="144"/>
                  </a:cubicBezTo>
                  <a:cubicBezTo>
                    <a:pt x="38" y="137"/>
                    <a:pt x="15" y="122"/>
                    <a:pt x="23" y="114"/>
                  </a:cubicBezTo>
                  <a:cubicBezTo>
                    <a:pt x="38" y="99"/>
                    <a:pt x="61" y="99"/>
                    <a:pt x="84" y="91"/>
                  </a:cubicBezTo>
                  <a:lnTo>
                    <a:pt x="84" y="91"/>
                  </a:lnTo>
                  <a:cubicBezTo>
                    <a:pt x="91" y="99"/>
                    <a:pt x="91" y="114"/>
                    <a:pt x="99" y="114"/>
                  </a:cubicBezTo>
                  <a:cubicBezTo>
                    <a:pt x="122" y="99"/>
                    <a:pt x="122" y="83"/>
                    <a:pt x="137" y="68"/>
                  </a:cubicBezTo>
                  <a:cubicBezTo>
                    <a:pt x="145" y="53"/>
                    <a:pt x="152" y="38"/>
                    <a:pt x="168" y="30"/>
                  </a:cubicBezTo>
                  <a:cubicBezTo>
                    <a:pt x="183" y="30"/>
                    <a:pt x="191" y="53"/>
                    <a:pt x="206" y="53"/>
                  </a:cubicBezTo>
                  <a:cubicBezTo>
                    <a:pt x="229" y="53"/>
                    <a:pt x="259" y="38"/>
                    <a:pt x="282" y="38"/>
                  </a:cubicBezTo>
                  <a:cubicBezTo>
                    <a:pt x="305" y="38"/>
                    <a:pt x="328" y="53"/>
                    <a:pt x="351" y="53"/>
                  </a:cubicBezTo>
                  <a:cubicBezTo>
                    <a:pt x="381" y="45"/>
                    <a:pt x="404" y="30"/>
                    <a:pt x="435" y="22"/>
                  </a:cubicBezTo>
                  <a:cubicBezTo>
                    <a:pt x="450" y="15"/>
                    <a:pt x="465" y="7"/>
                    <a:pt x="481" y="0"/>
                  </a:cubicBezTo>
                  <a:lnTo>
                    <a:pt x="481" y="0"/>
                  </a:lnTo>
                  <a:cubicBezTo>
                    <a:pt x="511" y="22"/>
                    <a:pt x="534" y="61"/>
                    <a:pt x="565" y="76"/>
                  </a:cubicBezTo>
                  <a:cubicBezTo>
                    <a:pt x="580" y="83"/>
                    <a:pt x="603" y="68"/>
                    <a:pt x="626" y="76"/>
                  </a:cubicBezTo>
                  <a:cubicBezTo>
                    <a:pt x="641" y="83"/>
                    <a:pt x="664" y="99"/>
                    <a:pt x="656" y="114"/>
                  </a:cubicBezTo>
                  <a:cubicBezTo>
                    <a:pt x="641" y="137"/>
                    <a:pt x="595" y="106"/>
                    <a:pt x="580" y="129"/>
                  </a:cubicBezTo>
                  <a:cubicBezTo>
                    <a:pt x="557" y="152"/>
                    <a:pt x="573" y="198"/>
                    <a:pt x="573" y="229"/>
                  </a:cubicBezTo>
                  <a:cubicBezTo>
                    <a:pt x="580" y="259"/>
                    <a:pt x="595" y="282"/>
                    <a:pt x="611" y="313"/>
                  </a:cubicBezTo>
                  <a:lnTo>
                    <a:pt x="611" y="313"/>
                  </a:lnTo>
                  <a:cubicBezTo>
                    <a:pt x="595" y="320"/>
                    <a:pt x="580" y="328"/>
                    <a:pt x="565" y="343"/>
                  </a:cubicBezTo>
                  <a:cubicBezTo>
                    <a:pt x="557" y="358"/>
                    <a:pt x="565" y="374"/>
                    <a:pt x="557" y="381"/>
                  </a:cubicBezTo>
                  <a:cubicBezTo>
                    <a:pt x="542" y="404"/>
                    <a:pt x="527" y="427"/>
                    <a:pt x="504" y="435"/>
                  </a:cubicBezTo>
                  <a:cubicBezTo>
                    <a:pt x="473" y="435"/>
                    <a:pt x="450" y="419"/>
                    <a:pt x="420" y="412"/>
                  </a:cubicBezTo>
                  <a:lnTo>
                    <a:pt x="420" y="412"/>
                  </a:lnTo>
                  <a:cubicBezTo>
                    <a:pt x="412" y="397"/>
                    <a:pt x="412" y="374"/>
                    <a:pt x="397" y="358"/>
                  </a:cubicBezTo>
                  <a:cubicBezTo>
                    <a:pt x="381" y="351"/>
                    <a:pt x="366" y="366"/>
                    <a:pt x="351" y="366"/>
                  </a:cubicBezTo>
                  <a:cubicBezTo>
                    <a:pt x="320" y="358"/>
                    <a:pt x="298" y="336"/>
                    <a:pt x="267" y="343"/>
                  </a:cubicBezTo>
                  <a:cubicBezTo>
                    <a:pt x="244" y="343"/>
                    <a:pt x="229" y="374"/>
                    <a:pt x="206" y="381"/>
                  </a:cubicBezTo>
                  <a:cubicBezTo>
                    <a:pt x="191" y="389"/>
                    <a:pt x="168" y="389"/>
                    <a:pt x="145" y="381"/>
                  </a:cubicBezTo>
                  <a:cubicBezTo>
                    <a:pt x="129" y="381"/>
                    <a:pt x="114" y="358"/>
                    <a:pt x="99" y="358"/>
                  </a:cubicBezTo>
                  <a:cubicBezTo>
                    <a:pt x="84" y="351"/>
                    <a:pt x="68" y="358"/>
                    <a:pt x="61" y="35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05" name="Freeform 57"/>
            <p:cNvSpPr>
              <a:spLocks noChangeArrowheads="1"/>
            </p:cNvSpPr>
            <p:nvPr/>
          </p:nvSpPr>
          <p:spPr bwMode="auto">
            <a:xfrm>
              <a:off x="6805170" y="6696075"/>
              <a:ext cx="231760" cy="223838"/>
            </a:xfrm>
            <a:custGeom>
              <a:avLst/>
              <a:gdLst>
                <a:gd name="T0" fmla="*/ 0 w 643"/>
                <a:gd name="T1" fmla="*/ 367 h 620"/>
                <a:gd name="T2" fmla="*/ 0 w 643"/>
                <a:gd name="T3" fmla="*/ 367 h 620"/>
                <a:gd name="T4" fmla="*/ 85 w 643"/>
                <a:gd name="T5" fmla="*/ 420 h 620"/>
                <a:gd name="T6" fmla="*/ 130 w 643"/>
                <a:gd name="T7" fmla="*/ 474 h 620"/>
                <a:gd name="T8" fmla="*/ 214 w 643"/>
                <a:gd name="T9" fmla="*/ 481 h 620"/>
                <a:gd name="T10" fmla="*/ 291 w 643"/>
                <a:gd name="T11" fmla="*/ 489 h 620"/>
                <a:gd name="T12" fmla="*/ 306 w 643"/>
                <a:gd name="T13" fmla="*/ 558 h 620"/>
                <a:gd name="T14" fmla="*/ 382 w 643"/>
                <a:gd name="T15" fmla="*/ 527 h 620"/>
                <a:gd name="T16" fmla="*/ 405 w 643"/>
                <a:gd name="T17" fmla="*/ 558 h 620"/>
                <a:gd name="T18" fmla="*/ 405 w 643"/>
                <a:gd name="T19" fmla="*/ 596 h 620"/>
                <a:gd name="T20" fmla="*/ 451 w 643"/>
                <a:gd name="T21" fmla="*/ 619 h 620"/>
                <a:gd name="T22" fmla="*/ 451 w 643"/>
                <a:gd name="T23" fmla="*/ 619 h 620"/>
                <a:gd name="T24" fmla="*/ 504 w 643"/>
                <a:gd name="T25" fmla="*/ 589 h 620"/>
                <a:gd name="T26" fmla="*/ 520 w 643"/>
                <a:gd name="T27" fmla="*/ 543 h 620"/>
                <a:gd name="T28" fmla="*/ 581 w 643"/>
                <a:gd name="T29" fmla="*/ 550 h 620"/>
                <a:gd name="T30" fmla="*/ 581 w 643"/>
                <a:gd name="T31" fmla="*/ 550 h 620"/>
                <a:gd name="T32" fmla="*/ 642 w 643"/>
                <a:gd name="T33" fmla="*/ 489 h 620"/>
                <a:gd name="T34" fmla="*/ 589 w 643"/>
                <a:gd name="T35" fmla="*/ 481 h 620"/>
                <a:gd name="T36" fmla="*/ 543 w 643"/>
                <a:gd name="T37" fmla="*/ 474 h 620"/>
                <a:gd name="T38" fmla="*/ 543 w 643"/>
                <a:gd name="T39" fmla="*/ 420 h 620"/>
                <a:gd name="T40" fmla="*/ 550 w 643"/>
                <a:gd name="T41" fmla="*/ 352 h 620"/>
                <a:gd name="T42" fmla="*/ 558 w 643"/>
                <a:gd name="T43" fmla="*/ 291 h 620"/>
                <a:gd name="T44" fmla="*/ 527 w 643"/>
                <a:gd name="T45" fmla="*/ 268 h 620"/>
                <a:gd name="T46" fmla="*/ 443 w 643"/>
                <a:gd name="T47" fmla="*/ 245 h 620"/>
                <a:gd name="T48" fmla="*/ 421 w 643"/>
                <a:gd name="T49" fmla="*/ 199 h 620"/>
                <a:gd name="T50" fmla="*/ 421 w 643"/>
                <a:gd name="T51" fmla="*/ 184 h 620"/>
                <a:gd name="T52" fmla="*/ 512 w 643"/>
                <a:gd name="T53" fmla="*/ 214 h 620"/>
                <a:gd name="T54" fmla="*/ 512 w 643"/>
                <a:gd name="T55" fmla="*/ 153 h 620"/>
                <a:gd name="T56" fmla="*/ 512 w 643"/>
                <a:gd name="T57" fmla="*/ 153 h 620"/>
                <a:gd name="T58" fmla="*/ 482 w 643"/>
                <a:gd name="T59" fmla="*/ 115 h 620"/>
                <a:gd name="T60" fmla="*/ 421 w 643"/>
                <a:gd name="T61" fmla="*/ 107 h 620"/>
                <a:gd name="T62" fmla="*/ 382 w 643"/>
                <a:gd name="T63" fmla="*/ 77 h 620"/>
                <a:gd name="T64" fmla="*/ 337 w 643"/>
                <a:gd name="T65" fmla="*/ 69 h 620"/>
                <a:gd name="T66" fmla="*/ 337 w 643"/>
                <a:gd name="T67" fmla="*/ 92 h 620"/>
                <a:gd name="T68" fmla="*/ 306 w 643"/>
                <a:gd name="T69" fmla="*/ 84 h 620"/>
                <a:gd name="T70" fmla="*/ 268 w 643"/>
                <a:gd name="T71" fmla="*/ 16 h 620"/>
                <a:gd name="T72" fmla="*/ 153 w 643"/>
                <a:gd name="T73" fmla="*/ 31 h 620"/>
                <a:gd name="T74" fmla="*/ 138 w 643"/>
                <a:gd name="T75" fmla="*/ 107 h 620"/>
                <a:gd name="T76" fmla="*/ 168 w 643"/>
                <a:gd name="T77" fmla="*/ 153 h 620"/>
                <a:gd name="T78" fmla="*/ 138 w 643"/>
                <a:gd name="T79" fmla="*/ 168 h 620"/>
                <a:gd name="T80" fmla="*/ 123 w 643"/>
                <a:gd name="T81" fmla="*/ 252 h 620"/>
                <a:gd name="T82" fmla="*/ 85 w 643"/>
                <a:gd name="T83" fmla="*/ 245 h 620"/>
                <a:gd name="T84" fmla="*/ 23 w 643"/>
                <a:gd name="T85" fmla="*/ 298 h 620"/>
                <a:gd name="T86" fmla="*/ 23 w 643"/>
                <a:gd name="T87" fmla="*/ 298 h 620"/>
                <a:gd name="T88" fmla="*/ 23 w 643"/>
                <a:gd name="T89" fmla="*/ 344 h 620"/>
                <a:gd name="T90" fmla="*/ 0 w 643"/>
                <a:gd name="T91" fmla="*/ 367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43" h="620">
                  <a:moveTo>
                    <a:pt x="0" y="367"/>
                  </a:moveTo>
                  <a:lnTo>
                    <a:pt x="0" y="367"/>
                  </a:lnTo>
                  <a:cubicBezTo>
                    <a:pt x="23" y="390"/>
                    <a:pt x="62" y="405"/>
                    <a:pt x="85" y="420"/>
                  </a:cubicBezTo>
                  <a:cubicBezTo>
                    <a:pt x="100" y="436"/>
                    <a:pt x="107" y="466"/>
                    <a:pt x="130" y="474"/>
                  </a:cubicBezTo>
                  <a:cubicBezTo>
                    <a:pt x="153" y="481"/>
                    <a:pt x="184" y="474"/>
                    <a:pt x="214" y="481"/>
                  </a:cubicBezTo>
                  <a:cubicBezTo>
                    <a:pt x="237" y="481"/>
                    <a:pt x="268" y="474"/>
                    <a:pt x="291" y="489"/>
                  </a:cubicBezTo>
                  <a:cubicBezTo>
                    <a:pt x="306" y="504"/>
                    <a:pt x="291" y="550"/>
                    <a:pt x="306" y="558"/>
                  </a:cubicBezTo>
                  <a:cubicBezTo>
                    <a:pt x="337" y="566"/>
                    <a:pt x="352" y="527"/>
                    <a:pt x="382" y="527"/>
                  </a:cubicBezTo>
                  <a:cubicBezTo>
                    <a:pt x="390" y="527"/>
                    <a:pt x="398" y="550"/>
                    <a:pt x="405" y="558"/>
                  </a:cubicBezTo>
                  <a:cubicBezTo>
                    <a:pt x="413" y="573"/>
                    <a:pt x="398" y="589"/>
                    <a:pt x="405" y="596"/>
                  </a:cubicBezTo>
                  <a:cubicBezTo>
                    <a:pt x="413" y="611"/>
                    <a:pt x="436" y="611"/>
                    <a:pt x="451" y="619"/>
                  </a:cubicBezTo>
                  <a:lnTo>
                    <a:pt x="451" y="619"/>
                  </a:lnTo>
                  <a:cubicBezTo>
                    <a:pt x="466" y="611"/>
                    <a:pt x="489" y="604"/>
                    <a:pt x="504" y="589"/>
                  </a:cubicBezTo>
                  <a:cubicBezTo>
                    <a:pt x="512" y="573"/>
                    <a:pt x="504" y="550"/>
                    <a:pt x="520" y="543"/>
                  </a:cubicBezTo>
                  <a:cubicBezTo>
                    <a:pt x="535" y="535"/>
                    <a:pt x="558" y="543"/>
                    <a:pt x="581" y="550"/>
                  </a:cubicBezTo>
                  <a:lnTo>
                    <a:pt x="581" y="550"/>
                  </a:lnTo>
                  <a:cubicBezTo>
                    <a:pt x="604" y="527"/>
                    <a:pt x="642" y="520"/>
                    <a:pt x="642" y="489"/>
                  </a:cubicBezTo>
                  <a:cubicBezTo>
                    <a:pt x="642" y="474"/>
                    <a:pt x="604" y="481"/>
                    <a:pt x="589" y="481"/>
                  </a:cubicBezTo>
                  <a:cubicBezTo>
                    <a:pt x="573" y="481"/>
                    <a:pt x="550" y="481"/>
                    <a:pt x="543" y="474"/>
                  </a:cubicBezTo>
                  <a:cubicBezTo>
                    <a:pt x="527" y="458"/>
                    <a:pt x="535" y="443"/>
                    <a:pt x="543" y="420"/>
                  </a:cubicBezTo>
                  <a:cubicBezTo>
                    <a:pt x="543" y="397"/>
                    <a:pt x="550" y="375"/>
                    <a:pt x="550" y="352"/>
                  </a:cubicBezTo>
                  <a:cubicBezTo>
                    <a:pt x="550" y="336"/>
                    <a:pt x="566" y="314"/>
                    <a:pt x="558" y="291"/>
                  </a:cubicBezTo>
                  <a:cubicBezTo>
                    <a:pt x="558" y="283"/>
                    <a:pt x="543" y="275"/>
                    <a:pt x="527" y="268"/>
                  </a:cubicBezTo>
                  <a:cubicBezTo>
                    <a:pt x="504" y="260"/>
                    <a:pt x="466" y="268"/>
                    <a:pt x="443" y="245"/>
                  </a:cubicBezTo>
                  <a:cubicBezTo>
                    <a:pt x="428" y="237"/>
                    <a:pt x="428" y="222"/>
                    <a:pt x="421" y="199"/>
                  </a:cubicBezTo>
                  <a:lnTo>
                    <a:pt x="421" y="184"/>
                  </a:lnTo>
                  <a:cubicBezTo>
                    <a:pt x="451" y="184"/>
                    <a:pt x="482" y="222"/>
                    <a:pt x="512" y="214"/>
                  </a:cubicBezTo>
                  <a:cubicBezTo>
                    <a:pt x="527" y="206"/>
                    <a:pt x="512" y="176"/>
                    <a:pt x="512" y="153"/>
                  </a:cubicBezTo>
                  <a:lnTo>
                    <a:pt x="512" y="153"/>
                  </a:lnTo>
                  <a:cubicBezTo>
                    <a:pt x="504" y="138"/>
                    <a:pt x="497" y="130"/>
                    <a:pt x="482" y="115"/>
                  </a:cubicBezTo>
                  <a:cubicBezTo>
                    <a:pt x="482" y="115"/>
                    <a:pt x="428" y="107"/>
                    <a:pt x="421" y="107"/>
                  </a:cubicBezTo>
                  <a:lnTo>
                    <a:pt x="382" y="77"/>
                  </a:lnTo>
                  <a:cubicBezTo>
                    <a:pt x="367" y="69"/>
                    <a:pt x="352" y="69"/>
                    <a:pt x="337" y="69"/>
                  </a:cubicBezTo>
                  <a:cubicBezTo>
                    <a:pt x="329" y="69"/>
                    <a:pt x="337" y="84"/>
                    <a:pt x="337" y="92"/>
                  </a:cubicBezTo>
                  <a:cubicBezTo>
                    <a:pt x="321" y="92"/>
                    <a:pt x="314" y="92"/>
                    <a:pt x="306" y="84"/>
                  </a:cubicBezTo>
                  <a:cubicBezTo>
                    <a:pt x="291" y="61"/>
                    <a:pt x="291" y="23"/>
                    <a:pt x="268" y="16"/>
                  </a:cubicBezTo>
                  <a:cubicBezTo>
                    <a:pt x="229" y="0"/>
                    <a:pt x="191" y="23"/>
                    <a:pt x="153" y="31"/>
                  </a:cubicBezTo>
                  <a:cubicBezTo>
                    <a:pt x="153" y="31"/>
                    <a:pt x="138" y="100"/>
                    <a:pt x="138" y="107"/>
                  </a:cubicBezTo>
                  <a:lnTo>
                    <a:pt x="168" y="153"/>
                  </a:lnTo>
                  <a:cubicBezTo>
                    <a:pt x="153" y="161"/>
                    <a:pt x="138" y="153"/>
                    <a:pt x="138" y="168"/>
                  </a:cubicBezTo>
                  <a:cubicBezTo>
                    <a:pt x="123" y="191"/>
                    <a:pt x="138" y="229"/>
                    <a:pt x="123" y="252"/>
                  </a:cubicBezTo>
                  <a:cubicBezTo>
                    <a:pt x="115" y="268"/>
                    <a:pt x="100" y="237"/>
                    <a:pt x="85" y="245"/>
                  </a:cubicBezTo>
                  <a:cubicBezTo>
                    <a:pt x="62" y="252"/>
                    <a:pt x="46" y="283"/>
                    <a:pt x="23" y="298"/>
                  </a:cubicBezTo>
                  <a:lnTo>
                    <a:pt x="23" y="298"/>
                  </a:lnTo>
                  <a:cubicBezTo>
                    <a:pt x="23" y="314"/>
                    <a:pt x="31" y="329"/>
                    <a:pt x="23" y="344"/>
                  </a:cubicBezTo>
                  <a:cubicBezTo>
                    <a:pt x="23" y="352"/>
                    <a:pt x="8" y="359"/>
                    <a:pt x="0" y="36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06" name="Freeform 58"/>
            <p:cNvSpPr>
              <a:spLocks noChangeArrowheads="1"/>
            </p:cNvSpPr>
            <p:nvPr/>
          </p:nvSpPr>
          <p:spPr bwMode="auto">
            <a:xfrm>
              <a:off x="6955972" y="6716713"/>
              <a:ext cx="277795" cy="233362"/>
            </a:xfrm>
            <a:custGeom>
              <a:avLst/>
              <a:gdLst>
                <a:gd name="T0" fmla="*/ 91 w 772"/>
                <a:gd name="T1" fmla="*/ 99 h 650"/>
                <a:gd name="T2" fmla="*/ 91 w 772"/>
                <a:gd name="T3" fmla="*/ 99 h 650"/>
                <a:gd name="T4" fmla="*/ 91 w 772"/>
                <a:gd name="T5" fmla="*/ 160 h 650"/>
                <a:gd name="T6" fmla="*/ 0 w 772"/>
                <a:gd name="T7" fmla="*/ 130 h 650"/>
                <a:gd name="T8" fmla="*/ 0 w 772"/>
                <a:gd name="T9" fmla="*/ 145 h 650"/>
                <a:gd name="T10" fmla="*/ 22 w 772"/>
                <a:gd name="T11" fmla="*/ 191 h 650"/>
                <a:gd name="T12" fmla="*/ 106 w 772"/>
                <a:gd name="T13" fmla="*/ 214 h 650"/>
                <a:gd name="T14" fmla="*/ 137 w 772"/>
                <a:gd name="T15" fmla="*/ 237 h 650"/>
                <a:gd name="T16" fmla="*/ 129 w 772"/>
                <a:gd name="T17" fmla="*/ 298 h 650"/>
                <a:gd name="T18" fmla="*/ 122 w 772"/>
                <a:gd name="T19" fmla="*/ 366 h 650"/>
                <a:gd name="T20" fmla="*/ 122 w 772"/>
                <a:gd name="T21" fmla="*/ 420 h 650"/>
                <a:gd name="T22" fmla="*/ 168 w 772"/>
                <a:gd name="T23" fmla="*/ 427 h 650"/>
                <a:gd name="T24" fmla="*/ 221 w 772"/>
                <a:gd name="T25" fmla="*/ 435 h 650"/>
                <a:gd name="T26" fmla="*/ 160 w 772"/>
                <a:gd name="T27" fmla="*/ 496 h 650"/>
                <a:gd name="T28" fmla="*/ 160 w 772"/>
                <a:gd name="T29" fmla="*/ 496 h 650"/>
                <a:gd name="T30" fmla="*/ 191 w 772"/>
                <a:gd name="T31" fmla="*/ 519 h 650"/>
                <a:gd name="T32" fmla="*/ 229 w 772"/>
                <a:gd name="T33" fmla="*/ 519 h 650"/>
                <a:gd name="T34" fmla="*/ 236 w 772"/>
                <a:gd name="T35" fmla="*/ 580 h 650"/>
                <a:gd name="T36" fmla="*/ 336 w 772"/>
                <a:gd name="T37" fmla="*/ 626 h 650"/>
                <a:gd name="T38" fmla="*/ 336 w 772"/>
                <a:gd name="T39" fmla="*/ 626 h 650"/>
                <a:gd name="T40" fmla="*/ 351 w 772"/>
                <a:gd name="T41" fmla="*/ 649 h 650"/>
                <a:gd name="T42" fmla="*/ 389 w 772"/>
                <a:gd name="T43" fmla="*/ 603 h 650"/>
                <a:gd name="T44" fmla="*/ 420 w 772"/>
                <a:gd name="T45" fmla="*/ 565 h 650"/>
                <a:gd name="T46" fmla="*/ 458 w 772"/>
                <a:gd name="T47" fmla="*/ 588 h 650"/>
                <a:gd name="T48" fmla="*/ 534 w 772"/>
                <a:gd name="T49" fmla="*/ 573 h 650"/>
                <a:gd name="T50" fmla="*/ 603 w 772"/>
                <a:gd name="T51" fmla="*/ 588 h 650"/>
                <a:gd name="T52" fmla="*/ 687 w 772"/>
                <a:gd name="T53" fmla="*/ 557 h 650"/>
                <a:gd name="T54" fmla="*/ 733 w 772"/>
                <a:gd name="T55" fmla="*/ 535 h 650"/>
                <a:gd name="T56" fmla="*/ 733 w 772"/>
                <a:gd name="T57" fmla="*/ 535 h 650"/>
                <a:gd name="T58" fmla="*/ 771 w 772"/>
                <a:gd name="T59" fmla="*/ 466 h 650"/>
                <a:gd name="T60" fmla="*/ 733 w 772"/>
                <a:gd name="T61" fmla="*/ 450 h 650"/>
                <a:gd name="T62" fmla="*/ 740 w 772"/>
                <a:gd name="T63" fmla="*/ 336 h 650"/>
                <a:gd name="T64" fmla="*/ 679 w 772"/>
                <a:gd name="T65" fmla="*/ 237 h 650"/>
                <a:gd name="T66" fmla="*/ 733 w 772"/>
                <a:gd name="T67" fmla="*/ 206 h 650"/>
                <a:gd name="T68" fmla="*/ 725 w 772"/>
                <a:gd name="T69" fmla="*/ 107 h 650"/>
                <a:gd name="T70" fmla="*/ 748 w 772"/>
                <a:gd name="T71" fmla="*/ 68 h 650"/>
                <a:gd name="T72" fmla="*/ 702 w 772"/>
                <a:gd name="T73" fmla="*/ 15 h 650"/>
                <a:gd name="T74" fmla="*/ 603 w 772"/>
                <a:gd name="T75" fmla="*/ 7 h 650"/>
                <a:gd name="T76" fmla="*/ 557 w 772"/>
                <a:gd name="T77" fmla="*/ 53 h 650"/>
                <a:gd name="T78" fmla="*/ 527 w 772"/>
                <a:gd name="T79" fmla="*/ 99 h 650"/>
                <a:gd name="T80" fmla="*/ 443 w 772"/>
                <a:gd name="T81" fmla="*/ 91 h 650"/>
                <a:gd name="T82" fmla="*/ 366 w 772"/>
                <a:gd name="T83" fmla="*/ 114 h 650"/>
                <a:gd name="T84" fmla="*/ 328 w 772"/>
                <a:gd name="T85" fmla="*/ 99 h 650"/>
                <a:gd name="T86" fmla="*/ 305 w 772"/>
                <a:gd name="T87" fmla="*/ 114 h 650"/>
                <a:gd name="T88" fmla="*/ 221 w 772"/>
                <a:gd name="T89" fmla="*/ 107 h 650"/>
                <a:gd name="T90" fmla="*/ 129 w 772"/>
                <a:gd name="T91" fmla="*/ 76 h 650"/>
                <a:gd name="T92" fmla="*/ 91 w 772"/>
                <a:gd name="T93" fmla="*/ 9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2" h="650">
                  <a:moveTo>
                    <a:pt x="91" y="99"/>
                  </a:moveTo>
                  <a:lnTo>
                    <a:pt x="91" y="99"/>
                  </a:lnTo>
                  <a:cubicBezTo>
                    <a:pt x="91" y="122"/>
                    <a:pt x="106" y="152"/>
                    <a:pt x="91" y="160"/>
                  </a:cubicBezTo>
                  <a:cubicBezTo>
                    <a:pt x="61" y="168"/>
                    <a:pt x="30" y="130"/>
                    <a:pt x="0" y="130"/>
                  </a:cubicBezTo>
                  <a:lnTo>
                    <a:pt x="0" y="145"/>
                  </a:lnTo>
                  <a:cubicBezTo>
                    <a:pt x="7" y="168"/>
                    <a:pt x="7" y="183"/>
                    <a:pt x="22" y="191"/>
                  </a:cubicBezTo>
                  <a:cubicBezTo>
                    <a:pt x="45" y="214"/>
                    <a:pt x="83" y="206"/>
                    <a:pt x="106" y="214"/>
                  </a:cubicBezTo>
                  <a:cubicBezTo>
                    <a:pt x="122" y="221"/>
                    <a:pt x="137" y="229"/>
                    <a:pt x="137" y="237"/>
                  </a:cubicBezTo>
                  <a:cubicBezTo>
                    <a:pt x="145" y="260"/>
                    <a:pt x="129" y="282"/>
                    <a:pt x="129" y="298"/>
                  </a:cubicBezTo>
                  <a:cubicBezTo>
                    <a:pt x="129" y="321"/>
                    <a:pt x="122" y="343"/>
                    <a:pt x="122" y="366"/>
                  </a:cubicBezTo>
                  <a:cubicBezTo>
                    <a:pt x="114" y="389"/>
                    <a:pt x="106" y="404"/>
                    <a:pt x="122" y="420"/>
                  </a:cubicBezTo>
                  <a:cubicBezTo>
                    <a:pt x="129" y="427"/>
                    <a:pt x="152" y="427"/>
                    <a:pt x="168" y="427"/>
                  </a:cubicBezTo>
                  <a:cubicBezTo>
                    <a:pt x="183" y="427"/>
                    <a:pt x="221" y="420"/>
                    <a:pt x="221" y="435"/>
                  </a:cubicBezTo>
                  <a:cubicBezTo>
                    <a:pt x="221" y="466"/>
                    <a:pt x="183" y="473"/>
                    <a:pt x="160" y="496"/>
                  </a:cubicBezTo>
                  <a:lnTo>
                    <a:pt x="160" y="496"/>
                  </a:lnTo>
                  <a:cubicBezTo>
                    <a:pt x="168" y="504"/>
                    <a:pt x="183" y="512"/>
                    <a:pt x="191" y="519"/>
                  </a:cubicBezTo>
                  <a:cubicBezTo>
                    <a:pt x="206" y="519"/>
                    <a:pt x="221" y="512"/>
                    <a:pt x="229" y="519"/>
                  </a:cubicBezTo>
                  <a:cubicBezTo>
                    <a:pt x="236" y="535"/>
                    <a:pt x="221" y="565"/>
                    <a:pt x="236" y="580"/>
                  </a:cubicBezTo>
                  <a:cubicBezTo>
                    <a:pt x="267" y="611"/>
                    <a:pt x="305" y="611"/>
                    <a:pt x="336" y="626"/>
                  </a:cubicBezTo>
                  <a:lnTo>
                    <a:pt x="336" y="626"/>
                  </a:lnTo>
                  <a:cubicBezTo>
                    <a:pt x="343" y="634"/>
                    <a:pt x="343" y="649"/>
                    <a:pt x="351" y="649"/>
                  </a:cubicBezTo>
                  <a:cubicBezTo>
                    <a:pt x="374" y="634"/>
                    <a:pt x="374" y="618"/>
                    <a:pt x="389" y="603"/>
                  </a:cubicBezTo>
                  <a:cubicBezTo>
                    <a:pt x="397" y="588"/>
                    <a:pt x="404" y="573"/>
                    <a:pt x="420" y="565"/>
                  </a:cubicBezTo>
                  <a:cubicBezTo>
                    <a:pt x="435" y="565"/>
                    <a:pt x="443" y="588"/>
                    <a:pt x="458" y="588"/>
                  </a:cubicBezTo>
                  <a:cubicBezTo>
                    <a:pt x="481" y="588"/>
                    <a:pt x="511" y="573"/>
                    <a:pt x="534" y="573"/>
                  </a:cubicBezTo>
                  <a:cubicBezTo>
                    <a:pt x="557" y="573"/>
                    <a:pt x="580" y="588"/>
                    <a:pt x="603" y="588"/>
                  </a:cubicBezTo>
                  <a:cubicBezTo>
                    <a:pt x="633" y="580"/>
                    <a:pt x="656" y="565"/>
                    <a:pt x="687" y="557"/>
                  </a:cubicBezTo>
                  <a:cubicBezTo>
                    <a:pt x="702" y="550"/>
                    <a:pt x="717" y="542"/>
                    <a:pt x="733" y="535"/>
                  </a:cubicBezTo>
                  <a:lnTo>
                    <a:pt x="733" y="535"/>
                  </a:lnTo>
                  <a:cubicBezTo>
                    <a:pt x="748" y="512"/>
                    <a:pt x="771" y="489"/>
                    <a:pt x="771" y="466"/>
                  </a:cubicBezTo>
                  <a:cubicBezTo>
                    <a:pt x="771" y="458"/>
                    <a:pt x="740" y="458"/>
                    <a:pt x="733" y="450"/>
                  </a:cubicBezTo>
                  <a:cubicBezTo>
                    <a:pt x="725" y="412"/>
                    <a:pt x="756" y="374"/>
                    <a:pt x="740" y="336"/>
                  </a:cubicBezTo>
                  <a:cubicBezTo>
                    <a:pt x="733" y="298"/>
                    <a:pt x="679" y="275"/>
                    <a:pt x="679" y="237"/>
                  </a:cubicBezTo>
                  <a:cubicBezTo>
                    <a:pt x="679" y="214"/>
                    <a:pt x="725" y="229"/>
                    <a:pt x="733" y="206"/>
                  </a:cubicBezTo>
                  <a:cubicBezTo>
                    <a:pt x="748" y="175"/>
                    <a:pt x="725" y="137"/>
                    <a:pt x="725" y="107"/>
                  </a:cubicBezTo>
                  <a:cubicBezTo>
                    <a:pt x="733" y="91"/>
                    <a:pt x="756" y="84"/>
                    <a:pt x="748" y="68"/>
                  </a:cubicBezTo>
                  <a:cubicBezTo>
                    <a:pt x="740" y="46"/>
                    <a:pt x="725" y="23"/>
                    <a:pt x="702" y="15"/>
                  </a:cubicBezTo>
                  <a:cubicBezTo>
                    <a:pt x="672" y="7"/>
                    <a:pt x="633" y="0"/>
                    <a:pt x="603" y="7"/>
                  </a:cubicBezTo>
                  <a:cubicBezTo>
                    <a:pt x="580" y="15"/>
                    <a:pt x="572" y="38"/>
                    <a:pt x="557" y="53"/>
                  </a:cubicBezTo>
                  <a:cubicBezTo>
                    <a:pt x="550" y="68"/>
                    <a:pt x="542" y="91"/>
                    <a:pt x="527" y="99"/>
                  </a:cubicBezTo>
                  <a:cubicBezTo>
                    <a:pt x="504" y="107"/>
                    <a:pt x="465" y="91"/>
                    <a:pt x="443" y="91"/>
                  </a:cubicBezTo>
                  <a:cubicBezTo>
                    <a:pt x="412" y="99"/>
                    <a:pt x="389" y="114"/>
                    <a:pt x="366" y="114"/>
                  </a:cubicBezTo>
                  <a:cubicBezTo>
                    <a:pt x="351" y="114"/>
                    <a:pt x="343" y="99"/>
                    <a:pt x="328" y="99"/>
                  </a:cubicBezTo>
                  <a:cubicBezTo>
                    <a:pt x="320" y="99"/>
                    <a:pt x="313" y="114"/>
                    <a:pt x="305" y="114"/>
                  </a:cubicBezTo>
                  <a:cubicBezTo>
                    <a:pt x="275" y="122"/>
                    <a:pt x="252" y="114"/>
                    <a:pt x="221" y="107"/>
                  </a:cubicBezTo>
                  <a:cubicBezTo>
                    <a:pt x="191" y="99"/>
                    <a:pt x="160" y="76"/>
                    <a:pt x="129" y="76"/>
                  </a:cubicBezTo>
                  <a:cubicBezTo>
                    <a:pt x="114" y="76"/>
                    <a:pt x="106" y="91"/>
                    <a:pt x="91" y="9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07" name="Freeform 59"/>
            <p:cNvSpPr>
              <a:spLocks noChangeArrowheads="1"/>
            </p:cNvSpPr>
            <p:nvPr/>
          </p:nvSpPr>
          <p:spPr bwMode="auto">
            <a:xfrm>
              <a:off x="6224183" y="6443663"/>
              <a:ext cx="592098" cy="696912"/>
            </a:xfrm>
            <a:custGeom>
              <a:avLst/>
              <a:gdLst>
                <a:gd name="T0" fmla="*/ 343 w 1643"/>
                <a:gd name="T1" fmla="*/ 146 h 1934"/>
                <a:gd name="T2" fmla="*/ 252 w 1643"/>
                <a:gd name="T3" fmla="*/ 581 h 1934"/>
                <a:gd name="T4" fmla="*/ 38 w 1643"/>
                <a:gd name="T5" fmla="*/ 909 h 1934"/>
                <a:gd name="T6" fmla="*/ 122 w 1643"/>
                <a:gd name="T7" fmla="*/ 917 h 1934"/>
                <a:gd name="T8" fmla="*/ 160 w 1643"/>
                <a:gd name="T9" fmla="*/ 1032 h 1934"/>
                <a:gd name="T10" fmla="*/ 137 w 1643"/>
                <a:gd name="T11" fmla="*/ 1123 h 1934"/>
                <a:gd name="T12" fmla="*/ 30 w 1643"/>
                <a:gd name="T13" fmla="*/ 1169 h 1934"/>
                <a:gd name="T14" fmla="*/ 30 w 1643"/>
                <a:gd name="T15" fmla="*/ 1177 h 1934"/>
                <a:gd name="T16" fmla="*/ 382 w 1643"/>
                <a:gd name="T17" fmla="*/ 1284 h 1934"/>
                <a:gd name="T18" fmla="*/ 237 w 1643"/>
                <a:gd name="T19" fmla="*/ 1398 h 1934"/>
                <a:gd name="T20" fmla="*/ 198 w 1643"/>
                <a:gd name="T21" fmla="*/ 1574 h 1934"/>
                <a:gd name="T22" fmla="*/ 91 w 1643"/>
                <a:gd name="T23" fmla="*/ 1658 h 1934"/>
                <a:gd name="T24" fmla="*/ 91 w 1643"/>
                <a:gd name="T25" fmla="*/ 1734 h 1934"/>
                <a:gd name="T26" fmla="*/ 168 w 1643"/>
                <a:gd name="T27" fmla="*/ 1849 h 1934"/>
                <a:gd name="T28" fmla="*/ 183 w 1643"/>
                <a:gd name="T29" fmla="*/ 1750 h 1934"/>
                <a:gd name="T30" fmla="*/ 321 w 1643"/>
                <a:gd name="T31" fmla="*/ 1834 h 1934"/>
                <a:gd name="T32" fmla="*/ 313 w 1643"/>
                <a:gd name="T33" fmla="*/ 1887 h 1934"/>
                <a:gd name="T34" fmla="*/ 427 w 1643"/>
                <a:gd name="T35" fmla="*/ 1933 h 1934"/>
                <a:gd name="T36" fmla="*/ 481 w 1643"/>
                <a:gd name="T37" fmla="*/ 1826 h 1934"/>
                <a:gd name="T38" fmla="*/ 573 w 1643"/>
                <a:gd name="T39" fmla="*/ 1849 h 1934"/>
                <a:gd name="T40" fmla="*/ 603 w 1643"/>
                <a:gd name="T41" fmla="*/ 1750 h 1934"/>
                <a:gd name="T42" fmla="*/ 618 w 1643"/>
                <a:gd name="T43" fmla="*/ 1650 h 1934"/>
                <a:gd name="T44" fmla="*/ 733 w 1643"/>
                <a:gd name="T45" fmla="*/ 1673 h 1934"/>
                <a:gd name="T46" fmla="*/ 779 w 1643"/>
                <a:gd name="T47" fmla="*/ 1620 h 1934"/>
                <a:gd name="T48" fmla="*/ 901 w 1643"/>
                <a:gd name="T49" fmla="*/ 1582 h 1934"/>
                <a:gd name="T50" fmla="*/ 878 w 1643"/>
                <a:gd name="T51" fmla="*/ 1475 h 1934"/>
                <a:gd name="T52" fmla="*/ 840 w 1643"/>
                <a:gd name="T53" fmla="*/ 1330 h 1934"/>
                <a:gd name="T54" fmla="*/ 855 w 1643"/>
                <a:gd name="T55" fmla="*/ 1223 h 1934"/>
                <a:gd name="T56" fmla="*/ 962 w 1643"/>
                <a:gd name="T57" fmla="*/ 1184 h 1934"/>
                <a:gd name="T58" fmla="*/ 1023 w 1643"/>
                <a:gd name="T59" fmla="*/ 1307 h 1934"/>
                <a:gd name="T60" fmla="*/ 1115 w 1643"/>
                <a:gd name="T61" fmla="*/ 1429 h 1934"/>
                <a:gd name="T62" fmla="*/ 1130 w 1643"/>
                <a:gd name="T63" fmla="*/ 1475 h 1934"/>
                <a:gd name="T64" fmla="*/ 1229 w 1643"/>
                <a:gd name="T65" fmla="*/ 1490 h 1934"/>
                <a:gd name="T66" fmla="*/ 1283 w 1643"/>
                <a:gd name="T67" fmla="*/ 1612 h 1934"/>
                <a:gd name="T68" fmla="*/ 1283 w 1643"/>
                <a:gd name="T69" fmla="*/ 1521 h 1934"/>
                <a:gd name="T70" fmla="*/ 1413 w 1643"/>
                <a:gd name="T71" fmla="*/ 1536 h 1934"/>
                <a:gd name="T72" fmla="*/ 1443 w 1643"/>
                <a:gd name="T73" fmla="*/ 1498 h 1934"/>
                <a:gd name="T74" fmla="*/ 1474 w 1643"/>
                <a:gd name="T75" fmla="*/ 1452 h 1934"/>
                <a:gd name="T76" fmla="*/ 1504 w 1643"/>
                <a:gd name="T77" fmla="*/ 1261 h 1934"/>
                <a:gd name="T78" fmla="*/ 1512 w 1643"/>
                <a:gd name="T79" fmla="*/ 1131 h 1934"/>
                <a:gd name="T80" fmla="*/ 1611 w 1643"/>
                <a:gd name="T81" fmla="*/ 1070 h 1934"/>
                <a:gd name="T82" fmla="*/ 1634 w 1643"/>
                <a:gd name="T83" fmla="*/ 1001 h 1934"/>
                <a:gd name="T84" fmla="*/ 1489 w 1643"/>
                <a:gd name="T85" fmla="*/ 795 h 1934"/>
                <a:gd name="T86" fmla="*/ 1398 w 1643"/>
                <a:gd name="T87" fmla="*/ 680 h 1934"/>
                <a:gd name="T88" fmla="*/ 1275 w 1643"/>
                <a:gd name="T89" fmla="*/ 665 h 1934"/>
                <a:gd name="T90" fmla="*/ 1153 w 1643"/>
                <a:gd name="T91" fmla="*/ 482 h 1934"/>
                <a:gd name="T92" fmla="*/ 977 w 1643"/>
                <a:gd name="T93" fmla="*/ 436 h 1934"/>
                <a:gd name="T94" fmla="*/ 871 w 1643"/>
                <a:gd name="T95" fmla="*/ 275 h 1934"/>
                <a:gd name="T96" fmla="*/ 954 w 1643"/>
                <a:gd name="T97" fmla="*/ 123 h 1934"/>
                <a:gd name="T98" fmla="*/ 1008 w 1643"/>
                <a:gd name="T99" fmla="*/ 23 h 1934"/>
                <a:gd name="T100" fmla="*/ 909 w 1643"/>
                <a:gd name="T101" fmla="*/ 16 h 1934"/>
                <a:gd name="T102" fmla="*/ 718 w 1643"/>
                <a:gd name="T103" fmla="*/ 69 h 1934"/>
                <a:gd name="T104" fmla="*/ 580 w 1643"/>
                <a:gd name="T105" fmla="*/ 146 h 1934"/>
                <a:gd name="T106" fmla="*/ 458 w 1643"/>
                <a:gd name="T107" fmla="*/ 77 h 1934"/>
                <a:gd name="T108" fmla="*/ 343 w 1643"/>
                <a:gd name="T109" fmla="*/ 146 h 1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3" h="1934">
                  <a:moveTo>
                    <a:pt x="343" y="146"/>
                  </a:moveTo>
                  <a:lnTo>
                    <a:pt x="343" y="146"/>
                  </a:lnTo>
                  <a:cubicBezTo>
                    <a:pt x="374" y="245"/>
                    <a:pt x="420" y="360"/>
                    <a:pt x="305" y="405"/>
                  </a:cubicBezTo>
                  <a:cubicBezTo>
                    <a:pt x="267" y="421"/>
                    <a:pt x="221" y="566"/>
                    <a:pt x="252" y="581"/>
                  </a:cubicBezTo>
                  <a:cubicBezTo>
                    <a:pt x="382" y="650"/>
                    <a:pt x="168" y="795"/>
                    <a:pt x="84" y="803"/>
                  </a:cubicBezTo>
                  <a:cubicBezTo>
                    <a:pt x="0" y="803"/>
                    <a:pt x="38" y="856"/>
                    <a:pt x="38" y="909"/>
                  </a:cubicBezTo>
                  <a:lnTo>
                    <a:pt x="38" y="909"/>
                  </a:lnTo>
                  <a:cubicBezTo>
                    <a:pt x="68" y="909"/>
                    <a:pt x="91" y="902"/>
                    <a:pt x="122" y="917"/>
                  </a:cubicBezTo>
                  <a:cubicBezTo>
                    <a:pt x="137" y="925"/>
                    <a:pt x="137" y="955"/>
                    <a:pt x="145" y="971"/>
                  </a:cubicBezTo>
                  <a:cubicBezTo>
                    <a:pt x="153" y="994"/>
                    <a:pt x="153" y="1017"/>
                    <a:pt x="160" y="1032"/>
                  </a:cubicBezTo>
                  <a:cubicBezTo>
                    <a:pt x="160" y="1047"/>
                    <a:pt x="175" y="1062"/>
                    <a:pt x="168" y="1078"/>
                  </a:cubicBezTo>
                  <a:cubicBezTo>
                    <a:pt x="168" y="1100"/>
                    <a:pt x="145" y="1108"/>
                    <a:pt x="137" y="1123"/>
                  </a:cubicBezTo>
                  <a:cubicBezTo>
                    <a:pt x="122" y="1131"/>
                    <a:pt x="122" y="1146"/>
                    <a:pt x="107" y="1154"/>
                  </a:cubicBezTo>
                  <a:cubicBezTo>
                    <a:pt x="84" y="1161"/>
                    <a:pt x="53" y="1161"/>
                    <a:pt x="30" y="1169"/>
                  </a:cubicBezTo>
                  <a:lnTo>
                    <a:pt x="30" y="1169"/>
                  </a:lnTo>
                  <a:lnTo>
                    <a:pt x="30" y="1177"/>
                  </a:lnTo>
                  <a:cubicBezTo>
                    <a:pt x="38" y="1375"/>
                    <a:pt x="267" y="1284"/>
                    <a:pt x="382" y="1284"/>
                  </a:cubicBezTo>
                  <a:lnTo>
                    <a:pt x="382" y="1284"/>
                  </a:lnTo>
                  <a:cubicBezTo>
                    <a:pt x="343" y="1284"/>
                    <a:pt x="275" y="1360"/>
                    <a:pt x="237" y="1398"/>
                  </a:cubicBezTo>
                  <a:lnTo>
                    <a:pt x="237" y="1398"/>
                  </a:lnTo>
                  <a:cubicBezTo>
                    <a:pt x="244" y="1414"/>
                    <a:pt x="252" y="1436"/>
                    <a:pt x="252" y="1459"/>
                  </a:cubicBezTo>
                  <a:cubicBezTo>
                    <a:pt x="244" y="1498"/>
                    <a:pt x="229" y="1544"/>
                    <a:pt x="198" y="1574"/>
                  </a:cubicBezTo>
                  <a:cubicBezTo>
                    <a:pt x="191" y="1582"/>
                    <a:pt x="168" y="1566"/>
                    <a:pt x="153" y="1574"/>
                  </a:cubicBezTo>
                  <a:cubicBezTo>
                    <a:pt x="130" y="1597"/>
                    <a:pt x="99" y="1620"/>
                    <a:pt x="91" y="1658"/>
                  </a:cubicBezTo>
                  <a:cubicBezTo>
                    <a:pt x="91" y="1673"/>
                    <a:pt x="130" y="1681"/>
                    <a:pt x="122" y="1696"/>
                  </a:cubicBezTo>
                  <a:cubicBezTo>
                    <a:pt x="122" y="1711"/>
                    <a:pt x="99" y="1719"/>
                    <a:pt x="91" y="1734"/>
                  </a:cubicBezTo>
                  <a:cubicBezTo>
                    <a:pt x="84" y="1750"/>
                    <a:pt x="76" y="1773"/>
                    <a:pt x="84" y="1788"/>
                  </a:cubicBezTo>
                  <a:cubicBezTo>
                    <a:pt x="107" y="1819"/>
                    <a:pt x="137" y="1834"/>
                    <a:pt x="168" y="1849"/>
                  </a:cubicBezTo>
                  <a:cubicBezTo>
                    <a:pt x="183" y="1857"/>
                    <a:pt x="214" y="1864"/>
                    <a:pt x="214" y="1849"/>
                  </a:cubicBezTo>
                  <a:cubicBezTo>
                    <a:pt x="214" y="1819"/>
                    <a:pt x="153" y="1773"/>
                    <a:pt x="183" y="1750"/>
                  </a:cubicBezTo>
                  <a:cubicBezTo>
                    <a:pt x="214" y="1734"/>
                    <a:pt x="229" y="1803"/>
                    <a:pt x="260" y="1819"/>
                  </a:cubicBezTo>
                  <a:cubicBezTo>
                    <a:pt x="275" y="1826"/>
                    <a:pt x="305" y="1819"/>
                    <a:pt x="321" y="1834"/>
                  </a:cubicBezTo>
                  <a:cubicBezTo>
                    <a:pt x="336" y="1849"/>
                    <a:pt x="321" y="1872"/>
                    <a:pt x="313" y="1887"/>
                  </a:cubicBezTo>
                  <a:lnTo>
                    <a:pt x="313" y="1887"/>
                  </a:lnTo>
                  <a:cubicBezTo>
                    <a:pt x="427" y="1933"/>
                    <a:pt x="427" y="1933"/>
                    <a:pt x="427" y="1933"/>
                  </a:cubicBezTo>
                  <a:lnTo>
                    <a:pt x="427" y="1933"/>
                  </a:lnTo>
                  <a:cubicBezTo>
                    <a:pt x="427" y="1918"/>
                    <a:pt x="420" y="1895"/>
                    <a:pt x="427" y="1872"/>
                  </a:cubicBezTo>
                  <a:cubicBezTo>
                    <a:pt x="443" y="1857"/>
                    <a:pt x="458" y="1834"/>
                    <a:pt x="481" y="1826"/>
                  </a:cubicBezTo>
                  <a:cubicBezTo>
                    <a:pt x="496" y="1826"/>
                    <a:pt x="496" y="1864"/>
                    <a:pt x="512" y="1872"/>
                  </a:cubicBezTo>
                  <a:cubicBezTo>
                    <a:pt x="535" y="1872"/>
                    <a:pt x="550" y="1857"/>
                    <a:pt x="573" y="1849"/>
                  </a:cubicBezTo>
                  <a:lnTo>
                    <a:pt x="573" y="1849"/>
                  </a:lnTo>
                  <a:cubicBezTo>
                    <a:pt x="580" y="1819"/>
                    <a:pt x="603" y="1788"/>
                    <a:pt x="603" y="1750"/>
                  </a:cubicBezTo>
                  <a:cubicBezTo>
                    <a:pt x="611" y="1734"/>
                    <a:pt x="596" y="1711"/>
                    <a:pt x="596" y="1696"/>
                  </a:cubicBezTo>
                  <a:lnTo>
                    <a:pt x="618" y="1650"/>
                  </a:lnTo>
                  <a:lnTo>
                    <a:pt x="702" y="1620"/>
                  </a:lnTo>
                  <a:cubicBezTo>
                    <a:pt x="710" y="1635"/>
                    <a:pt x="718" y="1650"/>
                    <a:pt x="733" y="1673"/>
                  </a:cubicBezTo>
                  <a:lnTo>
                    <a:pt x="733" y="1673"/>
                  </a:lnTo>
                  <a:cubicBezTo>
                    <a:pt x="748" y="1650"/>
                    <a:pt x="756" y="1620"/>
                    <a:pt x="779" y="1620"/>
                  </a:cubicBezTo>
                  <a:cubicBezTo>
                    <a:pt x="802" y="1612"/>
                    <a:pt x="810" y="1658"/>
                    <a:pt x="825" y="1658"/>
                  </a:cubicBezTo>
                  <a:cubicBezTo>
                    <a:pt x="863" y="1643"/>
                    <a:pt x="878" y="1605"/>
                    <a:pt x="901" y="1582"/>
                  </a:cubicBezTo>
                  <a:lnTo>
                    <a:pt x="901" y="1582"/>
                  </a:lnTo>
                  <a:cubicBezTo>
                    <a:pt x="893" y="1544"/>
                    <a:pt x="878" y="1513"/>
                    <a:pt x="878" y="1475"/>
                  </a:cubicBezTo>
                  <a:cubicBezTo>
                    <a:pt x="878" y="1444"/>
                    <a:pt x="909" y="1421"/>
                    <a:pt x="909" y="1398"/>
                  </a:cubicBezTo>
                  <a:cubicBezTo>
                    <a:pt x="901" y="1368"/>
                    <a:pt x="855" y="1360"/>
                    <a:pt x="840" y="1330"/>
                  </a:cubicBezTo>
                  <a:cubicBezTo>
                    <a:pt x="832" y="1314"/>
                    <a:pt x="840" y="1284"/>
                    <a:pt x="840" y="1261"/>
                  </a:cubicBezTo>
                  <a:cubicBezTo>
                    <a:pt x="848" y="1253"/>
                    <a:pt x="840" y="1230"/>
                    <a:pt x="855" y="1223"/>
                  </a:cubicBezTo>
                  <a:cubicBezTo>
                    <a:pt x="871" y="1207"/>
                    <a:pt x="901" y="1223"/>
                    <a:pt x="916" y="1215"/>
                  </a:cubicBezTo>
                  <a:cubicBezTo>
                    <a:pt x="932" y="1207"/>
                    <a:pt x="939" y="1184"/>
                    <a:pt x="962" y="1184"/>
                  </a:cubicBezTo>
                  <a:cubicBezTo>
                    <a:pt x="977" y="1184"/>
                    <a:pt x="993" y="1200"/>
                    <a:pt x="1008" y="1215"/>
                  </a:cubicBezTo>
                  <a:lnTo>
                    <a:pt x="1023" y="1307"/>
                  </a:lnTo>
                  <a:cubicBezTo>
                    <a:pt x="1023" y="1314"/>
                    <a:pt x="1077" y="1414"/>
                    <a:pt x="1077" y="1414"/>
                  </a:cubicBezTo>
                  <a:cubicBezTo>
                    <a:pt x="1092" y="1414"/>
                    <a:pt x="1107" y="1414"/>
                    <a:pt x="1115" y="1429"/>
                  </a:cubicBezTo>
                  <a:cubicBezTo>
                    <a:pt x="1123" y="1436"/>
                    <a:pt x="1123" y="1459"/>
                    <a:pt x="1130" y="1475"/>
                  </a:cubicBezTo>
                  <a:lnTo>
                    <a:pt x="1130" y="1475"/>
                  </a:lnTo>
                  <a:cubicBezTo>
                    <a:pt x="1153" y="1490"/>
                    <a:pt x="1176" y="1505"/>
                    <a:pt x="1199" y="1505"/>
                  </a:cubicBezTo>
                  <a:cubicBezTo>
                    <a:pt x="1214" y="1513"/>
                    <a:pt x="1222" y="1475"/>
                    <a:pt x="1229" y="1490"/>
                  </a:cubicBezTo>
                  <a:cubicBezTo>
                    <a:pt x="1245" y="1513"/>
                    <a:pt x="1237" y="1559"/>
                    <a:pt x="1252" y="1589"/>
                  </a:cubicBezTo>
                  <a:cubicBezTo>
                    <a:pt x="1260" y="1605"/>
                    <a:pt x="1275" y="1605"/>
                    <a:pt x="1283" y="1612"/>
                  </a:cubicBezTo>
                  <a:lnTo>
                    <a:pt x="1283" y="1612"/>
                  </a:lnTo>
                  <a:cubicBezTo>
                    <a:pt x="1283" y="1582"/>
                    <a:pt x="1268" y="1544"/>
                    <a:pt x="1283" y="1521"/>
                  </a:cubicBezTo>
                  <a:cubicBezTo>
                    <a:pt x="1298" y="1490"/>
                    <a:pt x="1329" y="1467"/>
                    <a:pt x="1359" y="1475"/>
                  </a:cubicBezTo>
                  <a:cubicBezTo>
                    <a:pt x="1390" y="1475"/>
                    <a:pt x="1390" y="1521"/>
                    <a:pt x="1413" y="1536"/>
                  </a:cubicBezTo>
                  <a:cubicBezTo>
                    <a:pt x="1428" y="1551"/>
                    <a:pt x="1443" y="1566"/>
                    <a:pt x="1451" y="1559"/>
                  </a:cubicBezTo>
                  <a:cubicBezTo>
                    <a:pt x="1466" y="1544"/>
                    <a:pt x="1436" y="1513"/>
                    <a:pt x="1443" y="1498"/>
                  </a:cubicBezTo>
                  <a:cubicBezTo>
                    <a:pt x="1443" y="1482"/>
                    <a:pt x="1466" y="1467"/>
                    <a:pt x="1474" y="1452"/>
                  </a:cubicBezTo>
                  <a:lnTo>
                    <a:pt x="1474" y="1452"/>
                  </a:lnTo>
                  <a:cubicBezTo>
                    <a:pt x="1459" y="1414"/>
                    <a:pt x="1428" y="1375"/>
                    <a:pt x="1436" y="1330"/>
                  </a:cubicBezTo>
                  <a:cubicBezTo>
                    <a:pt x="1436" y="1299"/>
                    <a:pt x="1489" y="1292"/>
                    <a:pt x="1504" y="1261"/>
                  </a:cubicBezTo>
                  <a:cubicBezTo>
                    <a:pt x="1512" y="1238"/>
                    <a:pt x="1497" y="1200"/>
                    <a:pt x="1504" y="1177"/>
                  </a:cubicBezTo>
                  <a:cubicBezTo>
                    <a:pt x="1504" y="1161"/>
                    <a:pt x="1504" y="1139"/>
                    <a:pt x="1512" y="1131"/>
                  </a:cubicBezTo>
                  <a:cubicBezTo>
                    <a:pt x="1543" y="1108"/>
                    <a:pt x="1581" y="1093"/>
                    <a:pt x="1611" y="1070"/>
                  </a:cubicBezTo>
                  <a:lnTo>
                    <a:pt x="1611" y="1070"/>
                  </a:lnTo>
                  <a:cubicBezTo>
                    <a:pt x="1619" y="1062"/>
                    <a:pt x="1634" y="1055"/>
                    <a:pt x="1634" y="1047"/>
                  </a:cubicBezTo>
                  <a:cubicBezTo>
                    <a:pt x="1642" y="1032"/>
                    <a:pt x="1634" y="1017"/>
                    <a:pt x="1634" y="1001"/>
                  </a:cubicBezTo>
                  <a:lnTo>
                    <a:pt x="1634" y="1001"/>
                  </a:lnTo>
                  <a:cubicBezTo>
                    <a:pt x="1581" y="932"/>
                    <a:pt x="1543" y="856"/>
                    <a:pt x="1489" y="795"/>
                  </a:cubicBezTo>
                  <a:cubicBezTo>
                    <a:pt x="1474" y="772"/>
                    <a:pt x="1436" y="787"/>
                    <a:pt x="1421" y="772"/>
                  </a:cubicBezTo>
                  <a:cubicBezTo>
                    <a:pt x="1405" y="749"/>
                    <a:pt x="1413" y="711"/>
                    <a:pt x="1398" y="680"/>
                  </a:cubicBezTo>
                  <a:cubicBezTo>
                    <a:pt x="1390" y="673"/>
                    <a:pt x="1367" y="665"/>
                    <a:pt x="1352" y="665"/>
                  </a:cubicBezTo>
                  <a:cubicBezTo>
                    <a:pt x="1329" y="657"/>
                    <a:pt x="1298" y="673"/>
                    <a:pt x="1275" y="665"/>
                  </a:cubicBezTo>
                  <a:cubicBezTo>
                    <a:pt x="1237" y="657"/>
                    <a:pt x="1191" y="642"/>
                    <a:pt x="1168" y="612"/>
                  </a:cubicBezTo>
                  <a:cubicBezTo>
                    <a:pt x="1146" y="573"/>
                    <a:pt x="1184" y="512"/>
                    <a:pt x="1153" y="482"/>
                  </a:cubicBezTo>
                  <a:cubicBezTo>
                    <a:pt x="1107" y="451"/>
                    <a:pt x="1039" y="505"/>
                    <a:pt x="985" y="489"/>
                  </a:cubicBezTo>
                  <a:cubicBezTo>
                    <a:pt x="970" y="482"/>
                    <a:pt x="985" y="451"/>
                    <a:pt x="977" y="436"/>
                  </a:cubicBezTo>
                  <a:cubicBezTo>
                    <a:pt x="977" y="413"/>
                    <a:pt x="970" y="390"/>
                    <a:pt x="954" y="367"/>
                  </a:cubicBezTo>
                  <a:cubicBezTo>
                    <a:pt x="932" y="337"/>
                    <a:pt x="886" y="314"/>
                    <a:pt x="871" y="275"/>
                  </a:cubicBezTo>
                  <a:cubicBezTo>
                    <a:pt x="863" y="253"/>
                    <a:pt x="871" y="222"/>
                    <a:pt x="878" y="199"/>
                  </a:cubicBezTo>
                  <a:cubicBezTo>
                    <a:pt x="893" y="169"/>
                    <a:pt x="932" y="153"/>
                    <a:pt x="954" y="123"/>
                  </a:cubicBezTo>
                  <a:cubicBezTo>
                    <a:pt x="977" y="92"/>
                    <a:pt x="993" y="54"/>
                    <a:pt x="1008" y="23"/>
                  </a:cubicBezTo>
                  <a:lnTo>
                    <a:pt x="1008" y="23"/>
                  </a:lnTo>
                  <a:cubicBezTo>
                    <a:pt x="1008" y="16"/>
                    <a:pt x="1008" y="8"/>
                    <a:pt x="1000" y="8"/>
                  </a:cubicBezTo>
                  <a:cubicBezTo>
                    <a:pt x="970" y="0"/>
                    <a:pt x="939" y="8"/>
                    <a:pt x="909" y="16"/>
                  </a:cubicBezTo>
                  <a:cubicBezTo>
                    <a:pt x="878" y="31"/>
                    <a:pt x="855" y="69"/>
                    <a:pt x="817" y="77"/>
                  </a:cubicBezTo>
                  <a:cubicBezTo>
                    <a:pt x="787" y="92"/>
                    <a:pt x="748" y="62"/>
                    <a:pt x="718" y="69"/>
                  </a:cubicBezTo>
                  <a:cubicBezTo>
                    <a:pt x="687" y="85"/>
                    <a:pt x="687" y="138"/>
                    <a:pt x="657" y="161"/>
                  </a:cubicBezTo>
                  <a:cubicBezTo>
                    <a:pt x="634" y="169"/>
                    <a:pt x="603" y="161"/>
                    <a:pt x="580" y="146"/>
                  </a:cubicBezTo>
                  <a:cubicBezTo>
                    <a:pt x="557" y="130"/>
                    <a:pt x="565" y="100"/>
                    <a:pt x="542" y="92"/>
                  </a:cubicBezTo>
                  <a:cubicBezTo>
                    <a:pt x="519" y="77"/>
                    <a:pt x="489" y="69"/>
                    <a:pt x="458" y="77"/>
                  </a:cubicBezTo>
                  <a:cubicBezTo>
                    <a:pt x="450" y="85"/>
                    <a:pt x="450" y="108"/>
                    <a:pt x="443" y="115"/>
                  </a:cubicBezTo>
                  <a:cubicBezTo>
                    <a:pt x="412" y="130"/>
                    <a:pt x="382" y="130"/>
                    <a:pt x="343" y="14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08" name="Freeform 60"/>
            <p:cNvSpPr>
              <a:spLocks noChangeArrowheads="1"/>
            </p:cNvSpPr>
            <p:nvPr/>
          </p:nvSpPr>
          <p:spPr bwMode="auto">
            <a:xfrm>
              <a:off x="6235294" y="6769100"/>
              <a:ext cx="52385" cy="96838"/>
            </a:xfrm>
            <a:custGeom>
              <a:avLst/>
              <a:gdLst>
                <a:gd name="T0" fmla="*/ 8 w 146"/>
                <a:gd name="T1" fmla="*/ 7 h 268"/>
                <a:gd name="T2" fmla="*/ 8 w 146"/>
                <a:gd name="T3" fmla="*/ 7 h 268"/>
                <a:gd name="T4" fmla="*/ 8 w 146"/>
                <a:gd name="T5" fmla="*/ 30 h 268"/>
                <a:gd name="T6" fmla="*/ 0 w 146"/>
                <a:gd name="T7" fmla="*/ 267 h 268"/>
                <a:gd name="T8" fmla="*/ 0 w 146"/>
                <a:gd name="T9" fmla="*/ 267 h 268"/>
                <a:gd name="T10" fmla="*/ 77 w 146"/>
                <a:gd name="T11" fmla="*/ 252 h 268"/>
                <a:gd name="T12" fmla="*/ 107 w 146"/>
                <a:gd name="T13" fmla="*/ 221 h 268"/>
                <a:gd name="T14" fmla="*/ 138 w 146"/>
                <a:gd name="T15" fmla="*/ 176 h 268"/>
                <a:gd name="T16" fmla="*/ 130 w 146"/>
                <a:gd name="T17" fmla="*/ 130 h 268"/>
                <a:gd name="T18" fmla="*/ 115 w 146"/>
                <a:gd name="T19" fmla="*/ 69 h 268"/>
                <a:gd name="T20" fmla="*/ 92 w 146"/>
                <a:gd name="T21" fmla="*/ 15 h 268"/>
                <a:gd name="T22" fmla="*/ 8 w 146"/>
                <a:gd name="T23" fmla="*/ 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268">
                  <a:moveTo>
                    <a:pt x="8" y="7"/>
                  </a:moveTo>
                  <a:lnTo>
                    <a:pt x="8" y="7"/>
                  </a:lnTo>
                  <a:cubicBezTo>
                    <a:pt x="8" y="15"/>
                    <a:pt x="8" y="23"/>
                    <a:pt x="8" y="30"/>
                  </a:cubicBezTo>
                  <a:cubicBezTo>
                    <a:pt x="0" y="107"/>
                    <a:pt x="0" y="191"/>
                    <a:pt x="0" y="267"/>
                  </a:cubicBezTo>
                  <a:lnTo>
                    <a:pt x="0" y="267"/>
                  </a:lnTo>
                  <a:cubicBezTo>
                    <a:pt x="23" y="259"/>
                    <a:pt x="54" y="259"/>
                    <a:pt x="77" y="252"/>
                  </a:cubicBezTo>
                  <a:cubicBezTo>
                    <a:pt x="92" y="244"/>
                    <a:pt x="92" y="229"/>
                    <a:pt x="107" y="221"/>
                  </a:cubicBezTo>
                  <a:cubicBezTo>
                    <a:pt x="115" y="206"/>
                    <a:pt x="138" y="198"/>
                    <a:pt x="138" y="176"/>
                  </a:cubicBezTo>
                  <a:cubicBezTo>
                    <a:pt x="145" y="160"/>
                    <a:pt x="130" y="145"/>
                    <a:pt x="130" y="130"/>
                  </a:cubicBezTo>
                  <a:cubicBezTo>
                    <a:pt x="123" y="115"/>
                    <a:pt x="123" y="92"/>
                    <a:pt x="115" y="69"/>
                  </a:cubicBezTo>
                  <a:cubicBezTo>
                    <a:pt x="107" y="53"/>
                    <a:pt x="107" y="23"/>
                    <a:pt x="92" y="15"/>
                  </a:cubicBezTo>
                  <a:cubicBezTo>
                    <a:pt x="61" y="0"/>
                    <a:pt x="38" y="7"/>
                    <a:pt x="8" y="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09" name="Freeform 61"/>
            <p:cNvSpPr>
              <a:spLocks noChangeArrowheads="1"/>
            </p:cNvSpPr>
            <p:nvPr/>
          </p:nvSpPr>
          <p:spPr bwMode="auto">
            <a:xfrm>
              <a:off x="6535312" y="6116639"/>
              <a:ext cx="1314364" cy="904875"/>
            </a:xfrm>
            <a:custGeom>
              <a:avLst/>
              <a:gdLst>
                <a:gd name="T0" fmla="*/ 221 w 3652"/>
                <a:gd name="T1" fmla="*/ 908 h 2514"/>
                <a:gd name="T2" fmla="*/ 351 w 3652"/>
                <a:gd name="T3" fmla="*/ 725 h 2514"/>
                <a:gd name="T4" fmla="*/ 344 w 3652"/>
                <a:gd name="T5" fmla="*/ 511 h 2514"/>
                <a:gd name="T6" fmla="*/ 397 w 3652"/>
                <a:gd name="T7" fmla="*/ 358 h 2514"/>
                <a:gd name="T8" fmla="*/ 588 w 3652"/>
                <a:gd name="T9" fmla="*/ 290 h 2514"/>
                <a:gd name="T10" fmla="*/ 771 w 3652"/>
                <a:gd name="T11" fmla="*/ 229 h 2514"/>
                <a:gd name="T12" fmla="*/ 1069 w 3652"/>
                <a:gd name="T13" fmla="*/ 236 h 2514"/>
                <a:gd name="T14" fmla="*/ 1191 w 3652"/>
                <a:gd name="T15" fmla="*/ 99 h 2514"/>
                <a:gd name="T16" fmla="*/ 1314 w 3652"/>
                <a:gd name="T17" fmla="*/ 91 h 2514"/>
                <a:gd name="T18" fmla="*/ 1512 w 3652"/>
                <a:gd name="T19" fmla="*/ 221 h 2514"/>
                <a:gd name="T20" fmla="*/ 1673 w 3652"/>
                <a:gd name="T21" fmla="*/ 290 h 2514"/>
                <a:gd name="T22" fmla="*/ 1726 w 3652"/>
                <a:gd name="T23" fmla="*/ 206 h 2514"/>
                <a:gd name="T24" fmla="*/ 1764 w 3652"/>
                <a:gd name="T25" fmla="*/ 198 h 2514"/>
                <a:gd name="T26" fmla="*/ 1825 w 3652"/>
                <a:gd name="T27" fmla="*/ 267 h 2514"/>
                <a:gd name="T28" fmla="*/ 1963 w 3652"/>
                <a:gd name="T29" fmla="*/ 221 h 2514"/>
                <a:gd name="T30" fmla="*/ 2032 w 3652"/>
                <a:gd name="T31" fmla="*/ 152 h 2514"/>
                <a:gd name="T32" fmla="*/ 2223 w 3652"/>
                <a:gd name="T33" fmla="*/ 183 h 2514"/>
                <a:gd name="T34" fmla="*/ 2352 w 3652"/>
                <a:gd name="T35" fmla="*/ 168 h 2514"/>
                <a:gd name="T36" fmla="*/ 2566 w 3652"/>
                <a:gd name="T37" fmla="*/ 191 h 2514"/>
                <a:gd name="T38" fmla="*/ 2643 w 3652"/>
                <a:gd name="T39" fmla="*/ 68 h 2514"/>
                <a:gd name="T40" fmla="*/ 2902 w 3652"/>
                <a:gd name="T41" fmla="*/ 122 h 2514"/>
                <a:gd name="T42" fmla="*/ 3193 w 3652"/>
                <a:gd name="T43" fmla="*/ 412 h 2514"/>
                <a:gd name="T44" fmla="*/ 3544 w 3652"/>
                <a:gd name="T45" fmla="*/ 916 h 2514"/>
                <a:gd name="T46" fmla="*/ 3620 w 3652"/>
                <a:gd name="T47" fmla="*/ 1153 h 2514"/>
                <a:gd name="T48" fmla="*/ 3254 w 3652"/>
                <a:gd name="T49" fmla="*/ 1161 h 2514"/>
                <a:gd name="T50" fmla="*/ 2925 w 3652"/>
                <a:gd name="T51" fmla="*/ 1352 h 2514"/>
                <a:gd name="T52" fmla="*/ 2780 w 3652"/>
                <a:gd name="T53" fmla="*/ 1443 h 2514"/>
                <a:gd name="T54" fmla="*/ 2505 w 3652"/>
                <a:gd name="T55" fmla="*/ 1550 h 2514"/>
                <a:gd name="T56" fmla="*/ 2413 w 3652"/>
                <a:gd name="T57" fmla="*/ 1481 h 2514"/>
                <a:gd name="T58" fmla="*/ 2261 w 3652"/>
                <a:gd name="T59" fmla="*/ 1397 h 2514"/>
                <a:gd name="T60" fmla="*/ 2100 w 3652"/>
                <a:gd name="T61" fmla="*/ 1520 h 2514"/>
                <a:gd name="T62" fmla="*/ 2055 w 3652"/>
                <a:gd name="T63" fmla="*/ 1627 h 2514"/>
                <a:gd name="T64" fmla="*/ 2284 w 3652"/>
                <a:gd name="T65" fmla="*/ 1848 h 2514"/>
                <a:gd name="T66" fmla="*/ 2498 w 3652"/>
                <a:gd name="T67" fmla="*/ 1833 h 2514"/>
                <a:gd name="T68" fmla="*/ 2482 w 3652"/>
                <a:gd name="T69" fmla="*/ 2131 h 2514"/>
                <a:gd name="T70" fmla="*/ 2521 w 3652"/>
                <a:gd name="T71" fmla="*/ 2230 h 2514"/>
                <a:gd name="T72" fmla="*/ 2398 w 3652"/>
                <a:gd name="T73" fmla="*/ 2314 h 2514"/>
                <a:gd name="T74" fmla="*/ 2314 w 3652"/>
                <a:gd name="T75" fmla="*/ 2421 h 2514"/>
                <a:gd name="T76" fmla="*/ 2192 w 3652"/>
                <a:gd name="T77" fmla="*/ 2474 h 2514"/>
                <a:gd name="T78" fmla="*/ 2070 w 3652"/>
                <a:gd name="T79" fmla="*/ 2459 h 2514"/>
                <a:gd name="T80" fmla="*/ 1994 w 3652"/>
                <a:gd name="T81" fmla="*/ 2429 h 2514"/>
                <a:gd name="T82" fmla="*/ 2047 w 3652"/>
                <a:gd name="T83" fmla="*/ 2276 h 2514"/>
                <a:gd name="T84" fmla="*/ 1902 w 3652"/>
                <a:gd name="T85" fmla="*/ 2200 h 2514"/>
                <a:gd name="T86" fmla="*/ 1909 w 3652"/>
                <a:gd name="T87" fmla="*/ 2001 h 2514"/>
                <a:gd name="T88" fmla="*/ 1894 w 3652"/>
                <a:gd name="T89" fmla="*/ 1772 h 2514"/>
                <a:gd name="T90" fmla="*/ 1772 w 3652"/>
                <a:gd name="T91" fmla="*/ 1672 h 2514"/>
                <a:gd name="T92" fmla="*/ 1612 w 3652"/>
                <a:gd name="T93" fmla="*/ 1756 h 2514"/>
                <a:gd name="T94" fmla="*/ 1474 w 3652"/>
                <a:gd name="T95" fmla="*/ 1779 h 2514"/>
                <a:gd name="T96" fmla="*/ 1260 w 3652"/>
                <a:gd name="T97" fmla="*/ 1764 h 2514"/>
                <a:gd name="T98" fmla="*/ 1169 w 3652"/>
                <a:gd name="T99" fmla="*/ 1718 h 2514"/>
                <a:gd name="T100" fmla="*/ 1085 w 3652"/>
                <a:gd name="T101" fmla="*/ 1703 h 2514"/>
                <a:gd name="T102" fmla="*/ 901 w 3652"/>
                <a:gd name="T103" fmla="*/ 1642 h 2514"/>
                <a:gd name="T104" fmla="*/ 886 w 3652"/>
                <a:gd name="T105" fmla="*/ 1779 h 2514"/>
                <a:gd name="T106" fmla="*/ 771 w 3652"/>
                <a:gd name="T107" fmla="*/ 1909 h 2514"/>
                <a:gd name="T108" fmla="*/ 558 w 3652"/>
                <a:gd name="T109" fmla="*/ 1680 h 2514"/>
                <a:gd name="T110" fmla="*/ 412 w 3652"/>
                <a:gd name="T111" fmla="*/ 1573 h 2514"/>
                <a:gd name="T112" fmla="*/ 122 w 3652"/>
                <a:gd name="T113" fmla="*/ 1397 h 2514"/>
                <a:gd name="T114" fmla="*/ 8 w 3652"/>
                <a:gd name="T115" fmla="*/ 1183 h 2514"/>
                <a:gd name="T116" fmla="*/ 145 w 3652"/>
                <a:gd name="T117" fmla="*/ 931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52" h="2514">
                  <a:moveTo>
                    <a:pt x="145" y="931"/>
                  </a:moveTo>
                  <a:lnTo>
                    <a:pt x="145" y="931"/>
                  </a:lnTo>
                  <a:cubicBezTo>
                    <a:pt x="176" y="924"/>
                    <a:pt x="199" y="924"/>
                    <a:pt x="221" y="908"/>
                  </a:cubicBezTo>
                  <a:cubicBezTo>
                    <a:pt x="244" y="893"/>
                    <a:pt x="244" y="855"/>
                    <a:pt x="267" y="847"/>
                  </a:cubicBezTo>
                  <a:cubicBezTo>
                    <a:pt x="290" y="840"/>
                    <a:pt x="313" y="893"/>
                    <a:pt x="328" y="878"/>
                  </a:cubicBezTo>
                  <a:cubicBezTo>
                    <a:pt x="351" y="832"/>
                    <a:pt x="344" y="779"/>
                    <a:pt x="351" y="725"/>
                  </a:cubicBezTo>
                  <a:cubicBezTo>
                    <a:pt x="351" y="695"/>
                    <a:pt x="366" y="664"/>
                    <a:pt x="351" y="633"/>
                  </a:cubicBezTo>
                  <a:cubicBezTo>
                    <a:pt x="344" y="603"/>
                    <a:pt x="290" y="595"/>
                    <a:pt x="290" y="565"/>
                  </a:cubicBezTo>
                  <a:cubicBezTo>
                    <a:pt x="290" y="534"/>
                    <a:pt x="321" y="527"/>
                    <a:pt x="344" y="511"/>
                  </a:cubicBezTo>
                  <a:cubicBezTo>
                    <a:pt x="359" y="504"/>
                    <a:pt x="389" y="511"/>
                    <a:pt x="397" y="496"/>
                  </a:cubicBezTo>
                  <a:cubicBezTo>
                    <a:pt x="405" y="473"/>
                    <a:pt x="366" y="450"/>
                    <a:pt x="366" y="427"/>
                  </a:cubicBezTo>
                  <a:cubicBezTo>
                    <a:pt x="366" y="404"/>
                    <a:pt x="382" y="374"/>
                    <a:pt x="397" y="358"/>
                  </a:cubicBezTo>
                  <a:cubicBezTo>
                    <a:pt x="405" y="336"/>
                    <a:pt x="428" y="313"/>
                    <a:pt x="451" y="305"/>
                  </a:cubicBezTo>
                  <a:cubicBezTo>
                    <a:pt x="481" y="297"/>
                    <a:pt x="519" y="320"/>
                    <a:pt x="550" y="313"/>
                  </a:cubicBezTo>
                  <a:cubicBezTo>
                    <a:pt x="565" y="313"/>
                    <a:pt x="573" y="297"/>
                    <a:pt x="588" y="290"/>
                  </a:cubicBezTo>
                  <a:lnTo>
                    <a:pt x="588" y="290"/>
                  </a:lnTo>
                  <a:cubicBezTo>
                    <a:pt x="619" y="282"/>
                    <a:pt x="664" y="290"/>
                    <a:pt x="695" y="275"/>
                  </a:cubicBezTo>
                  <a:cubicBezTo>
                    <a:pt x="725" y="267"/>
                    <a:pt x="741" y="229"/>
                    <a:pt x="771" y="229"/>
                  </a:cubicBezTo>
                  <a:cubicBezTo>
                    <a:pt x="810" y="229"/>
                    <a:pt x="840" y="259"/>
                    <a:pt x="878" y="282"/>
                  </a:cubicBezTo>
                  <a:cubicBezTo>
                    <a:pt x="886" y="290"/>
                    <a:pt x="886" y="313"/>
                    <a:pt x="901" y="313"/>
                  </a:cubicBezTo>
                  <a:cubicBezTo>
                    <a:pt x="955" y="297"/>
                    <a:pt x="1016" y="275"/>
                    <a:pt x="1069" y="236"/>
                  </a:cubicBezTo>
                  <a:cubicBezTo>
                    <a:pt x="1085" y="229"/>
                    <a:pt x="1054" y="183"/>
                    <a:pt x="1077" y="183"/>
                  </a:cubicBezTo>
                  <a:cubicBezTo>
                    <a:pt x="1108" y="175"/>
                    <a:pt x="1130" y="236"/>
                    <a:pt x="1153" y="221"/>
                  </a:cubicBezTo>
                  <a:cubicBezTo>
                    <a:pt x="1191" y="191"/>
                    <a:pt x="1161" y="129"/>
                    <a:pt x="1191" y="99"/>
                  </a:cubicBezTo>
                  <a:cubicBezTo>
                    <a:pt x="1207" y="84"/>
                    <a:pt x="1237" y="106"/>
                    <a:pt x="1260" y="106"/>
                  </a:cubicBezTo>
                  <a:cubicBezTo>
                    <a:pt x="1275" y="99"/>
                    <a:pt x="1291" y="91"/>
                    <a:pt x="1314" y="91"/>
                  </a:cubicBezTo>
                  <a:lnTo>
                    <a:pt x="1314" y="91"/>
                  </a:lnTo>
                  <a:cubicBezTo>
                    <a:pt x="1344" y="99"/>
                    <a:pt x="1382" y="114"/>
                    <a:pt x="1413" y="122"/>
                  </a:cubicBezTo>
                  <a:cubicBezTo>
                    <a:pt x="1428" y="129"/>
                    <a:pt x="1451" y="137"/>
                    <a:pt x="1466" y="152"/>
                  </a:cubicBezTo>
                  <a:cubicBezTo>
                    <a:pt x="1489" y="168"/>
                    <a:pt x="1497" y="198"/>
                    <a:pt x="1512" y="221"/>
                  </a:cubicBezTo>
                  <a:cubicBezTo>
                    <a:pt x="1527" y="236"/>
                    <a:pt x="1535" y="252"/>
                    <a:pt x="1558" y="259"/>
                  </a:cubicBezTo>
                  <a:cubicBezTo>
                    <a:pt x="1573" y="259"/>
                    <a:pt x="1581" y="236"/>
                    <a:pt x="1596" y="236"/>
                  </a:cubicBezTo>
                  <a:cubicBezTo>
                    <a:pt x="1627" y="244"/>
                    <a:pt x="1642" y="290"/>
                    <a:pt x="1673" y="290"/>
                  </a:cubicBezTo>
                  <a:cubicBezTo>
                    <a:pt x="1688" y="282"/>
                    <a:pt x="1696" y="252"/>
                    <a:pt x="1696" y="229"/>
                  </a:cubicBezTo>
                  <a:cubicBezTo>
                    <a:pt x="1696" y="206"/>
                    <a:pt x="1657" y="183"/>
                    <a:pt x="1673" y="168"/>
                  </a:cubicBezTo>
                  <a:cubicBezTo>
                    <a:pt x="1696" y="160"/>
                    <a:pt x="1711" y="191"/>
                    <a:pt x="1726" y="206"/>
                  </a:cubicBezTo>
                  <a:lnTo>
                    <a:pt x="1726" y="206"/>
                  </a:lnTo>
                  <a:cubicBezTo>
                    <a:pt x="1734" y="221"/>
                    <a:pt x="1741" y="244"/>
                    <a:pt x="1757" y="244"/>
                  </a:cubicBezTo>
                  <a:cubicBezTo>
                    <a:pt x="1772" y="244"/>
                    <a:pt x="1757" y="214"/>
                    <a:pt x="1764" y="198"/>
                  </a:cubicBezTo>
                  <a:cubicBezTo>
                    <a:pt x="1772" y="198"/>
                    <a:pt x="1780" y="214"/>
                    <a:pt x="1787" y="214"/>
                  </a:cubicBezTo>
                  <a:cubicBezTo>
                    <a:pt x="1795" y="221"/>
                    <a:pt x="1810" y="206"/>
                    <a:pt x="1818" y="214"/>
                  </a:cubicBezTo>
                  <a:cubicBezTo>
                    <a:pt x="1825" y="229"/>
                    <a:pt x="1810" y="252"/>
                    <a:pt x="1825" y="267"/>
                  </a:cubicBezTo>
                  <a:cubicBezTo>
                    <a:pt x="1833" y="275"/>
                    <a:pt x="1848" y="259"/>
                    <a:pt x="1856" y="259"/>
                  </a:cubicBezTo>
                  <a:cubicBezTo>
                    <a:pt x="1864" y="259"/>
                    <a:pt x="1864" y="275"/>
                    <a:pt x="1864" y="275"/>
                  </a:cubicBezTo>
                  <a:cubicBezTo>
                    <a:pt x="1902" y="259"/>
                    <a:pt x="1932" y="236"/>
                    <a:pt x="1963" y="221"/>
                  </a:cubicBezTo>
                  <a:cubicBezTo>
                    <a:pt x="1978" y="214"/>
                    <a:pt x="2001" y="206"/>
                    <a:pt x="2009" y="198"/>
                  </a:cubicBezTo>
                  <a:cubicBezTo>
                    <a:pt x="2024" y="183"/>
                    <a:pt x="2024" y="168"/>
                    <a:pt x="2032" y="152"/>
                  </a:cubicBezTo>
                  <a:lnTo>
                    <a:pt x="2032" y="152"/>
                  </a:lnTo>
                  <a:cubicBezTo>
                    <a:pt x="2169" y="175"/>
                    <a:pt x="2169" y="175"/>
                    <a:pt x="2169" y="175"/>
                  </a:cubicBezTo>
                  <a:lnTo>
                    <a:pt x="2169" y="175"/>
                  </a:lnTo>
                  <a:cubicBezTo>
                    <a:pt x="2169" y="175"/>
                    <a:pt x="2215" y="183"/>
                    <a:pt x="2223" y="183"/>
                  </a:cubicBezTo>
                  <a:cubicBezTo>
                    <a:pt x="2230" y="183"/>
                    <a:pt x="2261" y="168"/>
                    <a:pt x="2261" y="168"/>
                  </a:cubicBezTo>
                  <a:cubicBezTo>
                    <a:pt x="2284" y="175"/>
                    <a:pt x="2314" y="191"/>
                    <a:pt x="2337" y="191"/>
                  </a:cubicBezTo>
                  <a:cubicBezTo>
                    <a:pt x="2345" y="191"/>
                    <a:pt x="2345" y="168"/>
                    <a:pt x="2352" y="168"/>
                  </a:cubicBezTo>
                  <a:cubicBezTo>
                    <a:pt x="2368" y="160"/>
                    <a:pt x="2391" y="168"/>
                    <a:pt x="2413" y="175"/>
                  </a:cubicBezTo>
                  <a:cubicBezTo>
                    <a:pt x="2436" y="183"/>
                    <a:pt x="2452" y="206"/>
                    <a:pt x="2482" y="214"/>
                  </a:cubicBezTo>
                  <a:cubicBezTo>
                    <a:pt x="2513" y="214"/>
                    <a:pt x="2536" y="191"/>
                    <a:pt x="2566" y="191"/>
                  </a:cubicBezTo>
                  <a:cubicBezTo>
                    <a:pt x="2589" y="191"/>
                    <a:pt x="2612" y="206"/>
                    <a:pt x="2627" y="198"/>
                  </a:cubicBezTo>
                  <a:cubicBezTo>
                    <a:pt x="2635" y="191"/>
                    <a:pt x="2612" y="175"/>
                    <a:pt x="2612" y="160"/>
                  </a:cubicBezTo>
                  <a:cubicBezTo>
                    <a:pt x="2620" y="129"/>
                    <a:pt x="2620" y="99"/>
                    <a:pt x="2643" y="68"/>
                  </a:cubicBezTo>
                  <a:cubicBezTo>
                    <a:pt x="2658" y="38"/>
                    <a:pt x="2681" y="30"/>
                    <a:pt x="2711" y="0"/>
                  </a:cubicBezTo>
                  <a:lnTo>
                    <a:pt x="2711" y="0"/>
                  </a:lnTo>
                  <a:cubicBezTo>
                    <a:pt x="2788" y="30"/>
                    <a:pt x="2857" y="68"/>
                    <a:pt x="2902" y="122"/>
                  </a:cubicBezTo>
                  <a:cubicBezTo>
                    <a:pt x="2948" y="183"/>
                    <a:pt x="3032" y="206"/>
                    <a:pt x="3093" y="252"/>
                  </a:cubicBezTo>
                  <a:cubicBezTo>
                    <a:pt x="3109" y="259"/>
                    <a:pt x="3162" y="290"/>
                    <a:pt x="3162" y="297"/>
                  </a:cubicBezTo>
                  <a:cubicBezTo>
                    <a:pt x="3162" y="358"/>
                    <a:pt x="3132" y="358"/>
                    <a:pt x="3193" y="412"/>
                  </a:cubicBezTo>
                  <a:cubicBezTo>
                    <a:pt x="3269" y="481"/>
                    <a:pt x="3292" y="542"/>
                    <a:pt x="3322" y="633"/>
                  </a:cubicBezTo>
                  <a:cubicBezTo>
                    <a:pt x="3338" y="672"/>
                    <a:pt x="3376" y="825"/>
                    <a:pt x="3414" y="840"/>
                  </a:cubicBezTo>
                  <a:cubicBezTo>
                    <a:pt x="3430" y="863"/>
                    <a:pt x="3544" y="916"/>
                    <a:pt x="3544" y="916"/>
                  </a:cubicBezTo>
                  <a:cubicBezTo>
                    <a:pt x="3552" y="1046"/>
                    <a:pt x="3582" y="1054"/>
                    <a:pt x="3651" y="1084"/>
                  </a:cubicBezTo>
                  <a:lnTo>
                    <a:pt x="3651" y="1084"/>
                  </a:lnTo>
                  <a:cubicBezTo>
                    <a:pt x="3643" y="1115"/>
                    <a:pt x="3651" y="1145"/>
                    <a:pt x="3620" y="1153"/>
                  </a:cubicBezTo>
                  <a:cubicBezTo>
                    <a:pt x="3559" y="1176"/>
                    <a:pt x="3491" y="1161"/>
                    <a:pt x="3437" y="1145"/>
                  </a:cubicBezTo>
                  <a:cubicBezTo>
                    <a:pt x="3391" y="1138"/>
                    <a:pt x="3368" y="1077"/>
                    <a:pt x="3322" y="1077"/>
                  </a:cubicBezTo>
                  <a:cubicBezTo>
                    <a:pt x="3284" y="1084"/>
                    <a:pt x="3277" y="1138"/>
                    <a:pt x="3254" y="1161"/>
                  </a:cubicBezTo>
                  <a:cubicBezTo>
                    <a:pt x="3216" y="1206"/>
                    <a:pt x="3177" y="1260"/>
                    <a:pt x="3124" y="1283"/>
                  </a:cubicBezTo>
                  <a:cubicBezTo>
                    <a:pt x="3093" y="1298"/>
                    <a:pt x="3055" y="1268"/>
                    <a:pt x="3024" y="1275"/>
                  </a:cubicBezTo>
                  <a:cubicBezTo>
                    <a:pt x="2986" y="1290"/>
                    <a:pt x="2956" y="1329"/>
                    <a:pt x="2925" y="1352"/>
                  </a:cubicBezTo>
                  <a:cubicBezTo>
                    <a:pt x="2910" y="1367"/>
                    <a:pt x="2887" y="1382"/>
                    <a:pt x="2880" y="1405"/>
                  </a:cubicBezTo>
                  <a:cubicBezTo>
                    <a:pt x="2872" y="1436"/>
                    <a:pt x="2895" y="1489"/>
                    <a:pt x="2872" y="1497"/>
                  </a:cubicBezTo>
                  <a:cubicBezTo>
                    <a:pt x="2841" y="1512"/>
                    <a:pt x="2818" y="1451"/>
                    <a:pt x="2780" y="1443"/>
                  </a:cubicBezTo>
                  <a:cubicBezTo>
                    <a:pt x="2727" y="1443"/>
                    <a:pt x="2666" y="1451"/>
                    <a:pt x="2612" y="1474"/>
                  </a:cubicBezTo>
                  <a:cubicBezTo>
                    <a:pt x="2566" y="1489"/>
                    <a:pt x="2536" y="1527"/>
                    <a:pt x="2505" y="1550"/>
                  </a:cubicBezTo>
                  <a:lnTo>
                    <a:pt x="2505" y="1550"/>
                  </a:lnTo>
                  <a:cubicBezTo>
                    <a:pt x="2475" y="1558"/>
                    <a:pt x="2452" y="1565"/>
                    <a:pt x="2429" y="1565"/>
                  </a:cubicBezTo>
                  <a:cubicBezTo>
                    <a:pt x="2413" y="1565"/>
                    <a:pt x="2398" y="1573"/>
                    <a:pt x="2398" y="1558"/>
                  </a:cubicBezTo>
                  <a:cubicBezTo>
                    <a:pt x="2391" y="1535"/>
                    <a:pt x="2406" y="1512"/>
                    <a:pt x="2413" y="1481"/>
                  </a:cubicBezTo>
                  <a:cubicBezTo>
                    <a:pt x="2413" y="1466"/>
                    <a:pt x="2421" y="1443"/>
                    <a:pt x="2413" y="1420"/>
                  </a:cubicBezTo>
                  <a:cubicBezTo>
                    <a:pt x="2398" y="1397"/>
                    <a:pt x="2375" y="1382"/>
                    <a:pt x="2345" y="1382"/>
                  </a:cubicBezTo>
                  <a:cubicBezTo>
                    <a:pt x="2314" y="1375"/>
                    <a:pt x="2284" y="1390"/>
                    <a:pt x="2261" y="1397"/>
                  </a:cubicBezTo>
                  <a:cubicBezTo>
                    <a:pt x="2223" y="1413"/>
                    <a:pt x="2177" y="1420"/>
                    <a:pt x="2154" y="1451"/>
                  </a:cubicBezTo>
                  <a:cubicBezTo>
                    <a:pt x="2138" y="1474"/>
                    <a:pt x="2169" y="1512"/>
                    <a:pt x="2154" y="1535"/>
                  </a:cubicBezTo>
                  <a:cubicBezTo>
                    <a:pt x="2146" y="1550"/>
                    <a:pt x="2116" y="1512"/>
                    <a:pt x="2100" y="1520"/>
                  </a:cubicBezTo>
                  <a:cubicBezTo>
                    <a:pt x="2093" y="1527"/>
                    <a:pt x="2123" y="1558"/>
                    <a:pt x="2108" y="1573"/>
                  </a:cubicBezTo>
                  <a:cubicBezTo>
                    <a:pt x="2093" y="1581"/>
                    <a:pt x="2062" y="1550"/>
                    <a:pt x="2047" y="1565"/>
                  </a:cubicBezTo>
                  <a:cubicBezTo>
                    <a:pt x="2032" y="1581"/>
                    <a:pt x="2047" y="1611"/>
                    <a:pt x="2055" y="1627"/>
                  </a:cubicBezTo>
                  <a:cubicBezTo>
                    <a:pt x="2070" y="1680"/>
                    <a:pt x="2077" y="1733"/>
                    <a:pt x="2116" y="1779"/>
                  </a:cubicBezTo>
                  <a:cubicBezTo>
                    <a:pt x="2138" y="1810"/>
                    <a:pt x="2177" y="1825"/>
                    <a:pt x="2215" y="1840"/>
                  </a:cubicBezTo>
                  <a:cubicBezTo>
                    <a:pt x="2238" y="1848"/>
                    <a:pt x="2261" y="1848"/>
                    <a:pt x="2284" y="1848"/>
                  </a:cubicBezTo>
                  <a:cubicBezTo>
                    <a:pt x="2314" y="1840"/>
                    <a:pt x="2352" y="1840"/>
                    <a:pt x="2391" y="1840"/>
                  </a:cubicBezTo>
                  <a:cubicBezTo>
                    <a:pt x="2421" y="1840"/>
                    <a:pt x="2459" y="1833"/>
                    <a:pt x="2498" y="1833"/>
                  </a:cubicBezTo>
                  <a:lnTo>
                    <a:pt x="2498" y="1833"/>
                  </a:lnTo>
                  <a:cubicBezTo>
                    <a:pt x="2490" y="1863"/>
                    <a:pt x="2475" y="1894"/>
                    <a:pt x="2475" y="1925"/>
                  </a:cubicBezTo>
                  <a:cubicBezTo>
                    <a:pt x="2475" y="1955"/>
                    <a:pt x="2498" y="1978"/>
                    <a:pt x="2498" y="2008"/>
                  </a:cubicBezTo>
                  <a:cubicBezTo>
                    <a:pt x="2505" y="2047"/>
                    <a:pt x="2498" y="2092"/>
                    <a:pt x="2482" y="2131"/>
                  </a:cubicBezTo>
                  <a:cubicBezTo>
                    <a:pt x="2475" y="2154"/>
                    <a:pt x="2444" y="2154"/>
                    <a:pt x="2429" y="2177"/>
                  </a:cubicBezTo>
                  <a:cubicBezTo>
                    <a:pt x="2429" y="2184"/>
                    <a:pt x="2436" y="2200"/>
                    <a:pt x="2444" y="2207"/>
                  </a:cubicBezTo>
                  <a:cubicBezTo>
                    <a:pt x="2467" y="2222"/>
                    <a:pt x="2505" y="2215"/>
                    <a:pt x="2521" y="2230"/>
                  </a:cubicBezTo>
                  <a:cubicBezTo>
                    <a:pt x="2536" y="2238"/>
                    <a:pt x="2536" y="2261"/>
                    <a:pt x="2521" y="2261"/>
                  </a:cubicBezTo>
                  <a:cubicBezTo>
                    <a:pt x="2498" y="2276"/>
                    <a:pt x="2467" y="2268"/>
                    <a:pt x="2444" y="2276"/>
                  </a:cubicBezTo>
                  <a:cubicBezTo>
                    <a:pt x="2429" y="2283"/>
                    <a:pt x="2413" y="2306"/>
                    <a:pt x="2398" y="2314"/>
                  </a:cubicBezTo>
                  <a:cubicBezTo>
                    <a:pt x="2360" y="2314"/>
                    <a:pt x="2322" y="2276"/>
                    <a:pt x="2291" y="2291"/>
                  </a:cubicBezTo>
                  <a:cubicBezTo>
                    <a:pt x="2261" y="2306"/>
                    <a:pt x="2230" y="2337"/>
                    <a:pt x="2230" y="2375"/>
                  </a:cubicBezTo>
                  <a:cubicBezTo>
                    <a:pt x="2238" y="2406"/>
                    <a:pt x="2284" y="2406"/>
                    <a:pt x="2314" y="2421"/>
                  </a:cubicBezTo>
                  <a:lnTo>
                    <a:pt x="2314" y="2421"/>
                  </a:lnTo>
                  <a:cubicBezTo>
                    <a:pt x="2284" y="2429"/>
                    <a:pt x="2261" y="2436"/>
                    <a:pt x="2238" y="2452"/>
                  </a:cubicBezTo>
                  <a:cubicBezTo>
                    <a:pt x="2223" y="2459"/>
                    <a:pt x="2207" y="2474"/>
                    <a:pt x="2192" y="2474"/>
                  </a:cubicBezTo>
                  <a:cubicBezTo>
                    <a:pt x="2177" y="2474"/>
                    <a:pt x="2169" y="2459"/>
                    <a:pt x="2154" y="2459"/>
                  </a:cubicBezTo>
                  <a:cubicBezTo>
                    <a:pt x="2138" y="2459"/>
                    <a:pt x="2123" y="2474"/>
                    <a:pt x="2108" y="2474"/>
                  </a:cubicBezTo>
                  <a:cubicBezTo>
                    <a:pt x="2093" y="2474"/>
                    <a:pt x="2085" y="2459"/>
                    <a:pt x="2070" y="2459"/>
                  </a:cubicBezTo>
                  <a:cubicBezTo>
                    <a:pt x="2055" y="2474"/>
                    <a:pt x="2039" y="2497"/>
                    <a:pt x="2032" y="2513"/>
                  </a:cubicBezTo>
                  <a:lnTo>
                    <a:pt x="2032" y="2513"/>
                  </a:lnTo>
                  <a:cubicBezTo>
                    <a:pt x="2016" y="2482"/>
                    <a:pt x="2001" y="2459"/>
                    <a:pt x="1994" y="2429"/>
                  </a:cubicBezTo>
                  <a:cubicBezTo>
                    <a:pt x="1994" y="2398"/>
                    <a:pt x="1978" y="2352"/>
                    <a:pt x="2001" y="2329"/>
                  </a:cubicBezTo>
                  <a:cubicBezTo>
                    <a:pt x="2016" y="2306"/>
                    <a:pt x="2062" y="2337"/>
                    <a:pt x="2077" y="2314"/>
                  </a:cubicBezTo>
                  <a:cubicBezTo>
                    <a:pt x="2085" y="2299"/>
                    <a:pt x="2062" y="2283"/>
                    <a:pt x="2047" y="2276"/>
                  </a:cubicBezTo>
                  <a:cubicBezTo>
                    <a:pt x="2024" y="2268"/>
                    <a:pt x="2001" y="2283"/>
                    <a:pt x="1986" y="2276"/>
                  </a:cubicBezTo>
                  <a:cubicBezTo>
                    <a:pt x="1955" y="2261"/>
                    <a:pt x="1932" y="2222"/>
                    <a:pt x="1902" y="2200"/>
                  </a:cubicBezTo>
                  <a:lnTo>
                    <a:pt x="1902" y="2200"/>
                  </a:lnTo>
                  <a:cubicBezTo>
                    <a:pt x="1917" y="2177"/>
                    <a:pt x="1940" y="2154"/>
                    <a:pt x="1940" y="2131"/>
                  </a:cubicBezTo>
                  <a:cubicBezTo>
                    <a:pt x="1940" y="2123"/>
                    <a:pt x="1909" y="2123"/>
                    <a:pt x="1902" y="2115"/>
                  </a:cubicBezTo>
                  <a:cubicBezTo>
                    <a:pt x="1894" y="2077"/>
                    <a:pt x="1925" y="2039"/>
                    <a:pt x="1909" y="2001"/>
                  </a:cubicBezTo>
                  <a:cubicBezTo>
                    <a:pt x="1902" y="1963"/>
                    <a:pt x="1848" y="1940"/>
                    <a:pt x="1848" y="1902"/>
                  </a:cubicBezTo>
                  <a:cubicBezTo>
                    <a:pt x="1848" y="1879"/>
                    <a:pt x="1894" y="1894"/>
                    <a:pt x="1902" y="1871"/>
                  </a:cubicBezTo>
                  <a:cubicBezTo>
                    <a:pt x="1917" y="1840"/>
                    <a:pt x="1894" y="1802"/>
                    <a:pt x="1894" y="1772"/>
                  </a:cubicBezTo>
                  <a:cubicBezTo>
                    <a:pt x="1902" y="1756"/>
                    <a:pt x="1925" y="1749"/>
                    <a:pt x="1917" y="1733"/>
                  </a:cubicBezTo>
                  <a:cubicBezTo>
                    <a:pt x="1909" y="1711"/>
                    <a:pt x="1894" y="1688"/>
                    <a:pt x="1871" y="1680"/>
                  </a:cubicBezTo>
                  <a:cubicBezTo>
                    <a:pt x="1841" y="1672"/>
                    <a:pt x="1802" y="1665"/>
                    <a:pt x="1772" y="1672"/>
                  </a:cubicBezTo>
                  <a:cubicBezTo>
                    <a:pt x="1749" y="1680"/>
                    <a:pt x="1741" y="1703"/>
                    <a:pt x="1726" y="1718"/>
                  </a:cubicBezTo>
                  <a:cubicBezTo>
                    <a:pt x="1719" y="1733"/>
                    <a:pt x="1711" y="1756"/>
                    <a:pt x="1696" y="1764"/>
                  </a:cubicBezTo>
                  <a:cubicBezTo>
                    <a:pt x="1673" y="1772"/>
                    <a:pt x="1634" y="1756"/>
                    <a:pt x="1612" y="1756"/>
                  </a:cubicBezTo>
                  <a:cubicBezTo>
                    <a:pt x="1581" y="1764"/>
                    <a:pt x="1558" y="1779"/>
                    <a:pt x="1535" y="1779"/>
                  </a:cubicBezTo>
                  <a:cubicBezTo>
                    <a:pt x="1520" y="1779"/>
                    <a:pt x="1512" y="1764"/>
                    <a:pt x="1497" y="1764"/>
                  </a:cubicBezTo>
                  <a:cubicBezTo>
                    <a:pt x="1489" y="1764"/>
                    <a:pt x="1482" y="1779"/>
                    <a:pt x="1474" y="1779"/>
                  </a:cubicBezTo>
                  <a:cubicBezTo>
                    <a:pt x="1444" y="1787"/>
                    <a:pt x="1421" y="1779"/>
                    <a:pt x="1390" y="1772"/>
                  </a:cubicBezTo>
                  <a:cubicBezTo>
                    <a:pt x="1360" y="1764"/>
                    <a:pt x="1329" y="1741"/>
                    <a:pt x="1298" y="1741"/>
                  </a:cubicBezTo>
                  <a:cubicBezTo>
                    <a:pt x="1283" y="1741"/>
                    <a:pt x="1275" y="1756"/>
                    <a:pt x="1260" y="1764"/>
                  </a:cubicBezTo>
                  <a:lnTo>
                    <a:pt x="1260" y="1764"/>
                  </a:lnTo>
                  <a:cubicBezTo>
                    <a:pt x="1252" y="1749"/>
                    <a:pt x="1245" y="1741"/>
                    <a:pt x="1230" y="1726"/>
                  </a:cubicBezTo>
                  <a:cubicBezTo>
                    <a:pt x="1230" y="1726"/>
                    <a:pt x="1176" y="1718"/>
                    <a:pt x="1169" y="1718"/>
                  </a:cubicBezTo>
                  <a:lnTo>
                    <a:pt x="1130" y="1688"/>
                  </a:lnTo>
                  <a:cubicBezTo>
                    <a:pt x="1115" y="1680"/>
                    <a:pt x="1100" y="1680"/>
                    <a:pt x="1085" y="1680"/>
                  </a:cubicBezTo>
                  <a:cubicBezTo>
                    <a:pt x="1077" y="1680"/>
                    <a:pt x="1085" y="1695"/>
                    <a:pt x="1085" y="1703"/>
                  </a:cubicBezTo>
                  <a:cubicBezTo>
                    <a:pt x="1069" y="1703"/>
                    <a:pt x="1062" y="1703"/>
                    <a:pt x="1054" y="1695"/>
                  </a:cubicBezTo>
                  <a:cubicBezTo>
                    <a:pt x="1039" y="1672"/>
                    <a:pt x="1039" y="1634"/>
                    <a:pt x="1016" y="1627"/>
                  </a:cubicBezTo>
                  <a:cubicBezTo>
                    <a:pt x="977" y="1611"/>
                    <a:pt x="939" y="1634"/>
                    <a:pt x="901" y="1642"/>
                  </a:cubicBezTo>
                  <a:cubicBezTo>
                    <a:pt x="901" y="1642"/>
                    <a:pt x="886" y="1711"/>
                    <a:pt x="886" y="1718"/>
                  </a:cubicBezTo>
                  <a:lnTo>
                    <a:pt x="916" y="1764"/>
                  </a:lnTo>
                  <a:cubicBezTo>
                    <a:pt x="901" y="1772"/>
                    <a:pt x="886" y="1764"/>
                    <a:pt x="886" y="1779"/>
                  </a:cubicBezTo>
                  <a:cubicBezTo>
                    <a:pt x="871" y="1802"/>
                    <a:pt x="886" y="1840"/>
                    <a:pt x="871" y="1863"/>
                  </a:cubicBezTo>
                  <a:cubicBezTo>
                    <a:pt x="863" y="1879"/>
                    <a:pt x="848" y="1848"/>
                    <a:pt x="833" y="1856"/>
                  </a:cubicBezTo>
                  <a:cubicBezTo>
                    <a:pt x="810" y="1863"/>
                    <a:pt x="794" y="1894"/>
                    <a:pt x="771" y="1909"/>
                  </a:cubicBezTo>
                  <a:lnTo>
                    <a:pt x="771" y="1909"/>
                  </a:lnTo>
                  <a:cubicBezTo>
                    <a:pt x="718" y="1840"/>
                    <a:pt x="680" y="1764"/>
                    <a:pt x="626" y="1703"/>
                  </a:cubicBezTo>
                  <a:cubicBezTo>
                    <a:pt x="611" y="1680"/>
                    <a:pt x="573" y="1695"/>
                    <a:pt x="558" y="1680"/>
                  </a:cubicBezTo>
                  <a:cubicBezTo>
                    <a:pt x="542" y="1657"/>
                    <a:pt x="550" y="1619"/>
                    <a:pt x="535" y="1588"/>
                  </a:cubicBezTo>
                  <a:cubicBezTo>
                    <a:pt x="527" y="1581"/>
                    <a:pt x="504" y="1573"/>
                    <a:pt x="489" y="1573"/>
                  </a:cubicBezTo>
                  <a:cubicBezTo>
                    <a:pt x="466" y="1565"/>
                    <a:pt x="435" y="1581"/>
                    <a:pt x="412" y="1573"/>
                  </a:cubicBezTo>
                  <a:cubicBezTo>
                    <a:pt x="374" y="1565"/>
                    <a:pt x="328" y="1550"/>
                    <a:pt x="305" y="1520"/>
                  </a:cubicBezTo>
                  <a:cubicBezTo>
                    <a:pt x="283" y="1481"/>
                    <a:pt x="321" y="1420"/>
                    <a:pt x="290" y="1390"/>
                  </a:cubicBezTo>
                  <a:cubicBezTo>
                    <a:pt x="244" y="1359"/>
                    <a:pt x="176" y="1413"/>
                    <a:pt x="122" y="1397"/>
                  </a:cubicBezTo>
                  <a:cubicBezTo>
                    <a:pt x="107" y="1390"/>
                    <a:pt x="122" y="1359"/>
                    <a:pt x="114" y="1344"/>
                  </a:cubicBezTo>
                  <a:cubicBezTo>
                    <a:pt x="114" y="1321"/>
                    <a:pt x="107" y="1298"/>
                    <a:pt x="91" y="1275"/>
                  </a:cubicBezTo>
                  <a:cubicBezTo>
                    <a:pt x="69" y="1245"/>
                    <a:pt x="23" y="1222"/>
                    <a:pt x="8" y="1183"/>
                  </a:cubicBezTo>
                  <a:cubicBezTo>
                    <a:pt x="0" y="1161"/>
                    <a:pt x="8" y="1130"/>
                    <a:pt x="15" y="1107"/>
                  </a:cubicBezTo>
                  <a:cubicBezTo>
                    <a:pt x="30" y="1077"/>
                    <a:pt x="69" y="1061"/>
                    <a:pt x="91" y="1031"/>
                  </a:cubicBezTo>
                  <a:cubicBezTo>
                    <a:pt x="114" y="1000"/>
                    <a:pt x="130" y="962"/>
                    <a:pt x="145" y="931"/>
                  </a:cubicBezTo>
                </a:path>
              </a:pathLst>
            </a:custGeom>
            <a:solidFill>
              <a:schemeClr val="accent3"/>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10" name="Freeform 62"/>
            <p:cNvSpPr>
              <a:spLocks noChangeArrowheads="1"/>
            </p:cNvSpPr>
            <p:nvPr/>
          </p:nvSpPr>
          <p:spPr bwMode="auto">
            <a:xfrm>
              <a:off x="7425841" y="6913563"/>
              <a:ext cx="419073" cy="273050"/>
            </a:xfrm>
            <a:custGeom>
              <a:avLst/>
              <a:gdLst>
                <a:gd name="T0" fmla="*/ 23 w 1162"/>
                <a:gd name="T1" fmla="*/ 611 h 757"/>
                <a:gd name="T2" fmla="*/ 23 w 1162"/>
                <a:gd name="T3" fmla="*/ 611 h 757"/>
                <a:gd name="T4" fmla="*/ 0 w 1162"/>
                <a:gd name="T5" fmla="*/ 542 h 757"/>
                <a:gd name="T6" fmla="*/ 61 w 1162"/>
                <a:gd name="T7" fmla="*/ 519 h 757"/>
                <a:gd name="T8" fmla="*/ 76 w 1162"/>
                <a:gd name="T9" fmla="*/ 359 h 757"/>
                <a:gd name="T10" fmla="*/ 114 w 1162"/>
                <a:gd name="T11" fmla="*/ 252 h 757"/>
                <a:gd name="T12" fmla="*/ 114 w 1162"/>
                <a:gd name="T13" fmla="*/ 252 h 757"/>
                <a:gd name="T14" fmla="*/ 168 w 1162"/>
                <a:gd name="T15" fmla="*/ 267 h 757"/>
                <a:gd name="T16" fmla="*/ 374 w 1162"/>
                <a:gd name="T17" fmla="*/ 137 h 757"/>
                <a:gd name="T18" fmla="*/ 412 w 1162"/>
                <a:gd name="T19" fmla="*/ 84 h 757"/>
                <a:gd name="T20" fmla="*/ 412 w 1162"/>
                <a:gd name="T21" fmla="*/ 84 h 757"/>
                <a:gd name="T22" fmla="*/ 588 w 1162"/>
                <a:gd name="T23" fmla="*/ 99 h 757"/>
                <a:gd name="T24" fmla="*/ 672 w 1162"/>
                <a:gd name="T25" fmla="*/ 145 h 757"/>
                <a:gd name="T26" fmla="*/ 824 w 1162"/>
                <a:gd name="T27" fmla="*/ 84 h 757"/>
                <a:gd name="T28" fmla="*/ 1099 w 1162"/>
                <a:gd name="T29" fmla="*/ 122 h 757"/>
                <a:gd name="T30" fmla="*/ 1161 w 1162"/>
                <a:gd name="T31" fmla="*/ 229 h 757"/>
                <a:gd name="T32" fmla="*/ 1161 w 1162"/>
                <a:gd name="T33" fmla="*/ 229 h 757"/>
                <a:gd name="T34" fmla="*/ 1031 w 1162"/>
                <a:gd name="T35" fmla="*/ 313 h 757"/>
                <a:gd name="T36" fmla="*/ 1031 w 1162"/>
                <a:gd name="T37" fmla="*/ 313 h 757"/>
                <a:gd name="T38" fmla="*/ 993 w 1162"/>
                <a:gd name="T39" fmla="*/ 321 h 757"/>
                <a:gd name="T40" fmla="*/ 955 w 1162"/>
                <a:gd name="T41" fmla="*/ 450 h 757"/>
                <a:gd name="T42" fmla="*/ 786 w 1162"/>
                <a:gd name="T43" fmla="*/ 427 h 757"/>
                <a:gd name="T44" fmla="*/ 710 w 1162"/>
                <a:gd name="T45" fmla="*/ 496 h 757"/>
                <a:gd name="T46" fmla="*/ 802 w 1162"/>
                <a:gd name="T47" fmla="*/ 496 h 757"/>
                <a:gd name="T48" fmla="*/ 855 w 1162"/>
                <a:gd name="T49" fmla="*/ 557 h 757"/>
                <a:gd name="T50" fmla="*/ 718 w 1162"/>
                <a:gd name="T51" fmla="*/ 588 h 757"/>
                <a:gd name="T52" fmla="*/ 718 w 1162"/>
                <a:gd name="T53" fmla="*/ 672 h 757"/>
                <a:gd name="T54" fmla="*/ 511 w 1162"/>
                <a:gd name="T55" fmla="*/ 733 h 757"/>
                <a:gd name="T56" fmla="*/ 504 w 1162"/>
                <a:gd name="T57" fmla="*/ 588 h 757"/>
                <a:gd name="T58" fmla="*/ 359 w 1162"/>
                <a:gd name="T59" fmla="*/ 550 h 757"/>
                <a:gd name="T60" fmla="*/ 221 w 1162"/>
                <a:gd name="T61" fmla="*/ 733 h 757"/>
                <a:gd name="T62" fmla="*/ 221 w 1162"/>
                <a:gd name="T63" fmla="*/ 733 h 757"/>
                <a:gd name="T64" fmla="*/ 137 w 1162"/>
                <a:gd name="T65" fmla="*/ 710 h 757"/>
                <a:gd name="T66" fmla="*/ 46 w 1162"/>
                <a:gd name="T67" fmla="*/ 710 h 757"/>
                <a:gd name="T68" fmla="*/ 61 w 1162"/>
                <a:gd name="T69" fmla="*/ 679 h 757"/>
                <a:gd name="T70" fmla="*/ 23 w 1162"/>
                <a:gd name="T71" fmla="*/ 611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2" h="757">
                  <a:moveTo>
                    <a:pt x="23" y="611"/>
                  </a:moveTo>
                  <a:lnTo>
                    <a:pt x="23" y="611"/>
                  </a:lnTo>
                  <a:cubicBezTo>
                    <a:pt x="15" y="588"/>
                    <a:pt x="7" y="557"/>
                    <a:pt x="0" y="542"/>
                  </a:cubicBezTo>
                  <a:cubicBezTo>
                    <a:pt x="0" y="534"/>
                    <a:pt x="61" y="527"/>
                    <a:pt x="61" y="519"/>
                  </a:cubicBezTo>
                  <a:cubicBezTo>
                    <a:pt x="61" y="512"/>
                    <a:pt x="68" y="382"/>
                    <a:pt x="76" y="359"/>
                  </a:cubicBezTo>
                  <a:cubicBezTo>
                    <a:pt x="84" y="343"/>
                    <a:pt x="107" y="290"/>
                    <a:pt x="114" y="252"/>
                  </a:cubicBezTo>
                  <a:lnTo>
                    <a:pt x="114" y="252"/>
                  </a:lnTo>
                  <a:cubicBezTo>
                    <a:pt x="137" y="259"/>
                    <a:pt x="152" y="275"/>
                    <a:pt x="168" y="267"/>
                  </a:cubicBezTo>
                  <a:cubicBezTo>
                    <a:pt x="244" y="237"/>
                    <a:pt x="313" y="191"/>
                    <a:pt x="374" y="137"/>
                  </a:cubicBezTo>
                  <a:cubicBezTo>
                    <a:pt x="397" y="114"/>
                    <a:pt x="389" y="107"/>
                    <a:pt x="412" y="84"/>
                  </a:cubicBezTo>
                  <a:lnTo>
                    <a:pt x="412" y="84"/>
                  </a:lnTo>
                  <a:cubicBezTo>
                    <a:pt x="488" y="84"/>
                    <a:pt x="534" y="15"/>
                    <a:pt x="588" y="99"/>
                  </a:cubicBezTo>
                  <a:cubicBezTo>
                    <a:pt x="611" y="129"/>
                    <a:pt x="626" y="160"/>
                    <a:pt x="672" y="145"/>
                  </a:cubicBezTo>
                  <a:cubicBezTo>
                    <a:pt x="725" y="129"/>
                    <a:pt x="771" y="99"/>
                    <a:pt x="824" y="84"/>
                  </a:cubicBezTo>
                  <a:cubicBezTo>
                    <a:pt x="939" y="107"/>
                    <a:pt x="1031" y="0"/>
                    <a:pt x="1099" y="122"/>
                  </a:cubicBezTo>
                  <a:cubicBezTo>
                    <a:pt x="1122" y="160"/>
                    <a:pt x="1138" y="191"/>
                    <a:pt x="1161" y="229"/>
                  </a:cubicBezTo>
                  <a:lnTo>
                    <a:pt x="1161" y="229"/>
                  </a:lnTo>
                  <a:cubicBezTo>
                    <a:pt x="1031" y="313"/>
                    <a:pt x="1031" y="313"/>
                    <a:pt x="1031" y="313"/>
                  </a:cubicBezTo>
                  <a:lnTo>
                    <a:pt x="1031" y="313"/>
                  </a:lnTo>
                  <a:cubicBezTo>
                    <a:pt x="1016" y="313"/>
                    <a:pt x="993" y="305"/>
                    <a:pt x="993" y="321"/>
                  </a:cubicBezTo>
                  <a:cubicBezTo>
                    <a:pt x="970" y="359"/>
                    <a:pt x="993" y="427"/>
                    <a:pt x="955" y="450"/>
                  </a:cubicBezTo>
                  <a:cubicBezTo>
                    <a:pt x="901" y="473"/>
                    <a:pt x="840" y="420"/>
                    <a:pt x="786" y="427"/>
                  </a:cubicBezTo>
                  <a:cubicBezTo>
                    <a:pt x="756" y="435"/>
                    <a:pt x="702" y="458"/>
                    <a:pt x="710" y="496"/>
                  </a:cubicBezTo>
                  <a:cubicBezTo>
                    <a:pt x="718" y="527"/>
                    <a:pt x="771" y="489"/>
                    <a:pt x="802" y="496"/>
                  </a:cubicBezTo>
                  <a:cubicBezTo>
                    <a:pt x="824" y="512"/>
                    <a:pt x="870" y="534"/>
                    <a:pt x="855" y="557"/>
                  </a:cubicBezTo>
                  <a:cubicBezTo>
                    <a:pt x="817" y="588"/>
                    <a:pt x="756" y="557"/>
                    <a:pt x="718" y="588"/>
                  </a:cubicBezTo>
                  <a:cubicBezTo>
                    <a:pt x="695" y="603"/>
                    <a:pt x="748" y="657"/>
                    <a:pt x="718" y="672"/>
                  </a:cubicBezTo>
                  <a:cubicBezTo>
                    <a:pt x="664" y="710"/>
                    <a:pt x="580" y="756"/>
                    <a:pt x="511" y="733"/>
                  </a:cubicBezTo>
                  <a:cubicBezTo>
                    <a:pt x="466" y="710"/>
                    <a:pt x="534" y="618"/>
                    <a:pt x="504" y="588"/>
                  </a:cubicBezTo>
                  <a:cubicBezTo>
                    <a:pt x="473" y="550"/>
                    <a:pt x="405" y="527"/>
                    <a:pt x="359" y="550"/>
                  </a:cubicBezTo>
                  <a:cubicBezTo>
                    <a:pt x="290" y="588"/>
                    <a:pt x="267" y="672"/>
                    <a:pt x="221" y="733"/>
                  </a:cubicBezTo>
                  <a:lnTo>
                    <a:pt x="221" y="733"/>
                  </a:lnTo>
                  <a:cubicBezTo>
                    <a:pt x="198" y="725"/>
                    <a:pt x="168" y="710"/>
                    <a:pt x="137" y="710"/>
                  </a:cubicBezTo>
                  <a:cubicBezTo>
                    <a:pt x="107" y="702"/>
                    <a:pt x="76" y="718"/>
                    <a:pt x="46" y="710"/>
                  </a:cubicBezTo>
                  <a:cubicBezTo>
                    <a:pt x="38" y="702"/>
                    <a:pt x="61" y="687"/>
                    <a:pt x="61" y="679"/>
                  </a:cubicBezTo>
                  <a:cubicBezTo>
                    <a:pt x="53" y="657"/>
                    <a:pt x="30" y="634"/>
                    <a:pt x="23" y="61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11" name="Freeform 63"/>
            <p:cNvSpPr>
              <a:spLocks noChangeArrowheads="1"/>
            </p:cNvSpPr>
            <p:nvPr/>
          </p:nvSpPr>
          <p:spPr bwMode="auto">
            <a:xfrm>
              <a:off x="7797293" y="6996114"/>
              <a:ext cx="169852" cy="198437"/>
            </a:xfrm>
            <a:custGeom>
              <a:avLst/>
              <a:gdLst>
                <a:gd name="T0" fmla="*/ 130 w 474"/>
                <a:gd name="T1" fmla="*/ 0 h 551"/>
                <a:gd name="T2" fmla="*/ 130 w 474"/>
                <a:gd name="T3" fmla="*/ 0 h 551"/>
                <a:gd name="T4" fmla="*/ 0 w 474"/>
                <a:gd name="T5" fmla="*/ 84 h 551"/>
                <a:gd name="T6" fmla="*/ 0 w 474"/>
                <a:gd name="T7" fmla="*/ 84 h 551"/>
                <a:gd name="T8" fmla="*/ 130 w 474"/>
                <a:gd name="T9" fmla="*/ 214 h 551"/>
                <a:gd name="T10" fmla="*/ 107 w 474"/>
                <a:gd name="T11" fmla="*/ 313 h 551"/>
                <a:gd name="T12" fmla="*/ 183 w 474"/>
                <a:gd name="T13" fmla="*/ 450 h 551"/>
                <a:gd name="T14" fmla="*/ 244 w 474"/>
                <a:gd name="T15" fmla="*/ 542 h 551"/>
                <a:gd name="T16" fmla="*/ 305 w 474"/>
                <a:gd name="T17" fmla="*/ 496 h 551"/>
                <a:gd name="T18" fmla="*/ 267 w 474"/>
                <a:gd name="T19" fmla="*/ 450 h 551"/>
                <a:gd name="T20" fmla="*/ 328 w 474"/>
                <a:gd name="T21" fmla="*/ 389 h 551"/>
                <a:gd name="T22" fmla="*/ 351 w 474"/>
                <a:gd name="T23" fmla="*/ 328 h 551"/>
                <a:gd name="T24" fmla="*/ 473 w 474"/>
                <a:gd name="T25" fmla="*/ 260 h 551"/>
                <a:gd name="T26" fmla="*/ 473 w 474"/>
                <a:gd name="T27" fmla="*/ 260 h 551"/>
                <a:gd name="T28" fmla="*/ 435 w 474"/>
                <a:gd name="T29" fmla="*/ 221 h 551"/>
                <a:gd name="T30" fmla="*/ 290 w 474"/>
                <a:gd name="T31" fmla="*/ 145 h 551"/>
                <a:gd name="T32" fmla="*/ 145 w 474"/>
                <a:gd name="T33" fmla="*/ 30 h 551"/>
                <a:gd name="T34" fmla="*/ 130 w 474"/>
                <a:gd name="T35"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4" h="551">
                  <a:moveTo>
                    <a:pt x="130" y="0"/>
                  </a:moveTo>
                  <a:lnTo>
                    <a:pt x="130" y="0"/>
                  </a:lnTo>
                  <a:cubicBezTo>
                    <a:pt x="0" y="84"/>
                    <a:pt x="0" y="84"/>
                    <a:pt x="0" y="84"/>
                  </a:cubicBezTo>
                  <a:lnTo>
                    <a:pt x="0" y="84"/>
                  </a:lnTo>
                  <a:cubicBezTo>
                    <a:pt x="46" y="130"/>
                    <a:pt x="107" y="160"/>
                    <a:pt x="130" y="214"/>
                  </a:cubicBezTo>
                  <a:cubicBezTo>
                    <a:pt x="145" y="244"/>
                    <a:pt x="91" y="283"/>
                    <a:pt x="107" y="313"/>
                  </a:cubicBezTo>
                  <a:cubicBezTo>
                    <a:pt x="114" y="367"/>
                    <a:pt x="160" y="405"/>
                    <a:pt x="183" y="450"/>
                  </a:cubicBezTo>
                  <a:cubicBezTo>
                    <a:pt x="206" y="481"/>
                    <a:pt x="214" y="527"/>
                    <a:pt x="244" y="542"/>
                  </a:cubicBezTo>
                  <a:cubicBezTo>
                    <a:pt x="267" y="550"/>
                    <a:pt x="298" y="519"/>
                    <a:pt x="305" y="496"/>
                  </a:cubicBezTo>
                  <a:cubicBezTo>
                    <a:pt x="305" y="473"/>
                    <a:pt x="267" y="466"/>
                    <a:pt x="267" y="450"/>
                  </a:cubicBezTo>
                  <a:cubicBezTo>
                    <a:pt x="275" y="428"/>
                    <a:pt x="313" y="412"/>
                    <a:pt x="328" y="389"/>
                  </a:cubicBezTo>
                  <a:cubicBezTo>
                    <a:pt x="336" y="374"/>
                    <a:pt x="328" y="344"/>
                    <a:pt x="351" y="328"/>
                  </a:cubicBezTo>
                  <a:cubicBezTo>
                    <a:pt x="389" y="290"/>
                    <a:pt x="427" y="290"/>
                    <a:pt x="473" y="260"/>
                  </a:cubicBezTo>
                  <a:lnTo>
                    <a:pt x="473" y="260"/>
                  </a:lnTo>
                  <a:cubicBezTo>
                    <a:pt x="466" y="252"/>
                    <a:pt x="450" y="237"/>
                    <a:pt x="435" y="221"/>
                  </a:cubicBezTo>
                  <a:cubicBezTo>
                    <a:pt x="397" y="183"/>
                    <a:pt x="336" y="183"/>
                    <a:pt x="290" y="145"/>
                  </a:cubicBezTo>
                  <a:cubicBezTo>
                    <a:pt x="275" y="145"/>
                    <a:pt x="160" y="46"/>
                    <a:pt x="145" y="30"/>
                  </a:cubicBezTo>
                  <a:cubicBezTo>
                    <a:pt x="137" y="23"/>
                    <a:pt x="130" y="8"/>
                    <a:pt x="130"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12" name="Freeform 64"/>
            <p:cNvSpPr>
              <a:spLocks noChangeArrowheads="1"/>
            </p:cNvSpPr>
            <p:nvPr/>
          </p:nvSpPr>
          <p:spPr bwMode="auto">
            <a:xfrm>
              <a:off x="7462352" y="7791450"/>
              <a:ext cx="217473" cy="217488"/>
            </a:xfrm>
            <a:custGeom>
              <a:avLst/>
              <a:gdLst>
                <a:gd name="T0" fmla="*/ 221 w 604"/>
                <a:gd name="T1" fmla="*/ 8 h 605"/>
                <a:gd name="T2" fmla="*/ 221 w 604"/>
                <a:gd name="T3" fmla="*/ 8 h 605"/>
                <a:gd name="T4" fmla="*/ 397 w 604"/>
                <a:gd name="T5" fmla="*/ 31 h 605"/>
                <a:gd name="T6" fmla="*/ 466 w 604"/>
                <a:gd name="T7" fmla="*/ 123 h 605"/>
                <a:gd name="T8" fmla="*/ 588 w 604"/>
                <a:gd name="T9" fmla="*/ 123 h 605"/>
                <a:gd name="T10" fmla="*/ 596 w 604"/>
                <a:gd name="T11" fmla="*/ 168 h 605"/>
                <a:gd name="T12" fmla="*/ 450 w 604"/>
                <a:gd name="T13" fmla="*/ 237 h 605"/>
                <a:gd name="T14" fmla="*/ 504 w 604"/>
                <a:gd name="T15" fmla="*/ 290 h 605"/>
                <a:gd name="T16" fmla="*/ 504 w 604"/>
                <a:gd name="T17" fmla="*/ 290 h 605"/>
                <a:gd name="T18" fmla="*/ 435 w 604"/>
                <a:gd name="T19" fmla="*/ 336 h 605"/>
                <a:gd name="T20" fmla="*/ 420 w 604"/>
                <a:gd name="T21" fmla="*/ 421 h 605"/>
                <a:gd name="T22" fmla="*/ 275 w 604"/>
                <a:gd name="T23" fmla="*/ 474 h 605"/>
                <a:gd name="T24" fmla="*/ 183 w 604"/>
                <a:gd name="T25" fmla="*/ 604 h 605"/>
                <a:gd name="T26" fmla="*/ 183 w 604"/>
                <a:gd name="T27" fmla="*/ 604 h 605"/>
                <a:gd name="T28" fmla="*/ 122 w 604"/>
                <a:gd name="T29" fmla="*/ 535 h 605"/>
                <a:gd name="T30" fmla="*/ 61 w 604"/>
                <a:gd name="T31" fmla="*/ 436 h 605"/>
                <a:gd name="T32" fmla="*/ 15 w 604"/>
                <a:gd name="T33" fmla="*/ 421 h 605"/>
                <a:gd name="T34" fmla="*/ 38 w 604"/>
                <a:gd name="T35" fmla="*/ 313 h 605"/>
                <a:gd name="T36" fmla="*/ 53 w 604"/>
                <a:gd name="T37" fmla="*/ 199 h 605"/>
                <a:gd name="T38" fmla="*/ 0 w 604"/>
                <a:gd name="T39" fmla="*/ 115 h 605"/>
                <a:gd name="T40" fmla="*/ 38 w 604"/>
                <a:gd name="T41" fmla="*/ 61 h 605"/>
                <a:gd name="T42" fmla="*/ 99 w 604"/>
                <a:gd name="T43" fmla="*/ 77 h 605"/>
                <a:gd name="T44" fmla="*/ 221 w 604"/>
                <a:gd name="T45" fmla="*/ 8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4" h="605">
                  <a:moveTo>
                    <a:pt x="221" y="8"/>
                  </a:moveTo>
                  <a:lnTo>
                    <a:pt x="221" y="8"/>
                  </a:lnTo>
                  <a:cubicBezTo>
                    <a:pt x="283" y="16"/>
                    <a:pt x="344" y="0"/>
                    <a:pt x="397" y="31"/>
                  </a:cubicBezTo>
                  <a:cubicBezTo>
                    <a:pt x="435" y="46"/>
                    <a:pt x="435" y="100"/>
                    <a:pt x="466" y="123"/>
                  </a:cubicBezTo>
                  <a:cubicBezTo>
                    <a:pt x="504" y="138"/>
                    <a:pt x="550" y="107"/>
                    <a:pt x="588" y="123"/>
                  </a:cubicBezTo>
                  <a:cubicBezTo>
                    <a:pt x="603" y="130"/>
                    <a:pt x="603" y="161"/>
                    <a:pt x="596" y="168"/>
                  </a:cubicBezTo>
                  <a:cubicBezTo>
                    <a:pt x="558" y="207"/>
                    <a:pt x="481" y="199"/>
                    <a:pt x="450" y="237"/>
                  </a:cubicBezTo>
                  <a:cubicBezTo>
                    <a:pt x="435" y="260"/>
                    <a:pt x="489" y="275"/>
                    <a:pt x="504" y="290"/>
                  </a:cubicBezTo>
                  <a:lnTo>
                    <a:pt x="504" y="290"/>
                  </a:lnTo>
                  <a:cubicBezTo>
                    <a:pt x="481" y="306"/>
                    <a:pt x="458" y="321"/>
                    <a:pt x="435" y="336"/>
                  </a:cubicBezTo>
                  <a:cubicBezTo>
                    <a:pt x="435" y="336"/>
                    <a:pt x="420" y="413"/>
                    <a:pt x="420" y="421"/>
                  </a:cubicBezTo>
                  <a:cubicBezTo>
                    <a:pt x="420" y="428"/>
                    <a:pt x="275" y="474"/>
                    <a:pt x="275" y="474"/>
                  </a:cubicBezTo>
                  <a:cubicBezTo>
                    <a:pt x="244" y="520"/>
                    <a:pt x="214" y="565"/>
                    <a:pt x="183" y="604"/>
                  </a:cubicBezTo>
                  <a:lnTo>
                    <a:pt x="183" y="604"/>
                  </a:lnTo>
                  <a:cubicBezTo>
                    <a:pt x="160" y="581"/>
                    <a:pt x="145" y="558"/>
                    <a:pt x="122" y="535"/>
                  </a:cubicBezTo>
                  <a:cubicBezTo>
                    <a:pt x="99" y="504"/>
                    <a:pt x="84" y="466"/>
                    <a:pt x="61" y="436"/>
                  </a:cubicBezTo>
                  <a:cubicBezTo>
                    <a:pt x="46" y="421"/>
                    <a:pt x="15" y="436"/>
                    <a:pt x="15" y="421"/>
                  </a:cubicBezTo>
                  <a:cubicBezTo>
                    <a:pt x="8" y="382"/>
                    <a:pt x="31" y="344"/>
                    <a:pt x="38" y="313"/>
                  </a:cubicBezTo>
                  <a:cubicBezTo>
                    <a:pt x="46" y="275"/>
                    <a:pt x="61" y="237"/>
                    <a:pt x="53" y="199"/>
                  </a:cubicBezTo>
                  <a:cubicBezTo>
                    <a:pt x="53" y="168"/>
                    <a:pt x="23" y="146"/>
                    <a:pt x="0" y="115"/>
                  </a:cubicBezTo>
                  <a:cubicBezTo>
                    <a:pt x="0" y="115"/>
                    <a:pt x="38" y="69"/>
                    <a:pt x="38" y="61"/>
                  </a:cubicBezTo>
                  <a:cubicBezTo>
                    <a:pt x="46" y="54"/>
                    <a:pt x="99" y="77"/>
                    <a:pt x="99" y="77"/>
                  </a:cubicBezTo>
                  <a:cubicBezTo>
                    <a:pt x="145" y="54"/>
                    <a:pt x="183" y="31"/>
                    <a:pt x="221" y="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13" name="Freeform 65"/>
            <p:cNvSpPr>
              <a:spLocks noChangeArrowheads="1"/>
            </p:cNvSpPr>
            <p:nvPr/>
          </p:nvSpPr>
          <p:spPr bwMode="auto">
            <a:xfrm>
              <a:off x="7200431" y="7896225"/>
              <a:ext cx="558764" cy="630238"/>
            </a:xfrm>
            <a:custGeom>
              <a:avLst/>
              <a:gdLst>
                <a:gd name="T0" fmla="*/ 909 w 1552"/>
                <a:gd name="T1" fmla="*/ 314 h 1751"/>
                <a:gd name="T2" fmla="*/ 1146 w 1552"/>
                <a:gd name="T3" fmla="*/ 131 h 1751"/>
                <a:gd name="T4" fmla="*/ 1230 w 1552"/>
                <a:gd name="T5" fmla="*/ 0 h 1751"/>
                <a:gd name="T6" fmla="*/ 1314 w 1552"/>
                <a:gd name="T7" fmla="*/ 85 h 1751"/>
                <a:gd name="T8" fmla="*/ 1322 w 1552"/>
                <a:gd name="T9" fmla="*/ 237 h 1751"/>
                <a:gd name="T10" fmla="*/ 1406 w 1552"/>
                <a:gd name="T11" fmla="*/ 222 h 1751"/>
                <a:gd name="T12" fmla="*/ 1536 w 1552"/>
                <a:gd name="T13" fmla="*/ 428 h 1751"/>
                <a:gd name="T14" fmla="*/ 1390 w 1552"/>
                <a:gd name="T15" fmla="*/ 696 h 1751"/>
                <a:gd name="T16" fmla="*/ 1352 w 1552"/>
                <a:gd name="T17" fmla="*/ 910 h 1751"/>
                <a:gd name="T18" fmla="*/ 1253 w 1552"/>
                <a:gd name="T19" fmla="*/ 955 h 1751"/>
                <a:gd name="T20" fmla="*/ 1138 w 1552"/>
                <a:gd name="T21" fmla="*/ 994 h 1751"/>
                <a:gd name="T22" fmla="*/ 1100 w 1552"/>
                <a:gd name="T23" fmla="*/ 1123 h 1751"/>
                <a:gd name="T24" fmla="*/ 1093 w 1552"/>
                <a:gd name="T25" fmla="*/ 1314 h 1751"/>
                <a:gd name="T26" fmla="*/ 940 w 1552"/>
                <a:gd name="T27" fmla="*/ 1368 h 1751"/>
                <a:gd name="T28" fmla="*/ 718 w 1552"/>
                <a:gd name="T29" fmla="*/ 1498 h 1751"/>
                <a:gd name="T30" fmla="*/ 718 w 1552"/>
                <a:gd name="T31" fmla="*/ 1567 h 1751"/>
                <a:gd name="T32" fmla="*/ 596 w 1552"/>
                <a:gd name="T33" fmla="*/ 1467 h 1751"/>
                <a:gd name="T34" fmla="*/ 474 w 1552"/>
                <a:gd name="T35" fmla="*/ 1521 h 1751"/>
                <a:gd name="T36" fmla="*/ 336 w 1552"/>
                <a:gd name="T37" fmla="*/ 1643 h 1751"/>
                <a:gd name="T38" fmla="*/ 313 w 1552"/>
                <a:gd name="T39" fmla="*/ 1681 h 1751"/>
                <a:gd name="T40" fmla="*/ 161 w 1552"/>
                <a:gd name="T41" fmla="*/ 1734 h 1751"/>
                <a:gd name="T42" fmla="*/ 92 w 1552"/>
                <a:gd name="T43" fmla="*/ 1689 h 1751"/>
                <a:gd name="T44" fmla="*/ 31 w 1552"/>
                <a:gd name="T45" fmla="*/ 1467 h 1751"/>
                <a:gd name="T46" fmla="*/ 0 w 1552"/>
                <a:gd name="T47" fmla="*/ 1269 h 1751"/>
                <a:gd name="T48" fmla="*/ 54 w 1552"/>
                <a:gd name="T49" fmla="*/ 1200 h 1751"/>
                <a:gd name="T50" fmla="*/ 77 w 1552"/>
                <a:gd name="T51" fmla="*/ 1085 h 1751"/>
                <a:gd name="T52" fmla="*/ 146 w 1552"/>
                <a:gd name="T53" fmla="*/ 932 h 1751"/>
                <a:gd name="T54" fmla="*/ 100 w 1552"/>
                <a:gd name="T55" fmla="*/ 833 h 1751"/>
                <a:gd name="T56" fmla="*/ 176 w 1552"/>
                <a:gd name="T57" fmla="*/ 680 h 1751"/>
                <a:gd name="T58" fmla="*/ 283 w 1552"/>
                <a:gd name="T59" fmla="*/ 658 h 1751"/>
                <a:gd name="T60" fmla="*/ 413 w 1552"/>
                <a:gd name="T61" fmla="*/ 596 h 1751"/>
                <a:gd name="T62" fmla="*/ 512 w 1552"/>
                <a:gd name="T63" fmla="*/ 459 h 1751"/>
                <a:gd name="T64" fmla="*/ 673 w 1552"/>
                <a:gd name="T65" fmla="*/ 314 h 1751"/>
                <a:gd name="T66" fmla="*/ 909 w 1552"/>
                <a:gd name="T67" fmla="*/ 314 h 1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52" h="1751">
                  <a:moveTo>
                    <a:pt x="909" y="314"/>
                  </a:moveTo>
                  <a:lnTo>
                    <a:pt x="909" y="314"/>
                  </a:lnTo>
                  <a:cubicBezTo>
                    <a:pt x="940" y="275"/>
                    <a:pt x="970" y="230"/>
                    <a:pt x="1001" y="184"/>
                  </a:cubicBezTo>
                  <a:cubicBezTo>
                    <a:pt x="1001" y="184"/>
                    <a:pt x="1146" y="138"/>
                    <a:pt x="1146" y="131"/>
                  </a:cubicBezTo>
                  <a:cubicBezTo>
                    <a:pt x="1146" y="123"/>
                    <a:pt x="1161" y="46"/>
                    <a:pt x="1161" y="46"/>
                  </a:cubicBezTo>
                  <a:cubicBezTo>
                    <a:pt x="1184" y="31"/>
                    <a:pt x="1207" y="16"/>
                    <a:pt x="1230" y="0"/>
                  </a:cubicBezTo>
                  <a:lnTo>
                    <a:pt x="1230" y="0"/>
                  </a:lnTo>
                  <a:cubicBezTo>
                    <a:pt x="1261" y="31"/>
                    <a:pt x="1307" y="46"/>
                    <a:pt x="1314" y="85"/>
                  </a:cubicBezTo>
                  <a:cubicBezTo>
                    <a:pt x="1322" y="115"/>
                    <a:pt x="1276" y="138"/>
                    <a:pt x="1276" y="169"/>
                  </a:cubicBezTo>
                  <a:cubicBezTo>
                    <a:pt x="1284" y="192"/>
                    <a:pt x="1291" y="230"/>
                    <a:pt x="1322" y="237"/>
                  </a:cubicBezTo>
                  <a:cubicBezTo>
                    <a:pt x="1345" y="253"/>
                    <a:pt x="1375" y="230"/>
                    <a:pt x="1406" y="222"/>
                  </a:cubicBezTo>
                  <a:lnTo>
                    <a:pt x="1406" y="222"/>
                  </a:lnTo>
                  <a:cubicBezTo>
                    <a:pt x="1429" y="268"/>
                    <a:pt x="1436" y="321"/>
                    <a:pt x="1459" y="360"/>
                  </a:cubicBezTo>
                  <a:cubicBezTo>
                    <a:pt x="1482" y="390"/>
                    <a:pt x="1528" y="398"/>
                    <a:pt x="1536" y="428"/>
                  </a:cubicBezTo>
                  <a:cubicBezTo>
                    <a:pt x="1551" y="482"/>
                    <a:pt x="1543" y="535"/>
                    <a:pt x="1520" y="581"/>
                  </a:cubicBezTo>
                  <a:cubicBezTo>
                    <a:pt x="1497" y="627"/>
                    <a:pt x="1436" y="658"/>
                    <a:pt x="1390" y="696"/>
                  </a:cubicBezTo>
                  <a:cubicBezTo>
                    <a:pt x="1368" y="719"/>
                    <a:pt x="1307" y="719"/>
                    <a:pt x="1307" y="749"/>
                  </a:cubicBezTo>
                  <a:cubicBezTo>
                    <a:pt x="1291" y="803"/>
                    <a:pt x="1337" y="856"/>
                    <a:pt x="1352" y="910"/>
                  </a:cubicBezTo>
                  <a:lnTo>
                    <a:pt x="1352" y="910"/>
                  </a:lnTo>
                  <a:cubicBezTo>
                    <a:pt x="1314" y="925"/>
                    <a:pt x="1276" y="925"/>
                    <a:pt x="1253" y="955"/>
                  </a:cubicBezTo>
                  <a:cubicBezTo>
                    <a:pt x="1238" y="978"/>
                    <a:pt x="1245" y="1017"/>
                    <a:pt x="1245" y="1047"/>
                  </a:cubicBezTo>
                  <a:cubicBezTo>
                    <a:pt x="1245" y="1047"/>
                    <a:pt x="1146" y="994"/>
                    <a:pt x="1138" y="994"/>
                  </a:cubicBezTo>
                  <a:cubicBezTo>
                    <a:pt x="1131" y="994"/>
                    <a:pt x="1085" y="1039"/>
                    <a:pt x="1085" y="1039"/>
                  </a:cubicBezTo>
                  <a:cubicBezTo>
                    <a:pt x="1093" y="1070"/>
                    <a:pt x="1108" y="1100"/>
                    <a:pt x="1100" y="1123"/>
                  </a:cubicBezTo>
                  <a:cubicBezTo>
                    <a:pt x="1093" y="1162"/>
                    <a:pt x="1047" y="1184"/>
                    <a:pt x="1047" y="1215"/>
                  </a:cubicBezTo>
                  <a:cubicBezTo>
                    <a:pt x="1047" y="1253"/>
                    <a:pt x="1077" y="1284"/>
                    <a:pt x="1093" y="1314"/>
                  </a:cubicBezTo>
                  <a:lnTo>
                    <a:pt x="1093" y="1314"/>
                  </a:lnTo>
                  <a:cubicBezTo>
                    <a:pt x="1093" y="1314"/>
                    <a:pt x="947" y="1368"/>
                    <a:pt x="940" y="1368"/>
                  </a:cubicBezTo>
                  <a:cubicBezTo>
                    <a:pt x="940" y="1375"/>
                    <a:pt x="909" y="1421"/>
                    <a:pt x="909" y="1421"/>
                  </a:cubicBezTo>
                  <a:cubicBezTo>
                    <a:pt x="848" y="1444"/>
                    <a:pt x="772" y="1452"/>
                    <a:pt x="718" y="1498"/>
                  </a:cubicBezTo>
                  <a:cubicBezTo>
                    <a:pt x="695" y="1505"/>
                    <a:pt x="718" y="1544"/>
                    <a:pt x="718" y="1567"/>
                  </a:cubicBezTo>
                  <a:lnTo>
                    <a:pt x="718" y="1567"/>
                  </a:lnTo>
                  <a:cubicBezTo>
                    <a:pt x="703" y="1582"/>
                    <a:pt x="680" y="1628"/>
                    <a:pt x="665" y="1612"/>
                  </a:cubicBezTo>
                  <a:cubicBezTo>
                    <a:pt x="619" y="1574"/>
                    <a:pt x="642" y="1490"/>
                    <a:pt x="596" y="1467"/>
                  </a:cubicBezTo>
                  <a:cubicBezTo>
                    <a:pt x="558" y="1444"/>
                    <a:pt x="512" y="1475"/>
                    <a:pt x="482" y="1498"/>
                  </a:cubicBezTo>
                  <a:cubicBezTo>
                    <a:pt x="474" y="1498"/>
                    <a:pt x="482" y="1521"/>
                    <a:pt x="474" y="1521"/>
                  </a:cubicBezTo>
                  <a:cubicBezTo>
                    <a:pt x="428" y="1544"/>
                    <a:pt x="375" y="1528"/>
                    <a:pt x="336" y="1559"/>
                  </a:cubicBezTo>
                  <a:cubicBezTo>
                    <a:pt x="313" y="1582"/>
                    <a:pt x="336" y="1620"/>
                    <a:pt x="336" y="1643"/>
                  </a:cubicBezTo>
                  <a:lnTo>
                    <a:pt x="336" y="1643"/>
                  </a:lnTo>
                  <a:cubicBezTo>
                    <a:pt x="329" y="1658"/>
                    <a:pt x="321" y="1673"/>
                    <a:pt x="313" y="1681"/>
                  </a:cubicBezTo>
                  <a:cubicBezTo>
                    <a:pt x="290" y="1704"/>
                    <a:pt x="275" y="1719"/>
                    <a:pt x="252" y="1727"/>
                  </a:cubicBezTo>
                  <a:cubicBezTo>
                    <a:pt x="229" y="1734"/>
                    <a:pt x="191" y="1734"/>
                    <a:pt x="161" y="1734"/>
                  </a:cubicBezTo>
                  <a:cubicBezTo>
                    <a:pt x="138" y="1734"/>
                    <a:pt x="107" y="1750"/>
                    <a:pt x="84" y="1734"/>
                  </a:cubicBezTo>
                  <a:cubicBezTo>
                    <a:pt x="69" y="1727"/>
                    <a:pt x="92" y="1704"/>
                    <a:pt x="92" y="1689"/>
                  </a:cubicBezTo>
                  <a:cubicBezTo>
                    <a:pt x="92" y="1658"/>
                    <a:pt x="84" y="1628"/>
                    <a:pt x="77" y="1597"/>
                  </a:cubicBezTo>
                  <a:cubicBezTo>
                    <a:pt x="61" y="1551"/>
                    <a:pt x="16" y="1513"/>
                    <a:pt x="31" y="1467"/>
                  </a:cubicBezTo>
                  <a:cubicBezTo>
                    <a:pt x="38" y="1437"/>
                    <a:pt x="138" y="1475"/>
                    <a:pt x="130" y="1437"/>
                  </a:cubicBezTo>
                  <a:cubicBezTo>
                    <a:pt x="123" y="1368"/>
                    <a:pt x="46" y="1322"/>
                    <a:pt x="0" y="1269"/>
                  </a:cubicBezTo>
                  <a:cubicBezTo>
                    <a:pt x="8" y="1269"/>
                    <a:pt x="8" y="1269"/>
                    <a:pt x="8" y="1269"/>
                  </a:cubicBezTo>
                  <a:cubicBezTo>
                    <a:pt x="23" y="1246"/>
                    <a:pt x="31" y="1223"/>
                    <a:pt x="54" y="1200"/>
                  </a:cubicBezTo>
                  <a:cubicBezTo>
                    <a:pt x="69" y="1184"/>
                    <a:pt x="115" y="1200"/>
                    <a:pt x="123" y="1177"/>
                  </a:cubicBezTo>
                  <a:cubicBezTo>
                    <a:pt x="130" y="1146"/>
                    <a:pt x="69" y="1116"/>
                    <a:pt x="77" y="1085"/>
                  </a:cubicBezTo>
                  <a:cubicBezTo>
                    <a:pt x="92" y="1047"/>
                    <a:pt x="153" y="1047"/>
                    <a:pt x="168" y="1009"/>
                  </a:cubicBezTo>
                  <a:cubicBezTo>
                    <a:pt x="184" y="986"/>
                    <a:pt x="146" y="963"/>
                    <a:pt x="146" y="932"/>
                  </a:cubicBezTo>
                  <a:cubicBezTo>
                    <a:pt x="146" y="910"/>
                    <a:pt x="184" y="894"/>
                    <a:pt x="168" y="879"/>
                  </a:cubicBezTo>
                  <a:cubicBezTo>
                    <a:pt x="161" y="856"/>
                    <a:pt x="84" y="864"/>
                    <a:pt x="100" y="833"/>
                  </a:cubicBezTo>
                  <a:cubicBezTo>
                    <a:pt x="115" y="795"/>
                    <a:pt x="191" y="818"/>
                    <a:pt x="214" y="780"/>
                  </a:cubicBezTo>
                  <a:cubicBezTo>
                    <a:pt x="229" y="749"/>
                    <a:pt x="191" y="711"/>
                    <a:pt x="176" y="680"/>
                  </a:cubicBezTo>
                  <a:lnTo>
                    <a:pt x="176" y="680"/>
                  </a:lnTo>
                  <a:cubicBezTo>
                    <a:pt x="214" y="673"/>
                    <a:pt x="252" y="680"/>
                    <a:pt x="283" y="658"/>
                  </a:cubicBezTo>
                  <a:cubicBezTo>
                    <a:pt x="313" y="642"/>
                    <a:pt x="313" y="589"/>
                    <a:pt x="352" y="573"/>
                  </a:cubicBezTo>
                  <a:cubicBezTo>
                    <a:pt x="367" y="566"/>
                    <a:pt x="398" y="612"/>
                    <a:pt x="413" y="596"/>
                  </a:cubicBezTo>
                  <a:cubicBezTo>
                    <a:pt x="436" y="581"/>
                    <a:pt x="413" y="543"/>
                    <a:pt x="421" y="520"/>
                  </a:cubicBezTo>
                  <a:cubicBezTo>
                    <a:pt x="443" y="489"/>
                    <a:pt x="482" y="467"/>
                    <a:pt x="512" y="459"/>
                  </a:cubicBezTo>
                  <a:cubicBezTo>
                    <a:pt x="558" y="451"/>
                    <a:pt x="611" y="505"/>
                    <a:pt x="642" y="474"/>
                  </a:cubicBezTo>
                  <a:cubicBezTo>
                    <a:pt x="680" y="436"/>
                    <a:pt x="627" y="337"/>
                    <a:pt x="673" y="314"/>
                  </a:cubicBezTo>
                  <a:cubicBezTo>
                    <a:pt x="718" y="283"/>
                    <a:pt x="772" y="352"/>
                    <a:pt x="833" y="352"/>
                  </a:cubicBezTo>
                  <a:cubicBezTo>
                    <a:pt x="856" y="360"/>
                    <a:pt x="879" y="329"/>
                    <a:pt x="909" y="31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14" name="Freeform 66"/>
            <p:cNvSpPr>
              <a:spLocks noChangeArrowheads="1"/>
            </p:cNvSpPr>
            <p:nvPr/>
          </p:nvSpPr>
          <p:spPr bwMode="auto">
            <a:xfrm>
              <a:off x="7643316" y="7889876"/>
              <a:ext cx="306367" cy="138113"/>
            </a:xfrm>
            <a:custGeom>
              <a:avLst/>
              <a:gdLst>
                <a:gd name="T0" fmla="*/ 0 w 849"/>
                <a:gd name="T1" fmla="*/ 15 h 383"/>
                <a:gd name="T2" fmla="*/ 0 w 849"/>
                <a:gd name="T3" fmla="*/ 15 h 383"/>
                <a:gd name="T4" fmla="*/ 130 w 849"/>
                <a:gd name="T5" fmla="*/ 31 h 383"/>
                <a:gd name="T6" fmla="*/ 229 w 849"/>
                <a:gd name="T7" fmla="*/ 84 h 383"/>
                <a:gd name="T8" fmla="*/ 329 w 849"/>
                <a:gd name="T9" fmla="*/ 15 h 383"/>
                <a:gd name="T10" fmla="*/ 435 w 849"/>
                <a:gd name="T11" fmla="*/ 69 h 383"/>
                <a:gd name="T12" fmla="*/ 496 w 849"/>
                <a:gd name="T13" fmla="*/ 38 h 383"/>
                <a:gd name="T14" fmla="*/ 588 w 849"/>
                <a:gd name="T15" fmla="*/ 77 h 383"/>
                <a:gd name="T16" fmla="*/ 688 w 849"/>
                <a:gd name="T17" fmla="*/ 8 h 383"/>
                <a:gd name="T18" fmla="*/ 802 w 849"/>
                <a:gd name="T19" fmla="*/ 31 h 383"/>
                <a:gd name="T20" fmla="*/ 802 w 849"/>
                <a:gd name="T21" fmla="*/ 31 h 383"/>
                <a:gd name="T22" fmla="*/ 802 w 849"/>
                <a:gd name="T23" fmla="*/ 115 h 383"/>
                <a:gd name="T24" fmla="*/ 825 w 849"/>
                <a:gd name="T25" fmla="*/ 222 h 383"/>
                <a:gd name="T26" fmla="*/ 565 w 849"/>
                <a:gd name="T27" fmla="*/ 283 h 383"/>
                <a:gd name="T28" fmla="*/ 550 w 849"/>
                <a:gd name="T29" fmla="*/ 359 h 383"/>
                <a:gd name="T30" fmla="*/ 428 w 849"/>
                <a:gd name="T31" fmla="*/ 375 h 383"/>
                <a:gd name="T32" fmla="*/ 420 w 849"/>
                <a:gd name="T33" fmla="*/ 344 h 383"/>
                <a:gd name="T34" fmla="*/ 352 w 849"/>
                <a:gd name="T35" fmla="*/ 367 h 383"/>
                <a:gd name="T36" fmla="*/ 313 w 849"/>
                <a:gd name="T37" fmla="*/ 290 h 383"/>
                <a:gd name="T38" fmla="*/ 252 w 849"/>
                <a:gd name="T39" fmla="*/ 245 h 383"/>
                <a:gd name="T40" fmla="*/ 176 w 849"/>
                <a:gd name="T41" fmla="*/ 237 h 383"/>
                <a:gd name="T42" fmla="*/ 176 w 849"/>
                <a:gd name="T43" fmla="*/ 237 h 383"/>
                <a:gd name="T44" fmla="*/ 92 w 849"/>
                <a:gd name="T45" fmla="*/ 252 h 383"/>
                <a:gd name="T46" fmla="*/ 46 w 849"/>
                <a:gd name="T47" fmla="*/ 184 h 383"/>
                <a:gd name="T48" fmla="*/ 84 w 849"/>
                <a:gd name="T49" fmla="*/ 100 h 383"/>
                <a:gd name="T50" fmla="*/ 0 w 849"/>
                <a:gd name="T51" fmla="*/ 1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9" h="383">
                  <a:moveTo>
                    <a:pt x="0" y="15"/>
                  </a:moveTo>
                  <a:lnTo>
                    <a:pt x="0" y="15"/>
                  </a:lnTo>
                  <a:cubicBezTo>
                    <a:pt x="46" y="23"/>
                    <a:pt x="92" y="15"/>
                    <a:pt x="130" y="31"/>
                  </a:cubicBezTo>
                  <a:cubicBezTo>
                    <a:pt x="168" y="38"/>
                    <a:pt x="191" y="84"/>
                    <a:pt x="229" y="84"/>
                  </a:cubicBezTo>
                  <a:cubicBezTo>
                    <a:pt x="275" y="84"/>
                    <a:pt x="290" y="23"/>
                    <a:pt x="329" y="15"/>
                  </a:cubicBezTo>
                  <a:cubicBezTo>
                    <a:pt x="367" y="15"/>
                    <a:pt x="397" y="61"/>
                    <a:pt x="435" y="69"/>
                  </a:cubicBezTo>
                  <a:cubicBezTo>
                    <a:pt x="458" y="69"/>
                    <a:pt x="474" y="31"/>
                    <a:pt x="496" y="38"/>
                  </a:cubicBezTo>
                  <a:cubicBezTo>
                    <a:pt x="535" y="38"/>
                    <a:pt x="558" y="77"/>
                    <a:pt x="588" y="77"/>
                  </a:cubicBezTo>
                  <a:cubicBezTo>
                    <a:pt x="626" y="69"/>
                    <a:pt x="649" y="15"/>
                    <a:pt x="688" y="8"/>
                  </a:cubicBezTo>
                  <a:cubicBezTo>
                    <a:pt x="726" y="0"/>
                    <a:pt x="764" y="23"/>
                    <a:pt x="802" y="31"/>
                  </a:cubicBezTo>
                  <a:lnTo>
                    <a:pt x="802" y="31"/>
                  </a:lnTo>
                  <a:cubicBezTo>
                    <a:pt x="802" y="61"/>
                    <a:pt x="802" y="84"/>
                    <a:pt x="802" y="115"/>
                  </a:cubicBezTo>
                  <a:cubicBezTo>
                    <a:pt x="810" y="146"/>
                    <a:pt x="848" y="199"/>
                    <a:pt x="825" y="222"/>
                  </a:cubicBezTo>
                  <a:cubicBezTo>
                    <a:pt x="749" y="268"/>
                    <a:pt x="649" y="245"/>
                    <a:pt x="565" y="283"/>
                  </a:cubicBezTo>
                  <a:cubicBezTo>
                    <a:pt x="542" y="290"/>
                    <a:pt x="573" y="344"/>
                    <a:pt x="550" y="359"/>
                  </a:cubicBezTo>
                  <a:cubicBezTo>
                    <a:pt x="519" y="382"/>
                    <a:pt x="474" y="382"/>
                    <a:pt x="428" y="375"/>
                  </a:cubicBezTo>
                  <a:cubicBezTo>
                    <a:pt x="420" y="375"/>
                    <a:pt x="435" y="352"/>
                    <a:pt x="420" y="344"/>
                  </a:cubicBezTo>
                  <a:cubicBezTo>
                    <a:pt x="397" y="344"/>
                    <a:pt x="374" y="375"/>
                    <a:pt x="352" y="367"/>
                  </a:cubicBezTo>
                  <a:cubicBezTo>
                    <a:pt x="329" y="352"/>
                    <a:pt x="329" y="313"/>
                    <a:pt x="313" y="290"/>
                  </a:cubicBezTo>
                  <a:cubicBezTo>
                    <a:pt x="298" y="275"/>
                    <a:pt x="275" y="252"/>
                    <a:pt x="252" y="245"/>
                  </a:cubicBezTo>
                  <a:cubicBezTo>
                    <a:pt x="229" y="229"/>
                    <a:pt x="206" y="237"/>
                    <a:pt x="176" y="237"/>
                  </a:cubicBezTo>
                  <a:lnTo>
                    <a:pt x="176" y="237"/>
                  </a:lnTo>
                  <a:cubicBezTo>
                    <a:pt x="145" y="245"/>
                    <a:pt x="115" y="268"/>
                    <a:pt x="92" y="252"/>
                  </a:cubicBezTo>
                  <a:cubicBezTo>
                    <a:pt x="61" y="245"/>
                    <a:pt x="54" y="207"/>
                    <a:pt x="46" y="184"/>
                  </a:cubicBezTo>
                  <a:cubicBezTo>
                    <a:pt x="46" y="153"/>
                    <a:pt x="92" y="130"/>
                    <a:pt x="84" y="100"/>
                  </a:cubicBezTo>
                  <a:cubicBezTo>
                    <a:pt x="77" y="61"/>
                    <a:pt x="31" y="46"/>
                    <a:pt x="0" y="1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15" name="Freeform 67"/>
            <p:cNvSpPr>
              <a:spLocks noChangeArrowheads="1"/>
            </p:cNvSpPr>
            <p:nvPr/>
          </p:nvSpPr>
          <p:spPr bwMode="auto">
            <a:xfrm>
              <a:off x="7665539" y="7840663"/>
              <a:ext cx="563525" cy="671512"/>
            </a:xfrm>
            <a:custGeom>
              <a:avLst/>
              <a:gdLst>
                <a:gd name="T0" fmla="*/ 741 w 1567"/>
                <a:gd name="T1" fmla="*/ 168 h 1864"/>
                <a:gd name="T2" fmla="*/ 856 w 1567"/>
                <a:gd name="T3" fmla="*/ 46 h 1864"/>
                <a:gd name="T4" fmla="*/ 1054 w 1567"/>
                <a:gd name="T5" fmla="*/ 30 h 1864"/>
                <a:gd name="T6" fmla="*/ 1031 w 1567"/>
                <a:gd name="T7" fmla="*/ 145 h 1864"/>
                <a:gd name="T8" fmla="*/ 1123 w 1567"/>
                <a:gd name="T9" fmla="*/ 298 h 1864"/>
                <a:gd name="T10" fmla="*/ 1108 w 1567"/>
                <a:gd name="T11" fmla="*/ 504 h 1864"/>
                <a:gd name="T12" fmla="*/ 1276 w 1567"/>
                <a:gd name="T13" fmla="*/ 550 h 1864"/>
                <a:gd name="T14" fmla="*/ 1451 w 1567"/>
                <a:gd name="T15" fmla="*/ 695 h 1864"/>
                <a:gd name="T16" fmla="*/ 1474 w 1567"/>
                <a:gd name="T17" fmla="*/ 771 h 1864"/>
                <a:gd name="T18" fmla="*/ 1398 w 1567"/>
                <a:gd name="T19" fmla="*/ 886 h 1864"/>
                <a:gd name="T20" fmla="*/ 1451 w 1567"/>
                <a:gd name="T21" fmla="*/ 1016 h 1864"/>
                <a:gd name="T22" fmla="*/ 1551 w 1567"/>
                <a:gd name="T23" fmla="*/ 1100 h 1864"/>
                <a:gd name="T24" fmla="*/ 1444 w 1567"/>
                <a:gd name="T25" fmla="*/ 1184 h 1864"/>
                <a:gd name="T26" fmla="*/ 1337 w 1567"/>
                <a:gd name="T27" fmla="*/ 1123 h 1864"/>
                <a:gd name="T28" fmla="*/ 1367 w 1567"/>
                <a:gd name="T29" fmla="*/ 1252 h 1864"/>
                <a:gd name="T30" fmla="*/ 1543 w 1567"/>
                <a:gd name="T31" fmla="*/ 1252 h 1864"/>
                <a:gd name="T32" fmla="*/ 1459 w 1567"/>
                <a:gd name="T33" fmla="*/ 1413 h 1864"/>
                <a:gd name="T34" fmla="*/ 1398 w 1567"/>
                <a:gd name="T35" fmla="*/ 1581 h 1864"/>
                <a:gd name="T36" fmla="*/ 1413 w 1567"/>
                <a:gd name="T37" fmla="*/ 1711 h 1864"/>
                <a:gd name="T38" fmla="*/ 1367 w 1567"/>
                <a:gd name="T39" fmla="*/ 1749 h 1864"/>
                <a:gd name="T40" fmla="*/ 1192 w 1567"/>
                <a:gd name="T41" fmla="*/ 1634 h 1864"/>
                <a:gd name="T42" fmla="*/ 1092 w 1567"/>
                <a:gd name="T43" fmla="*/ 1680 h 1864"/>
                <a:gd name="T44" fmla="*/ 963 w 1567"/>
                <a:gd name="T45" fmla="*/ 1703 h 1864"/>
                <a:gd name="T46" fmla="*/ 917 w 1567"/>
                <a:gd name="T47" fmla="*/ 1863 h 1864"/>
                <a:gd name="T48" fmla="*/ 848 w 1567"/>
                <a:gd name="T49" fmla="*/ 1703 h 1864"/>
                <a:gd name="T50" fmla="*/ 634 w 1567"/>
                <a:gd name="T51" fmla="*/ 1780 h 1864"/>
                <a:gd name="T52" fmla="*/ 581 w 1567"/>
                <a:gd name="T53" fmla="*/ 1680 h 1864"/>
                <a:gd name="T54" fmla="*/ 443 w 1567"/>
                <a:gd name="T55" fmla="*/ 1489 h 1864"/>
                <a:gd name="T56" fmla="*/ 413 w 1567"/>
                <a:gd name="T57" fmla="*/ 1398 h 1864"/>
                <a:gd name="T58" fmla="*/ 336 w 1567"/>
                <a:gd name="T59" fmla="*/ 1298 h 1864"/>
                <a:gd name="T60" fmla="*/ 252 w 1567"/>
                <a:gd name="T61" fmla="*/ 1252 h 1864"/>
                <a:gd name="T62" fmla="*/ 153 w 1567"/>
                <a:gd name="T63" fmla="*/ 1123 h 1864"/>
                <a:gd name="T64" fmla="*/ 61 w 1567"/>
                <a:gd name="T65" fmla="*/ 1062 h 1864"/>
                <a:gd name="T66" fmla="*/ 99 w 1567"/>
                <a:gd name="T67" fmla="*/ 848 h 1864"/>
                <a:gd name="T68" fmla="*/ 245 w 1567"/>
                <a:gd name="T69" fmla="*/ 580 h 1864"/>
                <a:gd name="T70" fmla="*/ 115 w 1567"/>
                <a:gd name="T71" fmla="*/ 374 h 1864"/>
                <a:gd name="T72" fmla="*/ 191 w 1567"/>
                <a:gd name="T73" fmla="*/ 382 h 1864"/>
                <a:gd name="T74" fmla="*/ 291 w 1567"/>
                <a:gd name="T75" fmla="*/ 504 h 1864"/>
                <a:gd name="T76" fmla="*/ 367 w 1567"/>
                <a:gd name="T77" fmla="*/ 512 h 1864"/>
                <a:gd name="T78" fmla="*/ 504 w 1567"/>
                <a:gd name="T79" fmla="*/ 420 h 1864"/>
                <a:gd name="T80" fmla="*/ 741 w 1567"/>
                <a:gd name="T81" fmla="*/ 252 h 1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67" h="1864">
                  <a:moveTo>
                    <a:pt x="741" y="168"/>
                  </a:moveTo>
                  <a:lnTo>
                    <a:pt x="741" y="168"/>
                  </a:lnTo>
                  <a:cubicBezTo>
                    <a:pt x="772" y="160"/>
                    <a:pt x="817" y="168"/>
                    <a:pt x="840" y="145"/>
                  </a:cubicBezTo>
                  <a:cubicBezTo>
                    <a:pt x="863" y="122"/>
                    <a:pt x="840" y="76"/>
                    <a:pt x="856" y="46"/>
                  </a:cubicBezTo>
                  <a:cubicBezTo>
                    <a:pt x="871" y="23"/>
                    <a:pt x="902" y="0"/>
                    <a:pt x="932" y="0"/>
                  </a:cubicBezTo>
                  <a:cubicBezTo>
                    <a:pt x="978" y="0"/>
                    <a:pt x="1016" y="23"/>
                    <a:pt x="1054" y="30"/>
                  </a:cubicBezTo>
                  <a:lnTo>
                    <a:pt x="1054" y="30"/>
                  </a:lnTo>
                  <a:cubicBezTo>
                    <a:pt x="1046" y="69"/>
                    <a:pt x="1024" y="107"/>
                    <a:pt x="1031" y="145"/>
                  </a:cubicBezTo>
                  <a:cubicBezTo>
                    <a:pt x="1039" y="183"/>
                    <a:pt x="1062" y="214"/>
                    <a:pt x="1077" y="244"/>
                  </a:cubicBezTo>
                  <a:cubicBezTo>
                    <a:pt x="1092" y="267"/>
                    <a:pt x="1115" y="275"/>
                    <a:pt x="1123" y="298"/>
                  </a:cubicBezTo>
                  <a:cubicBezTo>
                    <a:pt x="1123" y="328"/>
                    <a:pt x="1100" y="351"/>
                    <a:pt x="1100" y="382"/>
                  </a:cubicBezTo>
                  <a:cubicBezTo>
                    <a:pt x="1100" y="420"/>
                    <a:pt x="1092" y="466"/>
                    <a:pt x="1108" y="504"/>
                  </a:cubicBezTo>
                  <a:cubicBezTo>
                    <a:pt x="1115" y="527"/>
                    <a:pt x="1131" y="558"/>
                    <a:pt x="1154" y="565"/>
                  </a:cubicBezTo>
                  <a:cubicBezTo>
                    <a:pt x="1192" y="573"/>
                    <a:pt x="1238" y="542"/>
                    <a:pt x="1276" y="550"/>
                  </a:cubicBezTo>
                  <a:cubicBezTo>
                    <a:pt x="1321" y="558"/>
                    <a:pt x="1360" y="588"/>
                    <a:pt x="1398" y="611"/>
                  </a:cubicBezTo>
                  <a:cubicBezTo>
                    <a:pt x="1421" y="634"/>
                    <a:pt x="1436" y="664"/>
                    <a:pt x="1451" y="695"/>
                  </a:cubicBezTo>
                  <a:cubicBezTo>
                    <a:pt x="1459" y="718"/>
                    <a:pt x="1467" y="748"/>
                    <a:pt x="1474" y="771"/>
                  </a:cubicBezTo>
                  <a:lnTo>
                    <a:pt x="1474" y="771"/>
                  </a:lnTo>
                  <a:cubicBezTo>
                    <a:pt x="1444" y="794"/>
                    <a:pt x="1406" y="802"/>
                    <a:pt x="1383" y="825"/>
                  </a:cubicBezTo>
                  <a:cubicBezTo>
                    <a:pt x="1367" y="840"/>
                    <a:pt x="1383" y="871"/>
                    <a:pt x="1398" y="886"/>
                  </a:cubicBezTo>
                  <a:cubicBezTo>
                    <a:pt x="1413" y="909"/>
                    <a:pt x="1451" y="924"/>
                    <a:pt x="1459" y="955"/>
                  </a:cubicBezTo>
                  <a:cubicBezTo>
                    <a:pt x="1467" y="970"/>
                    <a:pt x="1444" y="1000"/>
                    <a:pt x="1451" y="1016"/>
                  </a:cubicBezTo>
                  <a:cubicBezTo>
                    <a:pt x="1459" y="1031"/>
                    <a:pt x="1482" y="1023"/>
                    <a:pt x="1497" y="1039"/>
                  </a:cubicBezTo>
                  <a:cubicBezTo>
                    <a:pt x="1520" y="1054"/>
                    <a:pt x="1535" y="1077"/>
                    <a:pt x="1551" y="1100"/>
                  </a:cubicBezTo>
                  <a:cubicBezTo>
                    <a:pt x="1551" y="1115"/>
                    <a:pt x="1558" y="1138"/>
                    <a:pt x="1551" y="1146"/>
                  </a:cubicBezTo>
                  <a:cubicBezTo>
                    <a:pt x="1520" y="1169"/>
                    <a:pt x="1482" y="1191"/>
                    <a:pt x="1444" y="1184"/>
                  </a:cubicBezTo>
                  <a:cubicBezTo>
                    <a:pt x="1406" y="1169"/>
                    <a:pt x="1390" y="1115"/>
                    <a:pt x="1344" y="1092"/>
                  </a:cubicBezTo>
                  <a:cubicBezTo>
                    <a:pt x="1337" y="1084"/>
                    <a:pt x="1337" y="1115"/>
                    <a:pt x="1337" y="1123"/>
                  </a:cubicBezTo>
                  <a:cubicBezTo>
                    <a:pt x="1329" y="1146"/>
                    <a:pt x="1314" y="1169"/>
                    <a:pt x="1314" y="1191"/>
                  </a:cubicBezTo>
                  <a:cubicBezTo>
                    <a:pt x="1321" y="1222"/>
                    <a:pt x="1344" y="1245"/>
                    <a:pt x="1367" y="1252"/>
                  </a:cubicBezTo>
                  <a:cubicBezTo>
                    <a:pt x="1406" y="1260"/>
                    <a:pt x="1436" y="1214"/>
                    <a:pt x="1467" y="1214"/>
                  </a:cubicBezTo>
                  <a:cubicBezTo>
                    <a:pt x="1497" y="1214"/>
                    <a:pt x="1528" y="1230"/>
                    <a:pt x="1543" y="1252"/>
                  </a:cubicBezTo>
                  <a:cubicBezTo>
                    <a:pt x="1558" y="1306"/>
                    <a:pt x="1566" y="1367"/>
                    <a:pt x="1543" y="1413"/>
                  </a:cubicBezTo>
                  <a:cubicBezTo>
                    <a:pt x="1528" y="1436"/>
                    <a:pt x="1482" y="1398"/>
                    <a:pt x="1459" y="1413"/>
                  </a:cubicBezTo>
                  <a:cubicBezTo>
                    <a:pt x="1436" y="1428"/>
                    <a:pt x="1436" y="1459"/>
                    <a:pt x="1429" y="1489"/>
                  </a:cubicBezTo>
                  <a:cubicBezTo>
                    <a:pt x="1413" y="1520"/>
                    <a:pt x="1406" y="1550"/>
                    <a:pt x="1398" y="1581"/>
                  </a:cubicBezTo>
                  <a:cubicBezTo>
                    <a:pt x="1398" y="1627"/>
                    <a:pt x="1406" y="1665"/>
                    <a:pt x="1413" y="1711"/>
                  </a:cubicBezTo>
                  <a:lnTo>
                    <a:pt x="1413" y="1711"/>
                  </a:lnTo>
                  <a:cubicBezTo>
                    <a:pt x="1413" y="1726"/>
                    <a:pt x="1413" y="1741"/>
                    <a:pt x="1406" y="1749"/>
                  </a:cubicBezTo>
                  <a:cubicBezTo>
                    <a:pt x="1398" y="1757"/>
                    <a:pt x="1375" y="1757"/>
                    <a:pt x="1367" y="1749"/>
                  </a:cubicBezTo>
                  <a:cubicBezTo>
                    <a:pt x="1321" y="1703"/>
                    <a:pt x="1291" y="1642"/>
                    <a:pt x="1238" y="1611"/>
                  </a:cubicBezTo>
                  <a:cubicBezTo>
                    <a:pt x="1222" y="1596"/>
                    <a:pt x="1207" y="1634"/>
                    <a:pt x="1192" y="1634"/>
                  </a:cubicBezTo>
                  <a:cubicBezTo>
                    <a:pt x="1161" y="1627"/>
                    <a:pt x="1146" y="1573"/>
                    <a:pt x="1123" y="1589"/>
                  </a:cubicBezTo>
                  <a:cubicBezTo>
                    <a:pt x="1092" y="1604"/>
                    <a:pt x="1108" y="1650"/>
                    <a:pt x="1092" y="1680"/>
                  </a:cubicBezTo>
                  <a:cubicBezTo>
                    <a:pt x="1077" y="1696"/>
                    <a:pt x="1054" y="1703"/>
                    <a:pt x="1031" y="1711"/>
                  </a:cubicBezTo>
                  <a:cubicBezTo>
                    <a:pt x="1008" y="1711"/>
                    <a:pt x="978" y="1680"/>
                    <a:pt x="963" y="1703"/>
                  </a:cubicBezTo>
                  <a:cubicBezTo>
                    <a:pt x="924" y="1749"/>
                    <a:pt x="932" y="1810"/>
                    <a:pt x="917" y="1863"/>
                  </a:cubicBezTo>
                  <a:lnTo>
                    <a:pt x="917" y="1863"/>
                  </a:lnTo>
                  <a:cubicBezTo>
                    <a:pt x="886" y="1841"/>
                    <a:pt x="840" y="1833"/>
                    <a:pt x="825" y="1802"/>
                  </a:cubicBezTo>
                  <a:cubicBezTo>
                    <a:pt x="817" y="1772"/>
                    <a:pt x="871" y="1726"/>
                    <a:pt x="848" y="1703"/>
                  </a:cubicBezTo>
                  <a:cubicBezTo>
                    <a:pt x="825" y="1673"/>
                    <a:pt x="772" y="1665"/>
                    <a:pt x="733" y="1680"/>
                  </a:cubicBezTo>
                  <a:cubicBezTo>
                    <a:pt x="695" y="1696"/>
                    <a:pt x="688" y="1780"/>
                    <a:pt x="634" y="1780"/>
                  </a:cubicBezTo>
                  <a:cubicBezTo>
                    <a:pt x="604" y="1780"/>
                    <a:pt x="604" y="1711"/>
                    <a:pt x="581" y="1680"/>
                  </a:cubicBezTo>
                  <a:lnTo>
                    <a:pt x="581" y="1680"/>
                  </a:lnTo>
                  <a:cubicBezTo>
                    <a:pt x="581" y="1619"/>
                    <a:pt x="611" y="1543"/>
                    <a:pt x="573" y="1489"/>
                  </a:cubicBezTo>
                  <a:cubicBezTo>
                    <a:pt x="550" y="1451"/>
                    <a:pt x="481" y="1505"/>
                    <a:pt x="443" y="1489"/>
                  </a:cubicBezTo>
                  <a:cubicBezTo>
                    <a:pt x="428" y="1482"/>
                    <a:pt x="466" y="1451"/>
                    <a:pt x="466" y="1436"/>
                  </a:cubicBezTo>
                  <a:cubicBezTo>
                    <a:pt x="458" y="1413"/>
                    <a:pt x="420" y="1413"/>
                    <a:pt x="413" y="1398"/>
                  </a:cubicBezTo>
                  <a:cubicBezTo>
                    <a:pt x="397" y="1375"/>
                    <a:pt x="405" y="1352"/>
                    <a:pt x="390" y="1329"/>
                  </a:cubicBezTo>
                  <a:cubicBezTo>
                    <a:pt x="374" y="1314"/>
                    <a:pt x="344" y="1321"/>
                    <a:pt x="336" y="1298"/>
                  </a:cubicBezTo>
                  <a:cubicBezTo>
                    <a:pt x="329" y="1283"/>
                    <a:pt x="367" y="1245"/>
                    <a:pt x="344" y="1230"/>
                  </a:cubicBezTo>
                  <a:cubicBezTo>
                    <a:pt x="313" y="1214"/>
                    <a:pt x="275" y="1275"/>
                    <a:pt x="252" y="1252"/>
                  </a:cubicBezTo>
                  <a:cubicBezTo>
                    <a:pt x="214" y="1230"/>
                    <a:pt x="237" y="1169"/>
                    <a:pt x="206" y="1130"/>
                  </a:cubicBezTo>
                  <a:cubicBezTo>
                    <a:pt x="199" y="1115"/>
                    <a:pt x="168" y="1130"/>
                    <a:pt x="153" y="1123"/>
                  </a:cubicBezTo>
                  <a:cubicBezTo>
                    <a:pt x="122" y="1107"/>
                    <a:pt x="92" y="1077"/>
                    <a:pt x="61" y="1062"/>
                  </a:cubicBezTo>
                  <a:lnTo>
                    <a:pt x="61" y="1062"/>
                  </a:lnTo>
                  <a:cubicBezTo>
                    <a:pt x="46" y="1008"/>
                    <a:pt x="0" y="955"/>
                    <a:pt x="16" y="901"/>
                  </a:cubicBezTo>
                  <a:cubicBezTo>
                    <a:pt x="16" y="871"/>
                    <a:pt x="77" y="871"/>
                    <a:pt x="99" y="848"/>
                  </a:cubicBezTo>
                  <a:cubicBezTo>
                    <a:pt x="145" y="810"/>
                    <a:pt x="206" y="779"/>
                    <a:pt x="229" y="733"/>
                  </a:cubicBezTo>
                  <a:cubicBezTo>
                    <a:pt x="252" y="687"/>
                    <a:pt x="260" y="634"/>
                    <a:pt x="245" y="580"/>
                  </a:cubicBezTo>
                  <a:cubicBezTo>
                    <a:pt x="237" y="550"/>
                    <a:pt x="191" y="542"/>
                    <a:pt x="168" y="512"/>
                  </a:cubicBezTo>
                  <a:cubicBezTo>
                    <a:pt x="145" y="473"/>
                    <a:pt x="138" y="420"/>
                    <a:pt x="115" y="374"/>
                  </a:cubicBezTo>
                  <a:lnTo>
                    <a:pt x="115" y="374"/>
                  </a:lnTo>
                  <a:cubicBezTo>
                    <a:pt x="145" y="374"/>
                    <a:pt x="168" y="366"/>
                    <a:pt x="191" y="382"/>
                  </a:cubicBezTo>
                  <a:cubicBezTo>
                    <a:pt x="214" y="389"/>
                    <a:pt x="237" y="412"/>
                    <a:pt x="252" y="427"/>
                  </a:cubicBezTo>
                  <a:cubicBezTo>
                    <a:pt x="268" y="450"/>
                    <a:pt x="268" y="489"/>
                    <a:pt x="291" y="504"/>
                  </a:cubicBezTo>
                  <a:cubicBezTo>
                    <a:pt x="313" y="512"/>
                    <a:pt x="336" y="481"/>
                    <a:pt x="359" y="481"/>
                  </a:cubicBezTo>
                  <a:cubicBezTo>
                    <a:pt x="374" y="489"/>
                    <a:pt x="359" y="512"/>
                    <a:pt x="367" y="512"/>
                  </a:cubicBezTo>
                  <a:cubicBezTo>
                    <a:pt x="413" y="519"/>
                    <a:pt x="458" y="519"/>
                    <a:pt x="489" y="496"/>
                  </a:cubicBezTo>
                  <a:cubicBezTo>
                    <a:pt x="512" y="481"/>
                    <a:pt x="481" y="427"/>
                    <a:pt x="504" y="420"/>
                  </a:cubicBezTo>
                  <a:cubicBezTo>
                    <a:pt x="588" y="382"/>
                    <a:pt x="688" y="405"/>
                    <a:pt x="764" y="359"/>
                  </a:cubicBezTo>
                  <a:cubicBezTo>
                    <a:pt x="787" y="336"/>
                    <a:pt x="749" y="283"/>
                    <a:pt x="741" y="252"/>
                  </a:cubicBezTo>
                  <a:cubicBezTo>
                    <a:pt x="741" y="221"/>
                    <a:pt x="741" y="198"/>
                    <a:pt x="741" y="16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16" name="Freeform 68"/>
            <p:cNvSpPr>
              <a:spLocks noChangeArrowheads="1"/>
            </p:cNvSpPr>
            <p:nvPr/>
          </p:nvSpPr>
          <p:spPr bwMode="auto">
            <a:xfrm>
              <a:off x="8033815" y="7631113"/>
              <a:ext cx="920690" cy="554037"/>
            </a:xfrm>
            <a:custGeom>
              <a:avLst/>
              <a:gdLst>
                <a:gd name="T0" fmla="*/ 214 w 2559"/>
                <a:gd name="T1" fmla="*/ 413 h 1537"/>
                <a:gd name="T2" fmla="*/ 214 w 2559"/>
                <a:gd name="T3" fmla="*/ 413 h 1537"/>
                <a:gd name="T4" fmla="*/ 183 w 2559"/>
                <a:gd name="T5" fmla="*/ 481 h 1537"/>
                <a:gd name="T6" fmla="*/ 206 w 2559"/>
                <a:gd name="T7" fmla="*/ 527 h 1537"/>
                <a:gd name="T8" fmla="*/ 122 w 2559"/>
                <a:gd name="T9" fmla="*/ 581 h 1537"/>
                <a:gd name="T10" fmla="*/ 30 w 2559"/>
                <a:gd name="T11" fmla="*/ 611 h 1537"/>
                <a:gd name="T12" fmla="*/ 30 w 2559"/>
                <a:gd name="T13" fmla="*/ 611 h 1537"/>
                <a:gd name="T14" fmla="*/ 7 w 2559"/>
                <a:gd name="T15" fmla="*/ 726 h 1537"/>
                <a:gd name="T16" fmla="*/ 53 w 2559"/>
                <a:gd name="T17" fmla="*/ 825 h 1537"/>
                <a:gd name="T18" fmla="*/ 99 w 2559"/>
                <a:gd name="T19" fmla="*/ 879 h 1537"/>
                <a:gd name="T20" fmla="*/ 76 w 2559"/>
                <a:gd name="T21" fmla="*/ 963 h 1537"/>
                <a:gd name="T22" fmla="*/ 84 w 2559"/>
                <a:gd name="T23" fmla="*/ 1085 h 1537"/>
                <a:gd name="T24" fmla="*/ 130 w 2559"/>
                <a:gd name="T25" fmla="*/ 1146 h 1537"/>
                <a:gd name="T26" fmla="*/ 252 w 2559"/>
                <a:gd name="T27" fmla="*/ 1131 h 1537"/>
                <a:gd name="T28" fmla="*/ 374 w 2559"/>
                <a:gd name="T29" fmla="*/ 1192 h 1537"/>
                <a:gd name="T30" fmla="*/ 427 w 2559"/>
                <a:gd name="T31" fmla="*/ 1276 h 1537"/>
                <a:gd name="T32" fmla="*/ 450 w 2559"/>
                <a:gd name="T33" fmla="*/ 1352 h 1537"/>
                <a:gd name="T34" fmla="*/ 450 w 2559"/>
                <a:gd name="T35" fmla="*/ 1360 h 1537"/>
                <a:gd name="T36" fmla="*/ 588 w 2559"/>
                <a:gd name="T37" fmla="*/ 1314 h 1537"/>
                <a:gd name="T38" fmla="*/ 779 w 2559"/>
                <a:gd name="T39" fmla="*/ 1283 h 1537"/>
                <a:gd name="T40" fmla="*/ 863 w 2559"/>
                <a:gd name="T41" fmla="*/ 1322 h 1537"/>
                <a:gd name="T42" fmla="*/ 825 w 2559"/>
                <a:gd name="T43" fmla="*/ 1436 h 1537"/>
                <a:gd name="T44" fmla="*/ 939 w 2559"/>
                <a:gd name="T45" fmla="*/ 1459 h 1537"/>
                <a:gd name="T46" fmla="*/ 1153 w 2559"/>
                <a:gd name="T47" fmla="*/ 1459 h 1537"/>
                <a:gd name="T48" fmla="*/ 1321 w 2559"/>
                <a:gd name="T49" fmla="*/ 1490 h 1537"/>
                <a:gd name="T50" fmla="*/ 1436 w 2559"/>
                <a:gd name="T51" fmla="*/ 1513 h 1537"/>
                <a:gd name="T52" fmla="*/ 1665 w 2559"/>
                <a:gd name="T53" fmla="*/ 1528 h 1537"/>
                <a:gd name="T54" fmla="*/ 1741 w 2559"/>
                <a:gd name="T55" fmla="*/ 1475 h 1537"/>
                <a:gd name="T56" fmla="*/ 1840 w 2559"/>
                <a:gd name="T57" fmla="*/ 1413 h 1537"/>
                <a:gd name="T58" fmla="*/ 1917 w 2559"/>
                <a:gd name="T59" fmla="*/ 1314 h 1537"/>
                <a:gd name="T60" fmla="*/ 1970 w 2559"/>
                <a:gd name="T61" fmla="*/ 1245 h 1537"/>
                <a:gd name="T62" fmla="*/ 2131 w 2559"/>
                <a:gd name="T63" fmla="*/ 1261 h 1537"/>
                <a:gd name="T64" fmla="*/ 2314 w 2559"/>
                <a:gd name="T65" fmla="*/ 1253 h 1537"/>
                <a:gd name="T66" fmla="*/ 2383 w 2559"/>
                <a:gd name="T67" fmla="*/ 1154 h 1537"/>
                <a:gd name="T68" fmla="*/ 2352 w 2559"/>
                <a:gd name="T69" fmla="*/ 1100 h 1537"/>
                <a:gd name="T70" fmla="*/ 2406 w 2559"/>
                <a:gd name="T71" fmla="*/ 1024 h 1537"/>
                <a:gd name="T72" fmla="*/ 2558 w 2559"/>
                <a:gd name="T73" fmla="*/ 1016 h 1537"/>
                <a:gd name="T74" fmla="*/ 2558 w 2559"/>
                <a:gd name="T75" fmla="*/ 1016 h 1537"/>
                <a:gd name="T76" fmla="*/ 2513 w 2559"/>
                <a:gd name="T77" fmla="*/ 802 h 1537"/>
                <a:gd name="T78" fmla="*/ 2497 w 2559"/>
                <a:gd name="T79" fmla="*/ 711 h 1537"/>
                <a:gd name="T80" fmla="*/ 2444 w 2559"/>
                <a:gd name="T81" fmla="*/ 596 h 1537"/>
                <a:gd name="T82" fmla="*/ 2047 w 2559"/>
                <a:gd name="T83" fmla="*/ 222 h 1537"/>
                <a:gd name="T84" fmla="*/ 1543 w 2559"/>
                <a:gd name="T85" fmla="*/ 69 h 1537"/>
                <a:gd name="T86" fmla="*/ 1199 w 2559"/>
                <a:gd name="T87" fmla="*/ 31 h 1537"/>
                <a:gd name="T88" fmla="*/ 962 w 2559"/>
                <a:gd name="T89" fmla="*/ 16 h 1537"/>
                <a:gd name="T90" fmla="*/ 710 w 2559"/>
                <a:gd name="T91" fmla="*/ 16 h 1537"/>
                <a:gd name="T92" fmla="*/ 519 w 2559"/>
                <a:gd name="T93" fmla="*/ 336 h 1537"/>
                <a:gd name="T94" fmla="*/ 397 w 2559"/>
                <a:gd name="T95" fmla="*/ 474 h 1537"/>
                <a:gd name="T96" fmla="*/ 214 w 2559"/>
                <a:gd name="T97" fmla="*/ 413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59" h="1537">
                  <a:moveTo>
                    <a:pt x="214" y="413"/>
                  </a:moveTo>
                  <a:lnTo>
                    <a:pt x="214" y="413"/>
                  </a:lnTo>
                  <a:cubicBezTo>
                    <a:pt x="206" y="436"/>
                    <a:pt x="183" y="459"/>
                    <a:pt x="183" y="481"/>
                  </a:cubicBezTo>
                  <a:cubicBezTo>
                    <a:pt x="183" y="497"/>
                    <a:pt x="214" y="512"/>
                    <a:pt x="206" y="527"/>
                  </a:cubicBezTo>
                  <a:cubicBezTo>
                    <a:pt x="191" y="558"/>
                    <a:pt x="153" y="566"/>
                    <a:pt x="122" y="581"/>
                  </a:cubicBezTo>
                  <a:cubicBezTo>
                    <a:pt x="91" y="596"/>
                    <a:pt x="61" y="596"/>
                    <a:pt x="30" y="611"/>
                  </a:cubicBezTo>
                  <a:lnTo>
                    <a:pt x="30" y="611"/>
                  </a:lnTo>
                  <a:cubicBezTo>
                    <a:pt x="22" y="650"/>
                    <a:pt x="0" y="688"/>
                    <a:pt x="7" y="726"/>
                  </a:cubicBezTo>
                  <a:cubicBezTo>
                    <a:pt x="15" y="764"/>
                    <a:pt x="38" y="795"/>
                    <a:pt x="53" y="825"/>
                  </a:cubicBezTo>
                  <a:cubicBezTo>
                    <a:pt x="68" y="848"/>
                    <a:pt x="91" y="856"/>
                    <a:pt x="99" y="879"/>
                  </a:cubicBezTo>
                  <a:cubicBezTo>
                    <a:pt x="99" y="909"/>
                    <a:pt x="76" y="932"/>
                    <a:pt x="76" y="963"/>
                  </a:cubicBezTo>
                  <a:cubicBezTo>
                    <a:pt x="76" y="1001"/>
                    <a:pt x="68" y="1047"/>
                    <a:pt x="84" y="1085"/>
                  </a:cubicBezTo>
                  <a:cubicBezTo>
                    <a:pt x="91" y="1108"/>
                    <a:pt x="107" y="1139"/>
                    <a:pt x="130" y="1146"/>
                  </a:cubicBezTo>
                  <a:cubicBezTo>
                    <a:pt x="168" y="1154"/>
                    <a:pt x="214" y="1123"/>
                    <a:pt x="252" y="1131"/>
                  </a:cubicBezTo>
                  <a:cubicBezTo>
                    <a:pt x="297" y="1139"/>
                    <a:pt x="336" y="1169"/>
                    <a:pt x="374" y="1192"/>
                  </a:cubicBezTo>
                  <a:cubicBezTo>
                    <a:pt x="397" y="1215"/>
                    <a:pt x="412" y="1245"/>
                    <a:pt x="427" y="1276"/>
                  </a:cubicBezTo>
                  <a:cubicBezTo>
                    <a:pt x="435" y="1299"/>
                    <a:pt x="443" y="1329"/>
                    <a:pt x="450" y="1352"/>
                  </a:cubicBezTo>
                  <a:cubicBezTo>
                    <a:pt x="450" y="1360"/>
                    <a:pt x="450" y="1360"/>
                    <a:pt x="450" y="1360"/>
                  </a:cubicBezTo>
                  <a:cubicBezTo>
                    <a:pt x="496" y="1345"/>
                    <a:pt x="542" y="1322"/>
                    <a:pt x="588" y="1314"/>
                  </a:cubicBezTo>
                  <a:cubicBezTo>
                    <a:pt x="649" y="1299"/>
                    <a:pt x="718" y="1283"/>
                    <a:pt x="779" y="1283"/>
                  </a:cubicBezTo>
                  <a:cubicBezTo>
                    <a:pt x="809" y="1283"/>
                    <a:pt x="855" y="1291"/>
                    <a:pt x="863" y="1322"/>
                  </a:cubicBezTo>
                  <a:cubicBezTo>
                    <a:pt x="870" y="1360"/>
                    <a:pt x="802" y="1398"/>
                    <a:pt x="825" y="1436"/>
                  </a:cubicBezTo>
                  <a:cubicBezTo>
                    <a:pt x="840" y="1475"/>
                    <a:pt x="901" y="1459"/>
                    <a:pt x="939" y="1459"/>
                  </a:cubicBezTo>
                  <a:cubicBezTo>
                    <a:pt x="1008" y="1467"/>
                    <a:pt x="1084" y="1452"/>
                    <a:pt x="1153" y="1459"/>
                  </a:cubicBezTo>
                  <a:cubicBezTo>
                    <a:pt x="1206" y="1459"/>
                    <a:pt x="1268" y="1482"/>
                    <a:pt x="1321" y="1490"/>
                  </a:cubicBezTo>
                  <a:cubicBezTo>
                    <a:pt x="1359" y="1497"/>
                    <a:pt x="1397" y="1505"/>
                    <a:pt x="1436" y="1513"/>
                  </a:cubicBezTo>
                  <a:cubicBezTo>
                    <a:pt x="1512" y="1520"/>
                    <a:pt x="1588" y="1536"/>
                    <a:pt x="1665" y="1528"/>
                  </a:cubicBezTo>
                  <a:cubicBezTo>
                    <a:pt x="1695" y="1528"/>
                    <a:pt x="1718" y="1490"/>
                    <a:pt x="1741" y="1475"/>
                  </a:cubicBezTo>
                  <a:cubicBezTo>
                    <a:pt x="1779" y="1452"/>
                    <a:pt x="1810" y="1436"/>
                    <a:pt x="1840" y="1413"/>
                  </a:cubicBezTo>
                  <a:cubicBezTo>
                    <a:pt x="1871" y="1383"/>
                    <a:pt x="1894" y="1345"/>
                    <a:pt x="1917" y="1314"/>
                  </a:cubicBezTo>
                  <a:cubicBezTo>
                    <a:pt x="1932" y="1291"/>
                    <a:pt x="1940" y="1253"/>
                    <a:pt x="1970" y="1245"/>
                  </a:cubicBezTo>
                  <a:cubicBezTo>
                    <a:pt x="2024" y="1238"/>
                    <a:pt x="2077" y="1261"/>
                    <a:pt x="2131" y="1261"/>
                  </a:cubicBezTo>
                  <a:cubicBezTo>
                    <a:pt x="2192" y="1261"/>
                    <a:pt x="2253" y="1276"/>
                    <a:pt x="2314" y="1253"/>
                  </a:cubicBezTo>
                  <a:cubicBezTo>
                    <a:pt x="2344" y="1238"/>
                    <a:pt x="2375" y="1192"/>
                    <a:pt x="2383" y="1154"/>
                  </a:cubicBezTo>
                  <a:cubicBezTo>
                    <a:pt x="2390" y="1139"/>
                    <a:pt x="2352" y="1123"/>
                    <a:pt x="2352" y="1100"/>
                  </a:cubicBezTo>
                  <a:cubicBezTo>
                    <a:pt x="2360" y="1070"/>
                    <a:pt x="2375" y="1039"/>
                    <a:pt x="2406" y="1024"/>
                  </a:cubicBezTo>
                  <a:cubicBezTo>
                    <a:pt x="2452" y="1008"/>
                    <a:pt x="2513" y="1016"/>
                    <a:pt x="2558" y="1016"/>
                  </a:cubicBezTo>
                  <a:lnTo>
                    <a:pt x="2558" y="1016"/>
                  </a:lnTo>
                  <a:cubicBezTo>
                    <a:pt x="2558" y="940"/>
                    <a:pt x="2558" y="879"/>
                    <a:pt x="2513" y="802"/>
                  </a:cubicBezTo>
                  <a:cubicBezTo>
                    <a:pt x="2497" y="772"/>
                    <a:pt x="2505" y="741"/>
                    <a:pt x="2497" y="711"/>
                  </a:cubicBezTo>
                  <a:cubicBezTo>
                    <a:pt x="2482" y="657"/>
                    <a:pt x="2467" y="634"/>
                    <a:pt x="2444" y="596"/>
                  </a:cubicBezTo>
                  <a:cubicBezTo>
                    <a:pt x="2352" y="459"/>
                    <a:pt x="2177" y="336"/>
                    <a:pt x="2047" y="222"/>
                  </a:cubicBezTo>
                  <a:cubicBezTo>
                    <a:pt x="1909" y="92"/>
                    <a:pt x="1711" y="138"/>
                    <a:pt x="1543" y="69"/>
                  </a:cubicBezTo>
                  <a:cubicBezTo>
                    <a:pt x="1443" y="31"/>
                    <a:pt x="1283" y="84"/>
                    <a:pt x="1199" y="31"/>
                  </a:cubicBezTo>
                  <a:cubicBezTo>
                    <a:pt x="1115" y="0"/>
                    <a:pt x="1054" y="0"/>
                    <a:pt x="962" y="16"/>
                  </a:cubicBezTo>
                  <a:cubicBezTo>
                    <a:pt x="886" y="23"/>
                    <a:pt x="794" y="0"/>
                    <a:pt x="710" y="16"/>
                  </a:cubicBezTo>
                  <a:cubicBezTo>
                    <a:pt x="557" y="39"/>
                    <a:pt x="534" y="207"/>
                    <a:pt x="519" y="336"/>
                  </a:cubicBezTo>
                  <a:cubicBezTo>
                    <a:pt x="511" y="375"/>
                    <a:pt x="412" y="405"/>
                    <a:pt x="397" y="474"/>
                  </a:cubicBezTo>
                  <a:cubicBezTo>
                    <a:pt x="366" y="474"/>
                    <a:pt x="275" y="443"/>
                    <a:pt x="214" y="413"/>
                  </a:cubicBezTo>
                </a:path>
              </a:pathLst>
            </a:custGeom>
            <a:solidFill>
              <a:schemeClr val="accent5"/>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17" name="Freeform 69"/>
            <p:cNvSpPr>
              <a:spLocks noChangeArrowheads="1"/>
            </p:cNvSpPr>
            <p:nvPr/>
          </p:nvSpPr>
          <p:spPr bwMode="auto">
            <a:xfrm>
              <a:off x="8138583" y="7994650"/>
              <a:ext cx="825446" cy="622300"/>
            </a:xfrm>
            <a:custGeom>
              <a:avLst/>
              <a:gdLst>
                <a:gd name="T0" fmla="*/ 99 w 2292"/>
                <a:gd name="T1" fmla="*/ 1284 h 1728"/>
                <a:gd name="T2" fmla="*/ 99 w 2292"/>
                <a:gd name="T3" fmla="*/ 1284 h 1728"/>
                <a:gd name="T4" fmla="*/ 84 w 2292"/>
                <a:gd name="T5" fmla="*/ 1154 h 1728"/>
                <a:gd name="T6" fmla="*/ 115 w 2292"/>
                <a:gd name="T7" fmla="*/ 1062 h 1728"/>
                <a:gd name="T8" fmla="*/ 145 w 2292"/>
                <a:gd name="T9" fmla="*/ 986 h 1728"/>
                <a:gd name="T10" fmla="*/ 229 w 2292"/>
                <a:gd name="T11" fmla="*/ 986 h 1728"/>
                <a:gd name="T12" fmla="*/ 229 w 2292"/>
                <a:gd name="T13" fmla="*/ 825 h 1728"/>
                <a:gd name="T14" fmla="*/ 153 w 2292"/>
                <a:gd name="T15" fmla="*/ 787 h 1728"/>
                <a:gd name="T16" fmla="*/ 53 w 2292"/>
                <a:gd name="T17" fmla="*/ 825 h 1728"/>
                <a:gd name="T18" fmla="*/ 0 w 2292"/>
                <a:gd name="T19" fmla="*/ 764 h 1728"/>
                <a:gd name="T20" fmla="*/ 23 w 2292"/>
                <a:gd name="T21" fmla="*/ 696 h 1728"/>
                <a:gd name="T22" fmla="*/ 30 w 2292"/>
                <a:gd name="T23" fmla="*/ 665 h 1728"/>
                <a:gd name="T24" fmla="*/ 130 w 2292"/>
                <a:gd name="T25" fmla="*/ 757 h 1728"/>
                <a:gd name="T26" fmla="*/ 237 w 2292"/>
                <a:gd name="T27" fmla="*/ 719 h 1728"/>
                <a:gd name="T28" fmla="*/ 237 w 2292"/>
                <a:gd name="T29" fmla="*/ 673 h 1728"/>
                <a:gd name="T30" fmla="*/ 183 w 2292"/>
                <a:gd name="T31" fmla="*/ 612 h 1728"/>
                <a:gd name="T32" fmla="*/ 137 w 2292"/>
                <a:gd name="T33" fmla="*/ 589 h 1728"/>
                <a:gd name="T34" fmla="*/ 145 w 2292"/>
                <a:gd name="T35" fmla="*/ 528 h 1728"/>
                <a:gd name="T36" fmla="*/ 84 w 2292"/>
                <a:gd name="T37" fmla="*/ 459 h 1728"/>
                <a:gd name="T38" fmla="*/ 69 w 2292"/>
                <a:gd name="T39" fmla="*/ 398 h 1728"/>
                <a:gd name="T40" fmla="*/ 160 w 2292"/>
                <a:gd name="T41" fmla="*/ 344 h 1728"/>
                <a:gd name="T42" fmla="*/ 160 w 2292"/>
                <a:gd name="T43" fmla="*/ 352 h 1728"/>
                <a:gd name="T44" fmla="*/ 298 w 2292"/>
                <a:gd name="T45" fmla="*/ 306 h 1728"/>
                <a:gd name="T46" fmla="*/ 489 w 2292"/>
                <a:gd name="T47" fmla="*/ 275 h 1728"/>
                <a:gd name="T48" fmla="*/ 573 w 2292"/>
                <a:gd name="T49" fmla="*/ 314 h 1728"/>
                <a:gd name="T50" fmla="*/ 535 w 2292"/>
                <a:gd name="T51" fmla="*/ 428 h 1728"/>
                <a:gd name="T52" fmla="*/ 649 w 2292"/>
                <a:gd name="T53" fmla="*/ 451 h 1728"/>
                <a:gd name="T54" fmla="*/ 863 w 2292"/>
                <a:gd name="T55" fmla="*/ 451 h 1728"/>
                <a:gd name="T56" fmla="*/ 1031 w 2292"/>
                <a:gd name="T57" fmla="*/ 482 h 1728"/>
                <a:gd name="T58" fmla="*/ 1146 w 2292"/>
                <a:gd name="T59" fmla="*/ 505 h 1728"/>
                <a:gd name="T60" fmla="*/ 1375 w 2292"/>
                <a:gd name="T61" fmla="*/ 520 h 1728"/>
                <a:gd name="T62" fmla="*/ 1451 w 2292"/>
                <a:gd name="T63" fmla="*/ 467 h 1728"/>
                <a:gd name="T64" fmla="*/ 1550 w 2292"/>
                <a:gd name="T65" fmla="*/ 405 h 1728"/>
                <a:gd name="T66" fmla="*/ 1627 w 2292"/>
                <a:gd name="T67" fmla="*/ 306 h 1728"/>
                <a:gd name="T68" fmla="*/ 1680 w 2292"/>
                <a:gd name="T69" fmla="*/ 237 h 1728"/>
                <a:gd name="T70" fmla="*/ 1841 w 2292"/>
                <a:gd name="T71" fmla="*/ 253 h 1728"/>
                <a:gd name="T72" fmla="*/ 2024 w 2292"/>
                <a:gd name="T73" fmla="*/ 245 h 1728"/>
                <a:gd name="T74" fmla="*/ 2093 w 2292"/>
                <a:gd name="T75" fmla="*/ 146 h 1728"/>
                <a:gd name="T76" fmla="*/ 2062 w 2292"/>
                <a:gd name="T77" fmla="*/ 92 h 1728"/>
                <a:gd name="T78" fmla="*/ 2116 w 2292"/>
                <a:gd name="T79" fmla="*/ 16 h 1728"/>
                <a:gd name="T80" fmla="*/ 2268 w 2292"/>
                <a:gd name="T81" fmla="*/ 8 h 1728"/>
                <a:gd name="T82" fmla="*/ 2268 w 2292"/>
                <a:gd name="T83" fmla="*/ 8 h 1728"/>
                <a:gd name="T84" fmla="*/ 2276 w 2292"/>
                <a:gd name="T85" fmla="*/ 123 h 1728"/>
                <a:gd name="T86" fmla="*/ 2253 w 2292"/>
                <a:gd name="T87" fmla="*/ 497 h 1728"/>
                <a:gd name="T88" fmla="*/ 2116 w 2292"/>
                <a:gd name="T89" fmla="*/ 772 h 1728"/>
                <a:gd name="T90" fmla="*/ 2085 w 2292"/>
                <a:gd name="T91" fmla="*/ 994 h 1728"/>
                <a:gd name="T92" fmla="*/ 2009 w 2292"/>
                <a:gd name="T93" fmla="*/ 1314 h 1728"/>
                <a:gd name="T94" fmla="*/ 1848 w 2292"/>
                <a:gd name="T95" fmla="*/ 1406 h 1728"/>
                <a:gd name="T96" fmla="*/ 1757 w 2292"/>
                <a:gd name="T97" fmla="*/ 1567 h 1728"/>
                <a:gd name="T98" fmla="*/ 1550 w 2292"/>
                <a:gd name="T99" fmla="*/ 1628 h 1728"/>
                <a:gd name="T100" fmla="*/ 1421 w 2292"/>
                <a:gd name="T101" fmla="*/ 1498 h 1728"/>
                <a:gd name="T102" fmla="*/ 1489 w 2292"/>
                <a:gd name="T103" fmla="*/ 1628 h 1728"/>
                <a:gd name="T104" fmla="*/ 1489 w 2292"/>
                <a:gd name="T105" fmla="*/ 1628 h 1728"/>
                <a:gd name="T106" fmla="*/ 1245 w 2292"/>
                <a:gd name="T107" fmla="*/ 1544 h 1728"/>
                <a:gd name="T108" fmla="*/ 1024 w 2292"/>
                <a:gd name="T109" fmla="*/ 1521 h 1728"/>
                <a:gd name="T110" fmla="*/ 978 w 2292"/>
                <a:gd name="T111" fmla="*/ 1505 h 1728"/>
                <a:gd name="T112" fmla="*/ 718 w 2292"/>
                <a:gd name="T113" fmla="*/ 1528 h 1728"/>
                <a:gd name="T114" fmla="*/ 657 w 2292"/>
                <a:gd name="T115" fmla="*/ 1391 h 1728"/>
                <a:gd name="T116" fmla="*/ 557 w 2292"/>
                <a:gd name="T117" fmla="*/ 1253 h 1728"/>
                <a:gd name="T118" fmla="*/ 313 w 2292"/>
                <a:gd name="T119" fmla="*/ 1299 h 1728"/>
                <a:gd name="T120" fmla="*/ 260 w 2292"/>
                <a:gd name="T121" fmla="*/ 1261 h 1728"/>
                <a:gd name="T122" fmla="*/ 99 w 2292"/>
                <a:gd name="T123" fmla="*/ 1284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92" h="1728">
                  <a:moveTo>
                    <a:pt x="99" y="1284"/>
                  </a:moveTo>
                  <a:lnTo>
                    <a:pt x="99" y="1284"/>
                  </a:lnTo>
                  <a:cubicBezTo>
                    <a:pt x="92" y="1238"/>
                    <a:pt x="84" y="1200"/>
                    <a:pt x="84" y="1154"/>
                  </a:cubicBezTo>
                  <a:cubicBezTo>
                    <a:pt x="92" y="1123"/>
                    <a:pt x="99" y="1093"/>
                    <a:pt x="115" y="1062"/>
                  </a:cubicBezTo>
                  <a:cubicBezTo>
                    <a:pt x="122" y="1032"/>
                    <a:pt x="122" y="1001"/>
                    <a:pt x="145" y="986"/>
                  </a:cubicBezTo>
                  <a:cubicBezTo>
                    <a:pt x="168" y="971"/>
                    <a:pt x="214" y="1009"/>
                    <a:pt x="229" y="986"/>
                  </a:cubicBezTo>
                  <a:cubicBezTo>
                    <a:pt x="252" y="940"/>
                    <a:pt x="244" y="879"/>
                    <a:pt x="229" y="825"/>
                  </a:cubicBezTo>
                  <a:cubicBezTo>
                    <a:pt x="214" y="803"/>
                    <a:pt x="183" y="787"/>
                    <a:pt x="153" y="787"/>
                  </a:cubicBezTo>
                  <a:cubicBezTo>
                    <a:pt x="122" y="787"/>
                    <a:pt x="92" y="833"/>
                    <a:pt x="53" y="825"/>
                  </a:cubicBezTo>
                  <a:cubicBezTo>
                    <a:pt x="30" y="818"/>
                    <a:pt x="7" y="795"/>
                    <a:pt x="0" y="764"/>
                  </a:cubicBezTo>
                  <a:cubicBezTo>
                    <a:pt x="0" y="742"/>
                    <a:pt x="15" y="719"/>
                    <a:pt x="23" y="696"/>
                  </a:cubicBezTo>
                  <a:cubicBezTo>
                    <a:pt x="23" y="688"/>
                    <a:pt x="23" y="657"/>
                    <a:pt x="30" y="665"/>
                  </a:cubicBezTo>
                  <a:cubicBezTo>
                    <a:pt x="76" y="688"/>
                    <a:pt x="92" y="742"/>
                    <a:pt x="130" y="757"/>
                  </a:cubicBezTo>
                  <a:cubicBezTo>
                    <a:pt x="168" y="764"/>
                    <a:pt x="206" y="742"/>
                    <a:pt x="237" y="719"/>
                  </a:cubicBezTo>
                  <a:cubicBezTo>
                    <a:pt x="244" y="711"/>
                    <a:pt x="237" y="688"/>
                    <a:pt x="237" y="673"/>
                  </a:cubicBezTo>
                  <a:cubicBezTo>
                    <a:pt x="221" y="650"/>
                    <a:pt x="206" y="627"/>
                    <a:pt x="183" y="612"/>
                  </a:cubicBezTo>
                  <a:cubicBezTo>
                    <a:pt x="168" y="596"/>
                    <a:pt x="145" y="604"/>
                    <a:pt x="137" y="589"/>
                  </a:cubicBezTo>
                  <a:cubicBezTo>
                    <a:pt x="130" y="573"/>
                    <a:pt x="153" y="543"/>
                    <a:pt x="145" y="528"/>
                  </a:cubicBezTo>
                  <a:cubicBezTo>
                    <a:pt x="137" y="497"/>
                    <a:pt x="99" y="482"/>
                    <a:pt x="84" y="459"/>
                  </a:cubicBezTo>
                  <a:cubicBezTo>
                    <a:pt x="69" y="444"/>
                    <a:pt x="53" y="413"/>
                    <a:pt x="69" y="398"/>
                  </a:cubicBezTo>
                  <a:cubicBezTo>
                    <a:pt x="92" y="375"/>
                    <a:pt x="130" y="367"/>
                    <a:pt x="160" y="344"/>
                  </a:cubicBezTo>
                  <a:cubicBezTo>
                    <a:pt x="160" y="352"/>
                    <a:pt x="160" y="352"/>
                    <a:pt x="160" y="352"/>
                  </a:cubicBezTo>
                  <a:cubicBezTo>
                    <a:pt x="206" y="337"/>
                    <a:pt x="252" y="314"/>
                    <a:pt x="298" y="306"/>
                  </a:cubicBezTo>
                  <a:cubicBezTo>
                    <a:pt x="359" y="291"/>
                    <a:pt x="428" y="275"/>
                    <a:pt x="489" y="275"/>
                  </a:cubicBezTo>
                  <a:cubicBezTo>
                    <a:pt x="519" y="275"/>
                    <a:pt x="565" y="283"/>
                    <a:pt x="573" y="314"/>
                  </a:cubicBezTo>
                  <a:cubicBezTo>
                    <a:pt x="580" y="352"/>
                    <a:pt x="512" y="390"/>
                    <a:pt x="535" y="428"/>
                  </a:cubicBezTo>
                  <a:cubicBezTo>
                    <a:pt x="550" y="467"/>
                    <a:pt x="611" y="451"/>
                    <a:pt x="649" y="451"/>
                  </a:cubicBezTo>
                  <a:cubicBezTo>
                    <a:pt x="718" y="459"/>
                    <a:pt x="794" y="444"/>
                    <a:pt x="863" y="451"/>
                  </a:cubicBezTo>
                  <a:cubicBezTo>
                    <a:pt x="916" y="451"/>
                    <a:pt x="978" y="474"/>
                    <a:pt x="1031" y="482"/>
                  </a:cubicBezTo>
                  <a:cubicBezTo>
                    <a:pt x="1069" y="489"/>
                    <a:pt x="1107" y="497"/>
                    <a:pt x="1146" y="505"/>
                  </a:cubicBezTo>
                  <a:cubicBezTo>
                    <a:pt x="1222" y="512"/>
                    <a:pt x="1298" y="528"/>
                    <a:pt x="1375" y="520"/>
                  </a:cubicBezTo>
                  <a:cubicBezTo>
                    <a:pt x="1405" y="520"/>
                    <a:pt x="1428" y="482"/>
                    <a:pt x="1451" y="467"/>
                  </a:cubicBezTo>
                  <a:cubicBezTo>
                    <a:pt x="1489" y="444"/>
                    <a:pt x="1520" y="428"/>
                    <a:pt x="1550" y="405"/>
                  </a:cubicBezTo>
                  <a:cubicBezTo>
                    <a:pt x="1581" y="375"/>
                    <a:pt x="1604" y="337"/>
                    <a:pt x="1627" y="306"/>
                  </a:cubicBezTo>
                  <a:cubicBezTo>
                    <a:pt x="1642" y="283"/>
                    <a:pt x="1650" y="245"/>
                    <a:pt x="1680" y="237"/>
                  </a:cubicBezTo>
                  <a:cubicBezTo>
                    <a:pt x="1734" y="230"/>
                    <a:pt x="1787" y="253"/>
                    <a:pt x="1841" y="253"/>
                  </a:cubicBezTo>
                  <a:cubicBezTo>
                    <a:pt x="1902" y="253"/>
                    <a:pt x="1963" y="268"/>
                    <a:pt x="2024" y="245"/>
                  </a:cubicBezTo>
                  <a:cubicBezTo>
                    <a:pt x="2054" y="230"/>
                    <a:pt x="2085" y="184"/>
                    <a:pt x="2093" y="146"/>
                  </a:cubicBezTo>
                  <a:cubicBezTo>
                    <a:pt x="2100" y="131"/>
                    <a:pt x="2062" y="115"/>
                    <a:pt x="2062" y="92"/>
                  </a:cubicBezTo>
                  <a:cubicBezTo>
                    <a:pt x="2070" y="62"/>
                    <a:pt x="2085" y="31"/>
                    <a:pt x="2116" y="16"/>
                  </a:cubicBezTo>
                  <a:cubicBezTo>
                    <a:pt x="2162" y="0"/>
                    <a:pt x="2223" y="8"/>
                    <a:pt x="2268" y="8"/>
                  </a:cubicBezTo>
                  <a:lnTo>
                    <a:pt x="2268" y="8"/>
                  </a:lnTo>
                  <a:cubicBezTo>
                    <a:pt x="2268" y="46"/>
                    <a:pt x="2261" y="85"/>
                    <a:pt x="2276" y="123"/>
                  </a:cubicBezTo>
                  <a:cubicBezTo>
                    <a:pt x="2291" y="237"/>
                    <a:pt x="2284" y="383"/>
                    <a:pt x="2253" y="497"/>
                  </a:cubicBezTo>
                  <a:cubicBezTo>
                    <a:pt x="2116" y="772"/>
                    <a:pt x="2116" y="772"/>
                    <a:pt x="2116" y="772"/>
                  </a:cubicBezTo>
                  <a:cubicBezTo>
                    <a:pt x="2093" y="825"/>
                    <a:pt x="2085" y="940"/>
                    <a:pt x="2085" y="994"/>
                  </a:cubicBezTo>
                  <a:cubicBezTo>
                    <a:pt x="2085" y="1039"/>
                    <a:pt x="2032" y="1299"/>
                    <a:pt x="2009" y="1314"/>
                  </a:cubicBezTo>
                  <a:cubicBezTo>
                    <a:pt x="1955" y="1345"/>
                    <a:pt x="1894" y="1368"/>
                    <a:pt x="1848" y="1406"/>
                  </a:cubicBezTo>
                  <a:cubicBezTo>
                    <a:pt x="1802" y="1436"/>
                    <a:pt x="1795" y="1521"/>
                    <a:pt x="1757" y="1567"/>
                  </a:cubicBezTo>
                  <a:cubicBezTo>
                    <a:pt x="1696" y="1605"/>
                    <a:pt x="1604" y="1727"/>
                    <a:pt x="1550" y="1628"/>
                  </a:cubicBezTo>
                  <a:cubicBezTo>
                    <a:pt x="1512" y="1551"/>
                    <a:pt x="1535" y="1528"/>
                    <a:pt x="1421" y="1498"/>
                  </a:cubicBezTo>
                  <a:cubicBezTo>
                    <a:pt x="1497" y="1498"/>
                    <a:pt x="1543" y="1597"/>
                    <a:pt x="1489" y="1628"/>
                  </a:cubicBezTo>
                  <a:lnTo>
                    <a:pt x="1489" y="1628"/>
                  </a:lnTo>
                  <a:cubicBezTo>
                    <a:pt x="1382" y="1589"/>
                    <a:pt x="1352" y="1567"/>
                    <a:pt x="1245" y="1544"/>
                  </a:cubicBezTo>
                  <a:cubicBezTo>
                    <a:pt x="1168" y="1528"/>
                    <a:pt x="1092" y="1536"/>
                    <a:pt x="1024" y="1521"/>
                  </a:cubicBezTo>
                  <a:cubicBezTo>
                    <a:pt x="1008" y="1521"/>
                    <a:pt x="993" y="1505"/>
                    <a:pt x="978" y="1505"/>
                  </a:cubicBezTo>
                  <a:cubicBezTo>
                    <a:pt x="893" y="1505"/>
                    <a:pt x="802" y="1559"/>
                    <a:pt x="718" y="1528"/>
                  </a:cubicBezTo>
                  <a:cubicBezTo>
                    <a:pt x="672" y="1513"/>
                    <a:pt x="680" y="1436"/>
                    <a:pt x="657" y="1391"/>
                  </a:cubicBezTo>
                  <a:cubicBezTo>
                    <a:pt x="626" y="1345"/>
                    <a:pt x="611" y="1269"/>
                    <a:pt x="557" y="1253"/>
                  </a:cubicBezTo>
                  <a:cubicBezTo>
                    <a:pt x="481" y="1230"/>
                    <a:pt x="397" y="1299"/>
                    <a:pt x="313" y="1299"/>
                  </a:cubicBezTo>
                  <a:cubicBezTo>
                    <a:pt x="298" y="1299"/>
                    <a:pt x="282" y="1269"/>
                    <a:pt x="260" y="1261"/>
                  </a:cubicBezTo>
                  <a:cubicBezTo>
                    <a:pt x="206" y="1261"/>
                    <a:pt x="153" y="1276"/>
                    <a:pt x="99" y="128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18" name="Freeform 70"/>
            <p:cNvSpPr>
              <a:spLocks noChangeArrowheads="1"/>
            </p:cNvSpPr>
            <p:nvPr/>
          </p:nvSpPr>
          <p:spPr bwMode="auto">
            <a:xfrm>
              <a:off x="7948096" y="8407400"/>
              <a:ext cx="769887" cy="585788"/>
            </a:xfrm>
            <a:custGeom>
              <a:avLst/>
              <a:gdLst>
                <a:gd name="T0" fmla="*/ 130 w 2140"/>
                <a:gd name="T1" fmla="*/ 290 h 1628"/>
                <a:gd name="T2" fmla="*/ 244 w 2140"/>
                <a:gd name="T3" fmla="*/ 138 h 1628"/>
                <a:gd name="T4" fmla="*/ 336 w 2140"/>
                <a:gd name="T5" fmla="*/ 16 h 1628"/>
                <a:gd name="T6" fmla="*/ 451 w 2140"/>
                <a:gd name="T7" fmla="*/ 38 h 1628"/>
                <a:gd name="T8" fmla="*/ 619 w 2140"/>
                <a:gd name="T9" fmla="*/ 176 h 1628"/>
                <a:gd name="T10" fmla="*/ 626 w 2140"/>
                <a:gd name="T11" fmla="*/ 138 h 1628"/>
                <a:gd name="T12" fmla="*/ 840 w 2140"/>
                <a:gd name="T13" fmla="*/ 153 h 1628"/>
                <a:gd name="T14" fmla="*/ 1184 w 2140"/>
                <a:gd name="T15" fmla="*/ 245 h 1628"/>
                <a:gd name="T16" fmla="*/ 1505 w 2140"/>
                <a:gd name="T17" fmla="*/ 359 h 1628"/>
                <a:gd name="T18" fmla="*/ 1772 w 2140"/>
                <a:gd name="T19" fmla="*/ 398 h 1628"/>
                <a:gd name="T20" fmla="*/ 2016 w 2140"/>
                <a:gd name="T21" fmla="*/ 482 h 1628"/>
                <a:gd name="T22" fmla="*/ 1787 w 2140"/>
                <a:gd name="T23" fmla="*/ 504 h 1628"/>
                <a:gd name="T24" fmla="*/ 1993 w 2140"/>
                <a:gd name="T25" fmla="*/ 619 h 1628"/>
                <a:gd name="T26" fmla="*/ 2055 w 2140"/>
                <a:gd name="T27" fmla="*/ 688 h 1628"/>
                <a:gd name="T28" fmla="*/ 1665 w 2140"/>
                <a:gd name="T29" fmla="*/ 894 h 1628"/>
                <a:gd name="T30" fmla="*/ 1451 w 2140"/>
                <a:gd name="T31" fmla="*/ 978 h 1628"/>
                <a:gd name="T32" fmla="*/ 1428 w 2140"/>
                <a:gd name="T33" fmla="*/ 1108 h 1628"/>
                <a:gd name="T34" fmla="*/ 1558 w 2140"/>
                <a:gd name="T35" fmla="*/ 1276 h 1628"/>
                <a:gd name="T36" fmla="*/ 1375 w 2140"/>
                <a:gd name="T37" fmla="*/ 1559 h 1628"/>
                <a:gd name="T38" fmla="*/ 1054 w 2140"/>
                <a:gd name="T39" fmla="*/ 1413 h 1628"/>
                <a:gd name="T40" fmla="*/ 1069 w 2140"/>
                <a:gd name="T41" fmla="*/ 1582 h 1628"/>
                <a:gd name="T42" fmla="*/ 955 w 2140"/>
                <a:gd name="T43" fmla="*/ 1627 h 1628"/>
                <a:gd name="T44" fmla="*/ 718 w 2140"/>
                <a:gd name="T45" fmla="*/ 1490 h 1628"/>
                <a:gd name="T46" fmla="*/ 550 w 2140"/>
                <a:gd name="T47" fmla="*/ 1467 h 1628"/>
                <a:gd name="T48" fmla="*/ 481 w 2140"/>
                <a:gd name="T49" fmla="*/ 1398 h 1628"/>
                <a:gd name="T50" fmla="*/ 435 w 2140"/>
                <a:gd name="T51" fmla="*/ 1291 h 1628"/>
                <a:gd name="T52" fmla="*/ 321 w 2140"/>
                <a:gd name="T53" fmla="*/ 1307 h 1628"/>
                <a:gd name="T54" fmla="*/ 107 w 2140"/>
                <a:gd name="T55" fmla="*/ 1268 h 1628"/>
                <a:gd name="T56" fmla="*/ 53 w 2140"/>
                <a:gd name="T57" fmla="*/ 1177 h 1628"/>
                <a:gd name="T58" fmla="*/ 7 w 2140"/>
                <a:gd name="T59" fmla="*/ 1039 h 1628"/>
                <a:gd name="T60" fmla="*/ 237 w 2140"/>
                <a:gd name="T61" fmla="*/ 833 h 1628"/>
                <a:gd name="T62" fmla="*/ 313 w 2140"/>
                <a:gd name="T63" fmla="*/ 611 h 1628"/>
                <a:gd name="T64" fmla="*/ 221 w 2140"/>
                <a:gd name="T65" fmla="*/ 474 h 1628"/>
                <a:gd name="T66" fmla="*/ 130 w 2140"/>
                <a:gd name="T67" fmla="*/ 290 h 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40" h="1628">
                  <a:moveTo>
                    <a:pt x="130" y="290"/>
                  </a:moveTo>
                  <a:lnTo>
                    <a:pt x="130" y="290"/>
                  </a:lnTo>
                  <a:cubicBezTo>
                    <a:pt x="145" y="237"/>
                    <a:pt x="137" y="176"/>
                    <a:pt x="176" y="130"/>
                  </a:cubicBezTo>
                  <a:cubicBezTo>
                    <a:pt x="191" y="107"/>
                    <a:pt x="221" y="138"/>
                    <a:pt x="244" y="138"/>
                  </a:cubicBezTo>
                  <a:cubicBezTo>
                    <a:pt x="267" y="130"/>
                    <a:pt x="290" y="123"/>
                    <a:pt x="305" y="107"/>
                  </a:cubicBezTo>
                  <a:cubicBezTo>
                    <a:pt x="321" y="77"/>
                    <a:pt x="305" y="31"/>
                    <a:pt x="336" y="16"/>
                  </a:cubicBezTo>
                  <a:cubicBezTo>
                    <a:pt x="359" y="0"/>
                    <a:pt x="374" y="54"/>
                    <a:pt x="405" y="61"/>
                  </a:cubicBezTo>
                  <a:cubicBezTo>
                    <a:pt x="420" y="61"/>
                    <a:pt x="435" y="23"/>
                    <a:pt x="451" y="38"/>
                  </a:cubicBezTo>
                  <a:cubicBezTo>
                    <a:pt x="504" y="69"/>
                    <a:pt x="534" y="130"/>
                    <a:pt x="580" y="176"/>
                  </a:cubicBezTo>
                  <a:cubicBezTo>
                    <a:pt x="588" y="184"/>
                    <a:pt x="611" y="184"/>
                    <a:pt x="619" y="176"/>
                  </a:cubicBezTo>
                  <a:cubicBezTo>
                    <a:pt x="626" y="168"/>
                    <a:pt x="626" y="153"/>
                    <a:pt x="626" y="138"/>
                  </a:cubicBezTo>
                  <a:lnTo>
                    <a:pt x="626" y="138"/>
                  </a:lnTo>
                  <a:cubicBezTo>
                    <a:pt x="680" y="130"/>
                    <a:pt x="733" y="115"/>
                    <a:pt x="787" y="115"/>
                  </a:cubicBezTo>
                  <a:cubicBezTo>
                    <a:pt x="809" y="123"/>
                    <a:pt x="825" y="153"/>
                    <a:pt x="840" y="153"/>
                  </a:cubicBezTo>
                  <a:cubicBezTo>
                    <a:pt x="924" y="153"/>
                    <a:pt x="1008" y="84"/>
                    <a:pt x="1084" y="107"/>
                  </a:cubicBezTo>
                  <a:cubicBezTo>
                    <a:pt x="1138" y="123"/>
                    <a:pt x="1153" y="199"/>
                    <a:pt x="1184" y="245"/>
                  </a:cubicBezTo>
                  <a:cubicBezTo>
                    <a:pt x="1207" y="290"/>
                    <a:pt x="1199" y="367"/>
                    <a:pt x="1245" y="382"/>
                  </a:cubicBezTo>
                  <a:cubicBezTo>
                    <a:pt x="1329" y="413"/>
                    <a:pt x="1420" y="359"/>
                    <a:pt x="1505" y="359"/>
                  </a:cubicBezTo>
                  <a:cubicBezTo>
                    <a:pt x="1520" y="359"/>
                    <a:pt x="1535" y="375"/>
                    <a:pt x="1551" y="375"/>
                  </a:cubicBezTo>
                  <a:cubicBezTo>
                    <a:pt x="1619" y="390"/>
                    <a:pt x="1695" y="382"/>
                    <a:pt x="1772" y="398"/>
                  </a:cubicBezTo>
                  <a:cubicBezTo>
                    <a:pt x="1879" y="421"/>
                    <a:pt x="1909" y="443"/>
                    <a:pt x="2016" y="482"/>
                  </a:cubicBezTo>
                  <a:lnTo>
                    <a:pt x="2016" y="482"/>
                  </a:lnTo>
                  <a:cubicBezTo>
                    <a:pt x="1993" y="497"/>
                    <a:pt x="1963" y="497"/>
                    <a:pt x="1909" y="482"/>
                  </a:cubicBezTo>
                  <a:cubicBezTo>
                    <a:pt x="1887" y="474"/>
                    <a:pt x="1818" y="497"/>
                    <a:pt x="1787" y="504"/>
                  </a:cubicBezTo>
                  <a:cubicBezTo>
                    <a:pt x="1757" y="512"/>
                    <a:pt x="1894" y="520"/>
                    <a:pt x="1917" y="520"/>
                  </a:cubicBezTo>
                  <a:cubicBezTo>
                    <a:pt x="2016" y="520"/>
                    <a:pt x="2093" y="520"/>
                    <a:pt x="1993" y="619"/>
                  </a:cubicBezTo>
                  <a:cubicBezTo>
                    <a:pt x="1978" y="634"/>
                    <a:pt x="1948" y="688"/>
                    <a:pt x="1963" y="711"/>
                  </a:cubicBezTo>
                  <a:cubicBezTo>
                    <a:pt x="1986" y="749"/>
                    <a:pt x="2032" y="695"/>
                    <a:pt x="2055" y="688"/>
                  </a:cubicBezTo>
                  <a:cubicBezTo>
                    <a:pt x="2139" y="657"/>
                    <a:pt x="2039" y="795"/>
                    <a:pt x="2001" y="818"/>
                  </a:cubicBezTo>
                  <a:cubicBezTo>
                    <a:pt x="1909" y="894"/>
                    <a:pt x="1772" y="1016"/>
                    <a:pt x="1665" y="894"/>
                  </a:cubicBezTo>
                  <a:cubicBezTo>
                    <a:pt x="1657" y="879"/>
                    <a:pt x="1596" y="932"/>
                    <a:pt x="1573" y="947"/>
                  </a:cubicBezTo>
                  <a:cubicBezTo>
                    <a:pt x="1535" y="970"/>
                    <a:pt x="1489" y="947"/>
                    <a:pt x="1451" y="978"/>
                  </a:cubicBezTo>
                  <a:cubicBezTo>
                    <a:pt x="1390" y="1047"/>
                    <a:pt x="1375" y="1016"/>
                    <a:pt x="1298" y="1047"/>
                  </a:cubicBezTo>
                  <a:cubicBezTo>
                    <a:pt x="1107" y="1115"/>
                    <a:pt x="1375" y="1123"/>
                    <a:pt x="1428" y="1108"/>
                  </a:cubicBezTo>
                  <a:cubicBezTo>
                    <a:pt x="1451" y="1100"/>
                    <a:pt x="1551" y="1016"/>
                    <a:pt x="1566" y="1062"/>
                  </a:cubicBezTo>
                  <a:cubicBezTo>
                    <a:pt x="1573" y="1123"/>
                    <a:pt x="1558" y="1215"/>
                    <a:pt x="1558" y="1276"/>
                  </a:cubicBezTo>
                  <a:cubicBezTo>
                    <a:pt x="1543" y="1352"/>
                    <a:pt x="1466" y="1490"/>
                    <a:pt x="1375" y="1559"/>
                  </a:cubicBezTo>
                  <a:lnTo>
                    <a:pt x="1375" y="1559"/>
                  </a:lnTo>
                  <a:cubicBezTo>
                    <a:pt x="1344" y="1536"/>
                    <a:pt x="1291" y="1467"/>
                    <a:pt x="1253" y="1452"/>
                  </a:cubicBezTo>
                  <a:cubicBezTo>
                    <a:pt x="1191" y="1429"/>
                    <a:pt x="1123" y="1390"/>
                    <a:pt x="1054" y="1413"/>
                  </a:cubicBezTo>
                  <a:cubicBezTo>
                    <a:pt x="1023" y="1421"/>
                    <a:pt x="1069" y="1551"/>
                    <a:pt x="1069" y="1582"/>
                  </a:cubicBezTo>
                  <a:lnTo>
                    <a:pt x="1069" y="1582"/>
                  </a:lnTo>
                  <a:cubicBezTo>
                    <a:pt x="1031" y="1589"/>
                    <a:pt x="993" y="1612"/>
                    <a:pt x="955" y="1627"/>
                  </a:cubicBezTo>
                  <a:lnTo>
                    <a:pt x="955" y="1627"/>
                  </a:lnTo>
                  <a:cubicBezTo>
                    <a:pt x="909" y="1589"/>
                    <a:pt x="848" y="1505"/>
                    <a:pt x="794" y="1482"/>
                  </a:cubicBezTo>
                  <a:cubicBezTo>
                    <a:pt x="771" y="1474"/>
                    <a:pt x="748" y="1497"/>
                    <a:pt x="718" y="1490"/>
                  </a:cubicBezTo>
                  <a:cubicBezTo>
                    <a:pt x="703" y="1490"/>
                    <a:pt x="695" y="1459"/>
                    <a:pt x="680" y="1459"/>
                  </a:cubicBezTo>
                  <a:cubicBezTo>
                    <a:pt x="634" y="1452"/>
                    <a:pt x="596" y="1459"/>
                    <a:pt x="550" y="1467"/>
                  </a:cubicBezTo>
                  <a:cubicBezTo>
                    <a:pt x="557" y="1467"/>
                    <a:pt x="557" y="1467"/>
                    <a:pt x="557" y="1467"/>
                  </a:cubicBezTo>
                  <a:cubicBezTo>
                    <a:pt x="534" y="1444"/>
                    <a:pt x="504" y="1421"/>
                    <a:pt x="481" y="1398"/>
                  </a:cubicBezTo>
                  <a:cubicBezTo>
                    <a:pt x="473" y="1383"/>
                    <a:pt x="489" y="1375"/>
                    <a:pt x="481" y="1360"/>
                  </a:cubicBezTo>
                  <a:cubicBezTo>
                    <a:pt x="473" y="1337"/>
                    <a:pt x="458" y="1307"/>
                    <a:pt x="435" y="1291"/>
                  </a:cubicBezTo>
                  <a:cubicBezTo>
                    <a:pt x="420" y="1284"/>
                    <a:pt x="405" y="1307"/>
                    <a:pt x="390" y="1307"/>
                  </a:cubicBezTo>
                  <a:cubicBezTo>
                    <a:pt x="367" y="1314"/>
                    <a:pt x="344" y="1299"/>
                    <a:pt x="321" y="1307"/>
                  </a:cubicBezTo>
                  <a:cubicBezTo>
                    <a:pt x="275" y="1314"/>
                    <a:pt x="237" y="1368"/>
                    <a:pt x="191" y="1360"/>
                  </a:cubicBezTo>
                  <a:cubicBezTo>
                    <a:pt x="153" y="1352"/>
                    <a:pt x="137" y="1291"/>
                    <a:pt x="107" y="1268"/>
                  </a:cubicBezTo>
                  <a:cubicBezTo>
                    <a:pt x="92" y="1261"/>
                    <a:pt x="61" y="1276"/>
                    <a:pt x="53" y="1261"/>
                  </a:cubicBezTo>
                  <a:cubicBezTo>
                    <a:pt x="38" y="1238"/>
                    <a:pt x="53" y="1207"/>
                    <a:pt x="53" y="1177"/>
                  </a:cubicBezTo>
                  <a:lnTo>
                    <a:pt x="53" y="1177"/>
                  </a:lnTo>
                  <a:cubicBezTo>
                    <a:pt x="38" y="1131"/>
                    <a:pt x="0" y="1085"/>
                    <a:pt x="7" y="1039"/>
                  </a:cubicBezTo>
                  <a:cubicBezTo>
                    <a:pt x="7" y="978"/>
                    <a:pt x="30" y="917"/>
                    <a:pt x="76" y="879"/>
                  </a:cubicBezTo>
                  <a:cubicBezTo>
                    <a:pt x="115" y="840"/>
                    <a:pt x="191" y="856"/>
                    <a:pt x="237" y="833"/>
                  </a:cubicBezTo>
                  <a:cubicBezTo>
                    <a:pt x="267" y="825"/>
                    <a:pt x="290" y="795"/>
                    <a:pt x="298" y="772"/>
                  </a:cubicBezTo>
                  <a:cubicBezTo>
                    <a:pt x="313" y="718"/>
                    <a:pt x="336" y="657"/>
                    <a:pt x="313" y="611"/>
                  </a:cubicBezTo>
                  <a:cubicBezTo>
                    <a:pt x="305" y="588"/>
                    <a:pt x="252" y="619"/>
                    <a:pt x="237" y="596"/>
                  </a:cubicBezTo>
                  <a:cubicBezTo>
                    <a:pt x="214" y="565"/>
                    <a:pt x="229" y="512"/>
                    <a:pt x="221" y="474"/>
                  </a:cubicBezTo>
                  <a:cubicBezTo>
                    <a:pt x="214" y="428"/>
                    <a:pt x="206" y="390"/>
                    <a:pt x="183" y="352"/>
                  </a:cubicBezTo>
                  <a:cubicBezTo>
                    <a:pt x="176" y="329"/>
                    <a:pt x="145" y="306"/>
                    <a:pt x="130" y="29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19" name="Freeform 71"/>
            <p:cNvSpPr>
              <a:spLocks noChangeArrowheads="1"/>
            </p:cNvSpPr>
            <p:nvPr/>
          </p:nvSpPr>
          <p:spPr bwMode="auto">
            <a:xfrm>
              <a:off x="7451240" y="8369300"/>
              <a:ext cx="179376" cy="198438"/>
            </a:xfrm>
            <a:custGeom>
              <a:avLst/>
              <a:gdLst>
                <a:gd name="T0" fmla="*/ 23 w 498"/>
                <a:gd name="T1" fmla="*/ 253 h 551"/>
                <a:gd name="T2" fmla="*/ 23 w 498"/>
                <a:gd name="T3" fmla="*/ 253 h 551"/>
                <a:gd name="T4" fmla="*/ 23 w 498"/>
                <a:gd name="T5" fmla="*/ 184 h 551"/>
                <a:gd name="T6" fmla="*/ 214 w 498"/>
                <a:gd name="T7" fmla="*/ 107 h 551"/>
                <a:gd name="T8" fmla="*/ 245 w 498"/>
                <a:gd name="T9" fmla="*/ 54 h 551"/>
                <a:gd name="T10" fmla="*/ 398 w 498"/>
                <a:gd name="T11" fmla="*/ 0 h 551"/>
                <a:gd name="T12" fmla="*/ 398 w 498"/>
                <a:gd name="T13" fmla="*/ 0 h 551"/>
                <a:gd name="T14" fmla="*/ 443 w 498"/>
                <a:gd name="T15" fmla="*/ 100 h 551"/>
                <a:gd name="T16" fmla="*/ 436 w 498"/>
                <a:gd name="T17" fmla="*/ 161 h 551"/>
                <a:gd name="T18" fmla="*/ 497 w 498"/>
                <a:gd name="T19" fmla="*/ 222 h 551"/>
                <a:gd name="T20" fmla="*/ 420 w 498"/>
                <a:gd name="T21" fmla="*/ 314 h 551"/>
                <a:gd name="T22" fmla="*/ 398 w 498"/>
                <a:gd name="T23" fmla="*/ 390 h 551"/>
                <a:gd name="T24" fmla="*/ 390 w 498"/>
                <a:gd name="T25" fmla="*/ 550 h 551"/>
                <a:gd name="T26" fmla="*/ 390 w 498"/>
                <a:gd name="T27" fmla="*/ 550 h 551"/>
                <a:gd name="T28" fmla="*/ 298 w 498"/>
                <a:gd name="T29" fmla="*/ 497 h 551"/>
                <a:gd name="T30" fmla="*/ 222 w 498"/>
                <a:gd name="T31" fmla="*/ 535 h 551"/>
                <a:gd name="T32" fmla="*/ 100 w 498"/>
                <a:gd name="T33" fmla="*/ 436 h 551"/>
                <a:gd name="T34" fmla="*/ 62 w 498"/>
                <a:gd name="T35" fmla="*/ 344 h 551"/>
                <a:gd name="T36" fmla="*/ 23 w 498"/>
                <a:gd name="T37" fmla="*/ 253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551">
                  <a:moveTo>
                    <a:pt x="23" y="253"/>
                  </a:moveTo>
                  <a:lnTo>
                    <a:pt x="23" y="253"/>
                  </a:lnTo>
                  <a:cubicBezTo>
                    <a:pt x="23" y="230"/>
                    <a:pt x="0" y="191"/>
                    <a:pt x="23" y="184"/>
                  </a:cubicBezTo>
                  <a:cubicBezTo>
                    <a:pt x="77" y="138"/>
                    <a:pt x="153" y="130"/>
                    <a:pt x="214" y="107"/>
                  </a:cubicBezTo>
                  <a:cubicBezTo>
                    <a:pt x="214" y="107"/>
                    <a:pt x="245" y="61"/>
                    <a:pt x="245" y="54"/>
                  </a:cubicBezTo>
                  <a:cubicBezTo>
                    <a:pt x="252" y="54"/>
                    <a:pt x="398" y="0"/>
                    <a:pt x="398" y="0"/>
                  </a:cubicBezTo>
                  <a:lnTo>
                    <a:pt x="398" y="0"/>
                  </a:lnTo>
                  <a:cubicBezTo>
                    <a:pt x="413" y="31"/>
                    <a:pt x="428" y="61"/>
                    <a:pt x="443" y="100"/>
                  </a:cubicBezTo>
                  <a:cubicBezTo>
                    <a:pt x="443" y="123"/>
                    <a:pt x="428" y="145"/>
                    <a:pt x="436" y="161"/>
                  </a:cubicBezTo>
                  <a:cubicBezTo>
                    <a:pt x="451" y="191"/>
                    <a:pt x="497" y="191"/>
                    <a:pt x="497" y="222"/>
                  </a:cubicBezTo>
                  <a:cubicBezTo>
                    <a:pt x="497" y="260"/>
                    <a:pt x="443" y="283"/>
                    <a:pt x="420" y="314"/>
                  </a:cubicBezTo>
                  <a:cubicBezTo>
                    <a:pt x="413" y="336"/>
                    <a:pt x="398" y="367"/>
                    <a:pt x="398" y="390"/>
                  </a:cubicBezTo>
                  <a:cubicBezTo>
                    <a:pt x="390" y="443"/>
                    <a:pt x="390" y="497"/>
                    <a:pt x="390" y="550"/>
                  </a:cubicBezTo>
                  <a:lnTo>
                    <a:pt x="390" y="550"/>
                  </a:lnTo>
                  <a:cubicBezTo>
                    <a:pt x="359" y="535"/>
                    <a:pt x="329" y="505"/>
                    <a:pt x="298" y="497"/>
                  </a:cubicBezTo>
                  <a:cubicBezTo>
                    <a:pt x="268" y="497"/>
                    <a:pt x="245" y="543"/>
                    <a:pt x="222" y="535"/>
                  </a:cubicBezTo>
                  <a:cubicBezTo>
                    <a:pt x="168" y="520"/>
                    <a:pt x="130" y="474"/>
                    <a:pt x="100" y="436"/>
                  </a:cubicBezTo>
                  <a:cubicBezTo>
                    <a:pt x="77" y="413"/>
                    <a:pt x="69" y="375"/>
                    <a:pt x="62" y="344"/>
                  </a:cubicBezTo>
                  <a:cubicBezTo>
                    <a:pt x="46" y="314"/>
                    <a:pt x="39" y="283"/>
                    <a:pt x="23" y="25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20" name="Freeform 72"/>
            <p:cNvSpPr>
              <a:spLocks noChangeArrowheads="1"/>
            </p:cNvSpPr>
            <p:nvPr/>
          </p:nvSpPr>
          <p:spPr bwMode="auto">
            <a:xfrm>
              <a:off x="7563945" y="8223251"/>
              <a:ext cx="322241" cy="498475"/>
            </a:xfrm>
            <a:custGeom>
              <a:avLst/>
              <a:gdLst>
                <a:gd name="T0" fmla="*/ 343 w 894"/>
                <a:gd name="T1" fmla="*/ 0 h 1383"/>
                <a:gd name="T2" fmla="*/ 343 w 894"/>
                <a:gd name="T3" fmla="*/ 0 h 1383"/>
                <a:gd name="T4" fmla="*/ 435 w 894"/>
                <a:gd name="T5" fmla="*/ 61 h 1383"/>
                <a:gd name="T6" fmla="*/ 488 w 894"/>
                <a:gd name="T7" fmla="*/ 68 h 1383"/>
                <a:gd name="T8" fmla="*/ 534 w 894"/>
                <a:gd name="T9" fmla="*/ 190 h 1383"/>
                <a:gd name="T10" fmla="*/ 626 w 894"/>
                <a:gd name="T11" fmla="*/ 168 h 1383"/>
                <a:gd name="T12" fmla="*/ 618 w 894"/>
                <a:gd name="T13" fmla="*/ 236 h 1383"/>
                <a:gd name="T14" fmla="*/ 672 w 894"/>
                <a:gd name="T15" fmla="*/ 267 h 1383"/>
                <a:gd name="T16" fmla="*/ 695 w 894"/>
                <a:gd name="T17" fmla="*/ 336 h 1383"/>
                <a:gd name="T18" fmla="*/ 748 w 894"/>
                <a:gd name="T19" fmla="*/ 374 h 1383"/>
                <a:gd name="T20" fmla="*/ 725 w 894"/>
                <a:gd name="T21" fmla="*/ 427 h 1383"/>
                <a:gd name="T22" fmla="*/ 855 w 894"/>
                <a:gd name="T23" fmla="*/ 427 h 1383"/>
                <a:gd name="T24" fmla="*/ 863 w 894"/>
                <a:gd name="T25" fmla="*/ 618 h 1383"/>
                <a:gd name="T26" fmla="*/ 863 w 894"/>
                <a:gd name="T27" fmla="*/ 618 h 1383"/>
                <a:gd name="T28" fmla="*/ 809 w 894"/>
                <a:gd name="T29" fmla="*/ 725 h 1383"/>
                <a:gd name="T30" fmla="*/ 794 w 894"/>
                <a:gd name="T31" fmla="*/ 832 h 1383"/>
                <a:gd name="T32" fmla="*/ 626 w 894"/>
                <a:gd name="T33" fmla="*/ 847 h 1383"/>
                <a:gd name="T34" fmla="*/ 557 w 894"/>
                <a:gd name="T35" fmla="*/ 947 h 1383"/>
                <a:gd name="T36" fmla="*/ 481 w 894"/>
                <a:gd name="T37" fmla="*/ 909 h 1383"/>
                <a:gd name="T38" fmla="*/ 481 w 894"/>
                <a:gd name="T39" fmla="*/ 1000 h 1383"/>
                <a:gd name="T40" fmla="*/ 527 w 894"/>
                <a:gd name="T41" fmla="*/ 1115 h 1383"/>
                <a:gd name="T42" fmla="*/ 527 w 894"/>
                <a:gd name="T43" fmla="*/ 1115 h 1383"/>
                <a:gd name="T44" fmla="*/ 465 w 894"/>
                <a:gd name="T45" fmla="*/ 1122 h 1383"/>
                <a:gd name="T46" fmla="*/ 442 w 894"/>
                <a:gd name="T47" fmla="*/ 1069 h 1383"/>
                <a:gd name="T48" fmla="*/ 381 w 894"/>
                <a:gd name="T49" fmla="*/ 1084 h 1383"/>
                <a:gd name="T50" fmla="*/ 389 w 894"/>
                <a:gd name="T51" fmla="*/ 1122 h 1383"/>
                <a:gd name="T52" fmla="*/ 359 w 894"/>
                <a:gd name="T53" fmla="*/ 1153 h 1383"/>
                <a:gd name="T54" fmla="*/ 465 w 894"/>
                <a:gd name="T55" fmla="*/ 1237 h 1383"/>
                <a:gd name="T56" fmla="*/ 580 w 894"/>
                <a:gd name="T57" fmla="*/ 1191 h 1383"/>
                <a:gd name="T58" fmla="*/ 580 w 894"/>
                <a:gd name="T59" fmla="*/ 1191 h 1383"/>
                <a:gd name="T60" fmla="*/ 595 w 894"/>
                <a:gd name="T61" fmla="*/ 1283 h 1383"/>
                <a:gd name="T62" fmla="*/ 588 w 894"/>
                <a:gd name="T63" fmla="*/ 1321 h 1383"/>
                <a:gd name="T64" fmla="*/ 504 w 894"/>
                <a:gd name="T65" fmla="*/ 1306 h 1383"/>
                <a:gd name="T66" fmla="*/ 397 w 894"/>
                <a:gd name="T67" fmla="*/ 1268 h 1383"/>
                <a:gd name="T68" fmla="*/ 374 w 894"/>
                <a:gd name="T69" fmla="*/ 1290 h 1383"/>
                <a:gd name="T70" fmla="*/ 351 w 894"/>
                <a:gd name="T71" fmla="*/ 1359 h 1383"/>
                <a:gd name="T72" fmla="*/ 313 w 894"/>
                <a:gd name="T73" fmla="*/ 1382 h 1383"/>
                <a:gd name="T74" fmla="*/ 267 w 894"/>
                <a:gd name="T75" fmla="*/ 1336 h 1383"/>
                <a:gd name="T76" fmla="*/ 267 w 894"/>
                <a:gd name="T77" fmla="*/ 1336 h 1383"/>
                <a:gd name="T78" fmla="*/ 213 w 894"/>
                <a:gd name="T79" fmla="*/ 1206 h 1383"/>
                <a:gd name="T80" fmla="*/ 84 w 894"/>
                <a:gd name="T81" fmla="*/ 1145 h 1383"/>
                <a:gd name="T82" fmla="*/ 7 w 894"/>
                <a:gd name="T83" fmla="*/ 1099 h 1383"/>
                <a:gd name="T84" fmla="*/ 61 w 894"/>
                <a:gd name="T85" fmla="*/ 985 h 1383"/>
                <a:gd name="T86" fmla="*/ 76 w 894"/>
                <a:gd name="T87" fmla="*/ 954 h 1383"/>
                <a:gd name="T88" fmla="*/ 76 w 894"/>
                <a:gd name="T89" fmla="*/ 954 h 1383"/>
                <a:gd name="T90" fmla="*/ 84 w 894"/>
                <a:gd name="T91" fmla="*/ 794 h 1383"/>
                <a:gd name="T92" fmla="*/ 106 w 894"/>
                <a:gd name="T93" fmla="*/ 718 h 1383"/>
                <a:gd name="T94" fmla="*/ 183 w 894"/>
                <a:gd name="T95" fmla="*/ 626 h 1383"/>
                <a:gd name="T96" fmla="*/ 122 w 894"/>
                <a:gd name="T97" fmla="*/ 565 h 1383"/>
                <a:gd name="T98" fmla="*/ 129 w 894"/>
                <a:gd name="T99" fmla="*/ 504 h 1383"/>
                <a:gd name="T100" fmla="*/ 84 w 894"/>
                <a:gd name="T101" fmla="*/ 404 h 1383"/>
                <a:gd name="T102" fmla="*/ 84 w 894"/>
                <a:gd name="T103" fmla="*/ 404 h 1383"/>
                <a:gd name="T104" fmla="*/ 38 w 894"/>
                <a:gd name="T105" fmla="*/ 305 h 1383"/>
                <a:gd name="T106" fmla="*/ 91 w 894"/>
                <a:gd name="T107" fmla="*/ 213 h 1383"/>
                <a:gd name="T108" fmla="*/ 76 w 894"/>
                <a:gd name="T109" fmla="*/ 129 h 1383"/>
                <a:gd name="T110" fmla="*/ 129 w 894"/>
                <a:gd name="T111" fmla="*/ 84 h 1383"/>
                <a:gd name="T112" fmla="*/ 236 w 894"/>
                <a:gd name="T113" fmla="*/ 137 h 1383"/>
                <a:gd name="T114" fmla="*/ 244 w 894"/>
                <a:gd name="T115" fmla="*/ 45 h 1383"/>
                <a:gd name="T116" fmla="*/ 343 w 894"/>
                <a:gd name="T117" fmla="*/ 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4" h="1383">
                  <a:moveTo>
                    <a:pt x="343" y="0"/>
                  </a:moveTo>
                  <a:lnTo>
                    <a:pt x="343" y="0"/>
                  </a:lnTo>
                  <a:cubicBezTo>
                    <a:pt x="374" y="15"/>
                    <a:pt x="404" y="45"/>
                    <a:pt x="435" y="61"/>
                  </a:cubicBezTo>
                  <a:cubicBezTo>
                    <a:pt x="450" y="68"/>
                    <a:pt x="481" y="53"/>
                    <a:pt x="488" y="68"/>
                  </a:cubicBezTo>
                  <a:cubicBezTo>
                    <a:pt x="519" y="107"/>
                    <a:pt x="496" y="168"/>
                    <a:pt x="534" y="190"/>
                  </a:cubicBezTo>
                  <a:cubicBezTo>
                    <a:pt x="557" y="213"/>
                    <a:pt x="595" y="152"/>
                    <a:pt x="626" y="168"/>
                  </a:cubicBezTo>
                  <a:cubicBezTo>
                    <a:pt x="649" y="183"/>
                    <a:pt x="611" y="221"/>
                    <a:pt x="618" y="236"/>
                  </a:cubicBezTo>
                  <a:cubicBezTo>
                    <a:pt x="626" y="259"/>
                    <a:pt x="656" y="252"/>
                    <a:pt x="672" y="267"/>
                  </a:cubicBezTo>
                  <a:cubicBezTo>
                    <a:pt x="687" y="290"/>
                    <a:pt x="679" y="313"/>
                    <a:pt x="695" y="336"/>
                  </a:cubicBezTo>
                  <a:cubicBezTo>
                    <a:pt x="702" y="351"/>
                    <a:pt x="740" y="351"/>
                    <a:pt x="748" y="374"/>
                  </a:cubicBezTo>
                  <a:cubicBezTo>
                    <a:pt x="748" y="389"/>
                    <a:pt x="710" y="420"/>
                    <a:pt x="725" y="427"/>
                  </a:cubicBezTo>
                  <a:cubicBezTo>
                    <a:pt x="763" y="443"/>
                    <a:pt x="832" y="389"/>
                    <a:pt x="855" y="427"/>
                  </a:cubicBezTo>
                  <a:cubicBezTo>
                    <a:pt x="893" y="481"/>
                    <a:pt x="863" y="557"/>
                    <a:pt x="863" y="618"/>
                  </a:cubicBezTo>
                  <a:lnTo>
                    <a:pt x="863" y="618"/>
                  </a:lnTo>
                  <a:cubicBezTo>
                    <a:pt x="847" y="657"/>
                    <a:pt x="824" y="687"/>
                    <a:pt x="809" y="725"/>
                  </a:cubicBezTo>
                  <a:cubicBezTo>
                    <a:pt x="802" y="763"/>
                    <a:pt x="824" y="817"/>
                    <a:pt x="794" y="832"/>
                  </a:cubicBezTo>
                  <a:cubicBezTo>
                    <a:pt x="748" y="863"/>
                    <a:pt x="679" y="824"/>
                    <a:pt x="626" y="847"/>
                  </a:cubicBezTo>
                  <a:cubicBezTo>
                    <a:pt x="588" y="863"/>
                    <a:pt x="588" y="924"/>
                    <a:pt x="557" y="947"/>
                  </a:cubicBezTo>
                  <a:cubicBezTo>
                    <a:pt x="527" y="954"/>
                    <a:pt x="504" y="893"/>
                    <a:pt x="481" y="909"/>
                  </a:cubicBezTo>
                  <a:cubicBezTo>
                    <a:pt x="458" y="924"/>
                    <a:pt x="473" y="970"/>
                    <a:pt x="481" y="1000"/>
                  </a:cubicBezTo>
                  <a:cubicBezTo>
                    <a:pt x="488" y="1038"/>
                    <a:pt x="511" y="1076"/>
                    <a:pt x="527" y="1115"/>
                  </a:cubicBezTo>
                  <a:lnTo>
                    <a:pt x="527" y="1115"/>
                  </a:lnTo>
                  <a:cubicBezTo>
                    <a:pt x="504" y="1115"/>
                    <a:pt x="481" y="1130"/>
                    <a:pt x="465" y="1122"/>
                  </a:cubicBezTo>
                  <a:cubicBezTo>
                    <a:pt x="450" y="1107"/>
                    <a:pt x="458" y="1076"/>
                    <a:pt x="442" y="1069"/>
                  </a:cubicBezTo>
                  <a:cubicBezTo>
                    <a:pt x="427" y="1061"/>
                    <a:pt x="397" y="1076"/>
                    <a:pt x="381" y="1084"/>
                  </a:cubicBezTo>
                  <a:cubicBezTo>
                    <a:pt x="374" y="1092"/>
                    <a:pt x="389" y="1107"/>
                    <a:pt x="389" y="1122"/>
                  </a:cubicBezTo>
                  <a:cubicBezTo>
                    <a:pt x="381" y="1138"/>
                    <a:pt x="351" y="1138"/>
                    <a:pt x="359" y="1153"/>
                  </a:cubicBezTo>
                  <a:cubicBezTo>
                    <a:pt x="381" y="1191"/>
                    <a:pt x="420" y="1229"/>
                    <a:pt x="465" y="1237"/>
                  </a:cubicBezTo>
                  <a:cubicBezTo>
                    <a:pt x="511" y="1237"/>
                    <a:pt x="542" y="1206"/>
                    <a:pt x="580" y="1191"/>
                  </a:cubicBezTo>
                  <a:lnTo>
                    <a:pt x="580" y="1191"/>
                  </a:lnTo>
                  <a:cubicBezTo>
                    <a:pt x="588" y="1222"/>
                    <a:pt x="595" y="1252"/>
                    <a:pt x="595" y="1283"/>
                  </a:cubicBezTo>
                  <a:cubicBezTo>
                    <a:pt x="595" y="1298"/>
                    <a:pt x="603" y="1321"/>
                    <a:pt x="588" y="1321"/>
                  </a:cubicBezTo>
                  <a:cubicBezTo>
                    <a:pt x="565" y="1329"/>
                    <a:pt x="534" y="1313"/>
                    <a:pt x="504" y="1306"/>
                  </a:cubicBezTo>
                  <a:cubicBezTo>
                    <a:pt x="465" y="1290"/>
                    <a:pt x="435" y="1268"/>
                    <a:pt x="397" y="1268"/>
                  </a:cubicBezTo>
                  <a:cubicBezTo>
                    <a:pt x="389" y="1268"/>
                    <a:pt x="381" y="1283"/>
                    <a:pt x="374" y="1290"/>
                  </a:cubicBezTo>
                  <a:cubicBezTo>
                    <a:pt x="366" y="1313"/>
                    <a:pt x="366" y="1344"/>
                    <a:pt x="351" y="1359"/>
                  </a:cubicBezTo>
                  <a:cubicBezTo>
                    <a:pt x="343" y="1374"/>
                    <a:pt x="328" y="1382"/>
                    <a:pt x="313" y="1382"/>
                  </a:cubicBezTo>
                  <a:cubicBezTo>
                    <a:pt x="290" y="1374"/>
                    <a:pt x="282" y="1351"/>
                    <a:pt x="267" y="1336"/>
                  </a:cubicBezTo>
                  <a:lnTo>
                    <a:pt x="267" y="1336"/>
                  </a:lnTo>
                  <a:cubicBezTo>
                    <a:pt x="252" y="1290"/>
                    <a:pt x="244" y="1237"/>
                    <a:pt x="213" y="1206"/>
                  </a:cubicBezTo>
                  <a:cubicBezTo>
                    <a:pt x="175" y="1176"/>
                    <a:pt x="122" y="1168"/>
                    <a:pt x="84" y="1145"/>
                  </a:cubicBezTo>
                  <a:cubicBezTo>
                    <a:pt x="53" y="1130"/>
                    <a:pt x="7" y="1130"/>
                    <a:pt x="7" y="1099"/>
                  </a:cubicBezTo>
                  <a:cubicBezTo>
                    <a:pt x="0" y="1054"/>
                    <a:pt x="45" y="1023"/>
                    <a:pt x="61" y="985"/>
                  </a:cubicBezTo>
                  <a:cubicBezTo>
                    <a:pt x="68" y="977"/>
                    <a:pt x="68" y="962"/>
                    <a:pt x="76" y="954"/>
                  </a:cubicBezTo>
                  <a:lnTo>
                    <a:pt x="76" y="954"/>
                  </a:lnTo>
                  <a:cubicBezTo>
                    <a:pt x="76" y="901"/>
                    <a:pt x="76" y="847"/>
                    <a:pt x="84" y="794"/>
                  </a:cubicBezTo>
                  <a:cubicBezTo>
                    <a:pt x="84" y="771"/>
                    <a:pt x="99" y="740"/>
                    <a:pt x="106" y="718"/>
                  </a:cubicBezTo>
                  <a:cubicBezTo>
                    <a:pt x="129" y="687"/>
                    <a:pt x="183" y="664"/>
                    <a:pt x="183" y="626"/>
                  </a:cubicBezTo>
                  <a:cubicBezTo>
                    <a:pt x="183" y="595"/>
                    <a:pt x="137" y="595"/>
                    <a:pt x="122" y="565"/>
                  </a:cubicBezTo>
                  <a:cubicBezTo>
                    <a:pt x="114" y="549"/>
                    <a:pt x="129" y="527"/>
                    <a:pt x="129" y="504"/>
                  </a:cubicBezTo>
                  <a:cubicBezTo>
                    <a:pt x="114" y="465"/>
                    <a:pt x="99" y="435"/>
                    <a:pt x="84" y="404"/>
                  </a:cubicBezTo>
                  <a:lnTo>
                    <a:pt x="84" y="404"/>
                  </a:lnTo>
                  <a:cubicBezTo>
                    <a:pt x="68" y="374"/>
                    <a:pt x="38" y="343"/>
                    <a:pt x="38" y="305"/>
                  </a:cubicBezTo>
                  <a:cubicBezTo>
                    <a:pt x="38" y="274"/>
                    <a:pt x="84" y="252"/>
                    <a:pt x="91" y="213"/>
                  </a:cubicBezTo>
                  <a:cubicBezTo>
                    <a:pt x="99" y="190"/>
                    <a:pt x="84" y="160"/>
                    <a:pt x="76" y="129"/>
                  </a:cubicBezTo>
                  <a:cubicBezTo>
                    <a:pt x="76" y="129"/>
                    <a:pt x="122" y="84"/>
                    <a:pt x="129" y="84"/>
                  </a:cubicBezTo>
                  <a:cubicBezTo>
                    <a:pt x="137" y="84"/>
                    <a:pt x="236" y="137"/>
                    <a:pt x="236" y="137"/>
                  </a:cubicBezTo>
                  <a:cubicBezTo>
                    <a:pt x="236" y="107"/>
                    <a:pt x="229" y="68"/>
                    <a:pt x="244" y="45"/>
                  </a:cubicBezTo>
                  <a:cubicBezTo>
                    <a:pt x="267" y="15"/>
                    <a:pt x="305" y="15"/>
                    <a:pt x="343"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21" name="Freeform 73"/>
            <p:cNvSpPr>
              <a:spLocks noChangeArrowheads="1"/>
            </p:cNvSpPr>
            <p:nvPr/>
          </p:nvSpPr>
          <p:spPr bwMode="auto">
            <a:xfrm>
              <a:off x="7690937" y="8605838"/>
              <a:ext cx="82545" cy="63500"/>
            </a:xfrm>
            <a:custGeom>
              <a:avLst/>
              <a:gdLst>
                <a:gd name="T0" fmla="*/ 229 w 230"/>
                <a:gd name="T1" fmla="*/ 130 h 177"/>
                <a:gd name="T2" fmla="*/ 229 w 230"/>
                <a:gd name="T3" fmla="*/ 130 h 177"/>
                <a:gd name="T4" fmla="*/ 176 w 230"/>
                <a:gd name="T5" fmla="*/ 54 h 177"/>
                <a:gd name="T6" fmla="*/ 176 w 230"/>
                <a:gd name="T7" fmla="*/ 54 h 177"/>
                <a:gd name="T8" fmla="*/ 114 w 230"/>
                <a:gd name="T9" fmla="*/ 61 h 177"/>
                <a:gd name="T10" fmla="*/ 91 w 230"/>
                <a:gd name="T11" fmla="*/ 8 h 177"/>
                <a:gd name="T12" fmla="*/ 30 w 230"/>
                <a:gd name="T13" fmla="*/ 23 h 177"/>
                <a:gd name="T14" fmla="*/ 38 w 230"/>
                <a:gd name="T15" fmla="*/ 61 h 177"/>
                <a:gd name="T16" fmla="*/ 8 w 230"/>
                <a:gd name="T17" fmla="*/ 92 h 177"/>
                <a:gd name="T18" fmla="*/ 114 w 230"/>
                <a:gd name="T19" fmla="*/ 176 h 177"/>
                <a:gd name="T20" fmla="*/ 229 w 230"/>
                <a:gd name="T21" fmla="*/ 13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177">
                  <a:moveTo>
                    <a:pt x="229" y="130"/>
                  </a:moveTo>
                  <a:lnTo>
                    <a:pt x="229" y="130"/>
                  </a:lnTo>
                  <a:cubicBezTo>
                    <a:pt x="176" y="54"/>
                    <a:pt x="176" y="54"/>
                    <a:pt x="176" y="54"/>
                  </a:cubicBezTo>
                  <a:lnTo>
                    <a:pt x="176" y="54"/>
                  </a:lnTo>
                  <a:cubicBezTo>
                    <a:pt x="153" y="54"/>
                    <a:pt x="130" y="69"/>
                    <a:pt x="114" y="61"/>
                  </a:cubicBezTo>
                  <a:cubicBezTo>
                    <a:pt x="99" y="46"/>
                    <a:pt x="107" y="15"/>
                    <a:pt x="91" y="8"/>
                  </a:cubicBezTo>
                  <a:cubicBezTo>
                    <a:pt x="76" y="0"/>
                    <a:pt x="46" y="15"/>
                    <a:pt x="30" y="23"/>
                  </a:cubicBezTo>
                  <a:cubicBezTo>
                    <a:pt x="23" y="31"/>
                    <a:pt x="38" y="46"/>
                    <a:pt x="38" y="61"/>
                  </a:cubicBezTo>
                  <a:cubicBezTo>
                    <a:pt x="30" y="77"/>
                    <a:pt x="0" y="77"/>
                    <a:pt x="8" y="92"/>
                  </a:cubicBezTo>
                  <a:cubicBezTo>
                    <a:pt x="30" y="130"/>
                    <a:pt x="69" y="168"/>
                    <a:pt x="114" y="176"/>
                  </a:cubicBezTo>
                  <a:cubicBezTo>
                    <a:pt x="160" y="176"/>
                    <a:pt x="191" y="145"/>
                    <a:pt x="229" y="13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22" name="Freeform 74"/>
            <p:cNvSpPr>
              <a:spLocks noChangeArrowheads="1"/>
            </p:cNvSpPr>
            <p:nvPr/>
          </p:nvSpPr>
          <p:spPr bwMode="auto">
            <a:xfrm>
              <a:off x="7549658" y="8440738"/>
              <a:ext cx="520666" cy="468312"/>
            </a:xfrm>
            <a:custGeom>
              <a:avLst/>
              <a:gdLst>
                <a:gd name="T0" fmla="*/ 619 w 1445"/>
                <a:gd name="T1" fmla="*/ 588 h 1299"/>
                <a:gd name="T2" fmla="*/ 619 w 1445"/>
                <a:gd name="T3" fmla="*/ 588 h 1299"/>
                <a:gd name="T4" fmla="*/ 566 w 1445"/>
                <a:gd name="T5" fmla="*/ 512 h 1299"/>
                <a:gd name="T6" fmla="*/ 566 w 1445"/>
                <a:gd name="T7" fmla="*/ 512 h 1299"/>
                <a:gd name="T8" fmla="*/ 520 w 1445"/>
                <a:gd name="T9" fmla="*/ 397 h 1299"/>
                <a:gd name="T10" fmla="*/ 520 w 1445"/>
                <a:gd name="T11" fmla="*/ 306 h 1299"/>
                <a:gd name="T12" fmla="*/ 596 w 1445"/>
                <a:gd name="T13" fmla="*/ 344 h 1299"/>
                <a:gd name="T14" fmla="*/ 665 w 1445"/>
                <a:gd name="T15" fmla="*/ 244 h 1299"/>
                <a:gd name="T16" fmla="*/ 833 w 1445"/>
                <a:gd name="T17" fmla="*/ 229 h 1299"/>
                <a:gd name="T18" fmla="*/ 848 w 1445"/>
                <a:gd name="T19" fmla="*/ 122 h 1299"/>
                <a:gd name="T20" fmla="*/ 902 w 1445"/>
                <a:gd name="T21" fmla="*/ 15 h 1299"/>
                <a:gd name="T22" fmla="*/ 902 w 1445"/>
                <a:gd name="T23" fmla="*/ 15 h 1299"/>
                <a:gd name="T24" fmla="*/ 955 w 1445"/>
                <a:gd name="T25" fmla="*/ 115 h 1299"/>
                <a:gd name="T26" fmla="*/ 1054 w 1445"/>
                <a:gd name="T27" fmla="*/ 15 h 1299"/>
                <a:gd name="T28" fmla="*/ 1169 w 1445"/>
                <a:gd name="T29" fmla="*/ 38 h 1299"/>
                <a:gd name="T30" fmla="*/ 1146 w 1445"/>
                <a:gd name="T31" fmla="*/ 137 h 1299"/>
                <a:gd name="T32" fmla="*/ 1238 w 1445"/>
                <a:gd name="T33" fmla="*/ 198 h 1299"/>
                <a:gd name="T34" fmla="*/ 1238 w 1445"/>
                <a:gd name="T35" fmla="*/ 198 h 1299"/>
                <a:gd name="T36" fmla="*/ 1291 w 1445"/>
                <a:gd name="T37" fmla="*/ 260 h 1299"/>
                <a:gd name="T38" fmla="*/ 1329 w 1445"/>
                <a:gd name="T39" fmla="*/ 382 h 1299"/>
                <a:gd name="T40" fmla="*/ 1345 w 1445"/>
                <a:gd name="T41" fmla="*/ 504 h 1299"/>
                <a:gd name="T42" fmla="*/ 1421 w 1445"/>
                <a:gd name="T43" fmla="*/ 519 h 1299"/>
                <a:gd name="T44" fmla="*/ 1406 w 1445"/>
                <a:gd name="T45" fmla="*/ 680 h 1299"/>
                <a:gd name="T46" fmla="*/ 1345 w 1445"/>
                <a:gd name="T47" fmla="*/ 741 h 1299"/>
                <a:gd name="T48" fmla="*/ 1184 w 1445"/>
                <a:gd name="T49" fmla="*/ 787 h 1299"/>
                <a:gd name="T50" fmla="*/ 1115 w 1445"/>
                <a:gd name="T51" fmla="*/ 947 h 1299"/>
                <a:gd name="T52" fmla="*/ 1161 w 1445"/>
                <a:gd name="T53" fmla="*/ 1085 h 1299"/>
                <a:gd name="T54" fmla="*/ 1161 w 1445"/>
                <a:gd name="T55" fmla="*/ 1085 h 1299"/>
                <a:gd name="T56" fmla="*/ 1093 w 1445"/>
                <a:gd name="T57" fmla="*/ 1062 h 1299"/>
                <a:gd name="T58" fmla="*/ 932 w 1445"/>
                <a:gd name="T59" fmla="*/ 1069 h 1299"/>
                <a:gd name="T60" fmla="*/ 902 w 1445"/>
                <a:gd name="T61" fmla="*/ 1115 h 1299"/>
                <a:gd name="T62" fmla="*/ 795 w 1445"/>
                <a:gd name="T63" fmla="*/ 1184 h 1299"/>
                <a:gd name="T64" fmla="*/ 695 w 1445"/>
                <a:gd name="T65" fmla="*/ 1192 h 1299"/>
                <a:gd name="T66" fmla="*/ 581 w 1445"/>
                <a:gd name="T67" fmla="*/ 1245 h 1299"/>
                <a:gd name="T68" fmla="*/ 474 w 1445"/>
                <a:gd name="T69" fmla="*/ 1253 h 1299"/>
                <a:gd name="T70" fmla="*/ 436 w 1445"/>
                <a:gd name="T71" fmla="*/ 1215 h 1299"/>
                <a:gd name="T72" fmla="*/ 405 w 1445"/>
                <a:gd name="T73" fmla="*/ 1283 h 1299"/>
                <a:gd name="T74" fmla="*/ 405 w 1445"/>
                <a:gd name="T75" fmla="*/ 1283 h 1299"/>
                <a:gd name="T76" fmla="*/ 359 w 1445"/>
                <a:gd name="T77" fmla="*/ 1283 h 1299"/>
                <a:gd name="T78" fmla="*/ 329 w 1445"/>
                <a:gd name="T79" fmla="*/ 1146 h 1299"/>
                <a:gd name="T80" fmla="*/ 382 w 1445"/>
                <a:gd name="T81" fmla="*/ 1100 h 1299"/>
                <a:gd name="T82" fmla="*/ 314 w 1445"/>
                <a:gd name="T83" fmla="*/ 1069 h 1299"/>
                <a:gd name="T84" fmla="*/ 291 w 1445"/>
                <a:gd name="T85" fmla="*/ 955 h 1299"/>
                <a:gd name="T86" fmla="*/ 123 w 1445"/>
                <a:gd name="T87" fmla="*/ 886 h 1299"/>
                <a:gd name="T88" fmla="*/ 100 w 1445"/>
                <a:gd name="T89" fmla="*/ 787 h 1299"/>
                <a:gd name="T90" fmla="*/ 31 w 1445"/>
                <a:gd name="T91" fmla="*/ 726 h 1299"/>
                <a:gd name="T92" fmla="*/ 8 w 1445"/>
                <a:gd name="T93" fmla="*/ 680 h 1299"/>
                <a:gd name="T94" fmla="*/ 77 w 1445"/>
                <a:gd name="T95" fmla="*/ 649 h 1299"/>
                <a:gd name="T96" fmla="*/ 130 w 1445"/>
                <a:gd name="T97" fmla="*/ 741 h 1299"/>
                <a:gd name="T98" fmla="*/ 237 w 1445"/>
                <a:gd name="T99" fmla="*/ 771 h 1299"/>
                <a:gd name="T100" fmla="*/ 306 w 1445"/>
                <a:gd name="T101" fmla="*/ 733 h 1299"/>
                <a:gd name="T102" fmla="*/ 306 w 1445"/>
                <a:gd name="T103" fmla="*/ 733 h 1299"/>
                <a:gd name="T104" fmla="*/ 352 w 1445"/>
                <a:gd name="T105" fmla="*/ 779 h 1299"/>
                <a:gd name="T106" fmla="*/ 390 w 1445"/>
                <a:gd name="T107" fmla="*/ 756 h 1299"/>
                <a:gd name="T108" fmla="*/ 413 w 1445"/>
                <a:gd name="T109" fmla="*/ 687 h 1299"/>
                <a:gd name="T110" fmla="*/ 436 w 1445"/>
                <a:gd name="T111" fmla="*/ 665 h 1299"/>
                <a:gd name="T112" fmla="*/ 543 w 1445"/>
                <a:gd name="T113" fmla="*/ 703 h 1299"/>
                <a:gd name="T114" fmla="*/ 627 w 1445"/>
                <a:gd name="T115" fmla="*/ 718 h 1299"/>
                <a:gd name="T116" fmla="*/ 634 w 1445"/>
                <a:gd name="T117" fmla="*/ 680 h 1299"/>
                <a:gd name="T118" fmla="*/ 619 w 1445"/>
                <a:gd name="T119" fmla="*/ 588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45" h="1299">
                  <a:moveTo>
                    <a:pt x="619" y="588"/>
                  </a:moveTo>
                  <a:lnTo>
                    <a:pt x="619" y="588"/>
                  </a:lnTo>
                  <a:cubicBezTo>
                    <a:pt x="566" y="512"/>
                    <a:pt x="566" y="512"/>
                    <a:pt x="566" y="512"/>
                  </a:cubicBezTo>
                  <a:lnTo>
                    <a:pt x="566" y="512"/>
                  </a:lnTo>
                  <a:cubicBezTo>
                    <a:pt x="550" y="473"/>
                    <a:pt x="527" y="435"/>
                    <a:pt x="520" y="397"/>
                  </a:cubicBezTo>
                  <a:cubicBezTo>
                    <a:pt x="512" y="367"/>
                    <a:pt x="497" y="321"/>
                    <a:pt x="520" y="306"/>
                  </a:cubicBezTo>
                  <a:cubicBezTo>
                    <a:pt x="543" y="290"/>
                    <a:pt x="566" y="351"/>
                    <a:pt x="596" y="344"/>
                  </a:cubicBezTo>
                  <a:cubicBezTo>
                    <a:pt x="627" y="321"/>
                    <a:pt x="627" y="260"/>
                    <a:pt x="665" y="244"/>
                  </a:cubicBezTo>
                  <a:cubicBezTo>
                    <a:pt x="718" y="221"/>
                    <a:pt x="787" y="260"/>
                    <a:pt x="833" y="229"/>
                  </a:cubicBezTo>
                  <a:cubicBezTo>
                    <a:pt x="863" y="214"/>
                    <a:pt x="841" y="160"/>
                    <a:pt x="848" y="122"/>
                  </a:cubicBezTo>
                  <a:cubicBezTo>
                    <a:pt x="863" y="84"/>
                    <a:pt x="886" y="54"/>
                    <a:pt x="902" y="15"/>
                  </a:cubicBezTo>
                  <a:lnTo>
                    <a:pt x="902" y="15"/>
                  </a:lnTo>
                  <a:cubicBezTo>
                    <a:pt x="925" y="46"/>
                    <a:pt x="925" y="115"/>
                    <a:pt x="955" y="115"/>
                  </a:cubicBezTo>
                  <a:cubicBezTo>
                    <a:pt x="1009" y="115"/>
                    <a:pt x="1016" y="31"/>
                    <a:pt x="1054" y="15"/>
                  </a:cubicBezTo>
                  <a:cubicBezTo>
                    <a:pt x="1093" y="0"/>
                    <a:pt x="1146" y="8"/>
                    <a:pt x="1169" y="38"/>
                  </a:cubicBezTo>
                  <a:cubicBezTo>
                    <a:pt x="1192" y="61"/>
                    <a:pt x="1138" y="107"/>
                    <a:pt x="1146" y="137"/>
                  </a:cubicBezTo>
                  <a:cubicBezTo>
                    <a:pt x="1161" y="168"/>
                    <a:pt x="1207" y="176"/>
                    <a:pt x="1238" y="198"/>
                  </a:cubicBezTo>
                  <a:lnTo>
                    <a:pt x="1238" y="198"/>
                  </a:lnTo>
                  <a:cubicBezTo>
                    <a:pt x="1253" y="214"/>
                    <a:pt x="1284" y="237"/>
                    <a:pt x="1291" y="260"/>
                  </a:cubicBezTo>
                  <a:cubicBezTo>
                    <a:pt x="1314" y="298"/>
                    <a:pt x="1322" y="336"/>
                    <a:pt x="1329" y="382"/>
                  </a:cubicBezTo>
                  <a:cubicBezTo>
                    <a:pt x="1337" y="420"/>
                    <a:pt x="1322" y="473"/>
                    <a:pt x="1345" y="504"/>
                  </a:cubicBezTo>
                  <a:cubicBezTo>
                    <a:pt x="1360" y="527"/>
                    <a:pt x="1413" y="496"/>
                    <a:pt x="1421" y="519"/>
                  </a:cubicBezTo>
                  <a:cubicBezTo>
                    <a:pt x="1444" y="565"/>
                    <a:pt x="1421" y="626"/>
                    <a:pt x="1406" y="680"/>
                  </a:cubicBezTo>
                  <a:cubicBezTo>
                    <a:pt x="1398" y="703"/>
                    <a:pt x="1375" y="733"/>
                    <a:pt x="1345" y="741"/>
                  </a:cubicBezTo>
                  <a:cubicBezTo>
                    <a:pt x="1299" y="764"/>
                    <a:pt x="1223" y="748"/>
                    <a:pt x="1184" y="787"/>
                  </a:cubicBezTo>
                  <a:cubicBezTo>
                    <a:pt x="1138" y="825"/>
                    <a:pt x="1115" y="886"/>
                    <a:pt x="1115" y="947"/>
                  </a:cubicBezTo>
                  <a:cubicBezTo>
                    <a:pt x="1108" y="993"/>
                    <a:pt x="1146" y="1039"/>
                    <a:pt x="1161" y="1085"/>
                  </a:cubicBezTo>
                  <a:lnTo>
                    <a:pt x="1161" y="1085"/>
                  </a:lnTo>
                  <a:cubicBezTo>
                    <a:pt x="1138" y="1077"/>
                    <a:pt x="1115" y="1069"/>
                    <a:pt x="1093" y="1062"/>
                  </a:cubicBezTo>
                  <a:cubicBezTo>
                    <a:pt x="1093" y="1062"/>
                    <a:pt x="948" y="1069"/>
                    <a:pt x="932" y="1069"/>
                  </a:cubicBezTo>
                  <a:cubicBezTo>
                    <a:pt x="925" y="1069"/>
                    <a:pt x="902" y="1115"/>
                    <a:pt x="902" y="1115"/>
                  </a:cubicBezTo>
                  <a:cubicBezTo>
                    <a:pt x="863" y="1138"/>
                    <a:pt x="833" y="1169"/>
                    <a:pt x="795" y="1184"/>
                  </a:cubicBezTo>
                  <a:cubicBezTo>
                    <a:pt x="764" y="1192"/>
                    <a:pt x="734" y="1184"/>
                    <a:pt x="695" y="1192"/>
                  </a:cubicBezTo>
                  <a:cubicBezTo>
                    <a:pt x="657" y="1207"/>
                    <a:pt x="619" y="1237"/>
                    <a:pt x="581" y="1245"/>
                  </a:cubicBezTo>
                  <a:cubicBezTo>
                    <a:pt x="550" y="1253"/>
                    <a:pt x="512" y="1260"/>
                    <a:pt x="474" y="1253"/>
                  </a:cubicBezTo>
                  <a:cubicBezTo>
                    <a:pt x="459" y="1245"/>
                    <a:pt x="451" y="1207"/>
                    <a:pt x="436" y="1215"/>
                  </a:cubicBezTo>
                  <a:cubicBezTo>
                    <a:pt x="405" y="1222"/>
                    <a:pt x="413" y="1260"/>
                    <a:pt x="405" y="1283"/>
                  </a:cubicBezTo>
                  <a:lnTo>
                    <a:pt x="405" y="1283"/>
                  </a:lnTo>
                  <a:cubicBezTo>
                    <a:pt x="390" y="1283"/>
                    <a:pt x="367" y="1298"/>
                    <a:pt x="359" y="1283"/>
                  </a:cubicBezTo>
                  <a:cubicBezTo>
                    <a:pt x="329" y="1245"/>
                    <a:pt x="321" y="1192"/>
                    <a:pt x="329" y="1146"/>
                  </a:cubicBezTo>
                  <a:cubicBezTo>
                    <a:pt x="329" y="1123"/>
                    <a:pt x="390" y="1130"/>
                    <a:pt x="382" y="1100"/>
                  </a:cubicBezTo>
                  <a:cubicBezTo>
                    <a:pt x="382" y="1077"/>
                    <a:pt x="329" y="1092"/>
                    <a:pt x="314" y="1069"/>
                  </a:cubicBezTo>
                  <a:cubicBezTo>
                    <a:pt x="291" y="1039"/>
                    <a:pt x="321" y="985"/>
                    <a:pt x="291" y="955"/>
                  </a:cubicBezTo>
                  <a:cubicBezTo>
                    <a:pt x="252" y="917"/>
                    <a:pt x="168" y="924"/>
                    <a:pt x="123" y="886"/>
                  </a:cubicBezTo>
                  <a:cubicBezTo>
                    <a:pt x="100" y="863"/>
                    <a:pt x="115" y="817"/>
                    <a:pt x="100" y="787"/>
                  </a:cubicBezTo>
                  <a:cubicBezTo>
                    <a:pt x="84" y="764"/>
                    <a:pt x="54" y="748"/>
                    <a:pt x="31" y="726"/>
                  </a:cubicBezTo>
                  <a:cubicBezTo>
                    <a:pt x="23" y="710"/>
                    <a:pt x="0" y="695"/>
                    <a:pt x="8" y="680"/>
                  </a:cubicBezTo>
                  <a:cubicBezTo>
                    <a:pt x="16" y="657"/>
                    <a:pt x="54" y="634"/>
                    <a:pt x="77" y="649"/>
                  </a:cubicBezTo>
                  <a:cubicBezTo>
                    <a:pt x="107" y="665"/>
                    <a:pt x="100" y="718"/>
                    <a:pt x="130" y="741"/>
                  </a:cubicBezTo>
                  <a:cubicBezTo>
                    <a:pt x="161" y="764"/>
                    <a:pt x="199" y="779"/>
                    <a:pt x="237" y="771"/>
                  </a:cubicBezTo>
                  <a:cubicBezTo>
                    <a:pt x="268" y="771"/>
                    <a:pt x="283" y="748"/>
                    <a:pt x="306" y="733"/>
                  </a:cubicBezTo>
                  <a:lnTo>
                    <a:pt x="306" y="733"/>
                  </a:lnTo>
                  <a:cubicBezTo>
                    <a:pt x="321" y="748"/>
                    <a:pt x="329" y="771"/>
                    <a:pt x="352" y="779"/>
                  </a:cubicBezTo>
                  <a:cubicBezTo>
                    <a:pt x="367" y="779"/>
                    <a:pt x="382" y="771"/>
                    <a:pt x="390" y="756"/>
                  </a:cubicBezTo>
                  <a:cubicBezTo>
                    <a:pt x="405" y="741"/>
                    <a:pt x="405" y="710"/>
                    <a:pt x="413" y="687"/>
                  </a:cubicBezTo>
                  <a:cubicBezTo>
                    <a:pt x="420" y="680"/>
                    <a:pt x="428" y="665"/>
                    <a:pt x="436" y="665"/>
                  </a:cubicBezTo>
                  <a:cubicBezTo>
                    <a:pt x="474" y="665"/>
                    <a:pt x="504" y="687"/>
                    <a:pt x="543" y="703"/>
                  </a:cubicBezTo>
                  <a:cubicBezTo>
                    <a:pt x="573" y="710"/>
                    <a:pt x="604" y="726"/>
                    <a:pt x="627" y="718"/>
                  </a:cubicBezTo>
                  <a:cubicBezTo>
                    <a:pt x="642" y="718"/>
                    <a:pt x="634" y="695"/>
                    <a:pt x="634" y="680"/>
                  </a:cubicBezTo>
                  <a:cubicBezTo>
                    <a:pt x="634" y="649"/>
                    <a:pt x="627" y="619"/>
                    <a:pt x="619" y="58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23" name="Freeform 75"/>
            <p:cNvSpPr>
              <a:spLocks noChangeArrowheads="1"/>
            </p:cNvSpPr>
            <p:nvPr/>
          </p:nvSpPr>
          <p:spPr bwMode="auto">
            <a:xfrm>
              <a:off x="7313137" y="8415339"/>
              <a:ext cx="393674" cy="585787"/>
            </a:xfrm>
            <a:custGeom>
              <a:avLst/>
              <a:gdLst>
                <a:gd name="T0" fmla="*/ 23 w 1094"/>
                <a:gd name="T1" fmla="*/ 199 h 1628"/>
                <a:gd name="T2" fmla="*/ 161 w 1094"/>
                <a:gd name="T3" fmla="*/ 77 h 1628"/>
                <a:gd name="T4" fmla="*/ 283 w 1094"/>
                <a:gd name="T5" fmla="*/ 23 h 1628"/>
                <a:gd name="T6" fmla="*/ 405 w 1094"/>
                <a:gd name="T7" fmla="*/ 123 h 1628"/>
                <a:gd name="T8" fmla="*/ 444 w 1094"/>
                <a:gd name="T9" fmla="*/ 214 h 1628"/>
                <a:gd name="T10" fmla="*/ 604 w 1094"/>
                <a:gd name="T11" fmla="*/ 405 h 1628"/>
                <a:gd name="T12" fmla="*/ 772 w 1094"/>
                <a:gd name="T13" fmla="*/ 420 h 1628"/>
                <a:gd name="T14" fmla="*/ 757 w 1094"/>
                <a:gd name="T15" fmla="*/ 451 h 1628"/>
                <a:gd name="T16" fmla="*/ 780 w 1094"/>
                <a:gd name="T17" fmla="*/ 611 h 1628"/>
                <a:gd name="T18" fmla="*/ 963 w 1094"/>
                <a:gd name="T19" fmla="*/ 802 h 1628"/>
                <a:gd name="T20" fmla="*/ 894 w 1094"/>
                <a:gd name="T21" fmla="*/ 840 h 1628"/>
                <a:gd name="T22" fmla="*/ 734 w 1094"/>
                <a:gd name="T23" fmla="*/ 718 h 1628"/>
                <a:gd name="T24" fmla="*/ 688 w 1094"/>
                <a:gd name="T25" fmla="*/ 795 h 1628"/>
                <a:gd name="T26" fmla="*/ 780 w 1094"/>
                <a:gd name="T27" fmla="*/ 955 h 1628"/>
                <a:gd name="T28" fmla="*/ 971 w 1094"/>
                <a:gd name="T29" fmla="*/ 1138 h 1628"/>
                <a:gd name="T30" fmla="*/ 986 w 1094"/>
                <a:gd name="T31" fmla="*/ 1215 h 1628"/>
                <a:gd name="T32" fmla="*/ 1062 w 1094"/>
                <a:gd name="T33" fmla="*/ 1352 h 1628"/>
                <a:gd name="T34" fmla="*/ 1093 w 1094"/>
                <a:gd name="T35" fmla="*/ 1444 h 1628"/>
                <a:gd name="T36" fmla="*/ 1085 w 1094"/>
                <a:gd name="T37" fmla="*/ 1559 h 1628"/>
                <a:gd name="T38" fmla="*/ 1070 w 1094"/>
                <a:gd name="T39" fmla="*/ 1612 h 1628"/>
                <a:gd name="T40" fmla="*/ 1009 w 1094"/>
                <a:gd name="T41" fmla="*/ 1566 h 1628"/>
                <a:gd name="T42" fmla="*/ 917 w 1094"/>
                <a:gd name="T43" fmla="*/ 1528 h 1628"/>
                <a:gd name="T44" fmla="*/ 818 w 1094"/>
                <a:gd name="T45" fmla="*/ 1536 h 1628"/>
                <a:gd name="T46" fmla="*/ 841 w 1094"/>
                <a:gd name="T47" fmla="*/ 1597 h 1628"/>
                <a:gd name="T48" fmla="*/ 741 w 1094"/>
                <a:gd name="T49" fmla="*/ 1566 h 1628"/>
                <a:gd name="T50" fmla="*/ 719 w 1094"/>
                <a:gd name="T51" fmla="*/ 1406 h 1628"/>
                <a:gd name="T52" fmla="*/ 596 w 1094"/>
                <a:gd name="T53" fmla="*/ 1459 h 1628"/>
                <a:gd name="T54" fmla="*/ 527 w 1094"/>
                <a:gd name="T55" fmla="*/ 1490 h 1628"/>
                <a:gd name="T56" fmla="*/ 436 w 1094"/>
                <a:gd name="T57" fmla="*/ 1482 h 1628"/>
                <a:gd name="T58" fmla="*/ 352 w 1094"/>
                <a:gd name="T59" fmla="*/ 1314 h 1628"/>
                <a:gd name="T60" fmla="*/ 337 w 1094"/>
                <a:gd name="T61" fmla="*/ 1245 h 1628"/>
                <a:gd name="T62" fmla="*/ 413 w 1094"/>
                <a:gd name="T63" fmla="*/ 1062 h 1628"/>
                <a:gd name="T64" fmla="*/ 298 w 1094"/>
                <a:gd name="T65" fmla="*/ 863 h 1628"/>
                <a:gd name="T66" fmla="*/ 46 w 1094"/>
                <a:gd name="T67" fmla="*/ 795 h 1628"/>
                <a:gd name="T68" fmla="*/ 146 w 1094"/>
                <a:gd name="T69" fmla="*/ 657 h 1628"/>
                <a:gd name="T70" fmla="*/ 123 w 1094"/>
                <a:gd name="T71" fmla="*/ 375 h 1628"/>
                <a:gd name="T72" fmla="*/ 123 w 1094"/>
                <a:gd name="T73" fmla="*/ 229 h 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4" h="1628">
                  <a:moveTo>
                    <a:pt x="23" y="199"/>
                  </a:moveTo>
                  <a:lnTo>
                    <a:pt x="23" y="199"/>
                  </a:lnTo>
                  <a:cubicBezTo>
                    <a:pt x="23" y="176"/>
                    <a:pt x="0" y="138"/>
                    <a:pt x="23" y="115"/>
                  </a:cubicBezTo>
                  <a:cubicBezTo>
                    <a:pt x="62" y="84"/>
                    <a:pt x="115" y="100"/>
                    <a:pt x="161" y="77"/>
                  </a:cubicBezTo>
                  <a:cubicBezTo>
                    <a:pt x="169" y="77"/>
                    <a:pt x="161" y="54"/>
                    <a:pt x="169" y="54"/>
                  </a:cubicBezTo>
                  <a:cubicBezTo>
                    <a:pt x="199" y="31"/>
                    <a:pt x="245" y="0"/>
                    <a:pt x="283" y="23"/>
                  </a:cubicBezTo>
                  <a:cubicBezTo>
                    <a:pt x="329" y="46"/>
                    <a:pt x="306" y="130"/>
                    <a:pt x="352" y="168"/>
                  </a:cubicBezTo>
                  <a:cubicBezTo>
                    <a:pt x="367" y="184"/>
                    <a:pt x="390" y="138"/>
                    <a:pt x="405" y="123"/>
                  </a:cubicBezTo>
                  <a:lnTo>
                    <a:pt x="405" y="123"/>
                  </a:lnTo>
                  <a:cubicBezTo>
                    <a:pt x="421" y="153"/>
                    <a:pt x="428" y="184"/>
                    <a:pt x="444" y="214"/>
                  </a:cubicBezTo>
                  <a:cubicBezTo>
                    <a:pt x="451" y="245"/>
                    <a:pt x="459" y="283"/>
                    <a:pt x="482" y="306"/>
                  </a:cubicBezTo>
                  <a:cubicBezTo>
                    <a:pt x="512" y="344"/>
                    <a:pt x="550" y="390"/>
                    <a:pt x="604" y="405"/>
                  </a:cubicBezTo>
                  <a:cubicBezTo>
                    <a:pt x="627" y="413"/>
                    <a:pt x="650" y="367"/>
                    <a:pt x="680" y="367"/>
                  </a:cubicBezTo>
                  <a:cubicBezTo>
                    <a:pt x="711" y="375"/>
                    <a:pt x="741" y="405"/>
                    <a:pt x="772" y="420"/>
                  </a:cubicBezTo>
                  <a:lnTo>
                    <a:pt x="772" y="420"/>
                  </a:lnTo>
                  <a:cubicBezTo>
                    <a:pt x="764" y="428"/>
                    <a:pt x="764" y="443"/>
                    <a:pt x="757" y="451"/>
                  </a:cubicBezTo>
                  <a:cubicBezTo>
                    <a:pt x="741" y="489"/>
                    <a:pt x="696" y="520"/>
                    <a:pt x="703" y="565"/>
                  </a:cubicBezTo>
                  <a:cubicBezTo>
                    <a:pt x="703" y="596"/>
                    <a:pt x="749" y="596"/>
                    <a:pt x="780" y="611"/>
                  </a:cubicBezTo>
                  <a:cubicBezTo>
                    <a:pt x="818" y="634"/>
                    <a:pt x="871" y="642"/>
                    <a:pt x="909" y="672"/>
                  </a:cubicBezTo>
                  <a:cubicBezTo>
                    <a:pt x="940" y="703"/>
                    <a:pt x="948" y="756"/>
                    <a:pt x="963" y="802"/>
                  </a:cubicBezTo>
                  <a:lnTo>
                    <a:pt x="963" y="802"/>
                  </a:lnTo>
                  <a:cubicBezTo>
                    <a:pt x="940" y="817"/>
                    <a:pt x="925" y="840"/>
                    <a:pt x="894" y="840"/>
                  </a:cubicBezTo>
                  <a:cubicBezTo>
                    <a:pt x="856" y="848"/>
                    <a:pt x="818" y="833"/>
                    <a:pt x="787" y="810"/>
                  </a:cubicBezTo>
                  <a:cubicBezTo>
                    <a:pt x="757" y="787"/>
                    <a:pt x="764" y="734"/>
                    <a:pt x="734" y="718"/>
                  </a:cubicBezTo>
                  <a:cubicBezTo>
                    <a:pt x="711" y="703"/>
                    <a:pt x="673" y="726"/>
                    <a:pt x="665" y="749"/>
                  </a:cubicBezTo>
                  <a:cubicBezTo>
                    <a:pt x="657" y="764"/>
                    <a:pt x="680" y="779"/>
                    <a:pt x="688" y="795"/>
                  </a:cubicBezTo>
                  <a:cubicBezTo>
                    <a:pt x="711" y="817"/>
                    <a:pt x="741" y="833"/>
                    <a:pt x="757" y="856"/>
                  </a:cubicBezTo>
                  <a:cubicBezTo>
                    <a:pt x="772" y="886"/>
                    <a:pt x="757" y="932"/>
                    <a:pt x="780" y="955"/>
                  </a:cubicBezTo>
                  <a:cubicBezTo>
                    <a:pt x="825" y="993"/>
                    <a:pt x="909" y="986"/>
                    <a:pt x="948" y="1024"/>
                  </a:cubicBezTo>
                  <a:cubicBezTo>
                    <a:pt x="978" y="1054"/>
                    <a:pt x="948" y="1108"/>
                    <a:pt x="971" y="1138"/>
                  </a:cubicBezTo>
                  <a:cubicBezTo>
                    <a:pt x="986" y="1161"/>
                    <a:pt x="1039" y="1146"/>
                    <a:pt x="1039" y="1169"/>
                  </a:cubicBezTo>
                  <a:cubicBezTo>
                    <a:pt x="1047" y="1199"/>
                    <a:pt x="986" y="1192"/>
                    <a:pt x="986" y="1215"/>
                  </a:cubicBezTo>
                  <a:cubicBezTo>
                    <a:pt x="978" y="1261"/>
                    <a:pt x="986" y="1314"/>
                    <a:pt x="1016" y="1352"/>
                  </a:cubicBezTo>
                  <a:cubicBezTo>
                    <a:pt x="1024" y="1367"/>
                    <a:pt x="1047" y="1352"/>
                    <a:pt x="1062" y="1352"/>
                  </a:cubicBezTo>
                  <a:lnTo>
                    <a:pt x="1062" y="1352"/>
                  </a:lnTo>
                  <a:cubicBezTo>
                    <a:pt x="1070" y="1383"/>
                    <a:pt x="1093" y="1413"/>
                    <a:pt x="1093" y="1444"/>
                  </a:cubicBezTo>
                  <a:cubicBezTo>
                    <a:pt x="1093" y="1459"/>
                    <a:pt x="1070" y="1474"/>
                    <a:pt x="1070" y="1490"/>
                  </a:cubicBezTo>
                  <a:cubicBezTo>
                    <a:pt x="1070" y="1513"/>
                    <a:pt x="1085" y="1536"/>
                    <a:pt x="1085" y="1559"/>
                  </a:cubicBezTo>
                  <a:cubicBezTo>
                    <a:pt x="1085" y="1574"/>
                    <a:pt x="1077" y="1597"/>
                    <a:pt x="1070" y="1612"/>
                  </a:cubicBezTo>
                  <a:lnTo>
                    <a:pt x="1070" y="1612"/>
                  </a:lnTo>
                  <a:cubicBezTo>
                    <a:pt x="1047" y="1612"/>
                    <a:pt x="1032" y="1620"/>
                    <a:pt x="1016" y="1604"/>
                  </a:cubicBezTo>
                  <a:cubicBezTo>
                    <a:pt x="1001" y="1597"/>
                    <a:pt x="1016" y="1574"/>
                    <a:pt x="1009" y="1566"/>
                  </a:cubicBezTo>
                  <a:cubicBezTo>
                    <a:pt x="994" y="1543"/>
                    <a:pt x="971" y="1528"/>
                    <a:pt x="948" y="1520"/>
                  </a:cubicBezTo>
                  <a:cubicBezTo>
                    <a:pt x="940" y="1520"/>
                    <a:pt x="925" y="1528"/>
                    <a:pt x="917" y="1528"/>
                  </a:cubicBezTo>
                  <a:cubicBezTo>
                    <a:pt x="894" y="1528"/>
                    <a:pt x="871" y="1505"/>
                    <a:pt x="848" y="1505"/>
                  </a:cubicBezTo>
                  <a:cubicBezTo>
                    <a:pt x="833" y="1505"/>
                    <a:pt x="818" y="1520"/>
                    <a:pt x="818" y="1536"/>
                  </a:cubicBezTo>
                  <a:cubicBezTo>
                    <a:pt x="810" y="1559"/>
                    <a:pt x="833" y="1581"/>
                    <a:pt x="841" y="1597"/>
                  </a:cubicBezTo>
                  <a:lnTo>
                    <a:pt x="841" y="1597"/>
                  </a:lnTo>
                  <a:cubicBezTo>
                    <a:pt x="833" y="1604"/>
                    <a:pt x="833" y="1627"/>
                    <a:pt x="825" y="1627"/>
                  </a:cubicBezTo>
                  <a:cubicBezTo>
                    <a:pt x="795" y="1612"/>
                    <a:pt x="757" y="1597"/>
                    <a:pt x="741" y="1566"/>
                  </a:cubicBezTo>
                  <a:cubicBezTo>
                    <a:pt x="726" y="1528"/>
                    <a:pt x="764" y="1482"/>
                    <a:pt x="764" y="1436"/>
                  </a:cubicBezTo>
                  <a:cubicBezTo>
                    <a:pt x="757" y="1421"/>
                    <a:pt x="741" y="1406"/>
                    <a:pt x="719" y="1406"/>
                  </a:cubicBezTo>
                  <a:cubicBezTo>
                    <a:pt x="696" y="1406"/>
                    <a:pt x="673" y="1421"/>
                    <a:pt x="642" y="1436"/>
                  </a:cubicBezTo>
                  <a:cubicBezTo>
                    <a:pt x="627" y="1436"/>
                    <a:pt x="612" y="1451"/>
                    <a:pt x="596" y="1459"/>
                  </a:cubicBezTo>
                  <a:cubicBezTo>
                    <a:pt x="573" y="1467"/>
                    <a:pt x="550" y="1482"/>
                    <a:pt x="527" y="1490"/>
                  </a:cubicBezTo>
                  <a:lnTo>
                    <a:pt x="527" y="1490"/>
                  </a:lnTo>
                  <a:cubicBezTo>
                    <a:pt x="512" y="1474"/>
                    <a:pt x="505" y="1436"/>
                    <a:pt x="482" y="1436"/>
                  </a:cubicBezTo>
                  <a:cubicBezTo>
                    <a:pt x="459" y="1436"/>
                    <a:pt x="451" y="1467"/>
                    <a:pt x="436" y="1482"/>
                  </a:cubicBezTo>
                  <a:lnTo>
                    <a:pt x="436" y="1482"/>
                  </a:lnTo>
                  <a:cubicBezTo>
                    <a:pt x="405" y="1429"/>
                    <a:pt x="367" y="1375"/>
                    <a:pt x="352" y="1314"/>
                  </a:cubicBezTo>
                  <a:cubicBezTo>
                    <a:pt x="344" y="1291"/>
                    <a:pt x="390" y="1276"/>
                    <a:pt x="382" y="1253"/>
                  </a:cubicBezTo>
                  <a:cubicBezTo>
                    <a:pt x="375" y="1238"/>
                    <a:pt x="337" y="1261"/>
                    <a:pt x="337" y="1245"/>
                  </a:cubicBezTo>
                  <a:cubicBezTo>
                    <a:pt x="321" y="1215"/>
                    <a:pt x="321" y="1169"/>
                    <a:pt x="337" y="1138"/>
                  </a:cubicBezTo>
                  <a:cubicBezTo>
                    <a:pt x="352" y="1108"/>
                    <a:pt x="398" y="1100"/>
                    <a:pt x="413" y="1062"/>
                  </a:cubicBezTo>
                  <a:cubicBezTo>
                    <a:pt x="428" y="1024"/>
                    <a:pt x="436" y="978"/>
                    <a:pt x="413" y="940"/>
                  </a:cubicBezTo>
                  <a:cubicBezTo>
                    <a:pt x="390" y="902"/>
                    <a:pt x="344" y="879"/>
                    <a:pt x="298" y="863"/>
                  </a:cubicBezTo>
                  <a:cubicBezTo>
                    <a:pt x="260" y="856"/>
                    <a:pt x="214" y="894"/>
                    <a:pt x="176" y="879"/>
                  </a:cubicBezTo>
                  <a:cubicBezTo>
                    <a:pt x="130" y="863"/>
                    <a:pt x="77" y="840"/>
                    <a:pt x="46" y="795"/>
                  </a:cubicBezTo>
                  <a:cubicBezTo>
                    <a:pt x="23" y="756"/>
                    <a:pt x="8" y="688"/>
                    <a:pt x="31" y="650"/>
                  </a:cubicBezTo>
                  <a:cubicBezTo>
                    <a:pt x="54" y="619"/>
                    <a:pt x="130" y="688"/>
                    <a:pt x="146" y="657"/>
                  </a:cubicBezTo>
                  <a:cubicBezTo>
                    <a:pt x="161" y="611"/>
                    <a:pt x="92" y="565"/>
                    <a:pt x="92" y="520"/>
                  </a:cubicBezTo>
                  <a:cubicBezTo>
                    <a:pt x="85" y="466"/>
                    <a:pt x="123" y="428"/>
                    <a:pt x="123" y="375"/>
                  </a:cubicBezTo>
                  <a:cubicBezTo>
                    <a:pt x="123" y="359"/>
                    <a:pt x="85" y="382"/>
                    <a:pt x="85" y="367"/>
                  </a:cubicBezTo>
                  <a:cubicBezTo>
                    <a:pt x="85" y="321"/>
                    <a:pt x="138" y="275"/>
                    <a:pt x="123" y="229"/>
                  </a:cubicBezTo>
                  <a:cubicBezTo>
                    <a:pt x="108" y="199"/>
                    <a:pt x="54" y="206"/>
                    <a:pt x="23" y="19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24" name="Freeform 76"/>
            <p:cNvSpPr>
              <a:spLocks noChangeArrowheads="1"/>
            </p:cNvSpPr>
            <p:nvPr/>
          </p:nvSpPr>
          <p:spPr bwMode="auto">
            <a:xfrm>
              <a:off x="7011532" y="8351839"/>
              <a:ext cx="473044" cy="674687"/>
            </a:xfrm>
            <a:custGeom>
              <a:avLst/>
              <a:gdLst>
                <a:gd name="T0" fmla="*/ 527 w 1315"/>
                <a:gd name="T1" fmla="*/ 0 h 1872"/>
                <a:gd name="T2" fmla="*/ 558 w 1315"/>
                <a:gd name="T3" fmla="*/ 198 h 1872"/>
                <a:gd name="T4" fmla="*/ 619 w 1315"/>
                <a:gd name="T5" fmla="*/ 420 h 1872"/>
                <a:gd name="T6" fmla="*/ 688 w 1315"/>
                <a:gd name="T7" fmla="*/ 465 h 1872"/>
                <a:gd name="T8" fmla="*/ 840 w 1315"/>
                <a:gd name="T9" fmla="*/ 412 h 1872"/>
                <a:gd name="T10" fmla="*/ 863 w 1315"/>
                <a:gd name="T11" fmla="*/ 374 h 1872"/>
                <a:gd name="T12" fmla="*/ 925 w 1315"/>
                <a:gd name="T13" fmla="*/ 542 h 1872"/>
                <a:gd name="T14" fmla="*/ 932 w 1315"/>
                <a:gd name="T15" fmla="*/ 695 h 1872"/>
                <a:gd name="T16" fmla="*/ 871 w 1315"/>
                <a:gd name="T17" fmla="*/ 825 h 1872"/>
                <a:gd name="T18" fmla="*/ 1016 w 1315"/>
                <a:gd name="T19" fmla="*/ 1054 h 1872"/>
                <a:gd name="T20" fmla="*/ 1253 w 1315"/>
                <a:gd name="T21" fmla="*/ 1115 h 1872"/>
                <a:gd name="T22" fmla="*/ 1177 w 1315"/>
                <a:gd name="T23" fmla="*/ 1313 h 1872"/>
                <a:gd name="T24" fmla="*/ 1222 w 1315"/>
                <a:gd name="T25" fmla="*/ 1428 h 1872"/>
                <a:gd name="T26" fmla="*/ 1276 w 1315"/>
                <a:gd name="T27" fmla="*/ 1657 h 1872"/>
                <a:gd name="T28" fmla="*/ 1314 w 1315"/>
                <a:gd name="T29" fmla="*/ 1764 h 1872"/>
                <a:gd name="T30" fmla="*/ 1230 w 1315"/>
                <a:gd name="T31" fmla="*/ 1871 h 1872"/>
                <a:gd name="T32" fmla="*/ 1200 w 1315"/>
                <a:gd name="T33" fmla="*/ 1825 h 1872"/>
                <a:gd name="T34" fmla="*/ 1131 w 1315"/>
                <a:gd name="T35" fmla="*/ 1810 h 1872"/>
                <a:gd name="T36" fmla="*/ 1070 w 1315"/>
                <a:gd name="T37" fmla="*/ 1833 h 1872"/>
                <a:gd name="T38" fmla="*/ 1047 w 1315"/>
                <a:gd name="T39" fmla="*/ 1787 h 1872"/>
                <a:gd name="T40" fmla="*/ 909 w 1315"/>
                <a:gd name="T41" fmla="*/ 1718 h 1872"/>
                <a:gd name="T42" fmla="*/ 817 w 1315"/>
                <a:gd name="T43" fmla="*/ 1695 h 1872"/>
                <a:gd name="T44" fmla="*/ 619 w 1315"/>
                <a:gd name="T45" fmla="*/ 1611 h 1872"/>
                <a:gd name="T46" fmla="*/ 581 w 1315"/>
                <a:gd name="T47" fmla="*/ 1634 h 1872"/>
                <a:gd name="T48" fmla="*/ 413 w 1315"/>
                <a:gd name="T49" fmla="*/ 1680 h 1872"/>
                <a:gd name="T50" fmla="*/ 260 w 1315"/>
                <a:gd name="T51" fmla="*/ 1626 h 1872"/>
                <a:gd name="T52" fmla="*/ 222 w 1315"/>
                <a:gd name="T53" fmla="*/ 1695 h 1872"/>
                <a:gd name="T54" fmla="*/ 184 w 1315"/>
                <a:gd name="T55" fmla="*/ 1711 h 1872"/>
                <a:gd name="T56" fmla="*/ 69 w 1315"/>
                <a:gd name="T57" fmla="*/ 1573 h 1872"/>
                <a:gd name="T58" fmla="*/ 107 w 1315"/>
                <a:gd name="T59" fmla="*/ 1428 h 1872"/>
                <a:gd name="T60" fmla="*/ 69 w 1315"/>
                <a:gd name="T61" fmla="*/ 1306 h 1872"/>
                <a:gd name="T62" fmla="*/ 84 w 1315"/>
                <a:gd name="T63" fmla="*/ 1275 h 1872"/>
                <a:gd name="T64" fmla="*/ 46 w 1315"/>
                <a:gd name="T65" fmla="*/ 1145 h 1872"/>
                <a:gd name="T66" fmla="*/ 31 w 1315"/>
                <a:gd name="T67" fmla="*/ 924 h 1872"/>
                <a:gd name="T68" fmla="*/ 31 w 1315"/>
                <a:gd name="T69" fmla="*/ 702 h 1872"/>
                <a:gd name="T70" fmla="*/ 77 w 1315"/>
                <a:gd name="T71" fmla="*/ 649 h 1872"/>
                <a:gd name="T72" fmla="*/ 46 w 1315"/>
                <a:gd name="T73" fmla="*/ 550 h 1872"/>
                <a:gd name="T74" fmla="*/ 23 w 1315"/>
                <a:gd name="T75" fmla="*/ 488 h 1872"/>
                <a:gd name="T76" fmla="*/ 222 w 1315"/>
                <a:gd name="T77" fmla="*/ 465 h 1872"/>
                <a:gd name="T78" fmla="*/ 436 w 1315"/>
                <a:gd name="T79" fmla="*/ 183 h 1872"/>
                <a:gd name="T80" fmla="*/ 489 w 1315"/>
                <a:gd name="T81" fmla="*/ 76 h 1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5" h="1872">
                  <a:moveTo>
                    <a:pt x="527" y="0"/>
                  </a:moveTo>
                  <a:lnTo>
                    <a:pt x="527" y="0"/>
                  </a:lnTo>
                  <a:cubicBezTo>
                    <a:pt x="573" y="53"/>
                    <a:pt x="650" y="99"/>
                    <a:pt x="657" y="168"/>
                  </a:cubicBezTo>
                  <a:cubicBezTo>
                    <a:pt x="665" y="206"/>
                    <a:pt x="565" y="168"/>
                    <a:pt x="558" y="198"/>
                  </a:cubicBezTo>
                  <a:cubicBezTo>
                    <a:pt x="543" y="244"/>
                    <a:pt x="588" y="282"/>
                    <a:pt x="604" y="328"/>
                  </a:cubicBezTo>
                  <a:cubicBezTo>
                    <a:pt x="611" y="359"/>
                    <a:pt x="619" y="389"/>
                    <a:pt x="619" y="420"/>
                  </a:cubicBezTo>
                  <a:cubicBezTo>
                    <a:pt x="619" y="435"/>
                    <a:pt x="596" y="458"/>
                    <a:pt x="611" y="465"/>
                  </a:cubicBezTo>
                  <a:cubicBezTo>
                    <a:pt x="634" y="481"/>
                    <a:pt x="665" y="465"/>
                    <a:pt x="688" y="465"/>
                  </a:cubicBezTo>
                  <a:cubicBezTo>
                    <a:pt x="718" y="465"/>
                    <a:pt x="756" y="465"/>
                    <a:pt x="779" y="458"/>
                  </a:cubicBezTo>
                  <a:cubicBezTo>
                    <a:pt x="802" y="450"/>
                    <a:pt x="817" y="435"/>
                    <a:pt x="840" y="412"/>
                  </a:cubicBezTo>
                  <a:cubicBezTo>
                    <a:pt x="848" y="404"/>
                    <a:pt x="856" y="389"/>
                    <a:pt x="863" y="374"/>
                  </a:cubicBezTo>
                  <a:lnTo>
                    <a:pt x="863" y="374"/>
                  </a:lnTo>
                  <a:cubicBezTo>
                    <a:pt x="894" y="381"/>
                    <a:pt x="948" y="374"/>
                    <a:pt x="963" y="404"/>
                  </a:cubicBezTo>
                  <a:cubicBezTo>
                    <a:pt x="978" y="450"/>
                    <a:pt x="925" y="496"/>
                    <a:pt x="925" y="542"/>
                  </a:cubicBezTo>
                  <a:cubicBezTo>
                    <a:pt x="925" y="557"/>
                    <a:pt x="963" y="534"/>
                    <a:pt x="963" y="550"/>
                  </a:cubicBezTo>
                  <a:cubicBezTo>
                    <a:pt x="963" y="603"/>
                    <a:pt x="925" y="641"/>
                    <a:pt x="932" y="695"/>
                  </a:cubicBezTo>
                  <a:cubicBezTo>
                    <a:pt x="932" y="740"/>
                    <a:pt x="1001" y="786"/>
                    <a:pt x="986" y="832"/>
                  </a:cubicBezTo>
                  <a:cubicBezTo>
                    <a:pt x="970" y="863"/>
                    <a:pt x="894" y="794"/>
                    <a:pt x="871" y="825"/>
                  </a:cubicBezTo>
                  <a:cubicBezTo>
                    <a:pt x="848" y="863"/>
                    <a:pt x="863" y="931"/>
                    <a:pt x="886" y="970"/>
                  </a:cubicBezTo>
                  <a:cubicBezTo>
                    <a:pt x="917" y="1015"/>
                    <a:pt x="970" y="1038"/>
                    <a:pt x="1016" y="1054"/>
                  </a:cubicBezTo>
                  <a:cubicBezTo>
                    <a:pt x="1054" y="1069"/>
                    <a:pt x="1100" y="1031"/>
                    <a:pt x="1138" y="1038"/>
                  </a:cubicBezTo>
                  <a:cubicBezTo>
                    <a:pt x="1184" y="1054"/>
                    <a:pt x="1230" y="1077"/>
                    <a:pt x="1253" y="1115"/>
                  </a:cubicBezTo>
                  <a:cubicBezTo>
                    <a:pt x="1276" y="1153"/>
                    <a:pt x="1268" y="1199"/>
                    <a:pt x="1253" y="1237"/>
                  </a:cubicBezTo>
                  <a:cubicBezTo>
                    <a:pt x="1238" y="1275"/>
                    <a:pt x="1192" y="1283"/>
                    <a:pt x="1177" y="1313"/>
                  </a:cubicBezTo>
                  <a:cubicBezTo>
                    <a:pt x="1161" y="1344"/>
                    <a:pt x="1161" y="1390"/>
                    <a:pt x="1177" y="1420"/>
                  </a:cubicBezTo>
                  <a:cubicBezTo>
                    <a:pt x="1177" y="1436"/>
                    <a:pt x="1215" y="1413"/>
                    <a:pt x="1222" y="1428"/>
                  </a:cubicBezTo>
                  <a:cubicBezTo>
                    <a:pt x="1230" y="1451"/>
                    <a:pt x="1184" y="1466"/>
                    <a:pt x="1192" y="1489"/>
                  </a:cubicBezTo>
                  <a:cubicBezTo>
                    <a:pt x="1207" y="1550"/>
                    <a:pt x="1245" y="1604"/>
                    <a:pt x="1276" y="1657"/>
                  </a:cubicBezTo>
                  <a:lnTo>
                    <a:pt x="1276" y="1657"/>
                  </a:lnTo>
                  <a:cubicBezTo>
                    <a:pt x="1291" y="1695"/>
                    <a:pt x="1314" y="1726"/>
                    <a:pt x="1314" y="1764"/>
                  </a:cubicBezTo>
                  <a:cubicBezTo>
                    <a:pt x="1314" y="1779"/>
                    <a:pt x="1284" y="1795"/>
                    <a:pt x="1268" y="1810"/>
                  </a:cubicBezTo>
                  <a:cubicBezTo>
                    <a:pt x="1253" y="1833"/>
                    <a:pt x="1245" y="1848"/>
                    <a:pt x="1230" y="1871"/>
                  </a:cubicBezTo>
                  <a:lnTo>
                    <a:pt x="1230" y="1871"/>
                  </a:lnTo>
                  <a:cubicBezTo>
                    <a:pt x="1215" y="1856"/>
                    <a:pt x="1207" y="1848"/>
                    <a:pt x="1200" y="1825"/>
                  </a:cubicBezTo>
                  <a:cubicBezTo>
                    <a:pt x="1192" y="1817"/>
                    <a:pt x="1207" y="1787"/>
                    <a:pt x="1192" y="1787"/>
                  </a:cubicBezTo>
                  <a:cubicBezTo>
                    <a:pt x="1169" y="1779"/>
                    <a:pt x="1146" y="1795"/>
                    <a:pt x="1131" y="1810"/>
                  </a:cubicBezTo>
                  <a:cubicBezTo>
                    <a:pt x="1115" y="1817"/>
                    <a:pt x="1131" y="1840"/>
                    <a:pt x="1115" y="1848"/>
                  </a:cubicBezTo>
                  <a:cubicBezTo>
                    <a:pt x="1100" y="1856"/>
                    <a:pt x="1085" y="1840"/>
                    <a:pt x="1070" y="1833"/>
                  </a:cubicBezTo>
                  <a:lnTo>
                    <a:pt x="1070" y="1833"/>
                  </a:lnTo>
                  <a:cubicBezTo>
                    <a:pt x="1062" y="1817"/>
                    <a:pt x="1062" y="1795"/>
                    <a:pt x="1047" y="1787"/>
                  </a:cubicBezTo>
                  <a:cubicBezTo>
                    <a:pt x="1024" y="1779"/>
                    <a:pt x="993" y="1810"/>
                    <a:pt x="970" y="1802"/>
                  </a:cubicBezTo>
                  <a:cubicBezTo>
                    <a:pt x="940" y="1787"/>
                    <a:pt x="917" y="1749"/>
                    <a:pt x="909" y="1718"/>
                  </a:cubicBezTo>
                  <a:cubicBezTo>
                    <a:pt x="902" y="1703"/>
                    <a:pt x="932" y="1665"/>
                    <a:pt x="909" y="1657"/>
                  </a:cubicBezTo>
                  <a:cubicBezTo>
                    <a:pt x="879" y="1649"/>
                    <a:pt x="848" y="1688"/>
                    <a:pt x="817" y="1695"/>
                  </a:cubicBezTo>
                  <a:cubicBezTo>
                    <a:pt x="795" y="1695"/>
                    <a:pt x="772" y="1680"/>
                    <a:pt x="756" y="1672"/>
                  </a:cubicBezTo>
                  <a:cubicBezTo>
                    <a:pt x="711" y="1649"/>
                    <a:pt x="665" y="1619"/>
                    <a:pt x="619" y="1611"/>
                  </a:cubicBezTo>
                  <a:cubicBezTo>
                    <a:pt x="604" y="1611"/>
                    <a:pt x="604" y="1634"/>
                    <a:pt x="596" y="1642"/>
                  </a:cubicBezTo>
                  <a:cubicBezTo>
                    <a:pt x="588" y="1642"/>
                    <a:pt x="581" y="1634"/>
                    <a:pt x="581" y="1634"/>
                  </a:cubicBezTo>
                  <a:cubicBezTo>
                    <a:pt x="558" y="1634"/>
                    <a:pt x="535" y="1649"/>
                    <a:pt x="512" y="1649"/>
                  </a:cubicBezTo>
                  <a:cubicBezTo>
                    <a:pt x="481" y="1665"/>
                    <a:pt x="443" y="1680"/>
                    <a:pt x="413" y="1680"/>
                  </a:cubicBezTo>
                  <a:cubicBezTo>
                    <a:pt x="382" y="1680"/>
                    <a:pt x="367" y="1649"/>
                    <a:pt x="336" y="1642"/>
                  </a:cubicBezTo>
                  <a:cubicBezTo>
                    <a:pt x="313" y="1634"/>
                    <a:pt x="291" y="1619"/>
                    <a:pt x="260" y="1626"/>
                  </a:cubicBezTo>
                  <a:cubicBezTo>
                    <a:pt x="237" y="1634"/>
                    <a:pt x="237" y="1672"/>
                    <a:pt x="222" y="1695"/>
                  </a:cubicBezTo>
                  <a:lnTo>
                    <a:pt x="222" y="1695"/>
                  </a:lnTo>
                  <a:cubicBezTo>
                    <a:pt x="184" y="1711"/>
                    <a:pt x="184" y="1711"/>
                    <a:pt x="184" y="1711"/>
                  </a:cubicBezTo>
                  <a:lnTo>
                    <a:pt x="184" y="1711"/>
                  </a:lnTo>
                  <a:cubicBezTo>
                    <a:pt x="168" y="1680"/>
                    <a:pt x="161" y="1634"/>
                    <a:pt x="138" y="1611"/>
                  </a:cubicBezTo>
                  <a:cubicBezTo>
                    <a:pt x="115" y="1588"/>
                    <a:pt x="84" y="1596"/>
                    <a:pt x="69" y="1573"/>
                  </a:cubicBezTo>
                  <a:cubicBezTo>
                    <a:pt x="46" y="1550"/>
                    <a:pt x="46" y="1520"/>
                    <a:pt x="46" y="1489"/>
                  </a:cubicBezTo>
                  <a:cubicBezTo>
                    <a:pt x="54" y="1466"/>
                    <a:pt x="100" y="1459"/>
                    <a:pt x="107" y="1428"/>
                  </a:cubicBezTo>
                  <a:cubicBezTo>
                    <a:pt x="107" y="1405"/>
                    <a:pt x="69" y="1390"/>
                    <a:pt x="61" y="1367"/>
                  </a:cubicBezTo>
                  <a:cubicBezTo>
                    <a:pt x="61" y="1352"/>
                    <a:pt x="61" y="1329"/>
                    <a:pt x="69" y="1306"/>
                  </a:cubicBezTo>
                  <a:cubicBezTo>
                    <a:pt x="69" y="1298"/>
                    <a:pt x="77" y="1283"/>
                    <a:pt x="84" y="1275"/>
                  </a:cubicBezTo>
                  <a:lnTo>
                    <a:pt x="84" y="1275"/>
                  </a:lnTo>
                  <a:cubicBezTo>
                    <a:pt x="92" y="1260"/>
                    <a:pt x="123" y="1252"/>
                    <a:pt x="115" y="1237"/>
                  </a:cubicBezTo>
                  <a:cubicBezTo>
                    <a:pt x="107" y="1199"/>
                    <a:pt x="61" y="1176"/>
                    <a:pt x="46" y="1145"/>
                  </a:cubicBezTo>
                  <a:cubicBezTo>
                    <a:pt x="23" y="1107"/>
                    <a:pt x="8" y="1069"/>
                    <a:pt x="8" y="1023"/>
                  </a:cubicBezTo>
                  <a:cubicBezTo>
                    <a:pt x="8" y="992"/>
                    <a:pt x="31" y="954"/>
                    <a:pt x="31" y="924"/>
                  </a:cubicBezTo>
                  <a:cubicBezTo>
                    <a:pt x="31" y="886"/>
                    <a:pt x="0" y="847"/>
                    <a:pt x="8" y="817"/>
                  </a:cubicBezTo>
                  <a:cubicBezTo>
                    <a:pt x="8" y="771"/>
                    <a:pt x="8" y="733"/>
                    <a:pt x="31" y="702"/>
                  </a:cubicBezTo>
                  <a:cubicBezTo>
                    <a:pt x="46" y="687"/>
                    <a:pt x="77" y="717"/>
                    <a:pt x="92" y="702"/>
                  </a:cubicBezTo>
                  <a:cubicBezTo>
                    <a:pt x="107" y="687"/>
                    <a:pt x="77" y="664"/>
                    <a:pt x="77" y="649"/>
                  </a:cubicBezTo>
                  <a:cubicBezTo>
                    <a:pt x="77" y="626"/>
                    <a:pt x="100" y="611"/>
                    <a:pt x="92" y="595"/>
                  </a:cubicBezTo>
                  <a:cubicBezTo>
                    <a:pt x="92" y="573"/>
                    <a:pt x="61" y="565"/>
                    <a:pt x="46" y="550"/>
                  </a:cubicBezTo>
                  <a:cubicBezTo>
                    <a:pt x="31" y="527"/>
                    <a:pt x="31" y="504"/>
                    <a:pt x="23" y="481"/>
                  </a:cubicBezTo>
                  <a:cubicBezTo>
                    <a:pt x="23" y="488"/>
                    <a:pt x="23" y="488"/>
                    <a:pt x="23" y="488"/>
                  </a:cubicBezTo>
                  <a:cubicBezTo>
                    <a:pt x="54" y="504"/>
                    <a:pt x="84" y="542"/>
                    <a:pt x="123" y="534"/>
                  </a:cubicBezTo>
                  <a:cubicBezTo>
                    <a:pt x="161" y="534"/>
                    <a:pt x="206" y="504"/>
                    <a:pt x="222" y="465"/>
                  </a:cubicBezTo>
                  <a:cubicBezTo>
                    <a:pt x="268" y="374"/>
                    <a:pt x="237" y="252"/>
                    <a:pt x="298" y="168"/>
                  </a:cubicBezTo>
                  <a:cubicBezTo>
                    <a:pt x="329" y="129"/>
                    <a:pt x="390" y="198"/>
                    <a:pt x="436" y="183"/>
                  </a:cubicBezTo>
                  <a:cubicBezTo>
                    <a:pt x="451" y="175"/>
                    <a:pt x="443" y="145"/>
                    <a:pt x="451" y="122"/>
                  </a:cubicBezTo>
                  <a:cubicBezTo>
                    <a:pt x="451" y="122"/>
                    <a:pt x="489" y="84"/>
                    <a:pt x="489" y="76"/>
                  </a:cubicBezTo>
                  <a:cubicBezTo>
                    <a:pt x="489" y="68"/>
                    <a:pt x="527" y="0"/>
                    <a:pt x="527"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25" name="Freeform 77"/>
            <p:cNvSpPr>
              <a:spLocks noChangeArrowheads="1"/>
            </p:cNvSpPr>
            <p:nvPr/>
          </p:nvSpPr>
          <p:spPr bwMode="auto">
            <a:xfrm>
              <a:off x="6446418" y="8410576"/>
              <a:ext cx="607972" cy="511175"/>
            </a:xfrm>
            <a:custGeom>
              <a:avLst/>
              <a:gdLst>
                <a:gd name="T0" fmla="*/ 39 w 1690"/>
                <a:gd name="T1" fmla="*/ 1344 h 1422"/>
                <a:gd name="T2" fmla="*/ 31 w 1690"/>
                <a:gd name="T3" fmla="*/ 1283 h 1422"/>
                <a:gd name="T4" fmla="*/ 31 w 1690"/>
                <a:gd name="T5" fmla="*/ 1253 h 1422"/>
                <a:gd name="T6" fmla="*/ 23 w 1690"/>
                <a:gd name="T7" fmla="*/ 1192 h 1422"/>
                <a:gd name="T8" fmla="*/ 31 w 1690"/>
                <a:gd name="T9" fmla="*/ 1169 h 1422"/>
                <a:gd name="T10" fmla="*/ 31 w 1690"/>
                <a:gd name="T11" fmla="*/ 1161 h 1422"/>
                <a:gd name="T12" fmla="*/ 8 w 1690"/>
                <a:gd name="T13" fmla="*/ 1062 h 1422"/>
                <a:gd name="T14" fmla="*/ 16 w 1690"/>
                <a:gd name="T15" fmla="*/ 924 h 1422"/>
                <a:gd name="T16" fmla="*/ 8 w 1690"/>
                <a:gd name="T17" fmla="*/ 840 h 1422"/>
                <a:gd name="T18" fmla="*/ 54 w 1690"/>
                <a:gd name="T19" fmla="*/ 764 h 1422"/>
                <a:gd name="T20" fmla="*/ 367 w 1690"/>
                <a:gd name="T21" fmla="*/ 573 h 1422"/>
                <a:gd name="T22" fmla="*/ 306 w 1690"/>
                <a:gd name="T23" fmla="*/ 260 h 1422"/>
                <a:gd name="T24" fmla="*/ 528 w 1690"/>
                <a:gd name="T25" fmla="*/ 260 h 1422"/>
                <a:gd name="T26" fmla="*/ 566 w 1690"/>
                <a:gd name="T27" fmla="*/ 382 h 1422"/>
                <a:gd name="T28" fmla="*/ 711 w 1690"/>
                <a:gd name="T29" fmla="*/ 321 h 1422"/>
                <a:gd name="T30" fmla="*/ 749 w 1690"/>
                <a:gd name="T31" fmla="*/ 244 h 1422"/>
                <a:gd name="T32" fmla="*/ 864 w 1690"/>
                <a:gd name="T33" fmla="*/ 191 h 1422"/>
                <a:gd name="T34" fmla="*/ 978 w 1690"/>
                <a:gd name="T35" fmla="*/ 275 h 1422"/>
                <a:gd name="T36" fmla="*/ 1184 w 1690"/>
                <a:gd name="T37" fmla="*/ 191 h 1422"/>
                <a:gd name="T38" fmla="*/ 1337 w 1690"/>
                <a:gd name="T39" fmla="*/ 206 h 1422"/>
                <a:gd name="T40" fmla="*/ 1421 w 1690"/>
                <a:gd name="T41" fmla="*/ 0 h 1422"/>
                <a:gd name="T42" fmla="*/ 1490 w 1690"/>
                <a:gd name="T43" fmla="*/ 69 h 1422"/>
                <a:gd name="T44" fmla="*/ 1658 w 1690"/>
                <a:gd name="T45" fmla="*/ 191 h 1422"/>
                <a:gd name="T46" fmla="*/ 1589 w 1690"/>
                <a:gd name="T47" fmla="*/ 321 h 1422"/>
                <a:gd name="T48" fmla="*/ 1658 w 1690"/>
                <a:gd name="T49" fmla="*/ 435 h 1422"/>
                <a:gd name="T50" fmla="*/ 1658 w 1690"/>
                <a:gd name="T51" fmla="*/ 542 h 1422"/>
                <a:gd name="T52" fmla="*/ 1574 w 1690"/>
                <a:gd name="T53" fmla="*/ 657 h 1422"/>
                <a:gd name="T54" fmla="*/ 1574 w 1690"/>
                <a:gd name="T55" fmla="*/ 863 h 1422"/>
                <a:gd name="T56" fmla="*/ 1681 w 1690"/>
                <a:gd name="T57" fmla="*/ 1077 h 1422"/>
                <a:gd name="T58" fmla="*/ 1650 w 1690"/>
                <a:gd name="T59" fmla="*/ 1115 h 1422"/>
                <a:gd name="T60" fmla="*/ 1589 w 1690"/>
                <a:gd name="T61" fmla="*/ 1169 h 1422"/>
                <a:gd name="T62" fmla="*/ 1482 w 1690"/>
                <a:gd name="T63" fmla="*/ 1169 h 1422"/>
                <a:gd name="T64" fmla="*/ 1429 w 1690"/>
                <a:gd name="T65" fmla="*/ 1100 h 1422"/>
                <a:gd name="T66" fmla="*/ 1253 w 1690"/>
                <a:gd name="T67" fmla="*/ 1138 h 1422"/>
                <a:gd name="T68" fmla="*/ 1154 w 1690"/>
                <a:gd name="T69" fmla="*/ 1161 h 1422"/>
                <a:gd name="T70" fmla="*/ 978 w 1690"/>
                <a:gd name="T71" fmla="*/ 1146 h 1422"/>
                <a:gd name="T72" fmla="*/ 757 w 1690"/>
                <a:gd name="T73" fmla="*/ 1337 h 1422"/>
                <a:gd name="T74" fmla="*/ 634 w 1690"/>
                <a:gd name="T75" fmla="*/ 1421 h 1422"/>
                <a:gd name="T76" fmla="*/ 428 w 1690"/>
                <a:gd name="T77" fmla="*/ 1260 h 1422"/>
                <a:gd name="T78" fmla="*/ 306 w 1690"/>
                <a:gd name="T79" fmla="*/ 1222 h 1422"/>
                <a:gd name="T80" fmla="*/ 245 w 1690"/>
                <a:gd name="T81" fmla="*/ 1199 h 1422"/>
                <a:gd name="T82" fmla="*/ 459 w 1690"/>
                <a:gd name="T83" fmla="*/ 947 h 1422"/>
                <a:gd name="T84" fmla="*/ 39 w 1690"/>
                <a:gd name="T85" fmla="*/ 1344 h 1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0" h="1422">
                  <a:moveTo>
                    <a:pt x="39" y="1344"/>
                  </a:moveTo>
                  <a:lnTo>
                    <a:pt x="39" y="1344"/>
                  </a:lnTo>
                  <a:cubicBezTo>
                    <a:pt x="31" y="1306"/>
                    <a:pt x="31" y="1306"/>
                    <a:pt x="31" y="1306"/>
                  </a:cubicBezTo>
                  <a:cubicBezTo>
                    <a:pt x="31" y="1299"/>
                    <a:pt x="31" y="1283"/>
                    <a:pt x="31" y="1283"/>
                  </a:cubicBezTo>
                  <a:cubicBezTo>
                    <a:pt x="31" y="1276"/>
                    <a:pt x="31" y="1276"/>
                    <a:pt x="31" y="1276"/>
                  </a:cubicBezTo>
                  <a:cubicBezTo>
                    <a:pt x="39" y="1276"/>
                    <a:pt x="39" y="1260"/>
                    <a:pt x="31" y="1253"/>
                  </a:cubicBezTo>
                  <a:cubicBezTo>
                    <a:pt x="31" y="1245"/>
                    <a:pt x="31" y="1245"/>
                    <a:pt x="23" y="1237"/>
                  </a:cubicBezTo>
                  <a:cubicBezTo>
                    <a:pt x="16" y="1222"/>
                    <a:pt x="8" y="1199"/>
                    <a:pt x="23" y="1192"/>
                  </a:cubicBezTo>
                  <a:lnTo>
                    <a:pt x="31" y="1184"/>
                  </a:lnTo>
                  <a:cubicBezTo>
                    <a:pt x="31" y="1176"/>
                    <a:pt x="31" y="1176"/>
                    <a:pt x="31" y="1169"/>
                  </a:cubicBezTo>
                  <a:lnTo>
                    <a:pt x="31" y="1169"/>
                  </a:lnTo>
                  <a:lnTo>
                    <a:pt x="31" y="1161"/>
                  </a:lnTo>
                  <a:cubicBezTo>
                    <a:pt x="16" y="1092"/>
                    <a:pt x="16" y="1092"/>
                    <a:pt x="16" y="1092"/>
                  </a:cubicBezTo>
                  <a:cubicBezTo>
                    <a:pt x="16" y="1085"/>
                    <a:pt x="23" y="1062"/>
                    <a:pt x="8" y="1062"/>
                  </a:cubicBezTo>
                  <a:cubicBezTo>
                    <a:pt x="8" y="1024"/>
                    <a:pt x="0" y="1024"/>
                    <a:pt x="23" y="993"/>
                  </a:cubicBezTo>
                  <a:cubicBezTo>
                    <a:pt x="46" y="970"/>
                    <a:pt x="46" y="947"/>
                    <a:pt x="16" y="924"/>
                  </a:cubicBezTo>
                  <a:cubicBezTo>
                    <a:pt x="16" y="909"/>
                    <a:pt x="23" y="901"/>
                    <a:pt x="23" y="878"/>
                  </a:cubicBezTo>
                  <a:cubicBezTo>
                    <a:pt x="23" y="863"/>
                    <a:pt x="8" y="855"/>
                    <a:pt x="8" y="840"/>
                  </a:cubicBezTo>
                  <a:cubicBezTo>
                    <a:pt x="8" y="817"/>
                    <a:pt x="54" y="802"/>
                    <a:pt x="54" y="764"/>
                  </a:cubicBezTo>
                  <a:lnTo>
                    <a:pt x="54" y="764"/>
                  </a:lnTo>
                  <a:cubicBezTo>
                    <a:pt x="107" y="733"/>
                    <a:pt x="153" y="703"/>
                    <a:pt x="207" y="672"/>
                  </a:cubicBezTo>
                  <a:cubicBezTo>
                    <a:pt x="260" y="642"/>
                    <a:pt x="344" y="634"/>
                    <a:pt x="367" y="573"/>
                  </a:cubicBezTo>
                  <a:cubicBezTo>
                    <a:pt x="382" y="519"/>
                    <a:pt x="306" y="466"/>
                    <a:pt x="298" y="405"/>
                  </a:cubicBezTo>
                  <a:cubicBezTo>
                    <a:pt x="291" y="359"/>
                    <a:pt x="268" y="290"/>
                    <a:pt x="306" y="260"/>
                  </a:cubicBezTo>
                  <a:cubicBezTo>
                    <a:pt x="336" y="237"/>
                    <a:pt x="367" y="321"/>
                    <a:pt x="405" y="321"/>
                  </a:cubicBezTo>
                  <a:cubicBezTo>
                    <a:pt x="451" y="321"/>
                    <a:pt x="482" y="282"/>
                    <a:pt x="528" y="260"/>
                  </a:cubicBezTo>
                  <a:lnTo>
                    <a:pt x="528" y="260"/>
                  </a:lnTo>
                  <a:cubicBezTo>
                    <a:pt x="535" y="298"/>
                    <a:pt x="550" y="336"/>
                    <a:pt x="566" y="382"/>
                  </a:cubicBezTo>
                  <a:cubicBezTo>
                    <a:pt x="566" y="382"/>
                    <a:pt x="650" y="397"/>
                    <a:pt x="657" y="390"/>
                  </a:cubicBezTo>
                  <a:cubicBezTo>
                    <a:pt x="657" y="382"/>
                    <a:pt x="711" y="321"/>
                    <a:pt x="711" y="321"/>
                  </a:cubicBezTo>
                  <a:cubicBezTo>
                    <a:pt x="741" y="313"/>
                    <a:pt x="787" y="344"/>
                    <a:pt x="795" y="313"/>
                  </a:cubicBezTo>
                  <a:cubicBezTo>
                    <a:pt x="810" y="290"/>
                    <a:pt x="757" y="267"/>
                    <a:pt x="749" y="244"/>
                  </a:cubicBezTo>
                  <a:cubicBezTo>
                    <a:pt x="749" y="221"/>
                    <a:pt x="772" y="191"/>
                    <a:pt x="795" y="183"/>
                  </a:cubicBezTo>
                  <a:cubicBezTo>
                    <a:pt x="810" y="176"/>
                    <a:pt x="856" y="168"/>
                    <a:pt x="864" y="191"/>
                  </a:cubicBezTo>
                  <a:cubicBezTo>
                    <a:pt x="879" y="221"/>
                    <a:pt x="825" y="267"/>
                    <a:pt x="848" y="290"/>
                  </a:cubicBezTo>
                  <a:cubicBezTo>
                    <a:pt x="886" y="321"/>
                    <a:pt x="940" y="290"/>
                    <a:pt x="978" y="275"/>
                  </a:cubicBezTo>
                  <a:cubicBezTo>
                    <a:pt x="1024" y="260"/>
                    <a:pt x="1062" y="229"/>
                    <a:pt x="1108" y="206"/>
                  </a:cubicBezTo>
                  <a:cubicBezTo>
                    <a:pt x="1131" y="199"/>
                    <a:pt x="1161" y="199"/>
                    <a:pt x="1184" y="191"/>
                  </a:cubicBezTo>
                  <a:cubicBezTo>
                    <a:pt x="1184" y="191"/>
                    <a:pt x="1307" y="282"/>
                    <a:pt x="1307" y="275"/>
                  </a:cubicBezTo>
                  <a:cubicBezTo>
                    <a:pt x="1307" y="267"/>
                    <a:pt x="1337" y="206"/>
                    <a:pt x="1337" y="206"/>
                  </a:cubicBezTo>
                  <a:cubicBezTo>
                    <a:pt x="1322" y="176"/>
                    <a:pt x="1284" y="145"/>
                    <a:pt x="1299" y="115"/>
                  </a:cubicBezTo>
                  <a:cubicBezTo>
                    <a:pt x="1322" y="61"/>
                    <a:pt x="1383" y="38"/>
                    <a:pt x="1421" y="0"/>
                  </a:cubicBezTo>
                  <a:lnTo>
                    <a:pt x="1421" y="0"/>
                  </a:lnTo>
                  <a:cubicBezTo>
                    <a:pt x="1444" y="23"/>
                    <a:pt x="1467" y="38"/>
                    <a:pt x="1490" y="69"/>
                  </a:cubicBezTo>
                  <a:cubicBezTo>
                    <a:pt x="1513" y="99"/>
                    <a:pt x="1513" y="153"/>
                    <a:pt x="1543" y="176"/>
                  </a:cubicBezTo>
                  <a:cubicBezTo>
                    <a:pt x="1574" y="199"/>
                    <a:pt x="1650" y="153"/>
                    <a:pt x="1658" y="191"/>
                  </a:cubicBezTo>
                  <a:cubicBezTo>
                    <a:pt x="1673" y="237"/>
                    <a:pt x="1612" y="275"/>
                    <a:pt x="1589" y="321"/>
                  </a:cubicBezTo>
                  <a:lnTo>
                    <a:pt x="1589" y="321"/>
                  </a:lnTo>
                  <a:cubicBezTo>
                    <a:pt x="1597" y="344"/>
                    <a:pt x="1597" y="367"/>
                    <a:pt x="1612" y="390"/>
                  </a:cubicBezTo>
                  <a:cubicBezTo>
                    <a:pt x="1627" y="405"/>
                    <a:pt x="1658" y="413"/>
                    <a:pt x="1658" y="435"/>
                  </a:cubicBezTo>
                  <a:cubicBezTo>
                    <a:pt x="1666" y="451"/>
                    <a:pt x="1643" y="466"/>
                    <a:pt x="1643" y="489"/>
                  </a:cubicBezTo>
                  <a:cubicBezTo>
                    <a:pt x="1643" y="504"/>
                    <a:pt x="1673" y="527"/>
                    <a:pt x="1658" y="542"/>
                  </a:cubicBezTo>
                  <a:cubicBezTo>
                    <a:pt x="1643" y="557"/>
                    <a:pt x="1612" y="527"/>
                    <a:pt x="1597" y="542"/>
                  </a:cubicBezTo>
                  <a:cubicBezTo>
                    <a:pt x="1574" y="573"/>
                    <a:pt x="1574" y="611"/>
                    <a:pt x="1574" y="657"/>
                  </a:cubicBezTo>
                  <a:cubicBezTo>
                    <a:pt x="1566" y="687"/>
                    <a:pt x="1597" y="726"/>
                    <a:pt x="1597" y="764"/>
                  </a:cubicBezTo>
                  <a:cubicBezTo>
                    <a:pt x="1597" y="794"/>
                    <a:pt x="1574" y="832"/>
                    <a:pt x="1574" y="863"/>
                  </a:cubicBezTo>
                  <a:cubicBezTo>
                    <a:pt x="1574" y="909"/>
                    <a:pt x="1589" y="947"/>
                    <a:pt x="1612" y="985"/>
                  </a:cubicBezTo>
                  <a:cubicBezTo>
                    <a:pt x="1627" y="1016"/>
                    <a:pt x="1673" y="1039"/>
                    <a:pt x="1681" y="1077"/>
                  </a:cubicBezTo>
                  <a:cubicBezTo>
                    <a:pt x="1689" y="1092"/>
                    <a:pt x="1658" y="1100"/>
                    <a:pt x="1650" y="1115"/>
                  </a:cubicBezTo>
                  <a:lnTo>
                    <a:pt x="1650" y="1115"/>
                  </a:lnTo>
                  <a:cubicBezTo>
                    <a:pt x="1635" y="1115"/>
                    <a:pt x="1627" y="1115"/>
                    <a:pt x="1612" y="1123"/>
                  </a:cubicBezTo>
                  <a:cubicBezTo>
                    <a:pt x="1605" y="1130"/>
                    <a:pt x="1605" y="1161"/>
                    <a:pt x="1589" y="1169"/>
                  </a:cubicBezTo>
                  <a:cubicBezTo>
                    <a:pt x="1574" y="1184"/>
                    <a:pt x="1551" y="1184"/>
                    <a:pt x="1528" y="1184"/>
                  </a:cubicBezTo>
                  <a:cubicBezTo>
                    <a:pt x="1513" y="1184"/>
                    <a:pt x="1497" y="1176"/>
                    <a:pt x="1482" y="1169"/>
                  </a:cubicBezTo>
                  <a:lnTo>
                    <a:pt x="1482" y="1169"/>
                  </a:lnTo>
                  <a:cubicBezTo>
                    <a:pt x="1467" y="1146"/>
                    <a:pt x="1459" y="1100"/>
                    <a:pt x="1429" y="1100"/>
                  </a:cubicBezTo>
                  <a:cubicBezTo>
                    <a:pt x="1391" y="1100"/>
                    <a:pt x="1375" y="1161"/>
                    <a:pt x="1330" y="1169"/>
                  </a:cubicBezTo>
                  <a:cubicBezTo>
                    <a:pt x="1307" y="1176"/>
                    <a:pt x="1284" y="1123"/>
                    <a:pt x="1253" y="1138"/>
                  </a:cubicBezTo>
                  <a:cubicBezTo>
                    <a:pt x="1238" y="1146"/>
                    <a:pt x="1268" y="1199"/>
                    <a:pt x="1245" y="1199"/>
                  </a:cubicBezTo>
                  <a:cubicBezTo>
                    <a:pt x="1215" y="1207"/>
                    <a:pt x="1184" y="1153"/>
                    <a:pt x="1154" y="1161"/>
                  </a:cubicBezTo>
                  <a:cubicBezTo>
                    <a:pt x="1131" y="1169"/>
                    <a:pt x="1154" y="1230"/>
                    <a:pt x="1131" y="1230"/>
                  </a:cubicBezTo>
                  <a:cubicBezTo>
                    <a:pt x="1078" y="1222"/>
                    <a:pt x="1032" y="1123"/>
                    <a:pt x="978" y="1146"/>
                  </a:cubicBezTo>
                  <a:cubicBezTo>
                    <a:pt x="902" y="1176"/>
                    <a:pt x="894" y="1299"/>
                    <a:pt x="825" y="1352"/>
                  </a:cubicBezTo>
                  <a:cubicBezTo>
                    <a:pt x="810" y="1367"/>
                    <a:pt x="780" y="1329"/>
                    <a:pt x="757" y="1337"/>
                  </a:cubicBezTo>
                  <a:cubicBezTo>
                    <a:pt x="711" y="1352"/>
                    <a:pt x="673" y="1390"/>
                    <a:pt x="634" y="1421"/>
                  </a:cubicBezTo>
                  <a:lnTo>
                    <a:pt x="634" y="1421"/>
                  </a:lnTo>
                  <a:cubicBezTo>
                    <a:pt x="573" y="1405"/>
                    <a:pt x="505" y="1413"/>
                    <a:pt x="459" y="1375"/>
                  </a:cubicBezTo>
                  <a:cubicBezTo>
                    <a:pt x="428" y="1352"/>
                    <a:pt x="459" y="1283"/>
                    <a:pt x="428" y="1260"/>
                  </a:cubicBezTo>
                  <a:cubicBezTo>
                    <a:pt x="398" y="1237"/>
                    <a:pt x="344" y="1268"/>
                    <a:pt x="306" y="1253"/>
                  </a:cubicBezTo>
                  <a:cubicBezTo>
                    <a:pt x="291" y="1253"/>
                    <a:pt x="314" y="1230"/>
                    <a:pt x="306" y="1222"/>
                  </a:cubicBezTo>
                  <a:cubicBezTo>
                    <a:pt x="268" y="1199"/>
                    <a:pt x="283" y="1214"/>
                    <a:pt x="245" y="1199"/>
                  </a:cubicBezTo>
                  <a:lnTo>
                    <a:pt x="245" y="1199"/>
                  </a:lnTo>
                  <a:cubicBezTo>
                    <a:pt x="268" y="1176"/>
                    <a:pt x="291" y="1161"/>
                    <a:pt x="298" y="1130"/>
                  </a:cubicBezTo>
                  <a:cubicBezTo>
                    <a:pt x="321" y="1069"/>
                    <a:pt x="459" y="1024"/>
                    <a:pt x="459" y="947"/>
                  </a:cubicBezTo>
                  <a:cubicBezTo>
                    <a:pt x="336" y="1039"/>
                    <a:pt x="253" y="1146"/>
                    <a:pt x="107" y="1214"/>
                  </a:cubicBezTo>
                  <a:cubicBezTo>
                    <a:pt x="69" y="1253"/>
                    <a:pt x="54" y="1299"/>
                    <a:pt x="39" y="134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26" name="Freeform 78"/>
            <p:cNvSpPr>
              <a:spLocks noChangeArrowheads="1"/>
            </p:cNvSpPr>
            <p:nvPr/>
          </p:nvSpPr>
          <p:spPr bwMode="auto">
            <a:xfrm>
              <a:off x="6181323" y="8543925"/>
              <a:ext cx="285731" cy="407988"/>
            </a:xfrm>
            <a:custGeom>
              <a:avLst/>
              <a:gdLst>
                <a:gd name="T0" fmla="*/ 794 w 795"/>
                <a:gd name="T1" fmla="*/ 390 h 1132"/>
                <a:gd name="T2" fmla="*/ 794 w 795"/>
                <a:gd name="T3" fmla="*/ 390 h 1132"/>
                <a:gd name="T4" fmla="*/ 718 w 795"/>
                <a:gd name="T5" fmla="*/ 367 h 1132"/>
                <a:gd name="T6" fmla="*/ 664 w 795"/>
                <a:gd name="T7" fmla="*/ 367 h 1132"/>
                <a:gd name="T8" fmla="*/ 626 w 795"/>
                <a:gd name="T9" fmla="*/ 344 h 1132"/>
                <a:gd name="T10" fmla="*/ 595 w 795"/>
                <a:gd name="T11" fmla="*/ 268 h 1132"/>
                <a:gd name="T12" fmla="*/ 534 w 795"/>
                <a:gd name="T13" fmla="*/ 214 h 1132"/>
                <a:gd name="T14" fmla="*/ 481 w 795"/>
                <a:gd name="T15" fmla="*/ 176 h 1132"/>
                <a:gd name="T16" fmla="*/ 435 w 795"/>
                <a:gd name="T17" fmla="*/ 122 h 1132"/>
                <a:gd name="T18" fmla="*/ 366 w 795"/>
                <a:gd name="T19" fmla="*/ 176 h 1132"/>
                <a:gd name="T20" fmla="*/ 297 w 795"/>
                <a:gd name="T21" fmla="*/ 206 h 1132"/>
                <a:gd name="T22" fmla="*/ 290 w 795"/>
                <a:gd name="T23" fmla="*/ 153 h 1132"/>
                <a:gd name="T24" fmla="*/ 236 w 795"/>
                <a:gd name="T25" fmla="*/ 153 h 1132"/>
                <a:gd name="T26" fmla="*/ 213 w 795"/>
                <a:gd name="T27" fmla="*/ 69 h 1132"/>
                <a:gd name="T28" fmla="*/ 137 w 795"/>
                <a:gd name="T29" fmla="*/ 0 h 1132"/>
                <a:gd name="T30" fmla="*/ 137 w 795"/>
                <a:gd name="T31" fmla="*/ 0 h 1132"/>
                <a:gd name="T32" fmla="*/ 91 w 795"/>
                <a:gd name="T33" fmla="*/ 54 h 1132"/>
                <a:gd name="T34" fmla="*/ 114 w 795"/>
                <a:gd name="T35" fmla="*/ 145 h 1132"/>
                <a:gd name="T36" fmla="*/ 183 w 795"/>
                <a:gd name="T37" fmla="*/ 237 h 1132"/>
                <a:gd name="T38" fmla="*/ 129 w 795"/>
                <a:gd name="T39" fmla="*/ 275 h 1132"/>
                <a:gd name="T40" fmla="*/ 91 w 795"/>
                <a:gd name="T41" fmla="*/ 359 h 1132"/>
                <a:gd name="T42" fmla="*/ 0 w 795"/>
                <a:gd name="T43" fmla="*/ 428 h 1132"/>
                <a:gd name="T44" fmla="*/ 0 w 795"/>
                <a:gd name="T45" fmla="*/ 428 h 1132"/>
                <a:gd name="T46" fmla="*/ 7 w 795"/>
                <a:gd name="T47" fmla="*/ 481 h 1132"/>
                <a:gd name="T48" fmla="*/ 30 w 795"/>
                <a:gd name="T49" fmla="*/ 489 h 1132"/>
                <a:gd name="T50" fmla="*/ 30 w 795"/>
                <a:gd name="T51" fmla="*/ 489 h 1132"/>
                <a:gd name="T52" fmla="*/ 114 w 795"/>
                <a:gd name="T53" fmla="*/ 497 h 1132"/>
                <a:gd name="T54" fmla="*/ 168 w 795"/>
                <a:gd name="T55" fmla="*/ 535 h 1132"/>
                <a:gd name="T56" fmla="*/ 175 w 795"/>
                <a:gd name="T57" fmla="*/ 573 h 1132"/>
                <a:gd name="T58" fmla="*/ 198 w 795"/>
                <a:gd name="T59" fmla="*/ 672 h 1132"/>
                <a:gd name="T60" fmla="*/ 252 w 795"/>
                <a:gd name="T61" fmla="*/ 688 h 1132"/>
                <a:gd name="T62" fmla="*/ 252 w 795"/>
                <a:gd name="T63" fmla="*/ 733 h 1132"/>
                <a:gd name="T64" fmla="*/ 290 w 795"/>
                <a:gd name="T65" fmla="*/ 749 h 1132"/>
                <a:gd name="T66" fmla="*/ 244 w 795"/>
                <a:gd name="T67" fmla="*/ 802 h 1132"/>
                <a:gd name="T68" fmla="*/ 313 w 795"/>
                <a:gd name="T69" fmla="*/ 909 h 1132"/>
                <a:gd name="T70" fmla="*/ 313 w 795"/>
                <a:gd name="T71" fmla="*/ 909 h 1132"/>
                <a:gd name="T72" fmla="*/ 359 w 795"/>
                <a:gd name="T73" fmla="*/ 932 h 1132"/>
                <a:gd name="T74" fmla="*/ 511 w 795"/>
                <a:gd name="T75" fmla="*/ 863 h 1132"/>
                <a:gd name="T76" fmla="*/ 557 w 795"/>
                <a:gd name="T77" fmla="*/ 925 h 1132"/>
                <a:gd name="T78" fmla="*/ 481 w 795"/>
                <a:gd name="T79" fmla="*/ 1031 h 1132"/>
                <a:gd name="T80" fmla="*/ 572 w 795"/>
                <a:gd name="T81" fmla="*/ 1131 h 1132"/>
                <a:gd name="T82" fmla="*/ 572 w 795"/>
                <a:gd name="T83" fmla="*/ 1131 h 1132"/>
                <a:gd name="T84" fmla="*/ 702 w 795"/>
                <a:gd name="T85" fmla="*/ 1047 h 1132"/>
                <a:gd name="T86" fmla="*/ 779 w 795"/>
                <a:gd name="T87" fmla="*/ 970 h 1132"/>
                <a:gd name="T88" fmla="*/ 779 w 795"/>
                <a:gd name="T89" fmla="*/ 970 h 1132"/>
                <a:gd name="T90" fmla="*/ 771 w 795"/>
                <a:gd name="T91" fmla="*/ 932 h 1132"/>
                <a:gd name="T92" fmla="*/ 771 w 795"/>
                <a:gd name="T93" fmla="*/ 909 h 1132"/>
                <a:gd name="T94" fmla="*/ 771 w 795"/>
                <a:gd name="T95" fmla="*/ 902 h 1132"/>
                <a:gd name="T96" fmla="*/ 771 w 795"/>
                <a:gd name="T97" fmla="*/ 879 h 1132"/>
                <a:gd name="T98" fmla="*/ 763 w 795"/>
                <a:gd name="T99" fmla="*/ 863 h 1132"/>
                <a:gd name="T100" fmla="*/ 763 w 795"/>
                <a:gd name="T101" fmla="*/ 818 h 1132"/>
                <a:gd name="T102" fmla="*/ 771 w 795"/>
                <a:gd name="T103" fmla="*/ 810 h 1132"/>
                <a:gd name="T104" fmla="*/ 771 w 795"/>
                <a:gd name="T105" fmla="*/ 795 h 1132"/>
                <a:gd name="T106" fmla="*/ 771 w 795"/>
                <a:gd name="T107" fmla="*/ 795 h 1132"/>
                <a:gd name="T108" fmla="*/ 771 w 795"/>
                <a:gd name="T109" fmla="*/ 787 h 1132"/>
                <a:gd name="T110" fmla="*/ 756 w 795"/>
                <a:gd name="T111" fmla="*/ 718 h 1132"/>
                <a:gd name="T112" fmla="*/ 748 w 795"/>
                <a:gd name="T113" fmla="*/ 688 h 1132"/>
                <a:gd name="T114" fmla="*/ 763 w 795"/>
                <a:gd name="T115" fmla="*/ 619 h 1132"/>
                <a:gd name="T116" fmla="*/ 756 w 795"/>
                <a:gd name="T117" fmla="*/ 550 h 1132"/>
                <a:gd name="T118" fmla="*/ 763 w 795"/>
                <a:gd name="T119" fmla="*/ 504 h 1132"/>
                <a:gd name="T120" fmla="*/ 748 w 795"/>
                <a:gd name="T121" fmla="*/ 466 h 1132"/>
                <a:gd name="T122" fmla="*/ 794 w 795"/>
                <a:gd name="T123" fmla="*/ 390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5" h="1132">
                  <a:moveTo>
                    <a:pt x="794" y="390"/>
                  </a:moveTo>
                  <a:lnTo>
                    <a:pt x="794" y="390"/>
                  </a:lnTo>
                  <a:cubicBezTo>
                    <a:pt x="779" y="375"/>
                    <a:pt x="740" y="375"/>
                    <a:pt x="718" y="367"/>
                  </a:cubicBezTo>
                  <a:cubicBezTo>
                    <a:pt x="687" y="359"/>
                    <a:pt x="702" y="344"/>
                    <a:pt x="664" y="367"/>
                  </a:cubicBezTo>
                  <a:cubicBezTo>
                    <a:pt x="641" y="375"/>
                    <a:pt x="641" y="352"/>
                    <a:pt x="626" y="344"/>
                  </a:cubicBezTo>
                  <a:cubicBezTo>
                    <a:pt x="626" y="321"/>
                    <a:pt x="603" y="291"/>
                    <a:pt x="595" y="268"/>
                  </a:cubicBezTo>
                  <a:cubicBezTo>
                    <a:pt x="580" y="245"/>
                    <a:pt x="557" y="229"/>
                    <a:pt x="534" y="214"/>
                  </a:cubicBezTo>
                  <a:cubicBezTo>
                    <a:pt x="519" y="206"/>
                    <a:pt x="496" y="191"/>
                    <a:pt x="481" y="176"/>
                  </a:cubicBezTo>
                  <a:cubicBezTo>
                    <a:pt x="473" y="161"/>
                    <a:pt x="435" y="130"/>
                    <a:pt x="435" y="122"/>
                  </a:cubicBezTo>
                  <a:cubicBezTo>
                    <a:pt x="420" y="122"/>
                    <a:pt x="382" y="168"/>
                    <a:pt x="366" y="176"/>
                  </a:cubicBezTo>
                  <a:cubicBezTo>
                    <a:pt x="351" y="183"/>
                    <a:pt x="305" y="222"/>
                    <a:pt x="297" y="206"/>
                  </a:cubicBezTo>
                  <a:cubicBezTo>
                    <a:pt x="290" y="191"/>
                    <a:pt x="290" y="176"/>
                    <a:pt x="290" y="153"/>
                  </a:cubicBezTo>
                  <a:cubicBezTo>
                    <a:pt x="290" y="145"/>
                    <a:pt x="244" y="153"/>
                    <a:pt x="236" y="153"/>
                  </a:cubicBezTo>
                  <a:cubicBezTo>
                    <a:pt x="229" y="153"/>
                    <a:pt x="221" y="77"/>
                    <a:pt x="213" y="69"/>
                  </a:cubicBezTo>
                  <a:cubicBezTo>
                    <a:pt x="190" y="39"/>
                    <a:pt x="160" y="23"/>
                    <a:pt x="137" y="0"/>
                  </a:cubicBezTo>
                  <a:lnTo>
                    <a:pt x="137" y="0"/>
                  </a:lnTo>
                  <a:cubicBezTo>
                    <a:pt x="122" y="16"/>
                    <a:pt x="99" y="31"/>
                    <a:pt x="91" y="54"/>
                  </a:cubicBezTo>
                  <a:cubicBezTo>
                    <a:pt x="91" y="84"/>
                    <a:pt x="99" y="115"/>
                    <a:pt x="114" y="145"/>
                  </a:cubicBezTo>
                  <a:cubicBezTo>
                    <a:pt x="129" y="176"/>
                    <a:pt x="175" y="199"/>
                    <a:pt x="183" y="237"/>
                  </a:cubicBezTo>
                  <a:cubicBezTo>
                    <a:pt x="183" y="260"/>
                    <a:pt x="137" y="260"/>
                    <a:pt x="129" y="275"/>
                  </a:cubicBezTo>
                  <a:cubicBezTo>
                    <a:pt x="107" y="298"/>
                    <a:pt x="114" y="336"/>
                    <a:pt x="91" y="359"/>
                  </a:cubicBezTo>
                  <a:cubicBezTo>
                    <a:pt x="68" y="390"/>
                    <a:pt x="30" y="405"/>
                    <a:pt x="0" y="428"/>
                  </a:cubicBezTo>
                  <a:lnTo>
                    <a:pt x="0" y="428"/>
                  </a:lnTo>
                  <a:cubicBezTo>
                    <a:pt x="7" y="451"/>
                    <a:pt x="0" y="466"/>
                    <a:pt x="7" y="481"/>
                  </a:cubicBezTo>
                  <a:cubicBezTo>
                    <a:pt x="15" y="489"/>
                    <a:pt x="23" y="489"/>
                    <a:pt x="30" y="489"/>
                  </a:cubicBezTo>
                  <a:lnTo>
                    <a:pt x="30" y="489"/>
                  </a:lnTo>
                  <a:cubicBezTo>
                    <a:pt x="61" y="497"/>
                    <a:pt x="91" y="489"/>
                    <a:pt x="114" y="497"/>
                  </a:cubicBezTo>
                  <a:cubicBezTo>
                    <a:pt x="137" y="504"/>
                    <a:pt x="152" y="520"/>
                    <a:pt x="168" y="535"/>
                  </a:cubicBezTo>
                  <a:cubicBezTo>
                    <a:pt x="175" y="543"/>
                    <a:pt x="168" y="558"/>
                    <a:pt x="175" y="573"/>
                  </a:cubicBezTo>
                  <a:cubicBezTo>
                    <a:pt x="175" y="573"/>
                    <a:pt x="190" y="665"/>
                    <a:pt x="198" y="672"/>
                  </a:cubicBezTo>
                  <a:cubicBezTo>
                    <a:pt x="206" y="672"/>
                    <a:pt x="252" y="688"/>
                    <a:pt x="252" y="688"/>
                  </a:cubicBezTo>
                  <a:cubicBezTo>
                    <a:pt x="252" y="703"/>
                    <a:pt x="244" y="718"/>
                    <a:pt x="252" y="733"/>
                  </a:cubicBezTo>
                  <a:cubicBezTo>
                    <a:pt x="259" y="741"/>
                    <a:pt x="290" y="733"/>
                    <a:pt x="290" y="749"/>
                  </a:cubicBezTo>
                  <a:cubicBezTo>
                    <a:pt x="290" y="772"/>
                    <a:pt x="244" y="779"/>
                    <a:pt x="244" y="802"/>
                  </a:cubicBezTo>
                  <a:cubicBezTo>
                    <a:pt x="252" y="840"/>
                    <a:pt x="290" y="871"/>
                    <a:pt x="313" y="909"/>
                  </a:cubicBezTo>
                  <a:lnTo>
                    <a:pt x="313" y="909"/>
                  </a:lnTo>
                  <a:cubicBezTo>
                    <a:pt x="328" y="917"/>
                    <a:pt x="343" y="932"/>
                    <a:pt x="359" y="932"/>
                  </a:cubicBezTo>
                  <a:cubicBezTo>
                    <a:pt x="412" y="917"/>
                    <a:pt x="458" y="863"/>
                    <a:pt x="511" y="863"/>
                  </a:cubicBezTo>
                  <a:cubicBezTo>
                    <a:pt x="542" y="863"/>
                    <a:pt x="565" y="902"/>
                    <a:pt x="557" y="925"/>
                  </a:cubicBezTo>
                  <a:cubicBezTo>
                    <a:pt x="549" y="970"/>
                    <a:pt x="488" y="986"/>
                    <a:pt x="481" y="1031"/>
                  </a:cubicBezTo>
                  <a:cubicBezTo>
                    <a:pt x="473" y="1047"/>
                    <a:pt x="557" y="1115"/>
                    <a:pt x="572" y="1131"/>
                  </a:cubicBezTo>
                  <a:lnTo>
                    <a:pt x="572" y="1131"/>
                  </a:lnTo>
                  <a:cubicBezTo>
                    <a:pt x="611" y="1100"/>
                    <a:pt x="657" y="1070"/>
                    <a:pt x="702" y="1047"/>
                  </a:cubicBezTo>
                  <a:cubicBezTo>
                    <a:pt x="740" y="1031"/>
                    <a:pt x="763" y="1001"/>
                    <a:pt x="779" y="970"/>
                  </a:cubicBezTo>
                  <a:lnTo>
                    <a:pt x="779" y="970"/>
                  </a:lnTo>
                  <a:cubicBezTo>
                    <a:pt x="771" y="932"/>
                    <a:pt x="771" y="932"/>
                    <a:pt x="771" y="932"/>
                  </a:cubicBezTo>
                  <a:cubicBezTo>
                    <a:pt x="771" y="925"/>
                    <a:pt x="771" y="909"/>
                    <a:pt x="771" y="909"/>
                  </a:cubicBezTo>
                  <a:cubicBezTo>
                    <a:pt x="771" y="902"/>
                    <a:pt x="771" y="902"/>
                    <a:pt x="771" y="902"/>
                  </a:cubicBezTo>
                  <a:cubicBezTo>
                    <a:pt x="779" y="902"/>
                    <a:pt x="779" y="886"/>
                    <a:pt x="771" y="879"/>
                  </a:cubicBezTo>
                  <a:cubicBezTo>
                    <a:pt x="771" y="871"/>
                    <a:pt x="771" y="871"/>
                    <a:pt x="763" y="863"/>
                  </a:cubicBezTo>
                  <a:cubicBezTo>
                    <a:pt x="756" y="848"/>
                    <a:pt x="748" y="825"/>
                    <a:pt x="763" y="818"/>
                  </a:cubicBezTo>
                  <a:lnTo>
                    <a:pt x="771" y="810"/>
                  </a:lnTo>
                  <a:cubicBezTo>
                    <a:pt x="771" y="802"/>
                    <a:pt x="771" y="802"/>
                    <a:pt x="771" y="795"/>
                  </a:cubicBezTo>
                  <a:lnTo>
                    <a:pt x="771" y="795"/>
                  </a:lnTo>
                  <a:lnTo>
                    <a:pt x="771" y="787"/>
                  </a:lnTo>
                  <a:cubicBezTo>
                    <a:pt x="756" y="718"/>
                    <a:pt x="756" y="718"/>
                    <a:pt x="756" y="718"/>
                  </a:cubicBezTo>
                  <a:cubicBezTo>
                    <a:pt x="756" y="711"/>
                    <a:pt x="763" y="688"/>
                    <a:pt x="748" y="688"/>
                  </a:cubicBezTo>
                  <a:cubicBezTo>
                    <a:pt x="748" y="650"/>
                    <a:pt x="740" y="650"/>
                    <a:pt x="763" y="619"/>
                  </a:cubicBezTo>
                  <a:cubicBezTo>
                    <a:pt x="786" y="596"/>
                    <a:pt x="786" y="573"/>
                    <a:pt x="756" y="550"/>
                  </a:cubicBezTo>
                  <a:cubicBezTo>
                    <a:pt x="756" y="535"/>
                    <a:pt x="763" y="527"/>
                    <a:pt x="763" y="504"/>
                  </a:cubicBezTo>
                  <a:cubicBezTo>
                    <a:pt x="763" y="489"/>
                    <a:pt x="748" y="481"/>
                    <a:pt x="748" y="466"/>
                  </a:cubicBezTo>
                  <a:cubicBezTo>
                    <a:pt x="748" y="443"/>
                    <a:pt x="794" y="428"/>
                    <a:pt x="794" y="39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27" name="Freeform 79"/>
            <p:cNvSpPr>
              <a:spLocks noChangeArrowheads="1"/>
            </p:cNvSpPr>
            <p:nvPr/>
          </p:nvSpPr>
          <p:spPr bwMode="auto">
            <a:xfrm>
              <a:off x="6016233" y="8685214"/>
              <a:ext cx="96832" cy="173037"/>
            </a:xfrm>
            <a:custGeom>
              <a:avLst/>
              <a:gdLst>
                <a:gd name="T0" fmla="*/ 0 w 269"/>
                <a:gd name="T1" fmla="*/ 46 h 482"/>
                <a:gd name="T2" fmla="*/ 0 w 269"/>
                <a:gd name="T3" fmla="*/ 46 h 482"/>
                <a:gd name="T4" fmla="*/ 54 w 269"/>
                <a:gd name="T5" fmla="*/ 0 h 482"/>
                <a:gd name="T6" fmla="*/ 69 w 269"/>
                <a:gd name="T7" fmla="*/ 46 h 482"/>
                <a:gd name="T8" fmla="*/ 122 w 269"/>
                <a:gd name="T9" fmla="*/ 53 h 482"/>
                <a:gd name="T10" fmla="*/ 130 w 269"/>
                <a:gd name="T11" fmla="*/ 107 h 482"/>
                <a:gd name="T12" fmla="*/ 176 w 269"/>
                <a:gd name="T13" fmla="*/ 114 h 482"/>
                <a:gd name="T14" fmla="*/ 176 w 269"/>
                <a:gd name="T15" fmla="*/ 114 h 482"/>
                <a:gd name="T16" fmla="*/ 191 w 269"/>
                <a:gd name="T17" fmla="*/ 206 h 482"/>
                <a:gd name="T18" fmla="*/ 268 w 269"/>
                <a:gd name="T19" fmla="*/ 397 h 482"/>
                <a:gd name="T20" fmla="*/ 214 w 269"/>
                <a:gd name="T21" fmla="*/ 481 h 482"/>
                <a:gd name="T22" fmla="*/ 214 w 269"/>
                <a:gd name="T23" fmla="*/ 481 h 482"/>
                <a:gd name="T24" fmla="*/ 176 w 269"/>
                <a:gd name="T25" fmla="*/ 428 h 482"/>
                <a:gd name="T26" fmla="*/ 107 w 269"/>
                <a:gd name="T27" fmla="*/ 351 h 482"/>
                <a:gd name="T28" fmla="*/ 0 w 269"/>
                <a:gd name="T29" fmla="*/ 183 h 482"/>
                <a:gd name="T30" fmla="*/ 31 w 269"/>
                <a:gd name="T31" fmla="*/ 145 h 482"/>
                <a:gd name="T32" fmla="*/ 0 w 269"/>
                <a:gd name="T33" fmla="*/ 4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9" h="482">
                  <a:moveTo>
                    <a:pt x="0" y="46"/>
                  </a:moveTo>
                  <a:lnTo>
                    <a:pt x="0" y="46"/>
                  </a:lnTo>
                  <a:cubicBezTo>
                    <a:pt x="16" y="30"/>
                    <a:pt x="31" y="0"/>
                    <a:pt x="54" y="0"/>
                  </a:cubicBezTo>
                  <a:cubicBezTo>
                    <a:pt x="69" y="0"/>
                    <a:pt x="61" y="30"/>
                    <a:pt x="69" y="46"/>
                  </a:cubicBezTo>
                  <a:cubicBezTo>
                    <a:pt x="84" y="53"/>
                    <a:pt x="107" y="46"/>
                    <a:pt x="122" y="53"/>
                  </a:cubicBezTo>
                  <a:cubicBezTo>
                    <a:pt x="130" y="68"/>
                    <a:pt x="122" y="91"/>
                    <a:pt x="130" y="107"/>
                  </a:cubicBezTo>
                  <a:cubicBezTo>
                    <a:pt x="145" y="114"/>
                    <a:pt x="161" y="114"/>
                    <a:pt x="176" y="114"/>
                  </a:cubicBezTo>
                  <a:lnTo>
                    <a:pt x="176" y="114"/>
                  </a:lnTo>
                  <a:cubicBezTo>
                    <a:pt x="184" y="145"/>
                    <a:pt x="176" y="175"/>
                    <a:pt x="191" y="206"/>
                  </a:cubicBezTo>
                  <a:cubicBezTo>
                    <a:pt x="207" y="267"/>
                    <a:pt x="260" y="328"/>
                    <a:pt x="268" y="397"/>
                  </a:cubicBezTo>
                  <a:cubicBezTo>
                    <a:pt x="268" y="428"/>
                    <a:pt x="230" y="450"/>
                    <a:pt x="214" y="481"/>
                  </a:cubicBezTo>
                  <a:lnTo>
                    <a:pt x="214" y="481"/>
                  </a:lnTo>
                  <a:cubicBezTo>
                    <a:pt x="207" y="466"/>
                    <a:pt x="191" y="443"/>
                    <a:pt x="176" y="428"/>
                  </a:cubicBezTo>
                  <a:cubicBezTo>
                    <a:pt x="153" y="397"/>
                    <a:pt x="122" y="374"/>
                    <a:pt x="107" y="351"/>
                  </a:cubicBezTo>
                  <a:cubicBezTo>
                    <a:pt x="69" y="298"/>
                    <a:pt x="23" y="244"/>
                    <a:pt x="0" y="183"/>
                  </a:cubicBezTo>
                  <a:cubicBezTo>
                    <a:pt x="0" y="168"/>
                    <a:pt x="31" y="160"/>
                    <a:pt x="31" y="145"/>
                  </a:cubicBezTo>
                  <a:cubicBezTo>
                    <a:pt x="31" y="107"/>
                    <a:pt x="8" y="76"/>
                    <a:pt x="0" y="4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28" name="Freeform 80"/>
            <p:cNvSpPr>
              <a:spLocks noChangeArrowheads="1"/>
            </p:cNvSpPr>
            <p:nvPr/>
          </p:nvSpPr>
          <p:spPr bwMode="auto">
            <a:xfrm>
              <a:off x="6095603" y="8689976"/>
              <a:ext cx="112706" cy="138113"/>
            </a:xfrm>
            <a:custGeom>
              <a:avLst/>
              <a:gdLst>
                <a:gd name="T0" fmla="*/ 236 w 313"/>
                <a:gd name="T1" fmla="*/ 23 h 383"/>
                <a:gd name="T2" fmla="*/ 236 w 313"/>
                <a:gd name="T3" fmla="*/ 23 h 383"/>
                <a:gd name="T4" fmla="*/ 243 w 313"/>
                <a:gd name="T5" fmla="*/ 76 h 383"/>
                <a:gd name="T6" fmla="*/ 266 w 313"/>
                <a:gd name="T7" fmla="*/ 84 h 383"/>
                <a:gd name="T8" fmla="*/ 266 w 313"/>
                <a:gd name="T9" fmla="*/ 84 h 383"/>
                <a:gd name="T10" fmla="*/ 304 w 313"/>
                <a:gd name="T11" fmla="*/ 168 h 383"/>
                <a:gd name="T12" fmla="*/ 304 w 313"/>
                <a:gd name="T13" fmla="*/ 367 h 383"/>
                <a:gd name="T14" fmla="*/ 304 w 313"/>
                <a:gd name="T15" fmla="*/ 367 h 383"/>
                <a:gd name="T16" fmla="*/ 259 w 313"/>
                <a:gd name="T17" fmla="*/ 367 h 383"/>
                <a:gd name="T18" fmla="*/ 281 w 313"/>
                <a:gd name="T19" fmla="*/ 336 h 383"/>
                <a:gd name="T20" fmla="*/ 251 w 313"/>
                <a:gd name="T21" fmla="*/ 306 h 383"/>
                <a:gd name="T22" fmla="*/ 151 w 313"/>
                <a:gd name="T23" fmla="*/ 199 h 383"/>
                <a:gd name="T24" fmla="*/ 137 w 313"/>
                <a:gd name="T25" fmla="*/ 252 h 383"/>
                <a:gd name="T26" fmla="*/ 76 w 313"/>
                <a:gd name="T27" fmla="*/ 183 h 383"/>
                <a:gd name="T28" fmla="*/ 0 w 313"/>
                <a:gd name="T29" fmla="*/ 76 h 383"/>
                <a:gd name="T30" fmla="*/ 0 w 313"/>
                <a:gd name="T31" fmla="*/ 76 h 383"/>
                <a:gd name="T32" fmla="*/ 30 w 313"/>
                <a:gd name="T33" fmla="*/ 8 h 383"/>
                <a:gd name="T34" fmla="*/ 122 w 313"/>
                <a:gd name="T35" fmla="*/ 38 h 383"/>
                <a:gd name="T36" fmla="*/ 236 w 313"/>
                <a:gd name="T37" fmla="*/ 2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3" h="383">
                  <a:moveTo>
                    <a:pt x="236" y="23"/>
                  </a:moveTo>
                  <a:lnTo>
                    <a:pt x="236" y="23"/>
                  </a:lnTo>
                  <a:cubicBezTo>
                    <a:pt x="243" y="46"/>
                    <a:pt x="236" y="61"/>
                    <a:pt x="243" y="76"/>
                  </a:cubicBezTo>
                  <a:cubicBezTo>
                    <a:pt x="251" y="84"/>
                    <a:pt x="259" y="84"/>
                    <a:pt x="266" y="84"/>
                  </a:cubicBezTo>
                  <a:lnTo>
                    <a:pt x="266" y="84"/>
                  </a:lnTo>
                  <a:cubicBezTo>
                    <a:pt x="281" y="115"/>
                    <a:pt x="297" y="138"/>
                    <a:pt x="304" y="168"/>
                  </a:cubicBezTo>
                  <a:cubicBezTo>
                    <a:pt x="312" y="237"/>
                    <a:pt x="304" y="298"/>
                    <a:pt x="304" y="367"/>
                  </a:cubicBezTo>
                  <a:lnTo>
                    <a:pt x="304" y="367"/>
                  </a:lnTo>
                  <a:cubicBezTo>
                    <a:pt x="289" y="367"/>
                    <a:pt x="274" y="382"/>
                    <a:pt x="259" y="367"/>
                  </a:cubicBezTo>
                  <a:cubicBezTo>
                    <a:pt x="251" y="359"/>
                    <a:pt x="281" y="351"/>
                    <a:pt x="281" y="336"/>
                  </a:cubicBezTo>
                  <a:cubicBezTo>
                    <a:pt x="274" y="328"/>
                    <a:pt x="259" y="321"/>
                    <a:pt x="251" y="306"/>
                  </a:cubicBezTo>
                  <a:cubicBezTo>
                    <a:pt x="220" y="275"/>
                    <a:pt x="197" y="222"/>
                    <a:pt x="151" y="199"/>
                  </a:cubicBezTo>
                  <a:cubicBezTo>
                    <a:pt x="137" y="191"/>
                    <a:pt x="159" y="260"/>
                    <a:pt x="137" y="252"/>
                  </a:cubicBezTo>
                  <a:cubicBezTo>
                    <a:pt x="107" y="245"/>
                    <a:pt x="99" y="206"/>
                    <a:pt x="76" y="183"/>
                  </a:cubicBezTo>
                  <a:cubicBezTo>
                    <a:pt x="46" y="153"/>
                    <a:pt x="23" y="115"/>
                    <a:pt x="0" y="76"/>
                  </a:cubicBezTo>
                  <a:lnTo>
                    <a:pt x="0" y="76"/>
                  </a:lnTo>
                  <a:cubicBezTo>
                    <a:pt x="8" y="53"/>
                    <a:pt x="8" y="15"/>
                    <a:pt x="30" y="8"/>
                  </a:cubicBezTo>
                  <a:cubicBezTo>
                    <a:pt x="61" y="0"/>
                    <a:pt x="91" y="38"/>
                    <a:pt x="122" y="38"/>
                  </a:cubicBezTo>
                  <a:cubicBezTo>
                    <a:pt x="159" y="46"/>
                    <a:pt x="197" y="31"/>
                    <a:pt x="236" y="2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29" name="Freeform 81"/>
            <p:cNvSpPr>
              <a:spLocks noChangeArrowheads="1"/>
            </p:cNvSpPr>
            <p:nvPr/>
          </p:nvSpPr>
          <p:spPr bwMode="auto">
            <a:xfrm>
              <a:off x="6190847" y="8720138"/>
              <a:ext cx="101593" cy="163512"/>
            </a:xfrm>
            <a:custGeom>
              <a:avLst/>
              <a:gdLst>
                <a:gd name="T0" fmla="*/ 0 w 284"/>
                <a:gd name="T1" fmla="*/ 0 h 452"/>
                <a:gd name="T2" fmla="*/ 0 w 284"/>
                <a:gd name="T3" fmla="*/ 0 h 452"/>
                <a:gd name="T4" fmla="*/ 84 w 284"/>
                <a:gd name="T5" fmla="*/ 8 h 452"/>
                <a:gd name="T6" fmla="*/ 138 w 284"/>
                <a:gd name="T7" fmla="*/ 46 h 452"/>
                <a:gd name="T8" fmla="*/ 145 w 284"/>
                <a:gd name="T9" fmla="*/ 84 h 452"/>
                <a:gd name="T10" fmla="*/ 168 w 284"/>
                <a:gd name="T11" fmla="*/ 183 h 452"/>
                <a:gd name="T12" fmla="*/ 222 w 284"/>
                <a:gd name="T13" fmla="*/ 199 h 452"/>
                <a:gd name="T14" fmla="*/ 222 w 284"/>
                <a:gd name="T15" fmla="*/ 244 h 452"/>
                <a:gd name="T16" fmla="*/ 260 w 284"/>
                <a:gd name="T17" fmla="*/ 260 h 452"/>
                <a:gd name="T18" fmla="*/ 214 w 284"/>
                <a:gd name="T19" fmla="*/ 313 h 452"/>
                <a:gd name="T20" fmla="*/ 283 w 284"/>
                <a:gd name="T21" fmla="*/ 420 h 452"/>
                <a:gd name="T22" fmla="*/ 283 w 284"/>
                <a:gd name="T23" fmla="*/ 420 h 452"/>
                <a:gd name="T24" fmla="*/ 183 w 284"/>
                <a:gd name="T25" fmla="*/ 451 h 452"/>
                <a:gd name="T26" fmla="*/ 92 w 284"/>
                <a:gd name="T27" fmla="*/ 451 h 452"/>
                <a:gd name="T28" fmla="*/ 92 w 284"/>
                <a:gd name="T29" fmla="*/ 451 h 452"/>
                <a:gd name="T30" fmla="*/ 61 w 284"/>
                <a:gd name="T31" fmla="*/ 405 h 452"/>
                <a:gd name="T32" fmla="*/ 99 w 284"/>
                <a:gd name="T33" fmla="*/ 351 h 452"/>
                <a:gd name="T34" fmla="*/ 92 w 284"/>
                <a:gd name="T35" fmla="*/ 275 h 452"/>
                <a:gd name="T36" fmla="*/ 38 w 284"/>
                <a:gd name="T37" fmla="*/ 283 h 452"/>
                <a:gd name="T38" fmla="*/ 38 w 284"/>
                <a:gd name="T39" fmla="*/ 283 h 452"/>
                <a:gd name="T40" fmla="*/ 38 w 284"/>
                <a:gd name="T41" fmla="*/ 84 h 452"/>
                <a:gd name="T42" fmla="*/ 0 w 284"/>
                <a:gd name="T43"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4" h="452">
                  <a:moveTo>
                    <a:pt x="0" y="0"/>
                  </a:moveTo>
                  <a:lnTo>
                    <a:pt x="0" y="0"/>
                  </a:lnTo>
                  <a:cubicBezTo>
                    <a:pt x="31" y="8"/>
                    <a:pt x="61" y="0"/>
                    <a:pt x="84" y="8"/>
                  </a:cubicBezTo>
                  <a:cubicBezTo>
                    <a:pt x="107" y="15"/>
                    <a:pt x="122" y="31"/>
                    <a:pt x="138" y="46"/>
                  </a:cubicBezTo>
                  <a:cubicBezTo>
                    <a:pt x="145" y="54"/>
                    <a:pt x="138" y="69"/>
                    <a:pt x="145" y="84"/>
                  </a:cubicBezTo>
                  <a:cubicBezTo>
                    <a:pt x="145" y="84"/>
                    <a:pt x="160" y="176"/>
                    <a:pt x="168" y="183"/>
                  </a:cubicBezTo>
                  <a:cubicBezTo>
                    <a:pt x="176" y="183"/>
                    <a:pt x="222" y="199"/>
                    <a:pt x="222" y="199"/>
                  </a:cubicBezTo>
                  <a:cubicBezTo>
                    <a:pt x="222" y="214"/>
                    <a:pt x="214" y="229"/>
                    <a:pt x="222" y="244"/>
                  </a:cubicBezTo>
                  <a:cubicBezTo>
                    <a:pt x="229" y="252"/>
                    <a:pt x="260" y="244"/>
                    <a:pt x="260" y="260"/>
                  </a:cubicBezTo>
                  <a:cubicBezTo>
                    <a:pt x="260" y="283"/>
                    <a:pt x="214" y="290"/>
                    <a:pt x="214" y="313"/>
                  </a:cubicBezTo>
                  <a:cubicBezTo>
                    <a:pt x="222" y="351"/>
                    <a:pt x="260" y="382"/>
                    <a:pt x="283" y="420"/>
                  </a:cubicBezTo>
                  <a:lnTo>
                    <a:pt x="283" y="420"/>
                  </a:lnTo>
                  <a:cubicBezTo>
                    <a:pt x="252" y="428"/>
                    <a:pt x="222" y="443"/>
                    <a:pt x="183" y="451"/>
                  </a:cubicBezTo>
                  <a:cubicBezTo>
                    <a:pt x="153" y="451"/>
                    <a:pt x="122" y="451"/>
                    <a:pt x="92" y="451"/>
                  </a:cubicBezTo>
                  <a:lnTo>
                    <a:pt x="92" y="451"/>
                  </a:lnTo>
                  <a:cubicBezTo>
                    <a:pt x="77" y="436"/>
                    <a:pt x="61" y="420"/>
                    <a:pt x="61" y="405"/>
                  </a:cubicBezTo>
                  <a:cubicBezTo>
                    <a:pt x="61" y="382"/>
                    <a:pt x="92" y="374"/>
                    <a:pt x="99" y="351"/>
                  </a:cubicBezTo>
                  <a:cubicBezTo>
                    <a:pt x="99" y="321"/>
                    <a:pt x="107" y="290"/>
                    <a:pt x="92" y="275"/>
                  </a:cubicBezTo>
                  <a:cubicBezTo>
                    <a:pt x="77" y="260"/>
                    <a:pt x="54" y="275"/>
                    <a:pt x="38" y="283"/>
                  </a:cubicBezTo>
                  <a:lnTo>
                    <a:pt x="38" y="283"/>
                  </a:lnTo>
                  <a:cubicBezTo>
                    <a:pt x="38" y="214"/>
                    <a:pt x="46" y="153"/>
                    <a:pt x="38" y="84"/>
                  </a:cubicBezTo>
                  <a:cubicBezTo>
                    <a:pt x="31" y="54"/>
                    <a:pt x="15" y="31"/>
                    <a:pt x="0"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30" name="Freeform 82"/>
            <p:cNvSpPr>
              <a:spLocks noChangeArrowheads="1"/>
            </p:cNvSpPr>
            <p:nvPr/>
          </p:nvSpPr>
          <p:spPr bwMode="auto">
            <a:xfrm>
              <a:off x="6079730" y="8718551"/>
              <a:ext cx="150803" cy="231775"/>
            </a:xfrm>
            <a:custGeom>
              <a:avLst/>
              <a:gdLst>
                <a:gd name="T0" fmla="*/ 0 w 420"/>
                <a:gd name="T1" fmla="*/ 23 h 643"/>
                <a:gd name="T2" fmla="*/ 0 w 420"/>
                <a:gd name="T3" fmla="*/ 23 h 643"/>
                <a:gd name="T4" fmla="*/ 46 w 420"/>
                <a:gd name="T5" fmla="*/ 0 h 643"/>
                <a:gd name="T6" fmla="*/ 46 w 420"/>
                <a:gd name="T7" fmla="*/ 0 h 643"/>
                <a:gd name="T8" fmla="*/ 122 w 420"/>
                <a:gd name="T9" fmla="*/ 107 h 643"/>
                <a:gd name="T10" fmla="*/ 183 w 420"/>
                <a:gd name="T11" fmla="*/ 176 h 643"/>
                <a:gd name="T12" fmla="*/ 197 w 420"/>
                <a:gd name="T13" fmla="*/ 123 h 643"/>
                <a:gd name="T14" fmla="*/ 297 w 420"/>
                <a:gd name="T15" fmla="*/ 230 h 643"/>
                <a:gd name="T16" fmla="*/ 327 w 420"/>
                <a:gd name="T17" fmla="*/ 260 h 643"/>
                <a:gd name="T18" fmla="*/ 305 w 420"/>
                <a:gd name="T19" fmla="*/ 291 h 643"/>
                <a:gd name="T20" fmla="*/ 350 w 420"/>
                <a:gd name="T21" fmla="*/ 291 h 643"/>
                <a:gd name="T22" fmla="*/ 350 w 420"/>
                <a:gd name="T23" fmla="*/ 291 h 643"/>
                <a:gd name="T24" fmla="*/ 404 w 420"/>
                <a:gd name="T25" fmla="*/ 283 h 643"/>
                <a:gd name="T26" fmla="*/ 411 w 420"/>
                <a:gd name="T27" fmla="*/ 359 h 643"/>
                <a:gd name="T28" fmla="*/ 373 w 420"/>
                <a:gd name="T29" fmla="*/ 413 h 643"/>
                <a:gd name="T30" fmla="*/ 404 w 420"/>
                <a:gd name="T31" fmla="*/ 459 h 643"/>
                <a:gd name="T32" fmla="*/ 404 w 420"/>
                <a:gd name="T33" fmla="*/ 459 h 643"/>
                <a:gd name="T34" fmla="*/ 343 w 420"/>
                <a:gd name="T35" fmla="*/ 535 h 643"/>
                <a:gd name="T36" fmla="*/ 389 w 420"/>
                <a:gd name="T37" fmla="*/ 581 h 643"/>
                <a:gd name="T38" fmla="*/ 350 w 420"/>
                <a:gd name="T39" fmla="*/ 642 h 643"/>
                <a:gd name="T40" fmla="*/ 350 w 420"/>
                <a:gd name="T41" fmla="*/ 642 h 643"/>
                <a:gd name="T42" fmla="*/ 274 w 420"/>
                <a:gd name="T43" fmla="*/ 611 h 643"/>
                <a:gd name="T44" fmla="*/ 160 w 420"/>
                <a:gd name="T45" fmla="*/ 627 h 643"/>
                <a:gd name="T46" fmla="*/ 160 w 420"/>
                <a:gd name="T47" fmla="*/ 627 h 643"/>
                <a:gd name="T48" fmla="*/ 69 w 420"/>
                <a:gd name="T49" fmla="*/ 535 h 643"/>
                <a:gd name="T50" fmla="*/ 38 w 420"/>
                <a:gd name="T51" fmla="*/ 390 h 643"/>
                <a:gd name="T52" fmla="*/ 38 w 420"/>
                <a:gd name="T53" fmla="*/ 390 h 643"/>
                <a:gd name="T54" fmla="*/ 92 w 420"/>
                <a:gd name="T55" fmla="*/ 306 h 643"/>
                <a:gd name="T56" fmla="*/ 15 w 420"/>
                <a:gd name="T57" fmla="*/ 115 h 643"/>
                <a:gd name="T58" fmla="*/ 0 w 420"/>
                <a:gd name="T59" fmla="*/ 23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0" h="643">
                  <a:moveTo>
                    <a:pt x="0" y="23"/>
                  </a:moveTo>
                  <a:lnTo>
                    <a:pt x="0" y="23"/>
                  </a:lnTo>
                  <a:cubicBezTo>
                    <a:pt x="46" y="0"/>
                    <a:pt x="46" y="0"/>
                    <a:pt x="46" y="0"/>
                  </a:cubicBezTo>
                  <a:lnTo>
                    <a:pt x="46" y="0"/>
                  </a:lnTo>
                  <a:cubicBezTo>
                    <a:pt x="69" y="39"/>
                    <a:pt x="92" y="77"/>
                    <a:pt x="122" y="107"/>
                  </a:cubicBezTo>
                  <a:cubicBezTo>
                    <a:pt x="145" y="130"/>
                    <a:pt x="153" y="169"/>
                    <a:pt x="183" y="176"/>
                  </a:cubicBezTo>
                  <a:cubicBezTo>
                    <a:pt x="205" y="184"/>
                    <a:pt x="183" y="115"/>
                    <a:pt x="197" y="123"/>
                  </a:cubicBezTo>
                  <a:cubicBezTo>
                    <a:pt x="243" y="146"/>
                    <a:pt x="266" y="199"/>
                    <a:pt x="297" y="230"/>
                  </a:cubicBezTo>
                  <a:cubicBezTo>
                    <a:pt x="305" y="245"/>
                    <a:pt x="320" y="252"/>
                    <a:pt x="327" y="260"/>
                  </a:cubicBezTo>
                  <a:cubicBezTo>
                    <a:pt x="327" y="275"/>
                    <a:pt x="297" y="283"/>
                    <a:pt x="305" y="291"/>
                  </a:cubicBezTo>
                  <a:cubicBezTo>
                    <a:pt x="320" y="306"/>
                    <a:pt x="335" y="291"/>
                    <a:pt x="350" y="291"/>
                  </a:cubicBezTo>
                  <a:lnTo>
                    <a:pt x="350" y="291"/>
                  </a:lnTo>
                  <a:cubicBezTo>
                    <a:pt x="366" y="283"/>
                    <a:pt x="389" y="268"/>
                    <a:pt x="404" y="283"/>
                  </a:cubicBezTo>
                  <a:cubicBezTo>
                    <a:pt x="419" y="298"/>
                    <a:pt x="411" y="329"/>
                    <a:pt x="411" y="359"/>
                  </a:cubicBezTo>
                  <a:cubicBezTo>
                    <a:pt x="404" y="382"/>
                    <a:pt x="373" y="390"/>
                    <a:pt x="373" y="413"/>
                  </a:cubicBezTo>
                  <a:cubicBezTo>
                    <a:pt x="373" y="428"/>
                    <a:pt x="389" y="444"/>
                    <a:pt x="404" y="459"/>
                  </a:cubicBezTo>
                  <a:lnTo>
                    <a:pt x="404" y="459"/>
                  </a:lnTo>
                  <a:cubicBezTo>
                    <a:pt x="381" y="482"/>
                    <a:pt x="350" y="505"/>
                    <a:pt x="343" y="535"/>
                  </a:cubicBezTo>
                  <a:cubicBezTo>
                    <a:pt x="343" y="550"/>
                    <a:pt x="389" y="558"/>
                    <a:pt x="389" y="581"/>
                  </a:cubicBezTo>
                  <a:cubicBezTo>
                    <a:pt x="389" y="604"/>
                    <a:pt x="366" y="627"/>
                    <a:pt x="350" y="642"/>
                  </a:cubicBezTo>
                  <a:lnTo>
                    <a:pt x="350" y="642"/>
                  </a:lnTo>
                  <a:cubicBezTo>
                    <a:pt x="320" y="634"/>
                    <a:pt x="297" y="611"/>
                    <a:pt x="274" y="611"/>
                  </a:cubicBezTo>
                  <a:cubicBezTo>
                    <a:pt x="236" y="604"/>
                    <a:pt x="197" y="619"/>
                    <a:pt x="160" y="627"/>
                  </a:cubicBezTo>
                  <a:lnTo>
                    <a:pt x="160" y="627"/>
                  </a:lnTo>
                  <a:cubicBezTo>
                    <a:pt x="130" y="596"/>
                    <a:pt x="92" y="566"/>
                    <a:pt x="69" y="535"/>
                  </a:cubicBezTo>
                  <a:cubicBezTo>
                    <a:pt x="54" y="489"/>
                    <a:pt x="54" y="436"/>
                    <a:pt x="38" y="390"/>
                  </a:cubicBezTo>
                  <a:lnTo>
                    <a:pt x="38" y="390"/>
                  </a:lnTo>
                  <a:cubicBezTo>
                    <a:pt x="54" y="359"/>
                    <a:pt x="92" y="337"/>
                    <a:pt x="92" y="306"/>
                  </a:cubicBezTo>
                  <a:cubicBezTo>
                    <a:pt x="84" y="237"/>
                    <a:pt x="31" y="176"/>
                    <a:pt x="15" y="115"/>
                  </a:cubicBezTo>
                  <a:cubicBezTo>
                    <a:pt x="0" y="84"/>
                    <a:pt x="8" y="54"/>
                    <a:pt x="0" y="2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31" name="Freeform 83"/>
            <p:cNvSpPr>
              <a:spLocks noChangeArrowheads="1"/>
            </p:cNvSpPr>
            <p:nvPr/>
          </p:nvSpPr>
          <p:spPr bwMode="auto">
            <a:xfrm>
              <a:off x="6203546" y="8855076"/>
              <a:ext cx="184138" cy="138113"/>
            </a:xfrm>
            <a:custGeom>
              <a:avLst/>
              <a:gdLst>
                <a:gd name="T0" fmla="*/ 61 w 512"/>
                <a:gd name="T1" fmla="*/ 77 h 383"/>
                <a:gd name="T2" fmla="*/ 61 w 512"/>
                <a:gd name="T3" fmla="*/ 77 h 383"/>
                <a:gd name="T4" fmla="*/ 152 w 512"/>
                <a:gd name="T5" fmla="*/ 77 h 383"/>
                <a:gd name="T6" fmla="*/ 252 w 512"/>
                <a:gd name="T7" fmla="*/ 46 h 383"/>
                <a:gd name="T8" fmla="*/ 252 w 512"/>
                <a:gd name="T9" fmla="*/ 46 h 383"/>
                <a:gd name="T10" fmla="*/ 298 w 512"/>
                <a:gd name="T11" fmla="*/ 69 h 383"/>
                <a:gd name="T12" fmla="*/ 450 w 512"/>
                <a:gd name="T13" fmla="*/ 0 h 383"/>
                <a:gd name="T14" fmla="*/ 496 w 512"/>
                <a:gd name="T15" fmla="*/ 62 h 383"/>
                <a:gd name="T16" fmla="*/ 420 w 512"/>
                <a:gd name="T17" fmla="*/ 168 h 383"/>
                <a:gd name="T18" fmla="*/ 511 w 512"/>
                <a:gd name="T19" fmla="*/ 268 h 383"/>
                <a:gd name="T20" fmla="*/ 511 w 512"/>
                <a:gd name="T21" fmla="*/ 268 h 383"/>
                <a:gd name="T22" fmla="*/ 397 w 512"/>
                <a:gd name="T23" fmla="*/ 329 h 383"/>
                <a:gd name="T24" fmla="*/ 68 w 512"/>
                <a:gd name="T25" fmla="*/ 382 h 383"/>
                <a:gd name="T26" fmla="*/ 68 w 512"/>
                <a:gd name="T27" fmla="*/ 382 h 383"/>
                <a:gd name="T28" fmla="*/ 53 w 512"/>
                <a:gd name="T29" fmla="*/ 275 h 383"/>
                <a:gd name="T30" fmla="*/ 7 w 512"/>
                <a:gd name="T31" fmla="*/ 260 h 383"/>
                <a:gd name="T32" fmla="*/ 7 w 512"/>
                <a:gd name="T33" fmla="*/ 260 h 383"/>
                <a:gd name="T34" fmla="*/ 46 w 512"/>
                <a:gd name="T35" fmla="*/ 199 h 383"/>
                <a:gd name="T36" fmla="*/ 0 w 512"/>
                <a:gd name="T37" fmla="*/ 153 h 383"/>
                <a:gd name="T38" fmla="*/ 61 w 512"/>
                <a:gd name="T39" fmla="*/ 7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2" h="383">
                  <a:moveTo>
                    <a:pt x="61" y="77"/>
                  </a:moveTo>
                  <a:lnTo>
                    <a:pt x="61" y="77"/>
                  </a:lnTo>
                  <a:cubicBezTo>
                    <a:pt x="91" y="77"/>
                    <a:pt x="122" y="77"/>
                    <a:pt x="152" y="77"/>
                  </a:cubicBezTo>
                  <a:cubicBezTo>
                    <a:pt x="191" y="69"/>
                    <a:pt x="221" y="54"/>
                    <a:pt x="252" y="46"/>
                  </a:cubicBezTo>
                  <a:lnTo>
                    <a:pt x="252" y="46"/>
                  </a:lnTo>
                  <a:cubicBezTo>
                    <a:pt x="267" y="54"/>
                    <a:pt x="282" y="69"/>
                    <a:pt x="298" y="69"/>
                  </a:cubicBezTo>
                  <a:cubicBezTo>
                    <a:pt x="351" y="54"/>
                    <a:pt x="397" y="0"/>
                    <a:pt x="450" y="0"/>
                  </a:cubicBezTo>
                  <a:cubicBezTo>
                    <a:pt x="481" y="0"/>
                    <a:pt x="504" y="39"/>
                    <a:pt x="496" y="62"/>
                  </a:cubicBezTo>
                  <a:cubicBezTo>
                    <a:pt x="488" y="107"/>
                    <a:pt x="427" y="123"/>
                    <a:pt x="420" y="168"/>
                  </a:cubicBezTo>
                  <a:cubicBezTo>
                    <a:pt x="412" y="184"/>
                    <a:pt x="496" y="252"/>
                    <a:pt x="511" y="268"/>
                  </a:cubicBezTo>
                  <a:lnTo>
                    <a:pt x="511" y="268"/>
                  </a:lnTo>
                  <a:cubicBezTo>
                    <a:pt x="473" y="291"/>
                    <a:pt x="435" y="314"/>
                    <a:pt x="397" y="329"/>
                  </a:cubicBezTo>
                  <a:cubicBezTo>
                    <a:pt x="282" y="367"/>
                    <a:pt x="160" y="344"/>
                    <a:pt x="68" y="382"/>
                  </a:cubicBezTo>
                  <a:lnTo>
                    <a:pt x="68" y="382"/>
                  </a:lnTo>
                  <a:cubicBezTo>
                    <a:pt x="61" y="344"/>
                    <a:pt x="68" y="306"/>
                    <a:pt x="53" y="275"/>
                  </a:cubicBezTo>
                  <a:cubicBezTo>
                    <a:pt x="46" y="260"/>
                    <a:pt x="23" y="268"/>
                    <a:pt x="7" y="260"/>
                  </a:cubicBezTo>
                  <a:lnTo>
                    <a:pt x="7" y="260"/>
                  </a:lnTo>
                  <a:cubicBezTo>
                    <a:pt x="23" y="245"/>
                    <a:pt x="46" y="222"/>
                    <a:pt x="46" y="199"/>
                  </a:cubicBezTo>
                  <a:cubicBezTo>
                    <a:pt x="46" y="176"/>
                    <a:pt x="0" y="168"/>
                    <a:pt x="0" y="153"/>
                  </a:cubicBezTo>
                  <a:cubicBezTo>
                    <a:pt x="7" y="123"/>
                    <a:pt x="38" y="100"/>
                    <a:pt x="61" y="7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32" name="Freeform 84"/>
            <p:cNvSpPr>
              <a:spLocks noChangeArrowheads="1"/>
            </p:cNvSpPr>
            <p:nvPr/>
          </p:nvSpPr>
          <p:spPr bwMode="auto">
            <a:xfrm>
              <a:off x="5825746" y="8858251"/>
              <a:ext cx="174614" cy="176213"/>
            </a:xfrm>
            <a:custGeom>
              <a:avLst/>
              <a:gdLst>
                <a:gd name="T0" fmla="*/ 352 w 483"/>
                <a:gd name="T1" fmla="*/ 8 h 490"/>
                <a:gd name="T2" fmla="*/ 352 w 483"/>
                <a:gd name="T3" fmla="*/ 8 h 490"/>
                <a:gd name="T4" fmla="*/ 451 w 483"/>
                <a:gd name="T5" fmla="*/ 84 h 490"/>
                <a:gd name="T6" fmla="*/ 474 w 483"/>
                <a:gd name="T7" fmla="*/ 160 h 490"/>
                <a:gd name="T8" fmla="*/ 474 w 483"/>
                <a:gd name="T9" fmla="*/ 221 h 490"/>
                <a:gd name="T10" fmla="*/ 474 w 483"/>
                <a:gd name="T11" fmla="*/ 329 h 490"/>
                <a:gd name="T12" fmla="*/ 474 w 483"/>
                <a:gd name="T13" fmla="*/ 329 h 490"/>
                <a:gd name="T14" fmla="*/ 390 w 483"/>
                <a:gd name="T15" fmla="*/ 405 h 490"/>
                <a:gd name="T16" fmla="*/ 336 w 483"/>
                <a:gd name="T17" fmla="*/ 390 h 490"/>
                <a:gd name="T18" fmla="*/ 191 w 483"/>
                <a:gd name="T19" fmla="*/ 489 h 490"/>
                <a:gd name="T20" fmla="*/ 191 w 483"/>
                <a:gd name="T21" fmla="*/ 489 h 490"/>
                <a:gd name="T22" fmla="*/ 31 w 483"/>
                <a:gd name="T23" fmla="*/ 390 h 490"/>
                <a:gd name="T24" fmla="*/ 0 w 483"/>
                <a:gd name="T25" fmla="*/ 290 h 490"/>
                <a:gd name="T26" fmla="*/ 0 w 483"/>
                <a:gd name="T27" fmla="*/ 290 h 490"/>
                <a:gd name="T28" fmla="*/ 184 w 483"/>
                <a:gd name="T29" fmla="*/ 283 h 490"/>
                <a:gd name="T30" fmla="*/ 199 w 483"/>
                <a:gd name="T31" fmla="*/ 221 h 490"/>
                <a:gd name="T32" fmla="*/ 145 w 483"/>
                <a:gd name="T33" fmla="*/ 99 h 490"/>
                <a:gd name="T34" fmla="*/ 184 w 483"/>
                <a:gd name="T35" fmla="*/ 15 h 490"/>
                <a:gd name="T36" fmla="*/ 275 w 483"/>
                <a:gd name="T37" fmla="*/ 23 h 490"/>
                <a:gd name="T38" fmla="*/ 352 w 483"/>
                <a:gd name="T39" fmla="*/ 8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3" h="490">
                  <a:moveTo>
                    <a:pt x="352" y="8"/>
                  </a:moveTo>
                  <a:lnTo>
                    <a:pt x="352" y="8"/>
                  </a:lnTo>
                  <a:cubicBezTo>
                    <a:pt x="382" y="31"/>
                    <a:pt x="420" y="54"/>
                    <a:pt x="451" y="84"/>
                  </a:cubicBezTo>
                  <a:cubicBezTo>
                    <a:pt x="466" y="107"/>
                    <a:pt x="474" y="137"/>
                    <a:pt x="474" y="160"/>
                  </a:cubicBezTo>
                  <a:cubicBezTo>
                    <a:pt x="482" y="183"/>
                    <a:pt x="474" y="199"/>
                    <a:pt x="474" y="221"/>
                  </a:cubicBezTo>
                  <a:cubicBezTo>
                    <a:pt x="474" y="260"/>
                    <a:pt x="474" y="290"/>
                    <a:pt x="474" y="329"/>
                  </a:cubicBezTo>
                  <a:lnTo>
                    <a:pt x="474" y="329"/>
                  </a:lnTo>
                  <a:cubicBezTo>
                    <a:pt x="443" y="351"/>
                    <a:pt x="420" y="390"/>
                    <a:pt x="390" y="405"/>
                  </a:cubicBezTo>
                  <a:cubicBezTo>
                    <a:pt x="374" y="412"/>
                    <a:pt x="352" y="382"/>
                    <a:pt x="336" y="390"/>
                  </a:cubicBezTo>
                  <a:cubicBezTo>
                    <a:pt x="290" y="405"/>
                    <a:pt x="229" y="466"/>
                    <a:pt x="191" y="489"/>
                  </a:cubicBezTo>
                  <a:lnTo>
                    <a:pt x="191" y="489"/>
                  </a:lnTo>
                  <a:cubicBezTo>
                    <a:pt x="130" y="466"/>
                    <a:pt x="61" y="481"/>
                    <a:pt x="31" y="390"/>
                  </a:cubicBezTo>
                  <a:cubicBezTo>
                    <a:pt x="23" y="367"/>
                    <a:pt x="15" y="336"/>
                    <a:pt x="0" y="290"/>
                  </a:cubicBezTo>
                  <a:lnTo>
                    <a:pt x="0" y="290"/>
                  </a:lnTo>
                  <a:cubicBezTo>
                    <a:pt x="46" y="290"/>
                    <a:pt x="138" y="298"/>
                    <a:pt x="184" y="283"/>
                  </a:cubicBezTo>
                  <a:cubicBezTo>
                    <a:pt x="199" y="275"/>
                    <a:pt x="207" y="244"/>
                    <a:pt x="199" y="221"/>
                  </a:cubicBezTo>
                  <a:cubicBezTo>
                    <a:pt x="191" y="176"/>
                    <a:pt x="153" y="145"/>
                    <a:pt x="145" y="99"/>
                  </a:cubicBezTo>
                  <a:cubicBezTo>
                    <a:pt x="145" y="69"/>
                    <a:pt x="153" y="31"/>
                    <a:pt x="184" y="15"/>
                  </a:cubicBezTo>
                  <a:cubicBezTo>
                    <a:pt x="207" y="0"/>
                    <a:pt x="245" y="23"/>
                    <a:pt x="275" y="23"/>
                  </a:cubicBezTo>
                  <a:cubicBezTo>
                    <a:pt x="306" y="23"/>
                    <a:pt x="329" y="8"/>
                    <a:pt x="352" y="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33" name="Freeform 85"/>
            <p:cNvSpPr>
              <a:spLocks noChangeArrowheads="1"/>
            </p:cNvSpPr>
            <p:nvPr/>
          </p:nvSpPr>
          <p:spPr bwMode="auto">
            <a:xfrm>
              <a:off x="5930514" y="8686800"/>
              <a:ext cx="206362" cy="300038"/>
            </a:xfrm>
            <a:custGeom>
              <a:avLst/>
              <a:gdLst>
                <a:gd name="T0" fmla="*/ 237 w 574"/>
                <a:gd name="T1" fmla="*/ 39 h 834"/>
                <a:gd name="T2" fmla="*/ 237 w 574"/>
                <a:gd name="T3" fmla="*/ 39 h 834"/>
                <a:gd name="T4" fmla="*/ 268 w 574"/>
                <a:gd name="T5" fmla="*/ 138 h 834"/>
                <a:gd name="T6" fmla="*/ 237 w 574"/>
                <a:gd name="T7" fmla="*/ 176 h 834"/>
                <a:gd name="T8" fmla="*/ 344 w 574"/>
                <a:gd name="T9" fmla="*/ 344 h 834"/>
                <a:gd name="T10" fmla="*/ 413 w 574"/>
                <a:gd name="T11" fmla="*/ 421 h 834"/>
                <a:gd name="T12" fmla="*/ 451 w 574"/>
                <a:gd name="T13" fmla="*/ 474 h 834"/>
                <a:gd name="T14" fmla="*/ 451 w 574"/>
                <a:gd name="T15" fmla="*/ 474 h 834"/>
                <a:gd name="T16" fmla="*/ 482 w 574"/>
                <a:gd name="T17" fmla="*/ 619 h 834"/>
                <a:gd name="T18" fmla="*/ 573 w 574"/>
                <a:gd name="T19" fmla="*/ 711 h 834"/>
                <a:gd name="T20" fmla="*/ 573 w 574"/>
                <a:gd name="T21" fmla="*/ 711 h 834"/>
                <a:gd name="T22" fmla="*/ 535 w 574"/>
                <a:gd name="T23" fmla="*/ 749 h 834"/>
                <a:gd name="T24" fmla="*/ 482 w 574"/>
                <a:gd name="T25" fmla="*/ 718 h 834"/>
                <a:gd name="T26" fmla="*/ 413 w 574"/>
                <a:gd name="T27" fmla="*/ 749 h 834"/>
                <a:gd name="T28" fmla="*/ 413 w 574"/>
                <a:gd name="T29" fmla="*/ 818 h 834"/>
                <a:gd name="T30" fmla="*/ 413 w 574"/>
                <a:gd name="T31" fmla="*/ 818 h 834"/>
                <a:gd name="T32" fmla="*/ 291 w 574"/>
                <a:gd name="T33" fmla="*/ 833 h 834"/>
                <a:gd name="T34" fmla="*/ 184 w 574"/>
                <a:gd name="T35" fmla="*/ 803 h 834"/>
                <a:gd name="T36" fmla="*/ 184 w 574"/>
                <a:gd name="T37" fmla="*/ 803 h 834"/>
                <a:gd name="T38" fmla="*/ 184 w 574"/>
                <a:gd name="T39" fmla="*/ 695 h 834"/>
                <a:gd name="T40" fmla="*/ 184 w 574"/>
                <a:gd name="T41" fmla="*/ 634 h 834"/>
                <a:gd name="T42" fmla="*/ 161 w 574"/>
                <a:gd name="T43" fmla="*/ 558 h 834"/>
                <a:gd name="T44" fmla="*/ 62 w 574"/>
                <a:gd name="T45" fmla="*/ 482 h 834"/>
                <a:gd name="T46" fmla="*/ 62 w 574"/>
                <a:gd name="T47" fmla="*/ 482 h 834"/>
                <a:gd name="T48" fmla="*/ 0 w 574"/>
                <a:gd name="T49" fmla="*/ 344 h 834"/>
                <a:gd name="T50" fmla="*/ 0 w 574"/>
                <a:gd name="T51" fmla="*/ 184 h 834"/>
                <a:gd name="T52" fmla="*/ 0 w 574"/>
                <a:gd name="T53" fmla="*/ 184 h 834"/>
                <a:gd name="T54" fmla="*/ 84 w 574"/>
                <a:gd name="T55" fmla="*/ 123 h 834"/>
                <a:gd name="T56" fmla="*/ 207 w 574"/>
                <a:gd name="T57" fmla="*/ 8 h 834"/>
                <a:gd name="T58" fmla="*/ 237 w 574"/>
                <a:gd name="T59" fmla="*/ 39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74" h="834">
                  <a:moveTo>
                    <a:pt x="237" y="39"/>
                  </a:moveTo>
                  <a:lnTo>
                    <a:pt x="237" y="39"/>
                  </a:lnTo>
                  <a:cubicBezTo>
                    <a:pt x="245" y="69"/>
                    <a:pt x="268" y="100"/>
                    <a:pt x="268" y="138"/>
                  </a:cubicBezTo>
                  <a:cubicBezTo>
                    <a:pt x="268" y="153"/>
                    <a:pt x="237" y="161"/>
                    <a:pt x="237" y="176"/>
                  </a:cubicBezTo>
                  <a:cubicBezTo>
                    <a:pt x="260" y="237"/>
                    <a:pt x="306" y="291"/>
                    <a:pt x="344" y="344"/>
                  </a:cubicBezTo>
                  <a:cubicBezTo>
                    <a:pt x="359" y="367"/>
                    <a:pt x="390" y="390"/>
                    <a:pt x="413" y="421"/>
                  </a:cubicBezTo>
                  <a:cubicBezTo>
                    <a:pt x="428" y="436"/>
                    <a:pt x="444" y="459"/>
                    <a:pt x="451" y="474"/>
                  </a:cubicBezTo>
                  <a:lnTo>
                    <a:pt x="451" y="474"/>
                  </a:lnTo>
                  <a:cubicBezTo>
                    <a:pt x="467" y="520"/>
                    <a:pt x="467" y="573"/>
                    <a:pt x="482" y="619"/>
                  </a:cubicBezTo>
                  <a:cubicBezTo>
                    <a:pt x="505" y="650"/>
                    <a:pt x="543" y="680"/>
                    <a:pt x="573" y="711"/>
                  </a:cubicBezTo>
                  <a:lnTo>
                    <a:pt x="573" y="711"/>
                  </a:lnTo>
                  <a:cubicBezTo>
                    <a:pt x="558" y="718"/>
                    <a:pt x="558" y="749"/>
                    <a:pt x="535" y="749"/>
                  </a:cubicBezTo>
                  <a:cubicBezTo>
                    <a:pt x="520" y="749"/>
                    <a:pt x="505" y="718"/>
                    <a:pt x="482" y="718"/>
                  </a:cubicBezTo>
                  <a:cubicBezTo>
                    <a:pt x="459" y="718"/>
                    <a:pt x="428" y="726"/>
                    <a:pt x="413" y="749"/>
                  </a:cubicBezTo>
                  <a:cubicBezTo>
                    <a:pt x="405" y="772"/>
                    <a:pt x="413" y="795"/>
                    <a:pt x="413" y="818"/>
                  </a:cubicBezTo>
                  <a:lnTo>
                    <a:pt x="413" y="818"/>
                  </a:lnTo>
                  <a:cubicBezTo>
                    <a:pt x="375" y="825"/>
                    <a:pt x="329" y="833"/>
                    <a:pt x="291" y="833"/>
                  </a:cubicBezTo>
                  <a:cubicBezTo>
                    <a:pt x="253" y="833"/>
                    <a:pt x="214" y="810"/>
                    <a:pt x="184" y="803"/>
                  </a:cubicBezTo>
                  <a:lnTo>
                    <a:pt x="184" y="803"/>
                  </a:lnTo>
                  <a:cubicBezTo>
                    <a:pt x="184" y="764"/>
                    <a:pt x="184" y="734"/>
                    <a:pt x="184" y="695"/>
                  </a:cubicBezTo>
                  <a:cubicBezTo>
                    <a:pt x="184" y="673"/>
                    <a:pt x="192" y="657"/>
                    <a:pt x="184" y="634"/>
                  </a:cubicBezTo>
                  <a:cubicBezTo>
                    <a:pt x="184" y="611"/>
                    <a:pt x="176" y="581"/>
                    <a:pt x="161" y="558"/>
                  </a:cubicBezTo>
                  <a:cubicBezTo>
                    <a:pt x="130" y="528"/>
                    <a:pt x="92" y="505"/>
                    <a:pt x="62" y="482"/>
                  </a:cubicBezTo>
                  <a:lnTo>
                    <a:pt x="62" y="482"/>
                  </a:lnTo>
                  <a:cubicBezTo>
                    <a:pt x="0" y="344"/>
                    <a:pt x="0" y="344"/>
                    <a:pt x="0" y="344"/>
                  </a:cubicBezTo>
                  <a:cubicBezTo>
                    <a:pt x="0" y="184"/>
                    <a:pt x="0" y="184"/>
                    <a:pt x="0" y="184"/>
                  </a:cubicBezTo>
                  <a:lnTo>
                    <a:pt x="0" y="184"/>
                  </a:lnTo>
                  <a:cubicBezTo>
                    <a:pt x="31" y="161"/>
                    <a:pt x="62" y="146"/>
                    <a:pt x="84" y="123"/>
                  </a:cubicBezTo>
                  <a:cubicBezTo>
                    <a:pt x="123" y="84"/>
                    <a:pt x="161" y="31"/>
                    <a:pt x="207" y="8"/>
                  </a:cubicBezTo>
                  <a:cubicBezTo>
                    <a:pt x="222" y="0"/>
                    <a:pt x="230" y="23"/>
                    <a:pt x="237" y="3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34" name="Freeform 86"/>
            <p:cNvSpPr>
              <a:spLocks noChangeArrowheads="1"/>
            </p:cNvSpPr>
            <p:nvPr/>
          </p:nvSpPr>
          <p:spPr bwMode="auto">
            <a:xfrm>
              <a:off x="5524140" y="8734425"/>
              <a:ext cx="266683" cy="234950"/>
            </a:xfrm>
            <a:custGeom>
              <a:avLst/>
              <a:gdLst>
                <a:gd name="T0" fmla="*/ 657 w 742"/>
                <a:gd name="T1" fmla="*/ 451 h 651"/>
                <a:gd name="T2" fmla="*/ 657 w 742"/>
                <a:gd name="T3" fmla="*/ 451 h 651"/>
                <a:gd name="T4" fmla="*/ 741 w 742"/>
                <a:gd name="T5" fmla="*/ 229 h 651"/>
                <a:gd name="T6" fmla="*/ 680 w 742"/>
                <a:gd name="T7" fmla="*/ 161 h 651"/>
                <a:gd name="T8" fmla="*/ 603 w 742"/>
                <a:gd name="T9" fmla="*/ 23 h 651"/>
                <a:gd name="T10" fmla="*/ 603 w 742"/>
                <a:gd name="T11" fmla="*/ 23 h 651"/>
                <a:gd name="T12" fmla="*/ 558 w 742"/>
                <a:gd name="T13" fmla="*/ 38 h 651"/>
                <a:gd name="T14" fmla="*/ 497 w 742"/>
                <a:gd name="T15" fmla="*/ 8 h 651"/>
                <a:gd name="T16" fmla="*/ 451 w 742"/>
                <a:gd name="T17" fmla="*/ 84 h 651"/>
                <a:gd name="T18" fmla="*/ 397 w 742"/>
                <a:gd name="T19" fmla="*/ 214 h 651"/>
                <a:gd name="T20" fmla="*/ 321 w 742"/>
                <a:gd name="T21" fmla="*/ 306 h 651"/>
                <a:gd name="T22" fmla="*/ 99 w 742"/>
                <a:gd name="T23" fmla="*/ 298 h 651"/>
                <a:gd name="T24" fmla="*/ 99 w 742"/>
                <a:gd name="T25" fmla="*/ 298 h 651"/>
                <a:gd name="T26" fmla="*/ 69 w 742"/>
                <a:gd name="T27" fmla="*/ 405 h 651"/>
                <a:gd name="T28" fmla="*/ 0 w 742"/>
                <a:gd name="T29" fmla="*/ 466 h 651"/>
                <a:gd name="T30" fmla="*/ 76 w 742"/>
                <a:gd name="T31" fmla="*/ 604 h 651"/>
                <a:gd name="T32" fmla="*/ 252 w 742"/>
                <a:gd name="T33" fmla="*/ 650 h 651"/>
                <a:gd name="T34" fmla="*/ 527 w 742"/>
                <a:gd name="T35" fmla="*/ 581 h 651"/>
                <a:gd name="T36" fmla="*/ 657 w 742"/>
                <a:gd name="T37" fmla="*/ 4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2" h="651">
                  <a:moveTo>
                    <a:pt x="657" y="451"/>
                  </a:moveTo>
                  <a:lnTo>
                    <a:pt x="657" y="451"/>
                  </a:lnTo>
                  <a:cubicBezTo>
                    <a:pt x="680" y="390"/>
                    <a:pt x="733" y="298"/>
                    <a:pt x="741" y="229"/>
                  </a:cubicBezTo>
                  <a:cubicBezTo>
                    <a:pt x="741" y="199"/>
                    <a:pt x="695" y="184"/>
                    <a:pt x="680" y="161"/>
                  </a:cubicBezTo>
                  <a:cubicBezTo>
                    <a:pt x="649" y="115"/>
                    <a:pt x="634" y="69"/>
                    <a:pt x="603" y="23"/>
                  </a:cubicBezTo>
                  <a:lnTo>
                    <a:pt x="603" y="23"/>
                  </a:lnTo>
                  <a:cubicBezTo>
                    <a:pt x="588" y="31"/>
                    <a:pt x="573" y="46"/>
                    <a:pt x="558" y="38"/>
                  </a:cubicBezTo>
                  <a:cubicBezTo>
                    <a:pt x="535" y="38"/>
                    <a:pt x="519" y="0"/>
                    <a:pt x="497" y="8"/>
                  </a:cubicBezTo>
                  <a:cubicBezTo>
                    <a:pt x="466" y="16"/>
                    <a:pt x="466" y="54"/>
                    <a:pt x="451" y="84"/>
                  </a:cubicBezTo>
                  <a:cubicBezTo>
                    <a:pt x="428" y="130"/>
                    <a:pt x="420" y="176"/>
                    <a:pt x="397" y="214"/>
                  </a:cubicBezTo>
                  <a:cubicBezTo>
                    <a:pt x="374" y="252"/>
                    <a:pt x="344" y="275"/>
                    <a:pt x="321" y="306"/>
                  </a:cubicBezTo>
                  <a:cubicBezTo>
                    <a:pt x="99" y="298"/>
                    <a:pt x="99" y="298"/>
                    <a:pt x="99" y="298"/>
                  </a:cubicBezTo>
                  <a:lnTo>
                    <a:pt x="99" y="298"/>
                  </a:lnTo>
                  <a:cubicBezTo>
                    <a:pt x="99" y="344"/>
                    <a:pt x="107" y="359"/>
                    <a:pt x="69" y="405"/>
                  </a:cubicBezTo>
                  <a:cubicBezTo>
                    <a:pt x="61" y="420"/>
                    <a:pt x="0" y="459"/>
                    <a:pt x="0" y="466"/>
                  </a:cubicBezTo>
                  <a:cubicBezTo>
                    <a:pt x="0" y="512"/>
                    <a:pt x="38" y="581"/>
                    <a:pt x="76" y="604"/>
                  </a:cubicBezTo>
                  <a:cubicBezTo>
                    <a:pt x="145" y="642"/>
                    <a:pt x="168" y="627"/>
                    <a:pt x="252" y="650"/>
                  </a:cubicBezTo>
                  <a:cubicBezTo>
                    <a:pt x="252" y="527"/>
                    <a:pt x="443" y="581"/>
                    <a:pt x="527" y="581"/>
                  </a:cubicBezTo>
                  <a:cubicBezTo>
                    <a:pt x="497" y="489"/>
                    <a:pt x="573" y="459"/>
                    <a:pt x="657" y="45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35" name="Freeform 87"/>
            <p:cNvSpPr>
              <a:spLocks noChangeArrowheads="1"/>
            </p:cNvSpPr>
            <p:nvPr/>
          </p:nvSpPr>
          <p:spPr bwMode="auto">
            <a:xfrm>
              <a:off x="5741615" y="8701089"/>
              <a:ext cx="212711" cy="263525"/>
            </a:xfrm>
            <a:custGeom>
              <a:avLst/>
              <a:gdLst>
                <a:gd name="T0" fmla="*/ 0 w 590"/>
                <a:gd name="T1" fmla="*/ 114 h 734"/>
                <a:gd name="T2" fmla="*/ 0 w 590"/>
                <a:gd name="T3" fmla="*/ 114 h 734"/>
                <a:gd name="T4" fmla="*/ 62 w 590"/>
                <a:gd name="T5" fmla="*/ 114 h 734"/>
                <a:gd name="T6" fmla="*/ 46 w 590"/>
                <a:gd name="T7" fmla="*/ 22 h 734"/>
                <a:gd name="T8" fmla="*/ 123 w 590"/>
                <a:gd name="T9" fmla="*/ 15 h 734"/>
                <a:gd name="T10" fmla="*/ 191 w 590"/>
                <a:gd name="T11" fmla="*/ 61 h 734"/>
                <a:gd name="T12" fmla="*/ 191 w 590"/>
                <a:gd name="T13" fmla="*/ 61 h 734"/>
                <a:gd name="T14" fmla="*/ 230 w 590"/>
                <a:gd name="T15" fmla="*/ 114 h 734"/>
                <a:gd name="T16" fmla="*/ 275 w 590"/>
                <a:gd name="T17" fmla="*/ 160 h 734"/>
                <a:gd name="T18" fmla="*/ 314 w 590"/>
                <a:gd name="T19" fmla="*/ 107 h 734"/>
                <a:gd name="T20" fmla="*/ 421 w 590"/>
                <a:gd name="T21" fmla="*/ 76 h 734"/>
                <a:gd name="T22" fmla="*/ 527 w 590"/>
                <a:gd name="T23" fmla="*/ 107 h 734"/>
                <a:gd name="T24" fmla="*/ 527 w 590"/>
                <a:gd name="T25" fmla="*/ 145 h 734"/>
                <a:gd name="T26" fmla="*/ 527 w 590"/>
                <a:gd name="T27" fmla="*/ 145 h 734"/>
                <a:gd name="T28" fmla="*/ 527 w 590"/>
                <a:gd name="T29" fmla="*/ 305 h 734"/>
                <a:gd name="T30" fmla="*/ 589 w 590"/>
                <a:gd name="T31" fmla="*/ 443 h 734"/>
                <a:gd name="T32" fmla="*/ 589 w 590"/>
                <a:gd name="T33" fmla="*/ 443 h 734"/>
                <a:gd name="T34" fmla="*/ 512 w 590"/>
                <a:gd name="T35" fmla="*/ 458 h 734"/>
                <a:gd name="T36" fmla="*/ 421 w 590"/>
                <a:gd name="T37" fmla="*/ 450 h 734"/>
                <a:gd name="T38" fmla="*/ 382 w 590"/>
                <a:gd name="T39" fmla="*/ 534 h 734"/>
                <a:gd name="T40" fmla="*/ 436 w 590"/>
                <a:gd name="T41" fmla="*/ 656 h 734"/>
                <a:gd name="T42" fmla="*/ 421 w 590"/>
                <a:gd name="T43" fmla="*/ 718 h 734"/>
                <a:gd name="T44" fmla="*/ 237 w 590"/>
                <a:gd name="T45" fmla="*/ 725 h 734"/>
                <a:gd name="T46" fmla="*/ 237 w 590"/>
                <a:gd name="T47" fmla="*/ 725 h 734"/>
                <a:gd name="T48" fmla="*/ 77 w 590"/>
                <a:gd name="T49" fmla="*/ 542 h 734"/>
                <a:gd name="T50" fmla="*/ 54 w 590"/>
                <a:gd name="T51" fmla="*/ 542 h 734"/>
                <a:gd name="T52" fmla="*/ 54 w 590"/>
                <a:gd name="T53" fmla="*/ 542 h 734"/>
                <a:gd name="T54" fmla="*/ 138 w 590"/>
                <a:gd name="T55" fmla="*/ 320 h 734"/>
                <a:gd name="T56" fmla="*/ 77 w 590"/>
                <a:gd name="T57" fmla="*/ 252 h 734"/>
                <a:gd name="T58" fmla="*/ 0 w 590"/>
                <a:gd name="T59" fmla="*/ 11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0" h="734">
                  <a:moveTo>
                    <a:pt x="0" y="114"/>
                  </a:moveTo>
                  <a:lnTo>
                    <a:pt x="0" y="114"/>
                  </a:lnTo>
                  <a:cubicBezTo>
                    <a:pt x="23" y="114"/>
                    <a:pt x="54" y="129"/>
                    <a:pt x="62" y="114"/>
                  </a:cubicBezTo>
                  <a:cubicBezTo>
                    <a:pt x="77" y="84"/>
                    <a:pt x="31" y="45"/>
                    <a:pt x="46" y="22"/>
                  </a:cubicBezTo>
                  <a:cubicBezTo>
                    <a:pt x="62" y="0"/>
                    <a:pt x="100" y="7"/>
                    <a:pt x="123" y="15"/>
                  </a:cubicBezTo>
                  <a:cubicBezTo>
                    <a:pt x="153" y="22"/>
                    <a:pt x="169" y="45"/>
                    <a:pt x="191" y="61"/>
                  </a:cubicBezTo>
                  <a:lnTo>
                    <a:pt x="191" y="61"/>
                  </a:lnTo>
                  <a:cubicBezTo>
                    <a:pt x="207" y="76"/>
                    <a:pt x="214" y="99"/>
                    <a:pt x="230" y="114"/>
                  </a:cubicBezTo>
                  <a:cubicBezTo>
                    <a:pt x="245" y="129"/>
                    <a:pt x="252" y="160"/>
                    <a:pt x="275" y="160"/>
                  </a:cubicBezTo>
                  <a:cubicBezTo>
                    <a:pt x="298" y="160"/>
                    <a:pt x="291" y="114"/>
                    <a:pt x="314" y="107"/>
                  </a:cubicBezTo>
                  <a:cubicBezTo>
                    <a:pt x="344" y="84"/>
                    <a:pt x="382" y="76"/>
                    <a:pt x="421" y="76"/>
                  </a:cubicBezTo>
                  <a:cubicBezTo>
                    <a:pt x="459" y="76"/>
                    <a:pt x="497" y="91"/>
                    <a:pt x="527" y="107"/>
                  </a:cubicBezTo>
                  <a:cubicBezTo>
                    <a:pt x="535" y="114"/>
                    <a:pt x="527" y="129"/>
                    <a:pt x="527" y="145"/>
                  </a:cubicBezTo>
                  <a:lnTo>
                    <a:pt x="527" y="145"/>
                  </a:lnTo>
                  <a:cubicBezTo>
                    <a:pt x="527" y="305"/>
                    <a:pt x="527" y="305"/>
                    <a:pt x="527" y="305"/>
                  </a:cubicBezTo>
                  <a:cubicBezTo>
                    <a:pt x="589" y="443"/>
                    <a:pt x="589" y="443"/>
                    <a:pt x="589" y="443"/>
                  </a:cubicBezTo>
                  <a:lnTo>
                    <a:pt x="589" y="443"/>
                  </a:lnTo>
                  <a:cubicBezTo>
                    <a:pt x="566" y="443"/>
                    <a:pt x="543" y="458"/>
                    <a:pt x="512" y="458"/>
                  </a:cubicBezTo>
                  <a:cubicBezTo>
                    <a:pt x="482" y="458"/>
                    <a:pt x="444" y="435"/>
                    <a:pt x="421" y="450"/>
                  </a:cubicBezTo>
                  <a:cubicBezTo>
                    <a:pt x="390" y="466"/>
                    <a:pt x="382" y="504"/>
                    <a:pt x="382" y="534"/>
                  </a:cubicBezTo>
                  <a:cubicBezTo>
                    <a:pt x="390" y="580"/>
                    <a:pt x="428" y="611"/>
                    <a:pt x="436" y="656"/>
                  </a:cubicBezTo>
                  <a:cubicBezTo>
                    <a:pt x="444" y="679"/>
                    <a:pt x="436" y="710"/>
                    <a:pt x="421" y="718"/>
                  </a:cubicBezTo>
                  <a:cubicBezTo>
                    <a:pt x="375" y="733"/>
                    <a:pt x="283" y="725"/>
                    <a:pt x="237" y="725"/>
                  </a:cubicBezTo>
                  <a:lnTo>
                    <a:pt x="237" y="725"/>
                  </a:lnTo>
                  <a:cubicBezTo>
                    <a:pt x="199" y="641"/>
                    <a:pt x="146" y="542"/>
                    <a:pt x="77" y="542"/>
                  </a:cubicBezTo>
                  <a:cubicBezTo>
                    <a:pt x="69" y="542"/>
                    <a:pt x="62" y="542"/>
                    <a:pt x="54" y="542"/>
                  </a:cubicBezTo>
                  <a:lnTo>
                    <a:pt x="54" y="542"/>
                  </a:lnTo>
                  <a:cubicBezTo>
                    <a:pt x="77" y="481"/>
                    <a:pt x="130" y="389"/>
                    <a:pt x="138" y="320"/>
                  </a:cubicBezTo>
                  <a:cubicBezTo>
                    <a:pt x="138" y="290"/>
                    <a:pt x="92" y="275"/>
                    <a:pt x="77" y="252"/>
                  </a:cubicBezTo>
                  <a:cubicBezTo>
                    <a:pt x="46" y="206"/>
                    <a:pt x="31" y="160"/>
                    <a:pt x="0" y="11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36" name="Freeform 88"/>
            <p:cNvSpPr>
              <a:spLocks noChangeArrowheads="1"/>
            </p:cNvSpPr>
            <p:nvPr/>
          </p:nvSpPr>
          <p:spPr bwMode="auto">
            <a:xfrm>
              <a:off x="4951090" y="8429625"/>
              <a:ext cx="480981" cy="490538"/>
            </a:xfrm>
            <a:custGeom>
              <a:avLst/>
              <a:gdLst>
                <a:gd name="T0" fmla="*/ 1100 w 1338"/>
                <a:gd name="T1" fmla="*/ 993 h 1361"/>
                <a:gd name="T2" fmla="*/ 1100 w 1338"/>
                <a:gd name="T3" fmla="*/ 993 h 1361"/>
                <a:gd name="T4" fmla="*/ 1085 w 1338"/>
                <a:gd name="T5" fmla="*/ 856 h 1361"/>
                <a:gd name="T6" fmla="*/ 1085 w 1338"/>
                <a:gd name="T7" fmla="*/ 848 h 1361"/>
                <a:gd name="T8" fmla="*/ 1100 w 1338"/>
                <a:gd name="T9" fmla="*/ 741 h 1361"/>
                <a:gd name="T10" fmla="*/ 894 w 1338"/>
                <a:gd name="T11" fmla="*/ 696 h 1361"/>
                <a:gd name="T12" fmla="*/ 963 w 1338"/>
                <a:gd name="T13" fmla="*/ 642 h 1361"/>
                <a:gd name="T14" fmla="*/ 925 w 1338"/>
                <a:gd name="T15" fmla="*/ 566 h 1361"/>
                <a:gd name="T16" fmla="*/ 1039 w 1338"/>
                <a:gd name="T17" fmla="*/ 451 h 1361"/>
                <a:gd name="T18" fmla="*/ 1093 w 1338"/>
                <a:gd name="T19" fmla="*/ 474 h 1361"/>
                <a:gd name="T20" fmla="*/ 1238 w 1338"/>
                <a:gd name="T21" fmla="*/ 382 h 1361"/>
                <a:gd name="T22" fmla="*/ 1337 w 1338"/>
                <a:gd name="T23" fmla="*/ 352 h 1361"/>
                <a:gd name="T24" fmla="*/ 1253 w 1338"/>
                <a:gd name="T25" fmla="*/ 214 h 1361"/>
                <a:gd name="T26" fmla="*/ 1222 w 1338"/>
                <a:gd name="T27" fmla="*/ 168 h 1361"/>
                <a:gd name="T28" fmla="*/ 1222 w 1338"/>
                <a:gd name="T29" fmla="*/ 168 h 1361"/>
                <a:gd name="T30" fmla="*/ 1207 w 1338"/>
                <a:gd name="T31" fmla="*/ 130 h 1361"/>
                <a:gd name="T32" fmla="*/ 1108 w 1338"/>
                <a:gd name="T33" fmla="*/ 130 h 1361"/>
                <a:gd name="T34" fmla="*/ 1077 w 1338"/>
                <a:gd name="T35" fmla="*/ 85 h 1361"/>
                <a:gd name="T36" fmla="*/ 1039 w 1338"/>
                <a:gd name="T37" fmla="*/ 123 h 1361"/>
                <a:gd name="T38" fmla="*/ 1001 w 1338"/>
                <a:gd name="T39" fmla="*/ 92 h 1361"/>
                <a:gd name="T40" fmla="*/ 1024 w 1338"/>
                <a:gd name="T41" fmla="*/ 62 h 1361"/>
                <a:gd name="T42" fmla="*/ 1008 w 1338"/>
                <a:gd name="T43" fmla="*/ 0 h 1361"/>
                <a:gd name="T44" fmla="*/ 1008 w 1338"/>
                <a:gd name="T45" fmla="*/ 0 h 1361"/>
                <a:gd name="T46" fmla="*/ 940 w 1338"/>
                <a:gd name="T47" fmla="*/ 16 h 1361"/>
                <a:gd name="T48" fmla="*/ 818 w 1338"/>
                <a:gd name="T49" fmla="*/ 168 h 1361"/>
                <a:gd name="T50" fmla="*/ 749 w 1338"/>
                <a:gd name="T51" fmla="*/ 229 h 1361"/>
                <a:gd name="T52" fmla="*/ 688 w 1338"/>
                <a:gd name="T53" fmla="*/ 245 h 1361"/>
                <a:gd name="T54" fmla="*/ 680 w 1338"/>
                <a:gd name="T55" fmla="*/ 237 h 1361"/>
                <a:gd name="T56" fmla="*/ 672 w 1338"/>
                <a:gd name="T57" fmla="*/ 237 h 1361"/>
                <a:gd name="T58" fmla="*/ 665 w 1338"/>
                <a:gd name="T59" fmla="*/ 245 h 1361"/>
                <a:gd name="T60" fmla="*/ 543 w 1338"/>
                <a:gd name="T61" fmla="*/ 260 h 1361"/>
                <a:gd name="T62" fmla="*/ 367 w 1338"/>
                <a:gd name="T63" fmla="*/ 260 h 1361"/>
                <a:gd name="T64" fmla="*/ 344 w 1338"/>
                <a:gd name="T65" fmla="*/ 413 h 1361"/>
                <a:gd name="T66" fmla="*/ 107 w 1338"/>
                <a:gd name="T67" fmla="*/ 520 h 1361"/>
                <a:gd name="T68" fmla="*/ 0 w 1338"/>
                <a:gd name="T69" fmla="*/ 665 h 1361"/>
                <a:gd name="T70" fmla="*/ 298 w 1338"/>
                <a:gd name="T71" fmla="*/ 734 h 1361"/>
                <a:gd name="T72" fmla="*/ 291 w 1338"/>
                <a:gd name="T73" fmla="*/ 902 h 1361"/>
                <a:gd name="T74" fmla="*/ 191 w 1338"/>
                <a:gd name="T75" fmla="*/ 963 h 1361"/>
                <a:gd name="T76" fmla="*/ 184 w 1338"/>
                <a:gd name="T77" fmla="*/ 1032 h 1361"/>
                <a:gd name="T78" fmla="*/ 229 w 1338"/>
                <a:gd name="T79" fmla="*/ 1108 h 1361"/>
                <a:gd name="T80" fmla="*/ 306 w 1338"/>
                <a:gd name="T81" fmla="*/ 1024 h 1361"/>
                <a:gd name="T82" fmla="*/ 604 w 1338"/>
                <a:gd name="T83" fmla="*/ 1062 h 1361"/>
                <a:gd name="T84" fmla="*/ 336 w 1338"/>
                <a:gd name="T85" fmla="*/ 1108 h 1361"/>
                <a:gd name="T86" fmla="*/ 390 w 1338"/>
                <a:gd name="T87" fmla="*/ 1161 h 1361"/>
                <a:gd name="T88" fmla="*/ 459 w 1338"/>
                <a:gd name="T89" fmla="*/ 1291 h 1361"/>
                <a:gd name="T90" fmla="*/ 596 w 1338"/>
                <a:gd name="T91" fmla="*/ 1337 h 1361"/>
                <a:gd name="T92" fmla="*/ 795 w 1338"/>
                <a:gd name="T93" fmla="*/ 1230 h 1361"/>
                <a:gd name="T94" fmla="*/ 1008 w 1338"/>
                <a:gd name="T95" fmla="*/ 1177 h 1361"/>
                <a:gd name="T96" fmla="*/ 1100 w 1338"/>
                <a:gd name="T97" fmla="*/ 993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361">
                  <a:moveTo>
                    <a:pt x="1100" y="993"/>
                  </a:moveTo>
                  <a:lnTo>
                    <a:pt x="1100" y="993"/>
                  </a:lnTo>
                  <a:cubicBezTo>
                    <a:pt x="1093" y="955"/>
                    <a:pt x="1093" y="894"/>
                    <a:pt x="1085" y="856"/>
                  </a:cubicBezTo>
                  <a:lnTo>
                    <a:pt x="1085" y="848"/>
                  </a:lnTo>
                  <a:cubicBezTo>
                    <a:pt x="1093" y="810"/>
                    <a:pt x="1131" y="764"/>
                    <a:pt x="1100" y="741"/>
                  </a:cubicBezTo>
                  <a:cubicBezTo>
                    <a:pt x="1047" y="696"/>
                    <a:pt x="955" y="734"/>
                    <a:pt x="894" y="696"/>
                  </a:cubicBezTo>
                  <a:cubicBezTo>
                    <a:pt x="871" y="680"/>
                    <a:pt x="955" y="673"/>
                    <a:pt x="963" y="642"/>
                  </a:cubicBezTo>
                  <a:cubicBezTo>
                    <a:pt x="970" y="619"/>
                    <a:pt x="917" y="596"/>
                    <a:pt x="925" y="566"/>
                  </a:cubicBezTo>
                  <a:cubicBezTo>
                    <a:pt x="947" y="520"/>
                    <a:pt x="993" y="482"/>
                    <a:pt x="1039" y="451"/>
                  </a:cubicBezTo>
                  <a:cubicBezTo>
                    <a:pt x="1054" y="443"/>
                    <a:pt x="1077" y="482"/>
                    <a:pt x="1093" y="474"/>
                  </a:cubicBezTo>
                  <a:cubicBezTo>
                    <a:pt x="1146" y="459"/>
                    <a:pt x="1192" y="405"/>
                    <a:pt x="1238" y="382"/>
                  </a:cubicBezTo>
                  <a:cubicBezTo>
                    <a:pt x="1268" y="367"/>
                    <a:pt x="1337" y="382"/>
                    <a:pt x="1337" y="352"/>
                  </a:cubicBezTo>
                  <a:cubicBezTo>
                    <a:pt x="1337" y="298"/>
                    <a:pt x="1276" y="260"/>
                    <a:pt x="1253" y="214"/>
                  </a:cubicBezTo>
                  <a:cubicBezTo>
                    <a:pt x="1238" y="199"/>
                    <a:pt x="1230" y="184"/>
                    <a:pt x="1222" y="168"/>
                  </a:cubicBezTo>
                  <a:lnTo>
                    <a:pt x="1222" y="168"/>
                  </a:lnTo>
                  <a:cubicBezTo>
                    <a:pt x="1215" y="153"/>
                    <a:pt x="1222" y="130"/>
                    <a:pt x="1207" y="130"/>
                  </a:cubicBezTo>
                  <a:cubicBezTo>
                    <a:pt x="1177" y="115"/>
                    <a:pt x="1138" y="138"/>
                    <a:pt x="1108" y="130"/>
                  </a:cubicBezTo>
                  <a:cubicBezTo>
                    <a:pt x="1093" y="123"/>
                    <a:pt x="1093" y="85"/>
                    <a:pt x="1077" y="85"/>
                  </a:cubicBezTo>
                  <a:cubicBezTo>
                    <a:pt x="1054" y="77"/>
                    <a:pt x="1054" y="115"/>
                    <a:pt x="1039" y="123"/>
                  </a:cubicBezTo>
                  <a:cubicBezTo>
                    <a:pt x="1024" y="123"/>
                    <a:pt x="1001" y="107"/>
                    <a:pt x="1001" y="92"/>
                  </a:cubicBezTo>
                  <a:cubicBezTo>
                    <a:pt x="993" y="85"/>
                    <a:pt x="1024" y="77"/>
                    <a:pt x="1024" y="62"/>
                  </a:cubicBezTo>
                  <a:cubicBezTo>
                    <a:pt x="1024" y="39"/>
                    <a:pt x="1008" y="23"/>
                    <a:pt x="1008" y="0"/>
                  </a:cubicBezTo>
                  <a:lnTo>
                    <a:pt x="1008" y="0"/>
                  </a:lnTo>
                  <a:cubicBezTo>
                    <a:pt x="940" y="16"/>
                    <a:pt x="940" y="16"/>
                    <a:pt x="940" y="16"/>
                  </a:cubicBezTo>
                  <a:cubicBezTo>
                    <a:pt x="917" y="16"/>
                    <a:pt x="864" y="146"/>
                    <a:pt x="818" y="168"/>
                  </a:cubicBezTo>
                  <a:cubicBezTo>
                    <a:pt x="772" y="184"/>
                    <a:pt x="733" y="168"/>
                    <a:pt x="749" y="229"/>
                  </a:cubicBezTo>
                  <a:cubicBezTo>
                    <a:pt x="756" y="268"/>
                    <a:pt x="695" y="260"/>
                    <a:pt x="688" y="245"/>
                  </a:cubicBezTo>
                  <a:cubicBezTo>
                    <a:pt x="680" y="245"/>
                    <a:pt x="680" y="237"/>
                    <a:pt x="680" y="237"/>
                  </a:cubicBezTo>
                  <a:cubicBezTo>
                    <a:pt x="680" y="237"/>
                    <a:pt x="680" y="237"/>
                    <a:pt x="672" y="237"/>
                  </a:cubicBezTo>
                  <a:lnTo>
                    <a:pt x="665" y="245"/>
                  </a:lnTo>
                  <a:cubicBezTo>
                    <a:pt x="642" y="314"/>
                    <a:pt x="543" y="382"/>
                    <a:pt x="543" y="260"/>
                  </a:cubicBezTo>
                  <a:cubicBezTo>
                    <a:pt x="512" y="252"/>
                    <a:pt x="397" y="252"/>
                    <a:pt x="367" y="260"/>
                  </a:cubicBezTo>
                  <a:cubicBezTo>
                    <a:pt x="367" y="306"/>
                    <a:pt x="413" y="382"/>
                    <a:pt x="344" y="413"/>
                  </a:cubicBezTo>
                  <a:cubicBezTo>
                    <a:pt x="260" y="443"/>
                    <a:pt x="191" y="466"/>
                    <a:pt x="107" y="520"/>
                  </a:cubicBezTo>
                  <a:cubicBezTo>
                    <a:pt x="23" y="566"/>
                    <a:pt x="0" y="550"/>
                    <a:pt x="0" y="665"/>
                  </a:cubicBezTo>
                  <a:cubicBezTo>
                    <a:pt x="138" y="665"/>
                    <a:pt x="191" y="604"/>
                    <a:pt x="298" y="734"/>
                  </a:cubicBezTo>
                  <a:cubicBezTo>
                    <a:pt x="329" y="764"/>
                    <a:pt x="359" y="902"/>
                    <a:pt x="291" y="902"/>
                  </a:cubicBezTo>
                  <a:cubicBezTo>
                    <a:pt x="184" y="902"/>
                    <a:pt x="260" y="894"/>
                    <a:pt x="191" y="963"/>
                  </a:cubicBezTo>
                  <a:cubicBezTo>
                    <a:pt x="107" y="1039"/>
                    <a:pt x="69" y="948"/>
                    <a:pt x="184" y="1032"/>
                  </a:cubicBezTo>
                  <a:cubicBezTo>
                    <a:pt x="207" y="1047"/>
                    <a:pt x="199" y="1108"/>
                    <a:pt x="229" y="1108"/>
                  </a:cubicBezTo>
                  <a:cubicBezTo>
                    <a:pt x="237" y="1108"/>
                    <a:pt x="268" y="1032"/>
                    <a:pt x="306" y="1024"/>
                  </a:cubicBezTo>
                  <a:cubicBezTo>
                    <a:pt x="428" y="1047"/>
                    <a:pt x="481" y="1062"/>
                    <a:pt x="604" y="1062"/>
                  </a:cubicBezTo>
                  <a:cubicBezTo>
                    <a:pt x="604" y="1100"/>
                    <a:pt x="367" y="1108"/>
                    <a:pt x="336" y="1108"/>
                  </a:cubicBezTo>
                  <a:cubicBezTo>
                    <a:pt x="260" y="1123"/>
                    <a:pt x="375" y="1154"/>
                    <a:pt x="390" y="1161"/>
                  </a:cubicBezTo>
                  <a:cubicBezTo>
                    <a:pt x="451" y="1192"/>
                    <a:pt x="367" y="1261"/>
                    <a:pt x="459" y="1291"/>
                  </a:cubicBezTo>
                  <a:cubicBezTo>
                    <a:pt x="596" y="1337"/>
                    <a:pt x="596" y="1337"/>
                    <a:pt x="596" y="1337"/>
                  </a:cubicBezTo>
                  <a:cubicBezTo>
                    <a:pt x="665" y="1360"/>
                    <a:pt x="711" y="1223"/>
                    <a:pt x="795" y="1230"/>
                  </a:cubicBezTo>
                  <a:cubicBezTo>
                    <a:pt x="894" y="1230"/>
                    <a:pt x="917" y="1200"/>
                    <a:pt x="1008" y="1177"/>
                  </a:cubicBezTo>
                  <a:cubicBezTo>
                    <a:pt x="1008" y="1077"/>
                    <a:pt x="1024" y="1009"/>
                    <a:pt x="1100" y="99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37" name="Freeform 89"/>
            <p:cNvSpPr>
              <a:spLocks noChangeArrowheads="1"/>
            </p:cNvSpPr>
            <p:nvPr/>
          </p:nvSpPr>
          <p:spPr bwMode="auto">
            <a:xfrm>
              <a:off x="5265395" y="8399463"/>
              <a:ext cx="633371" cy="457200"/>
            </a:xfrm>
            <a:custGeom>
              <a:avLst/>
              <a:gdLst>
                <a:gd name="T0" fmla="*/ 229 w 1758"/>
                <a:gd name="T1" fmla="*/ 1077 h 1269"/>
                <a:gd name="T2" fmla="*/ 229 w 1758"/>
                <a:gd name="T3" fmla="*/ 1077 h 1269"/>
                <a:gd name="T4" fmla="*/ 214 w 1758"/>
                <a:gd name="T5" fmla="*/ 940 h 1269"/>
                <a:gd name="T6" fmla="*/ 214 w 1758"/>
                <a:gd name="T7" fmla="*/ 932 h 1269"/>
                <a:gd name="T8" fmla="*/ 229 w 1758"/>
                <a:gd name="T9" fmla="*/ 825 h 1269"/>
                <a:gd name="T10" fmla="*/ 23 w 1758"/>
                <a:gd name="T11" fmla="*/ 780 h 1269"/>
                <a:gd name="T12" fmla="*/ 92 w 1758"/>
                <a:gd name="T13" fmla="*/ 726 h 1269"/>
                <a:gd name="T14" fmla="*/ 54 w 1758"/>
                <a:gd name="T15" fmla="*/ 650 h 1269"/>
                <a:gd name="T16" fmla="*/ 168 w 1758"/>
                <a:gd name="T17" fmla="*/ 535 h 1269"/>
                <a:gd name="T18" fmla="*/ 222 w 1758"/>
                <a:gd name="T19" fmla="*/ 558 h 1269"/>
                <a:gd name="T20" fmla="*/ 367 w 1758"/>
                <a:gd name="T21" fmla="*/ 466 h 1269"/>
                <a:gd name="T22" fmla="*/ 466 w 1758"/>
                <a:gd name="T23" fmla="*/ 436 h 1269"/>
                <a:gd name="T24" fmla="*/ 382 w 1758"/>
                <a:gd name="T25" fmla="*/ 298 h 1269"/>
                <a:gd name="T26" fmla="*/ 351 w 1758"/>
                <a:gd name="T27" fmla="*/ 252 h 1269"/>
                <a:gd name="T28" fmla="*/ 351 w 1758"/>
                <a:gd name="T29" fmla="*/ 252 h 1269"/>
                <a:gd name="T30" fmla="*/ 550 w 1758"/>
                <a:gd name="T31" fmla="*/ 260 h 1269"/>
                <a:gd name="T32" fmla="*/ 642 w 1758"/>
                <a:gd name="T33" fmla="*/ 291 h 1269"/>
                <a:gd name="T34" fmla="*/ 741 w 1758"/>
                <a:gd name="T35" fmla="*/ 230 h 1269"/>
                <a:gd name="T36" fmla="*/ 848 w 1758"/>
                <a:gd name="T37" fmla="*/ 260 h 1269"/>
                <a:gd name="T38" fmla="*/ 1100 w 1758"/>
                <a:gd name="T39" fmla="*/ 77 h 1269"/>
                <a:gd name="T40" fmla="*/ 1192 w 1758"/>
                <a:gd name="T41" fmla="*/ 107 h 1269"/>
                <a:gd name="T42" fmla="*/ 1298 w 1758"/>
                <a:gd name="T43" fmla="*/ 16 h 1269"/>
                <a:gd name="T44" fmla="*/ 1360 w 1758"/>
                <a:gd name="T45" fmla="*/ 54 h 1269"/>
                <a:gd name="T46" fmla="*/ 1413 w 1758"/>
                <a:gd name="T47" fmla="*/ 0 h 1269"/>
                <a:gd name="T48" fmla="*/ 1558 w 1758"/>
                <a:gd name="T49" fmla="*/ 92 h 1269"/>
                <a:gd name="T50" fmla="*/ 1589 w 1758"/>
                <a:gd name="T51" fmla="*/ 39 h 1269"/>
                <a:gd name="T52" fmla="*/ 1589 w 1758"/>
                <a:gd name="T53" fmla="*/ 39 h 1269"/>
                <a:gd name="T54" fmla="*/ 1650 w 1758"/>
                <a:gd name="T55" fmla="*/ 61 h 1269"/>
                <a:gd name="T56" fmla="*/ 1642 w 1758"/>
                <a:gd name="T57" fmla="*/ 138 h 1269"/>
                <a:gd name="T58" fmla="*/ 1719 w 1758"/>
                <a:gd name="T59" fmla="*/ 169 h 1269"/>
                <a:gd name="T60" fmla="*/ 1757 w 1758"/>
                <a:gd name="T61" fmla="*/ 283 h 1269"/>
                <a:gd name="T62" fmla="*/ 1673 w 1758"/>
                <a:gd name="T63" fmla="*/ 505 h 1269"/>
                <a:gd name="T64" fmla="*/ 1658 w 1758"/>
                <a:gd name="T65" fmla="*/ 665 h 1269"/>
                <a:gd name="T66" fmla="*/ 1581 w 1758"/>
                <a:gd name="T67" fmla="*/ 749 h 1269"/>
                <a:gd name="T68" fmla="*/ 1512 w 1758"/>
                <a:gd name="T69" fmla="*/ 902 h 1269"/>
                <a:gd name="T70" fmla="*/ 1512 w 1758"/>
                <a:gd name="T71" fmla="*/ 902 h 1269"/>
                <a:gd name="T72" fmla="*/ 1444 w 1758"/>
                <a:gd name="T73" fmla="*/ 856 h 1269"/>
                <a:gd name="T74" fmla="*/ 1367 w 1758"/>
                <a:gd name="T75" fmla="*/ 863 h 1269"/>
                <a:gd name="T76" fmla="*/ 1383 w 1758"/>
                <a:gd name="T77" fmla="*/ 955 h 1269"/>
                <a:gd name="T78" fmla="*/ 1321 w 1758"/>
                <a:gd name="T79" fmla="*/ 955 h 1269"/>
                <a:gd name="T80" fmla="*/ 1321 w 1758"/>
                <a:gd name="T81" fmla="*/ 955 h 1269"/>
                <a:gd name="T82" fmla="*/ 1276 w 1758"/>
                <a:gd name="T83" fmla="*/ 970 h 1269"/>
                <a:gd name="T84" fmla="*/ 1215 w 1758"/>
                <a:gd name="T85" fmla="*/ 940 h 1269"/>
                <a:gd name="T86" fmla="*/ 1169 w 1758"/>
                <a:gd name="T87" fmla="*/ 1016 h 1269"/>
                <a:gd name="T88" fmla="*/ 1115 w 1758"/>
                <a:gd name="T89" fmla="*/ 1146 h 1269"/>
                <a:gd name="T90" fmla="*/ 1039 w 1758"/>
                <a:gd name="T91" fmla="*/ 1238 h 1269"/>
                <a:gd name="T92" fmla="*/ 817 w 1758"/>
                <a:gd name="T93" fmla="*/ 1230 h 1269"/>
                <a:gd name="T94" fmla="*/ 817 w 1758"/>
                <a:gd name="T95" fmla="*/ 1230 h 1269"/>
                <a:gd name="T96" fmla="*/ 665 w 1758"/>
                <a:gd name="T97" fmla="*/ 1177 h 1269"/>
                <a:gd name="T98" fmla="*/ 573 w 1758"/>
                <a:gd name="T99" fmla="*/ 1062 h 1269"/>
                <a:gd name="T100" fmla="*/ 466 w 1758"/>
                <a:gd name="T101" fmla="*/ 1108 h 1269"/>
                <a:gd name="T102" fmla="*/ 336 w 1758"/>
                <a:gd name="T103" fmla="*/ 1077 h 1269"/>
                <a:gd name="T104" fmla="*/ 229 w 1758"/>
                <a:gd name="T105" fmla="*/ 1077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8" h="1269">
                  <a:moveTo>
                    <a:pt x="229" y="1077"/>
                  </a:moveTo>
                  <a:lnTo>
                    <a:pt x="229" y="1077"/>
                  </a:lnTo>
                  <a:cubicBezTo>
                    <a:pt x="222" y="1039"/>
                    <a:pt x="222" y="978"/>
                    <a:pt x="214" y="940"/>
                  </a:cubicBezTo>
                  <a:lnTo>
                    <a:pt x="214" y="932"/>
                  </a:lnTo>
                  <a:cubicBezTo>
                    <a:pt x="222" y="894"/>
                    <a:pt x="260" y="848"/>
                    <a:pt x="229" y="825"/>
                  </a:cubicBezTo>
                  <a:cubicBezTo>
                    <a:pt x="176" y="780"/>
                    <a:pt x="84" y="818"/>
                    <a:pt x="23" y="780"/>
                  </a:cubicBezTo>
                  <a:cubicBezTo>
                    <a:pt x="0" y="764"/>
                    <a:pt x="84" y="757"/>
                    <a:pt x="92" y="726"/>
                  </a:cubicBezTo>
                  <a:cubicBezTo>
                    <a:pt x="99" y="703"/>
                    <a:pt x="46" y="680"/>
                    <a:pt x="54" y="650"/>
                  </a:cubicBezTo>
                  <a:cubicBezTo>
                    <a:pt x="76" y="604"/>
                    <a:pt x="122" y="566"/>
                    <a:pt x="168" y="535"/>
                  </a:cubicBezTo>
                  <a:cubicBezTo>
                    <a:pt x="183" y="527"/>
                    <a:pt x="206" y="566"/>
                    <a:pt x="222" y="558"/>
                  </a:cubicBezTo>
                  <a:cubicBezTo>
                    <a:pt x="275" y="543"/>
                    <a:pt x="321" y="489"/>
                    <a:pt x="367" y="466"/>
                  </a:cubicBezTo>
                  <a:cubicBezTo>
                    <a:pt x="397" y="451"/>
                    <a:pt x="466" y="466"/>
                    <a:pt x="466" y="436"/>
                  </a:cubicBezTo>
                  <a:cubicBezTo>
                    <a:pt x="466" y="382"/>
                    <a:pt x="405" y="344"/>
                    <a:pt x="382" y="298"/>
                  </a:cubicBezTo>
                  <a:cubicBezTo>
                    <a:pt x="367" y="283"/>
                    <a:pt x="359" y="268"/>
                    <a:pt x="351" y="252"/>
                  </a:cubicBezTo>
                  <a:lnTo>
                    <a:pt x="351" y="252"/>
                  </a:lnTo>
                  <a:cubicBezTo>
                    <a:pt x="412" y="252"/>
                    <a:pt x="481" y="252"/>
                    <a:pt x="550" y="260"/>
                  </a:cubicBezTo>
                  <a:cubicBezTo>
                    <a:pt x="581" y="268"/>
                    <a:pt x="611" y="298"/>
                    <a:pt x="642" y="291"/>
                  </a:cubicBezTo>
                  <a:cubicBezTo>
                    <a:pt x="680" y="283"/>
                    <a:pt x="703" y="230"/>
                    <a:pt x="741" y="230"/>
                  </a:cubicBezTo>
                  <a:cubicBezTo>
                    <a:pt x="779" y="222"/>
                    <a:pt x="817" y="275"/>
                    <a:pt x="848" y="260"/>
                  </a:cubicBezTo>
                  <a:cubicBezTo>
                    <a:pt x="947" y="222"/>
                    <a:pt x="1008" y="123"/>
                    <a:pt x="1100" y="77"/>
                  </a:cubicBezTo>
                  <a:cubicBezTo>
                    <a:pt x="1131" y="61"/>
                    <a:pt x="1161" y="115"/>
                    <a:pt x="1192" y="107"/>
                  </a:cubicBezTo>
                  <a:cubicBezTo>
                    <a:pt x="1237" y="92"/>
                    <a:pt x="1253" y="31"/>
                    <a:pt x="1298" y="16"/>
                  </a:cubicBezTo>
                  <a:cubicBezTo>
                    <a:pt x="1321" y="8"/>
                    <a:pt x="1337" y="54"/>
                    <a:pt x="1360" y="54"/>
                  </a:cubicBezTo>
                  <a:cubicBezTo>
                    <a:pt x="1383" y="46"/>
                    <a:pt x="1390" y="0"/>
                    <a:pt x="1413" y="0"/>
                  </a:cubicBezTo>
                  <a:cubicBezTo>
                    <a:pt x="1474" y="16"/>
                    <a:pt x="1505" y="84"/>
                    <a:pt x="1558" y="92"/>
                  </a:cubicBezTo>
                  <a:cubicBezTo>
                    <a:pt x="1581" y="100"/>
                    <a:pt x="1581" y="54"/>
                    <a:pt x="1589" y="39"/>
                  </a:cubicBezTo>
                  <a:lnTo>
                    <a:pt x="1589" y="39"/>
                  </a:lnTo>
                  <a:cubicBezTo>
                    <a:pt x="1612" y="46"/>
                    <a:pt x="1635" y="46"/>
                    <a:pt x="1650" y="61"/>
                  </a:cubicBezTo>
                  <a:cubicBezTo>
                    <a:pt x="1658" y="84"/>
                    <a:pt x="1635" y="115"/>
                    <a:pt x="1642" y="138"/>
                  </a:cubicBezTo>
                  <a:cubicBezTo>
                    <a:pt x="1658" y="161"/>
                    <a:pt x="1703" y="146"/>
                    <a:pt x="1719" y="169"/>
                  </a:cubicBezTo>
                  <a:cubicBezTo>
                    <a:pt x="1742" y="199"/>
                    <a:pt x="1757" y="245"/>
                    <a:pt x="1757" y="283"/>
                  </a:cubicBezTo>
                  <a:cubicBezTo>
                    <a:pt x="1742" y="359"/>
                    <a:pt x="1696" y="428"/>
                    <a:pt x="1673" y="505"/>
                  </a:cubicBezTo>
                  <a:cubicBezTo>
                    <a:pt x="1658" y="558"/>
                    <a:pt x="1673" y="619"/>
                    <a:pt x="1658" y="665"/>
                  </a:cubicBezTo>
                  <a:cubicBezTo>
                    <a:pt x="1642" y="703"/>
                    <a:pt x="1596" y="711"/>
                    <a:pt x="1581" y="749"/>
                  </a:cubicBezTo>
                  <a:cubicBezTo>
                    <a:pt x="1551" y="795"/>
                    <a:pt x="1535" y="848"/>
                    <a:pt x="1512" y="902"/>
                  </a:cubicBezTo>
                  <a:lnTo>
                    <a:pt x="1512" y="902"/>
                  </a:lnTo>
                  <a:cubicBezTo>
                    <a:pt x="1490" y="886"/>
                    <a:pt x="1474" y="863"/>
                    <a:pt x="1444" y="856"/>
                  </a:cubicBezTo>
                  <a:cubicBezTo>
                    <a:pt x="1421" y="848"/>
                    <a:pt x="1383" y="841"/>
                    <a:pt x="1367" y="863"/>
                  </a:cubicBezTo>
                  <a:cubicBezTo>
                    <a:pt x="1352" y="886"/>
                    <a:pt x="1398" y="925"/>
                    <a:pt x="1383" y="955"/>
                  </a:cubicBezTo>
                  <a:cubicBezTo>
                    <a:pt x="1375" y="970"/>
                    <a:pt x="1344" y="955"/>
                    <a:pt x="1321" y="955"/>
                  </a:cubicBezTo>
                  <a:lnTo>
                    <a:pt x="1321" y="955"/>
                  </a:lnTo>
                  <a:cubicBezTo>
                    <a:pt x="1306" y="963"/>
                    <a:pt x="1291" y="978"/>
                    <a:pt x="1276" y="970"/>
                  </a:cubicBezTo>
                  <a:cubicBezTo>
                    <a:pt x="1253" y="970"/>
                    <a:pt x="1237" y="932"/>
                    <a:pt x="1215" y="940"/>
                  </a:cubicBezTo>
                  <a:cubicBezTo>
                    <a:pt x="1184" y="948"/>
                    <a:pt x="1184" y="986"/>
                    <a:pt x="1169" y="1016"/>
                  </a:cubicBezTo>
                  <a:cubicBezTo>
                    <a:pt x="1146" y="1062"/>
                    <a:pt x="1138" y="1108"/>
                    <a:pt x="1115" y="1146"/>
                  </a:cubicBezTo>
                  <a:cubicBezTo>
                    <a:pt x="1092" y="1184"/>
                    <a:pt x="1062" y="1207"/>
                    <a:pt x="1039" y="1238"/>
                  </a:cubicBezTo>
                  <a:cubicBezTo>
                    <a:pt x="817" y="1230"/>
                    <a:pt x="817" y="1230"/>
                    <a:pt x="817" y="1230"/>
                  </a:cubicBezTo>
                  <a:lnTo>
                    <a:pt x="817" y="1230"/>
                  </a:lnTo>
                  <a:cubicBezTo>
                    <a:pt x="756" y="1230"/>
                    <a:pt x="710" y="1268"/>
                    <a:pt x="665" y="1177"/>
                  </a:cubicBezTo>
                  <a:cubicBezTo>
                    <a:pt x="642" y="1161"/>
                    <a:pt x="581" y="1093"/>
                    <a:pt x="573" y="1062"/>
                  </a:cubicBezTo>
                  <a:cubicBezTo>
                    <a:pt x="542" y="1062"/>
                    <a:pt x="497" y="1100"/>
                    <a:pt x="466" y="1108"/>
                  </a:cubicBezTo>
                  <a:cubicBezTo>
                    <a:pt x="412" y="1123"/>
                    <a:pt x="374" y="1085"/>
                    <a:pt x="336" y="1077"/>
                  </a:cubicBezTo>
                  <a:cubicBezTo>
                    <a:pt x="290" y="1070"/>
                    <a:pt x="252" y="1070"/>
                    <a:pt x="229" y="107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38" name="Freeform 90"/>
            <p:cNvSpPr>
              <a:spLocks noChangeArrowheads="1"/>
            </p:cNvSpPr>
            <p:nvPr/>
          </p:nvSpPr>
          <p:spPr bwMode="auto">
            <a:xfrm>
              <a:off x="5309843" y="8005763"/>
              <a:ext cx="585749" cy="500062"/>
            </a:xfrm>
            <a:custGeom>
              <a:avLst/>
              <a:gdLst>
                <a:gd name="T0" fmla="*/ 963 w 1628"/>
                <a:gd name="T1" fmla="*/ 84 h 1391"/>
                <a:gd name="T2" fmla="*/ 963 w 1628"/>
                <a:gd name="T3" fmla="*/ 84 h 1391"/>
                <a:gd name="T4" fmla="*/ 1215 w 1628"/>
                <a:gd name="T5" fmla="*/ 8 h 1391"/>
                <a:gd name="T6" fmla="*/ 1215 w 1628"/>
                <a:gd name="T7" fmla="*/ 8 h 1391"/>
                <a:gd name="T8" fmla="*/ 1345 w 1628"/>
                <a:gd name="T9" fmla="*/ 31 h 1391"/>
                <a:gd name="T10" fmla="*/ 1337 w 1628"/>
                <a:gd name="T11" fmla="*/ 122 h 1391"/>
                <a:gd name="T12" fmla="*/ 1375 w 1628"/>
                <a:gd name="T13" fmla="*/ 222 h 1391"/>
                <a:gd name="T14" fmla="*/ 1497 w 1628"/>
                <a:gd name="T15" fmla="*/ 145 h 1391"/>
                <a:gd name="T16" fmla="*/ 1505 w 1628"/>
                <a:gd name="T17" fmla="*/ 206 h 1391"/>
                <a:gd name="T18" fmla="*/ 1474 w 1628"/>
                <a:gd name="T19" fmla="*/ 252 h 1391"/>
                <a:gd name="T20" fmla="*/ 1467 w 1628"/>
                <a:gd name="T21" fmla="*/ 313 h 1391"/>
                <a:gd name="T22" fmla="*/ 1520 w 1628"/>
                <a:gd name="T23" fmla="*/ 374 h 1391"/>
                <a:gd name="T24" fmla="*/ 1574 w 1628"/>
                <a:gd name="T25" fmla="*/ 497 h 1391"/>
                <a:gd name="T26" fmla="*/ 1620 w 1628"/>
                <a:gd name="T27" fmla="*/ 550 h 1391"/>
                <a:gd name="T28" fmla="*/ 1528 w 1628"/>
                <a:gd name="T29" fmla="*/ 611 h 1391"/>
                <a:gd name="T30" fmla="*/ 1482 w 1628"/>
                <a:gd name="T31" fmla="*/ 649 h 1391"/>
                <a:gd name="T32" fmla="*/ 1551 w 1628"/>
                <a:gd name="T33" fmla="*/ 741 h 1391"/>
                <a:gd name="T34" fmla="*/ 1490 w 1628"/>
                <a:gd name="T35" fmla="*/ 779 h 1391"/>
                <a:gd name="T36" fmla="*/ 1490 w 1628"/>
                <a:gd name="T37" fmla="*/ 894 h 1391"/>
                <a:gd name="T38" fmla="*/ 1513 w 1628"/>
                <a:gd name="T39" fmla="*/ 1062 h 1391"/>
                <a:gd name="T40" fmla="*/ 1467 w 1628"/>
                <a:gd name="T41" fmla="*/ 1131 h 1391"/>
                <a:gd name="T42" fmla="*/ 1467 w 1628"/>
                <a:gd name="T43" fmla="*/ 1131 h 1391"/>
                <a:gd name="T44" fmla="*/ 1436 w 1628"/>
                <a:gd name="T45" fmla="*/ 1184 h 1391"/>
                <a:gd name="T46" fmla="*/ 1291 w 1628"/>
                <a:gd name="T47" fmla="*/ 1092 h 1391"/>
                <a:gd name="T48" fmla="*/ 1238 w 1628"/>
                <a:gd name="T49" fmla="*/ 1146 h 1391"/>
                <a:gd name="T50" fmla="*/ 1176 w 1628"/>
                <a:gd name="T51" fmla="*/ 1108 h 1391"/>
                <a:gd name="T52" fmla="*/ 1070 w 1628"/>
                <a:gd name="T53" fmla="*/ 1199 h 1391"/>
                <a:gd name="T54" fmla="*/ 978 w 1628"/>
                <a:gd name="T55" fmla="*/ 1169 h 1391"/>
                <a:gd name="T56" fmla="*/ 726 w 1628"/>
                <a:gd name="T57" fmla="*/ 1352 h 1391"/>
                <a:gd name="T58" fmla="*/ 619 w 1628"/>
                <a:gd name="T59" fmla="*/ 1322 h 1391"/>
                <a:gd name="T60" fmla="*/ 520 w 1628"/>
                <a:gd name="T61" fmla="*/ 1383 h 1391"/>
                <a:gd name="T62" fmla="*/ 428 w 1628"/>
                <a:gd name="T63" fmla="*/ 1352 h 1391"/>
                <a:gd name="T64" fmla="*/ 229 w 1628"/>
                <a:gd name="T65" fmla="*/ 1344 h 1391"/>
                <a:gd name="T66" fmla="*/ 229 w 1628"/>
                <a:gd name="T67" fmla="*/ 1344 h 1391"/>
                <a:gd name="T68" fmla="*/ 214 w 1628"/>
                <a:gd name="T69" fmla="*/ 1306 h 1391"/>
                <a:gd name="T70" fmla="*/ 115 w 1628"/>
                <a:gd name="T71" fmla="*/ 1306 h 1391"/>
                <a:gd name="T72" fmla="*/ 84 w 1628"/>
                <a:gd name="T73" fmla="*/ 1261 h 1391"/>
                <a:gd name="T74" fmla="*/ 46 w 1628"/>
                <a:gd name="T75" fmla="*/ 1299 h 1391"/>
                <a:gd name="T76" fmla="*/ 8 w 1628"/>
                <a:gd name="T77" fmla="*/ 1268 h 1391"/>
                <a:gd name="T78" fmla="*/ 31 w 1628"/>
                <a:gd name="T79" fmla="*/ 1238 h 1391"/>
                <a:gd name="T80" fmla="*/ 15 w 1628"/>
                <a:gd name="T81" fmla="*/ 1176 h 1391"/>
                <a:gd name="T82" fmla="*/ 15 w 1628"/>
                <a:gd name="T83" fmla="*/ 1176 h 1391"/>
                <a:gd name="T84" fmla="*/ 176 w 1628"/>
                <a:gd name="T85" fmla="*/ 1138 h 1391"/>
                <a:gd name="T86" fmla="*/ 290 w 1628"/>
                <a:gd name="T87" fmla="*/ 1131 h 1391"/>
                <a:gd name="T88" fmla="*/ 436 w 1628"/>
                <a:gd name="T89" fmla="*/ 1016 h 1391"/>
                <a:gd name="T90" fmla="*/ 504 w 1628"/>
                <a:gd name="T91" fmla="*/ 932 h 1391"/>
                <a:gd name="T92" fmla="*/ 627 w 1628"/>
                <a:gd name="T93" fmla="*/ 901 h 1391"/>
                <a:gd name="T94" fmla="*/ 734 w 1628"/>
                <a:gd name="T95" fmla="*/ 787 h 1391"/>
                <a:gd name="T96" fmla="*/ 932 w 1628"/>
                <a:gd name="T97" fmla="*/ 443 h 1391"/>
                <a:gd name="T98" fmla="*/ 947 w 1628"/>
                <a:gd name="T99" fmla="*/ 336 h 1391"/>
                <a:gd name="T100" fmla="*/ 986 w 1628"/>
                <a:gd name="T101" fmla="*/ 275 h 1391"/>
                <a:gd name="T102" fmla="*/ 986 w 1628"/>
                <a:gd name="T103" fmla="*/ 122 h 1391"/>
                <a:gd name="T104" fmla="*/ 1077 w 1628"/>
                <a:gd name="T105" fmla="*/ 107 h 1391"/>
                <a:gd name="T106" fmla="*/ 1077 w 1628"/>
                <a:gd name="T107" fmla="*/ 100 h 1391"/>
                <a:gd name="T108" fmla="*/ 963 w 1628"/>
                <a:gd name="T109" fmla="*/ 84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28" h="1391">
                  <a:moveTo>
                    <a:pt x="963" y="84"/>
                  </a:moveTo>
                  <a:lnTo>
                    <a:pt x="963" y="84"/>
                  </a:lnTo>
                  <a:cubicBezTo>
                    <a:pt x="1215" y="8"/>
                    <a:pt x="1215" y="8"/>
                    <a:pt x="1215" y="8"/>
                  </a:cubicBezTo>
                  <a:lnTo>
                    <a:pt x="1215" y="8"/>
                  </a:lnTo>
                  <a:cubicBezTo>
                    <a:pt x="1261" y="15"/>
                    <a:pt x="1314" y="0"/>
                    <a:pt x="1345" y="31"/>
                  </a:cubicBezTo>
                  <a:cubicBezTo>
                    <a:pt x="1368" y="54"/>
                    <a:pt x="1337" y="92"/>
                    <a:pt x="1337" y="122"/>
                  </a:cubicBezTo>
                  <a:cubicBezTo>
                    <a:pt x="1345" y="153"/>
                    <a:pt x="1337" y="214"/>
                    <a:pt x="1375" y="222"/>
                  </a:cubicBezTo>
                  <a:cubicBezTo>
                    <a:pt x="1421" y="229"/>
                    <a:pt x="1459" y="176"/>
                    <a:pt x="1497" y="145"/>
                  </a:cubicBezTo>
                  <a:lnTo>
                    <a:pt x="1505" y="206"/>
                  </a:lnTo>
                  <a:cubicBezTo>
                    <a:pt x="1497" y="214"/>
                    <a:pt x="1474" y="252"/>
                    <a:pt x="1474" y="252"/>
                  </a:cubicBezTo>
                  <a:cubicBezTo>
                    <a:pt x="1474" y="252"/>
                    <a:pt x="1467" y="306"/>
                    <a:pt x="1467" y="313"/>
                  </a:cubicBezTo>
                  <a:lnTo>
                    <a:pt x="1520" y="374"/>
                  </a:lnTo>
                  <a:cubicBezTo>
                    <a:pt x="1543" y="413"/>
                    <a:pt x="1558" y="458"/>
                    <a:pt x="1574" y="497"/>
                  </a:cubicBezTo>
                  <a:cubicBezTo>
                    <a:pt x="1574" y="497"/>
                    <a:pt x="1627" y="550"/>
                    <a:pt x="1620" y="550"/>
                  </a:cubicBezTo>
                  <a:cubicBezTo>
                    <a:pt x="1612" y="558"/>
                    <a:pt x="1528" y="611"/>
                    <a:pt x="1528" y="611"/>
                  </a:cubicBezTo>
                  <a:cubicBezTo>
                    <a:pt x="1513" y="626"/>
                    <a:pt x="1482" y="634"/>
                    <a:pt x="1482" y="649"/>
                  </a:cubicBezTo>
                  <a:cubicBezTo>
                    <a:pt x="1490" y="688"/>
                    <a:pt x="1551" y="703"/>
                    <a:pt x="1551" y="741"/>
                  </a:cubicBezTo>
                  <a:cubicBezTo>
                    <a:pt x="1551" y="764"/>
                    <a:pt x="1497" y="756"/>
                    <a:pt x="1490" y="779"/>
                  </a:cubicBezTo>
                  <a:cubicBezTo>
                    <a:pt x="1474" y="817"/>
                    <a:pt x="1490" y="856"/>
                    <a:pt x="1490" y="894"/>
                  </a:cubicBezTo>
                  <a:cubicBezTo>
                    <a:pt x="1497" y="947"/>
                    <a:pt x="1513" y="1008"/>
                    <a:pt x="1513" y="1062"/>
                  </a:cubicBezTo>
                  <a:cubicBezTo>
                    <a:pt x="1505" y="1092"/>
                    <a:pt x="1482" y="1108"/>
                    <a:pt x="1467" y="1131"/>
                  </a:cubicBezTo>
                  <a:lnTo>
                    <a:pt x="1467" y="1131"/>
                  </a:lnTo>
                  <a:cubicBezTo>
                    <a:pt x="1459" y="1146"/>
                    <a:pt x="1459" y="1192"/>
                    <a:pt x="1436" y="1184"/>
                  </a:cubicBezTo>
                  <a:cubicBezTo>
                    <a:pt x="1383" y="1176"/>
                    <a:pt x="1352" y="1108"/>
                    <a:pt x="1291" y="1092"/>
                  </a:cubicBezTo>
                  <a:cubicBezTo>
                    <a:pt x="1268" y="1092"/>
                    <a:pt x="1261" y="1138"/>
                    <a:pt x="1238" y="1146"/>
                  </a:cubicBezTo>
                  <a:cubicBezTo>
                    <a:pt x="1215" y="1146"/>
                    <a:pt x="1199" y="1100"/>
                    <a:pt x="1176" y="1108"/>
                  </a:cubicBezTo>
                  <a:cubicBezTo>
                    <a:pt x="1131" y="1123"/>
                    <a:pt x="1115" y="1184"/>
                    <a:pt x="1070" y="1199"/>
                  </a:cubicBezTo>
                  <a:cubicBezTo>
                    <a:pt x="1039" y="1207"/>
                    <a:pt x="1009" y="1153"/>
                    <a:pt x="978" y="1169"/>
                  </a:cubicBezTo>
                  <a:cubicBezTo>
                    <a:pt x="886" y="1215"/>
                    <a:pt x="825" y="1314"/>
                    <a:pt x="726" y="1352"/>
                  </a:cubicBezTo>
                  <a:cubicBezTo>
                    <a:pt x="695" y="1367"/>
                    <a:pt x="657" y="1314"/>
                    <a:pt x="619" y="1322"/>
                  </a:cubicBezTo>
                  <a:cubicBezTo>
                    <a:pt x="581" y="1322"/>
                    <a:pt x="558" y="1375"/>
                    <a:pt x="520" y="1383"/>
                  </a:cubicBezTo>
                  <a:cubicBezTo>
                    <a:pt x="489" y="1390"/>
                    <a:pt x="459" y="1360"/>
                    <a:pt x="428" y="1352"/>
                  </a:cubicBezTo>
                  <a:cubicBezTo>
                    <a:pt x="359" y="1344"/>
                    <a:pt x="290" y="1344"/>
                    <a:pt x="229" y="1344"/>
                  </a:cubicBezTo>
                  <a:lnTo>
                    <a:pt x="229" y="1344"/>
                  </a:lnTo>
                  <a:cubicBezTo>
                    <a:pt x="222" y="1329"/>
                    <a:pt x="229" y="1306"/>
                    <a:pt x="214" y="1306"/>
                  </a:cubicBezTo>
                  <a:cubicBezTo>
                    <a:pt x="184" y="1291"/>
                    <a:pt x="145" y="1314"/>
                    <a:pt x="115" y="1306"/>
                  </a:cubicBezTo>
                  <a:cubicBezTo>
                    <a:pt x="100" y="1299"/>
                    <a:pt x="100" y="1261"/>
                    <a:pt x="84" y="1261"/>
                  </a:cubicBezTo>
                  <a:cubicBezTo>
                    <a:pt x="61" y="1253"/>
                    <a:pt x="61" y="1291"/>
                    <a:pt x="46" y="1299"/>
                  </a:cubicBezTo>
                  <a:cubicBezTo>
                    <a:pt x="31" y="1299"/>
                    <a:pt x="8" y="1283"/>
                    <a:pt x="8" y="1268"/>
                  </a:cubicBezTo>
                  <a:cubicBezTo>
                    <a:pt x="0" y="1261"/>
                    <a:pt x="31" y="1253"/>
                    <a:pt x="31" y="1238"/>
                  </a:cubicBezTo>
                  <a:cubicBezTo>
                    <a:pt x="31" y="1215"/>
                    <a:pt x="15" y="1199"/>
                    <a:pt x="15" y="1176"/>
                  </a:cubicBezTo>
                  <a:lnTo>
                    <a:pt x="15" y="1176"/>
                  </a:lnTo>
                  <a:cubicBezTo>
                    <a:pt x="176" y="1138"/>
                    <a:pt x="176" y="1138"/>
                    <a:pt x="176" y="1138"/>
                  </a:cubicBezTo>
                  <a:cubicBezTo>
                    <a:pt x="214" y="1131"/>
                    <a:pt x="245" y="1176"/>
                    <a:pt x="290" y="1131"/>
                  </a:cubicBezTo>
                  <a:cubicBezTo>
                    <a:pt x="336" y="1092"/>
                    <a:pt x="405" y="1054"/>
                    <a:pt x="436" y="1016"/>
                  </a:cubicBezTo>
                  <a:cubicBezTo>
                    <a:pt x="459" y="986"/>
                    <a:pt x="466" y="947"/>
                    <a:pt x="504" y="932"/>
                  </a:cubicBezTo>
                  <a:cubicBezTo>
                    <a:pt x="550" y="917"/>
                    <a:pt x="588" y="932"/>
                    <a:pt x="627" y="901"/>
                  </a:cubicBezTo>
                  <a:cubicBezTo>
                    <a:pt x="657" y="863"/>
                    <a:pt x="703" y="825"/>
                    <a:pt x="734" y="787"/>
                  </a:cubicBezTo>
                  <a:cubicBezTo>
                    <a:pt x="825" y="665"/>
                    <a:pt x="871" y="588"/>
                    <a:pt x="932" y="443"/>
                  </a:cubicBezTo>
                  <a:cubicBezTo>
                    <a:pt x="940" y="420"/>
                    <a:pt x="940" y="367"/>
                    <a:pt x="947" y="336"/>
                  </a:cubicBezTo>
                  <a:cubicBezTo>
                    <a:pt x="955" y="306"/>
                    <a:pt x="970" y="306"/>
                    <a:pt x="986" y="275"/>
                  </a:cubicBezTo>
                  <a:cubicBezTo>
                    <a:pt x="1009" y="244"/>
                    <a:pt x="986" y="161"/>
                    <a:pt x="986" y="122"/>
                  </a:cubicBezTo>
                  <a:cubicBezTo>
                    <a:pt x="1016" y="115"/>
                    <a:pt x="1047" y="115"/>
                    <a:pt x="1077" y="107"/>
                  </a:cubicBezTo>
                  <a:cubicBezTo>
                    <a:pt x="1077" y="100"/>
                    <a:pt x="1077" y="100"/>
                    <a:pt x="1077" y="100"/>
                  </a:cubicBezTo>
                  <a:cubicBezTo>
                    <a:pt x="1054" y="100"/>
                    <a:pt x="970" y="92"/>
                    <a:pt x="963" y="8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39" name="Freeform 91"/>
            <p:cNvSpPr>
              <a:spLocks noChangeArrowheads="1"/>
            </p:cNvSpPr>
            <p:nvPr/>
          </p:nvSpPr>
          <p:spPr bwMode="auto">
            <a:xfrm>
              <a:off x="6076555" y="8934450"/>
              <a:ext cx="150803" cy="109538"/>
            </a:xfrm>
            <a:custGeom>
              <a:avLst/>
              <a:gdLst>
                <a:gd name="T0" fmla="*/ 168 w 420"/>
                <a:gd name="T1" fmla="*/ 23 h 306"/>
                <a:gd name="T2" fmla="*/ 168 w 420"/>
                <a:gd name="T3" fmla="*/ 23 h 306"/>
                <a:gd name="T4" fmla="*/ 282 w 420"/>
                <a:gd name="T5" fmla="*/ 7 h 306"/>
                <a:gd name="T6" fmla="*/ 358 w 420"/>
                <a:gd name="T7" fmla="*/ 38 h 306"/>
                <a:gd name="T8" fmla="*/ 358 w 420"/>
                <a:gd name="T9" fmla="*/ 38 h 306"/>
                <a:gd name="T10" fmla="*/ 404 w 420"/>
                <a:gd name="T11" fmla="*/ 53 h 306"/>
                <a:gd name="T12" fmla="*/ 419 w 420"/>
                <a:gd name="T13" fmla="*/ 160 h 306"/>
                <a:gd name="T14" fmla="*/ 419 w 420"/>
                <a:gd name="T15" fmla="*/ 160 h 306"/>
                <a:gd name="T16" fmla="*/ 274 w 420"/>
                <a:gd name="T17" fmla="*/ 305 h 306"/>
                <a:gd name="T18" fmla="*/ 274 w 420"/>
                <a:gd name="T19" fmla="*/ 305 h 306"/>
                <a:gd name="T20" fmla="*/ 191 w 420"/>
                <a:gd name="T21" fmla="*/ 214 h 306"/>
                <a:gd name="T22" fmla="*/ 115 w 420"/>
                <a:gd name="T23" fmla="*/ 244 h 306"/>
                <a:gd name="T24" fmla="*/ 77 w 420"/>
                <a:gd name="T25" fmla="*/ 168 h 306"/>
                <a:gd name="T26" fmla="*/ 8 w 420"/>
                <a:gd name="T27" fmla="*/ 130 h 306"/>
                <a:gd name="T28" fmla="*/ 8 w 420"/>
                <a:gd name="T29" fmla="*/ 130 h 306"/>
                <a:gd name="T30" fmla="*/ 8 w 420"/>
                <a:gd name="T31" fmla="*/ 61 h 306"/>
                <a:gd name="T32" fmla="*/ 77 w 420"/>
                <a:gd name="T33" fmla="*/ 30 h 306"/>
                <a:gd name="T34" fmla="*/ 130 w 420"/>
                <a:gd name="T35" fmla="*/ 61 h 306"/>
                <a:gd name="T36" fmla="*/ 168 w 420"/>
                <a:gd name="T37" fmla="*/ 2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0" h="306">
                  <a:moveTo>
                    <a:pt x="168" y="23"/>
                  </a:moveTo>
                  <a:lnTo>
                    <a:pt x="168" y="23"/>
                  </a:lnTo>
                  <a:cubicBezTo>
                    <a:pt x="205" y="15"/>
                    <a:pt x="244" y="0"/>
                    <a:pt x="282" y="7"/>
                  </a:cubicBezTo>
                  <a:cubicBezTo>
                    <a:pt x="305" y="7"/>
                    <a:pt x="328" y="30"/>
                    <a:pt x="358" y="38"/>
                  </a:cubicBezTo>
                  <a:lnTo>
                    <a:pt x="358" y="38"/>
                  </a:lnTo>
                  <a:cubicBezTo>
                    <a:pt x="374" y="46"/>
                    <a:pt x="397" y="38"/>
                    <a:pt x="404" y="53"/>
                  </a:cubicBezTo>
                  <a:cubicBezTo>
                    <a:pt x="419" y="84"/>
                    <a:pt x="412" y="122"/>
                    <a:pt x="419" y="160"/>
                  </a:cubicBezTo>
                  <a:lnTo>
                    <a:pt x="419" y="160"/>
                  </a:lnTo>
                  <a:cubicBezTo>
                    <a:pt x="358" y="183"/>
                    <a:pt x="313" y="221"/>
                    <a:pt x="274" y="305"/>
                  </a:cubicBezTo>
                  <a:lnTo>
                    <a:pt x="274" y="305"/>
                  </a:lnTo>
                  <a:cubicBezTo>
                    <a:pt x="244" y="275"/>
                    <a:pt x="228" y="229"/>
                    <a:pt x="191" y="214"/>
                  </a:cubicBezTo>
                  <a:cubicBezTo>
                    <a:pt x="161" y="206"/>
                    <a:pt x="138" y="252"/>
                    <a:pt x="115" y="244"/>
                  </a:cubicBezTo>
                  <a:cubicBezTo>
                    <a:pt x="84" y="229"/>
                    <a:pt x="92" y="183"/>
                    <a:pt x="77" y="168"/>
                  </a:cubicBezTo>
                  <a:cubicBezTo>
                    <a:pt x="62" y="145"/>
                    <a:pt x="31" y="145"/>
                    <a:pt x="8" y="130"/>
                  </a:cubicBezTo>
                  <a:lnTo>
                    <a:pt x="8" y="130"/>
                  </a:lnTo>
                  <a:cubicBezTo>
                    <a:pt x="8" y="107"/>
                    <a:pt x="0" y="84"/>
                    <a:pt x="8" y="61"/>
                  </a:cubicBezTo>
                  <a:cubicBezTo>
                    <a:pt x="23" y="38"/>
                    <a:pt x="54" y="30"/>
                    <a:pt x="77" y="30"/>
                  </a:cubicBezTo>
                  <a:cubicBezTo>
                    <a:pt x="100" y="30"/>
                    <a:pt x="115" y="61"/>
                    <a:pt x="130" y="61"/>
                  </a:cubicBezTo>
                  <a:cubicBezTo>
                    <a:pt x="153" y="61"/>
                    <a:pt x="153" y="30"/>
                    <a:pt x="168" y="2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40" name="Freeform 92"/>
            <p:cNvSpPr>
              <a:spLocks noChangeArrowheads="1"/>
            </p:cNvSpPr>
            <p:nvPr/>
          </p:nvSpPr>
          <p:spPr bwMode="auto">
            <a:xfrm>
              <a:off x="5895591" y="8977313"/>
              <a:ext cx="280970" cy="139700"/>
            </a:xfrm>
            <a:custGeom>
              <a:avLst/>
              <a:gdLst>
                <a:gd name="T0" fmla="*/ 283 w 779"/>
                <a:gd name="T1" fmla="*/ 0 h 390"/>
                <a:gd name="T2" fmla="*/ 283 w 779"/>
                <a:gd name="T3" fmla="*/ 0 h 390"/>
                <a:gd name="T4" fmla="*/ 390 w 779"/>
                <a:gd name="T5" fmla="*/ 30 h 390"/>
                <a:gd name="T6" fmla="*/ 512 w 779"/>
                <a:gd name="T7" fmla="*/ 15 h 390"/>
                <a:gd name="T8" fmla="*/ 512 w 779"/>
                <a:gd name="T9" fmla="*/ 15 h 390"/>
                <a:gd name="T10" fmla="*/ 581 w 779"/>
                <a:gd name="T11" fmla="*/ 53 h 390"/>
                <a:gd name="T12" fmla="*/ 619 w 779"/>
                <a:gd name="T13" fmla="*/ 129 h 390"/>
                <a:gd name="T14" fmla="*/ 695 w 779"/>
                <a:gd name="T15" fmla="*/ 99 h 390"/>
                <a:gd name="T16" fmla="*/ 778 w 779"/>
                <a:gd name="T17" fmla="*/ 190 h 390"/>
                <a:gd name="T18" fmla="*/ 778 w 779"/>
                <a:gd name="T19" fmla="*/ 190 h 390"/>
                <a:gd name="T20" fmla="*/ 771 w 779"/>
                <a:gd name="T21" fmla="*/ 213 h 390"/>
                <a:gd name="T22" fmla="*/ 535 w 779"/>
                <a:gd name="T23" fmla="*/ 366 h 390"/>
                <a:gd name="T24" fmla="*/ 84 w 779"/>
                <a:gd name="T25" fmla="*/ 236 h 390"/>
                <a:gd name="T26" fmla="*/ 0 w 779"/>
                <a:gd name="T27" fmla="*/ 160 h 390"/>
                <a:gd name="T28" fmla="*/ 0 w 779"/>
                <a:gd name="T29" fmla="*/ 160 h 390"/>
                <a:gd name="T30" fmla="*/ 145 w 779"/>
                <a:gd name="T31" fmla="*/ 61 h 390"/>
                <a:gd name="T32" fmla="*/ 199 w 779"/>
                <a:gd name="T33" fmla="*/ 76 h 390"/>
                <a:gd name="T34" fmla="*/ 283 w 779"/>
                <a:gd name="T3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9" h="390">
                  <a:moveTo>
                    <a:pt x="283" y="0"/>
                  </a:moveTo>
                  <a:lnTo>
                    <a:pt x="283" y="0"/>
                  </a:lnTo>
                  <a:cubicBezTo>
                    <a:pt x="313" y="7"/>
                    <a:pt x="352" y="30"/>
                    <a:pt x="390" y="30"/>
                  </a:cubicBezTo>
                  <a:cubicBezTo>
                    <a:pt x="428" y="30"/>
                    <a:pt x="474" y="22"/>
                    <a:pt x="512" y="15"/>
                  </a:cubicBezTo>
                  <a:lnTo>
                    <a:pt x="512" y="15"/>
                  </a:lnTo>
                  <a:cubicBezTo>
                    <a:pt x="535" y="30"/>
                    <a:pt x="566" y="30"/>
                    <a:pt x="581" y="53"/>
                  </a:cubicBezTo>
                  <a:cubicBezTo>
                    <a:pt x="596" y="68"/>
                    <a:pt x="588" y="114"/>
                    <a:pt x="619" y="129"/>
                  </a:cubicBezTo>
                  <a:cubicBezTo>
                    <a:pt x="642" y="137"/>
                    <a:pt x="665" y="91"/>
                    <a:pt x="695" y="99"/>
                  </a:cubicBezTo>
                  <a:cubicBezTo>
                    <a:pt x="732" y="114"/>
                    <a:pt x="748" y="160"/>
                    <a:pt x="778" y="190"/>
                  </a:cubicBezTo>
                  <a:lnTo>
                    <a:pt x="778" y="190"/>
                  </a:lnTo>
                  <a:cubicBezTo>
                    <a:pt x="778" y="198"/>
                    <a:pt x="778" y="206"/>
                    <a:pt x="771" y="213"/>
                  </a:cubicBezTo>
                  <a:cubicBezTo>
                    <a:pt x="709" y="389"/>
                    <a:pt x="732" y="328"/>
                    <a:pt x="535" y="366"/>
                  </a:cubicBezTo>
                  <a:cubicBezTo>
                    <a:pt x="413" y="389"/>
                    <a:pt x="130" y="381"/>
                    <a:pt x="84" y="236"/>
                  </a:cubicBezTo>
                  <a:cubicBezTo>
                    <a:pt x="61" y="190"/>
                    <a:pt x="31" y="175"/>
                    <a:pt x="0" y="160"/>
                  </a:cubicBezTo>
                  <a:lnTo>
                    <a:pt x="0" y="160"/>
                  </a:lnTo>
                  <a:cubicBezTo>
                    <a:pt x="38" y="137"/>
                    <a:pt x="99" y="76"/>
                    <a:pt x="145" y="61"/>
                  </a:cubicBezTo>
                  <a:cubicBezTo>
                    <a:pt x="161" y="53"/>
                    <a:pt x="183" y="83"/>
                    <a:pt x="199" y="76"/>
                  </a:cubicBezTo>
                  <a:cubicBezTo>
                    <a:pt x="229" y="61"/>
                    <a:pt x="252" y="22"/>
                    <a:pt x="283"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41" name="Freeform 93"/>
            <p:cNvSpPr>
              <a:spLocks noChangeArrowheads="1"/>
            </p:cNvSpPr>
            <p:nvPr/>
          </p:nvSpPr>
          <p:spPr bwMode="auto">
            <a:xfrm>
              <a:off x="6452768" y="8842375"/>
              <a:ext cx="236522" cy="223838"/>
            </a:xfrm>
            <a:custGeom>
              <a:avLst/>
              <a:gdLst>
                <a:gd name="T0" fmla="*/ 229 w 658"/>
                <a:gd name="T1" fmla="*/ 0 h 620"/>
                <a:gd name="T2" fmla="*/ 229 w 658"/>
                <a:gd name="T3" fmla="*/ 0 h 620"/>
                <a:gd name="T4" fmla="*/ 160 w 658"/>
                <a:gd name="T5" fmla="*/ 100 h 620"/>
                <a:gd name="T6" fmla="*/ 53 w 658"/>
                <a:gd name="T7" fmla="*/ 222 h 620"/>
                <a:gd name="T8" fmla="*/ 7 w 658"/>
                <a:gd name="T9" fmla="*/ 344 h 620"/>
                <a:gd name="T10" fmla="*/ 7 w 658"/>
                <a:gd name="T11" fmla="*/ 344 h 620"/>
                <a:gd name="T12" fmla="*/ 30 w 658"/>
                <a:gd name="T13" fmla="*/ 382 h 620"/>
                <a:gd name="T14" fmla="*/ 122 w 658"/>
                <a:gd name="T15" fmla="*/ 382 h 620"/>
                <a:gd name="T16" fmla="*/ 168 w 658"/>
                <a:gd name="T17" fmla="*/ 428 h 620"/>
                <a:gd name="T18" fmla="*/ 229 w 658"/>
                <a:gd name="T19" fmla="*/ 436 h 620"/>
                <a:gd name="T20" fmla="*/ 244 w 658"/>
                <a:gd name="T21" fmla="*/ 497 h 620"/>
                <a:gd name="T22" fmla="*/ 221 w 658"/>
                <a:gd name="T23" fmla="*/ 527 h 620"/>
                <a:gd name="T24" fmla="*/ 229 w 658"/>
                <a:gd name="T25" fmla="*/ 596 h 620"/>
                <a:gd name="T26" fmla="*/ 229 w 658"/>
                <a:gd name="T27" fmla="*/ 596 h 620"/>
                <a:gd name="T28" fmla="*/ 343 w 658"/>
                <a:gd name="T29" fmla="*/ 619 h 620"/>
                <a:gd name="T30" fmla="*/ 489 w 658"/>
                <a:gd name="T31" fmla="*/ 581 h 620"/>
                <a:gd name="T32" fmla="*/ 580 w 658"/>
                <a:gd name="T33" fmla="*/ 604 h 620"/>
                <a:gd name="T34" fmla="*/ 580 w 658"/>
                <a:gd name="T35" fmla="*/ 604 h 620"/>
                <a:gd name="T36" fmla="*/ 588 w 658"/>
                <a:gd name="T37" fmla="*/ 481 h 620"/>
                <a:gd name="T38" fmla="*/ 534 w 658"/>
                <a:gd name="T39" fmla="*/ 420 h 620"/>
                <a:gd name="T40" fmla="*/ 634 w 658"/>
                <a:gd name="T41" fmla="*/ 352 h 620"/>
                <a:gd name="T42" fmla="*/ 618 w 658"/>
                <a:gd name="T43" fmla="*/ 222 h 620"/>
                <a:gd name="T44" fmla="*/ 618 w 658"/>
                <a:gd name="T45" fmla="*/ 222 h 620"/>
                <a:gd name="T46" fmla="*/ 443 w 658"/>
                <a:gd name="T47" fmla="*/ 176 h 620"/>
                <a:gd name="T48" fmla="*/ 412 w 658"/>
                <a:gd name="T49" fmla="*/ 61 h 620"/>
                <a:gd name="T50" fmla="*/ 290 w 658"/>
                <a:gd name="T51" fmla="*/ 54 h 620"/>
                <a:gd name="T52" fmla="*/ 290 w 658"/>
                <a:gd name="T53" fmla="*/ 23 h 620"/>
                <a:gd name="T54" fmla="*/ 229 w 658"/>
                <a:gd name="T55" fmla="*/ 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8" h="620">
                  <a:moveTo>
                    <a:pt x="229" y="0"/>
                  </a:moveTo>
                  <a:lnTo>
                    <a:pt x="229" y="0"/>
                  </a:lnTo>
                  <a:cubicBezTo>
                    <a:pt x="206" y="31"/>
                    <a:pt x="176" y="61"/>
                    <a:pt x="160" y="100"/>
                  </a:cubicBezTo>
                  <a:cubicBezTo>
                    <a:pt x="145" y="153"/>
                    <a:pt x="76" y="168"/>
                    <a:pt x="53" y="222"/>
                  </a:cubicBezTo>
                  <a:cubicBezTo>
                    <a:pt x="38" y="260"/>
                    <a:pt x="23" y="306"/>
                    <a:pt x="7" y="344"/>
                  </a:cubicBezTo>
                  <a:lnTo>
                    <a:pt x="7" y="344"/>
                  </a:lnTo>
                  <a:cubicBezTo>
                    <a:pt x="23" y="382"/>
                    <a:pt x="0" y="359"/>
                    <a:pt x="30" y="382"/>
                  </a:cubicBezTo>
                  <a:cubicBezTo>
                    <a:pt x="61" y="397"/>
                    <a:pt x="91" y="375"/>
                    <a:pt x="122" y="382"/>
                  </a:cubicBezTo>
                  <a:cubicBezTo>
                    <a:pt x="145" y="390"/>
                    <a:pt x="145" y="420"/>
                    <a:pt x="168" y="428"/>
                  </a:cubicBezTo>
                  <a:cubicBezTo>
                    <a:pt x="183" y="436"/>
                    <a:pt x="214" y="420"/>
                    <a:pt x="229" y="436"/>
                  </a:cubicBezTo>
                  <a:cubicBezTo>
                    <a:pt x="244" y="451"/>
                    <a:pt x="244" y="474"/>
                    <a:pt x="244" y="497"/>
                  </a:cubicBezTo>
                  <a:cubicBezTo>
                    <a:pt x="244" y="512"/>
                    <a:pt x="221" y="512"/>
                    <a:pt x="221" y="527"/>
                  </a:cubicBezTo>
                  <a:cubicBezTo>
                    <a:pt x="214" y="550"/>
                    <a:pt x="221" y="573"/>
                    <a:pt x="229" y="596"/>
                  </a:cubicBezTo>
                  <a:lnTo>
                    <a:pt x="229" y="596"/>
                  </a:lnTo>
                  <a:cubicBezTo>
                    <a:pt x="267" y="604"/>
                    <a:pt x="298" y="619"/>
                    <a:pt x="343" y="619"/>
                  </a:cubicBezTo>
                  <a:cubicBezTo>
                    <a:pt x="389" y="619"/>
                    <a:pt x="435" y="581"/>
                    <a:pt x="489" y="581"/>
                  </a:cubicBezTo>
                  <a:cubicBezTo>
                    <a:pt x="519" y="581"/>
                    <a:pt x="550" y="596"/>
                    <a:pt x="580" y="604"/>
                  </a:cubicBezTo>
                  <a:lnTo>
                    <a:pt x="580" y="604"/>
                  </a:lnTo>
                  <a:cubicBezTo>
                    <a:pt x="580" y="565"/>
                    <a:pt x="595" y="519"/>
                    <a:pt x="588" y="481"/>
                  </a:cubicBezTo>
                  <a:cubicBezTo>
                    <a:pt x="580" y="451"/>
                    <a:pt x="527" y="443"/>
                    <a:pt x="534" y="420"/>
                  </a:cubicBezTo>
                  <a:cubicBezTo>
                    <a:pt x="550" y="382"/>
                    <a:pt x="618" y="390"/>
                    <a:pt x="634" y="352"/>
                  </a:cubicBezTo>
                  <a:cubicBezTo>
                    <a:pt x="657" y="306"/>
                    <a:pt x="626" y="267"/>
                    <a:pt x="618" y="222"/>
                  </a:cubicBezTo>
                  <a:lnTo>
                    <a:pt x="618" y="222"/>
                  </a:lnTo>
                  <a:cubicBezTo>
                    <a:pt x="557" y="206"/>
                    <a:pt x="489" y="214"/>
                    <a:pt x="443" y="176"/>
                  </a:cubicBezTo>
                  <a:cubicBezTo>
                    <a:pt x="412" y="153"/>
                    <a:pt x="443" y="84"/>
                    <a:pt x="412" y="61"/>
                  </a:cubicBezTo>
                  <a:cubicBezTo>
                    <a:pt x="382" y="38"/>
                    <a:pt x="328" y="69"/>
                    <a:pt x="290" y="54"/>
                  </a:cubicBezTo>
                  <a:cubicBezTo>
                    <a:pt x="275" y="54"/>
                    <a:pt x="298" y="31"/>
                    <a:pt x="290" y="23"/>
                  </a:cubicBezTo>
                  <a:cubicBezTo>
                    <a:pt x="252" y="0"/>
                    <a:pt x="267" y="15"/>
                    <a:pt x="229"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42" name="Freeform 94"/>
            <p:cNvSpPr>
              <a:spLocks noChangeArrowheads="1"/>
            </p:cNvSpPr>
            <p:nvPr/>
          </p:nvSpPr>
          <p:spPr bwMode="auto">
            <a:xfrm>
              <a:off x="6436894" y="8966201"/>
              <a:ext cx="104768" cy="119063"/>
            </a:xfrm>
            <a:custGeom>
              <a:avLst/>
              <a:gdLst>
                <a:gd name="T0" fmla="*/ 53 w 291"/>
                <a:gd name="T1" fmla="*/ 0 h 329"/>
                <a:gd name="T2" fmla="*/ 53 w 291"/>
                <a:gd name="T3" fmla="*/ 0 h 329"/>
                <a:gd name="T4" fmla="*/ 76 w 291"/>
                <a:gd name="T5" fmla="*/ 38 h 329"/>
                <a:gd name="T6" fmla="*/ 168 w 291"/>
                <a:gd name="T7" fmla="*/ 38 h 329"/>
                <a:gd name="T8" fmla="*/ 214 w 291"/>
                <a:gd name="T9" fmla="*/ 84 h 329"/>
                <a:gd name="T10" fmla="*/ 275 w 291"/>
                <a:gd name="T11" fmla="*/ 92 h 329"/>
                <a:gd name="T12" fmla="*/ 290 w 291"/>
                <a:gd name="T13" fmla="*/ 153 h 329"/>
                <a:gd name="T14" fmla="*/ 267 w 291"/>
                <a:gd name="T15" fmla="*/ 183 h 329"/>
                <a:gd name="T16" fmla="*/ 275 w 291"/>
                <a:gd name="T17" fmla="*/ 252 h 329"/>
                <a:gd name="T18" fmla="*/ 275 w 291"/>
                <a:gd name="T19" fmla="*/ 252 h 329"/>
                <a:gd name="T20" fmla="*/ 252 w 291"/>
                <a:gd name="T21" fmla="*/ 298 h 329"/>
                <a:gd name="T22" fmla="*/ 214 w 291"/>
                <a:gd name="T23" fmla="*/ 298 h 329"/>
                <a:gd name="T24" fmla="*/ 183 w 291"/>
                <a:gd name="T25" fmla="*/ 328 h 329"/>
                <a:gd name="T26" fmla="*/ 183 w 291"/>
                <a:gd name="T27" fmla="*/ 328 h 329"/>
                <a:gd name="T28" fmla="*/ 99 w 291"/>
                <a:gd name="T29" fmla="*/ 290 h 329"/>
                <a:gd name="T30" fmla="*/ 107 w 291"/>
                <a:gd name="T31" fmla="*/ 229 h 329"/>
                <a:gd name="T32" fmla="*/ 99 w 291"/>
                <a:gd name="T33" fmla="*/ 153 h 329"/>
                <a:gd name="T34" fmla="*/ 46 w 291"/>
                <a:gd name="T35" fmla="*/ 122 h 329"/>
                <a:gd name="T36" fmla="*/ 0 w 291"/>
                <a:gd name="T37" fmla="*/ 76 h 329"/>
                <a:gd name="T38" fmla="*/ 0 w 291"/>
                <a:gd name="T39" fmla="*/ 76 h 329"/>
                <a:gd name="T40" fmla="*/ 53 w 291"/>
                <a:gd name="T41"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1" h="329">
                  <a:moveTo>
                    <a:pt x="53" y="0"/>
                  </a:moveTo>
                  <a:lnTo>
                    <a:pt x="53" y="0"/>
                  </a:lnTo>
                  <a:cubicBezTo>
                    <a:pt x="69" y="38"/>
                    <a:pt x="46" y="15"/>
                    <a:pt x="76" y="38"/>
                  </a:cubicBezTo>
                  <a:cubicBezTo>
                    <a:pt x="107" y="53"/>
                    <a:pt x="137" y="31"/>
                    <a:pt x="168" y="38"/>
                  </a:cubicBezTo>
                  <a:cubicBezTo>
                    <a:pt x="191" y="46"/>
                    <a:pt x="191" y="76"/>
                    <a:pt x="214" y="84"/>
                  </a:cubicBezTo>
                  <a:cubicBezTo>
                    <a:pt x="229" y="92"/>
                    <a:pt x="260" y="76"/>
                    <a:pt x="275" y="92"/>
                  </a:cubicBezTo>
                  <a:cubicBezTo>
                    <a:pt x="290" y="107"/>
                    <a:pt x="290" y="130"/>
                    <a:pt x="290" y="153"/>
                  </a:cubicBezTo>
                  <a:cubicBezTo>
                    <a:pt x="290" y="168"/>
                    <a:pt x="267" y="168"/>
                    <a:pt x="267" y="183"/>
                  </a:cubicBezTo>
                  <a:cubicBezTo>
                    <a:pt x="260" y="206"/>
                    <a:pt x="267" y="229"/>
                    <a:pt x="275" y="252"/>
                  </a:cubicBezTo>
                  <a:lnTo>
                    <a:pt x="275" y="252"/>
                  </a:lnTo>
                  <a:cubicBezTo>
                    <a:pt x="267" y="267"/>
                    <a:pt x="267" y="290"/>
                    <a:pt x="252" y="298"/>
                  </a:cubicBezTo>
                  <a:cubicBezTo>
                    <a:pt x="244" y="306"/>
                    <a:pt x="229" y="290"/>
                    <a:pt x="214" y="298"/>
                  </a:cubicBezTo>
                  <a:cubicBezTo>
                    <a:pt x="199" y="298"/>
                    <a:pt x="191" y="313"/>
                    <a:pt x="183" y="328"/>
                  </a:cubicBezTo>
                  <a:lnTo>
                    <a:pt x="183" y="328"/>
                  </a:lnTo>
                  <a:cubicBezTo>
                    <a:pt x="153" y="313"/>
                    <a:pt x="114" y="321"/>
                    <a:pt x="99" y="290"/>
                  </a:cubicBezTo>
                  <a:cubicBezTo>
                    <a:pt x="84" y="275"/>
                    <a:pt x="107" y="252"/>
                    <a:pt x="107" y="229"/>
                  </a:cubicBezTo>
                  <a:cubicBezTo>
                    <a:pt x="107" y="206"/>
                    <a:pt x="114" y="175"/>
                    <a:pt x="99" y="153"/>
                  </a:cubicBezTo>
                  <a:cubicBezTo>
                    <a:pt x="91" y="137"/>
                    <a:pt x="61" y="137"/>
                    <a:pt x="46" y="122"/>
                  </a:cubicBezTo>
                  <a:cubicBezTo>
                    <a:pt x="15" y="99"/>
                    <a:pt x="23" y="107"/>
                    <a:pt x="0" y="76"/>
                  </a:cubicBezTo>
                  <a:lnTo>
                    <a:pt x="0" y="76"/>
                  </a:lnTo>
                  <a:cubicBezTo>
                    <a:pt x="23" y="61"/>
                    <a:pt x="38" y="31"/>
                    <a:pt x="53"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43" name="Freeform 95"/>
            <p:cNvSpPr>
              <a:spLocks noChangeArrowheads="1"/>
            </p:cNvSpPr>
            <p:nvPr/>
          </p:nvSpPr>
          <p:spPr bwMode="auto">
            <a:xfrm>
              <a:off x="6941686" y="8810626"/>
              <a:ext cx="134928" cy="187325"/>
            </a:xfrm>
            <a:custGeom>
              <a:avLst/>
              <a:gdLst>
                <a:gd name="T0" fmla="*/ 107 w 376"/>
                <a:gd name="T1" fmla="*/ 54 h 521"/>
                <a:gd name="T2" fmla="*/ 107 w 376"/>
                <a:gd name="T3" fmla="*/ 54 h 521"/>
                <a:gd name="T4" fmla="*/ 153 w 376"/>
                <a:gd name="T5" fmla="*/ 69 h 521"/>
                <a:gd name="T6" fmla="*/ 214 w 376"/>
                <a:gd name="T7" fmla="*/ 54 h 521"/>
                <a:gd name="T8" fmla="*/ 237 w 376"/>
                <a:gd name="T9" fmla="*/ 8 h 521"/>
                <a:gd name="T10" fmla="*/ 275 w 376"/>
                <a:gd name="T11" fmla="*/ 0 h 521"/>
                <a:gd name="T12" fmla="*/ 275 w 376"/>
                <a:gd name="T13" fmla="*/ 0 h 521"/>
                <a:gd name="T14" fmla="*/ 260 w 376"/>
                <a:gd name="T15" fmla="*/ 31 h 521"/>
                <a:gd name="T16" fmla="*/ 252 w 376"/>
                <a:gd name="T17" fmla="*/ 92 h 521"/>
                <a:gd name="T18" fmla="*/ 298 w 376"/>
                <a:gd name="T19" fmla="*/ 153 h 521"/>
                <a:gd name="T20" fmla="*/ 237 w 376"/>
                <a:gd name="T21" fmla="*/ 214 h 521"/>
                <a:gd name="T22" fmla="*/ 260 w 376"/>
                <a:gd name="T23" fmla="*/ 298 h 521"/>
                <a:gd name="T24" fmla="*/ 329 w 376"/>
                <a:gd name="T25" fmla="*/ 336 h 521"/>
                <a:gd name="T26" fmla="*/ 375 w 376"/>
                <a:gd name="T27" fmla="*/ 436 h 521"/>
                <a:gd name="T28" fmla="*/ 375 w 376"/>
                <a:gd name="T29" fmla="*/ 436 h 521"/>
                <a:gd name="T30" fmla="*/ 168 w 376"/>
                <a:gd name="T31" fmla="*/ 512 h 521"/>
                <a:gd name="T32" fmla="*/ 61 w 376"/>
                <a:gd name="T33" fmla="*/ 497 h 521"/>
                <a:gd name="T34" fmla="*/ 23 w 376"/>
                <a:gd name="T35" fmla="*/ 405 h 521"/>
                <a:gd name="T36" fmla="*/ 8 w 376"/>
                <a:gd name="T37" fmla="*/ 306 h 521"/>
                <a:gd name="T38" fmla="*/ 31 w 376"/>
                <a:gd name="T39" fmla="*/ 267 h 521"/>
                <a:gd name="T40" fmla="*/ 23 w 376"/>
                <a:gd name="T41" fmla="*/ 168 h 521"/>
                <a:gd name="T42" fmla="*/ 100 w 376"/>
                <a:gd name="T43" fmla="*/ 145 h 521"/>
                <a:gd name="T44" fmla="*/ 84 w 376"/>
                <a:gd name="T45" fmla="*/ 99 h 521"/>
                <a:gd name="T46" fmla="*/ 107 w 376"/>
                <a:gd name="T47" fmla="*/ 5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6" h="521">
                  <a:moveTo>
                    <a:pt x="107" y="54"/>
                  </a:moveTo>
                  <a:lnTo>
                    <a:pt x="107" y="54"/>
                  </a:lnTo>
                  <a:cubicBezTo>
                    <a:pt x="122" y="61"/>
                    <a:pt x="138" y="69"/>
                    <a:pt x="153" y="69"/>
                  </a:cubicBezTo>
                  <a:cubicBezTo>
                    <a:pt x="176" y="69"/>
                    <a:pt x="199" y="69"/>
                    <a:pt x="214" y="54"/>
                  </a:cubicBezTo>
                  <a:cubicBezTo>
                    <a:pt x="230" y="46"/>
                    <a:pt x="230" y="15"/>
                    <a:pt x="237" y="8"/>
                  </a:cubicBezTo>
                  <a:cubicBezTo>
                    <a:pt x="252" y="0"/>
                    <a:pt x="260" y="0"/>
                    <a:pt x="275" y="0"/>
                  </a:cubicBezTo>
                  <a:lnTo>
                    <a:pt x="275" y="0"/>
                  </a:lnTo>
                  <a:cubicBezTo>
                    <a:pt x="268" y="8"/>
                    <a:pt x="260" y="23"/>
                    <a:pt x="260" y="31"/>
                  </a:cubicBezTo>
                  <a:cubicBezTo>
                    <a:pt x="252" y="54"/>
                    <a:pt x="252" y="77"/>
                    <a:pt x="252" y="92"/>
                  </a:cubicBezTo>
                  <a:cubicBezTo>
                    <a:pt x="260" y="115"/>
                    <a:pt x="298" y="130"/>
                    <a:pt x="298" y="153"/>
                  </a:cubicBezTo>
                  <a:cubicBezTo>
                    <a:pt x="291" y="184"/>
                    <a:pt x="245" y="191"/>
                    <a:pt x="237" y="214"/>
                  </a:cubicBezTo>
                  <a:cubicBezTo>
                    <a:pt x="237" y="245"/>
                    <a:pt x="237" y="275"/>
                    <a:pt x="260" y="298"/>
                  </a:cubicBezTo>
                  <a:cubicBezTo>
                    <a:pt x="275" y="321"/>
                    <a:pt x="306" y="313"/>
                    <a:pt x="329" y="336"/>
                  </a:cubicBezTo>
                  <a:cubicBezTo>
                    <a:pt x="352" y="359"/>
                    <a:pt x="359" y="405"/>
                    <a:pt x="375" y="436"/>
                  </a:cubicBezTo>
                  <a:lnTo>
                    <a:pt x="375" y="436"/>
                  </a:lnTo>
                  <a:cubicBezTo>
                    <a:pt x="306" y="459"/>
                    <a:pt x="245" y="497"/>
                    <a:pt x="168" y="512"/>
                  </a:cubicBezTo>
                  <a:cubicBezTo>
                    <a:pt x="138" y="520"/>
                    <a:pt x="92" y="520"/>
                    <a:pt x="61" y="497"/>
                  </a:cubicBezTo>
                  <a:cubicBezTo>
                    <a:pt x="39" y="474"/>
                    <a:pt x="31" y="436"/>
                    <a:pt x="23" y="405"/>
                  </a:cubicBezTo>
                  <a:cubicBezTo>
                    <a:pt x="8" y="374"/>
                    <a:pt x="0" y="336"/>
                    <a:pt x="8" y="306"/>
                  </a:cubicBezTo>
                  <a:cubicBezTo>
                    <a:pt x="8" y="290"/>
                    <a:pt x="31" y="283"/>
                    <a:pt x="31" y="267"/>
                  </a:cubicBezTo>
                  <a:cubicBezTo>
                    <a:pt x="39" y="229"/>
                    <a:pt x="8" y="199"/>
                    <a:pt x="23" y="168"/>
                  </a:cubicBezTo>
                  <a:cubicBezTo>
                    <a:pt x="39" y="145"/>
                    <a:pt x="84" y="161"/>
                    <a:pt x="100" y="145"/>
                  </a:cubicBezTo>
                  <a:cubicBezTo>
                    <a:pt x="115" y="130"/>
                    <a:pt x="84" y="115"/>
                    <a:pt x="84" y="99"/>
                  </a:cubicBezTo>
                  <a:cubicBezTo>
                    <a:pt x="92" y="84"/>
                    <a:pt x="100" y="69"/>
                    <a:pt x="107" y="5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44" name="Freeform 96"/>
            <p:cNvSpPr>
              <a:spLocks noChangeArrowheads="1"/>
            </p:cNvSpPr>
            <p:nvPr/>
          </p:nvSpPr>
          <p:spPr bwMode="auto">
            <a:xfrm>
              <a:off x="7090901" y="8932863"/>
              <a:ext cx="330178" cy="209550"/>
            </a:xfrm>
            <a:custGeom>
              <a:avLst/>
              <a:gdLst>
                <a:gd name="T0" fmla="*/ 114 w 917"/>
                <a:gd name="T1" fmla="*/ 565 h 582"/>
                <a:gd name="T2" fmla="*/ 114 w 917"/>
                <a:gd name="T3" fmla="*/ 565 h 582"/>
                <a:gd name="T4" fmla="*/ 122 w 917"/>
                <a:gd name="T5" fmla="*/ 474 h 582"/>
                <a:gd name="T6" fmla="*/ 61 w 917"/>
                <a:gd name="T7" fmla="*/ 420 h 582"/>
                <a:gd name="T8" fmla="*/ 15 w 917"/>
                <a:gd name="T9" fmla="*/ 352 h 582"/>
                <a:gd name="T10" fmla="*/ 76 w 917"/>
                <a:gd name="T11" fmla="*/ 329 h 582"/>
                <a:gd name="T12" fmla="*/ 84 w 917"/>
                <a:gd name="T13" fmla="*/ 267 h 582"/>
                <a:gd name="T14" fmla="*/ 30 w 917"/>
                <a:gd name="T15" fmla="*/ 206 h 582"/>
                <a:gd name="T16" fmla="*/ 0 w 917"/>
                <a:gd name="T17" fmla="*/ 84 h 582"/>
                <a:gd name="T18" fmla="*/ 0 w 917"/>
                <a:gd name="T19" fmla="*/ 84 h 582"/>
                <a:gd name="T20" fmla="*/ 38 w 917"/>
                <a:gd name="T21" fmla="*/ 15 h 582"/>
                <a:gd name="T22" fmla="*/ 114 w 917"/>
                <a:gd name="T23" fmla="*/ 31 h 582"/>
                <a:gd name="T24" fmla="*/ 191 w 917"/>
                <a:gd name="T25" fmla="*/ 69 h 582"/>
                <a:gd name="T26" fmla="*/ 290 w 917"/>
                <a:gd name="T27" fmla="*/ 38 h 582"/>
                <a:gd name="T28" fmla="*/ 359 w 917"/>
                <a:gd name="T29" fmla="*/ 23 h 582"/>
                <a:gd name="T30" fmla="*/ 374 w 917"/>
                <a:gd name="T31" fmla="*/ 31 h 582"/>
                <a:gd name="T32" fmla="*/ 397 w 917"/>
                <a:gd name="T33" fmla="*/ 0 h 582"/>
                <a:gd name="T34" fmla="*/ 534 w 917"/>
                <a:gd name="T35" fmla="*/ 61 h 582"/>
                <a:gd name="T36" fmla="*/ 595 w 917"/>
                <a:gd name="T37" fmla="*/ 84 h 582"/>
                <a:gd name="T38" fmla="*/ 687 w 917"/>
                <a:gd name="T39" fmla="*/ 46 h 582"/>
                <a:gd name="T40" fmla="*/ 687 w 917"/>
                <a:gd name="T41" fmla="*/ 107 h 582"/>
                <a:gd name="T42" fmla="*/ 748 w 917"/>
                <a:gd name="T43" fmla="*/ 191 h 582"/>
                <a:gd name="T44" fmla="*/ 825 w 917"/>
                <a:gd name="T45" fmla="*/ 176 h 582"/>
                <a:gd name="T46" fmla="*/ 848 w 917"/>
                <a:gd name="T47" fmla="*/ 222 h 582"/>
                <a:gd name="T48" fmla="*/ 848 w 917"/>
                <a:gd name="T49" fmla="*/ 222 h 582"/>
                <a:gd name="T50" fmla="*/ 825 w 917"/>
                <a:gd name="T51" fmla="*/ 275 h 582"/>
                <a:gd name="T52" fmla="*/ 863 w 917"/>
                <a:gd name="T53" fmla="*/ 290 h 582"/>
                <a:gd name="T54" fmla="*/ 901 w 917"/>
                <a:gd name="T55" fmla="*/ 359 h 582"/>
                <a:gd name="T56" fmla="*/ 901 w 917"/>
                <a:gd name="T57" fmla="*/ 359 h 582"/>
                <a:gd name="T58" fmla="*/ 886 w 917"/>
                <a:gd name="T59" fmla="*/ 413 h 582"/>
                <a:gd name="T60" fmla="*/ 909 w 917"/>
                <a:gd name="T61" fmla="*/ 459 h 582"/>
                <a:gd name="T62" fmla="*/ 901 w 917"/>
                <a:gd name="T63" fmla="*/ 504 h 582"/>
                <a:gd name="T64" fmla="*/ 901 w 917"/>
                <a:gd name="T65" fmla="*/ 504 h 582"/>
                <a:gd name="T66" fmla="*/ 832 w 917"/>
                <a:gd name="T67" fmla="*/ 512 h 582"/>
                <a:gd name="T68" fmla="*/ 756 w 917"/>
                <a:gd name="T69" fmla="*/ 451 h 582"/>
                <a:gd name="T70" fmla="*/ 718 w 917"/>
                <a:gd name="T71" fmla="*/ 466 h 582"/>
                <a:gd name="T72" fmla="*/ 710 w 917"/>
                <a:gd name="T73" fmla="*/ 504 h 582"/>
                <a:gd name="T74" fmla="*/ 626 w 917"/>
                <a:gd name="T75" fmla="*/ 489 h 582"/>
                <a:gd name="T76" fmla="*/ 267 w 917"/>
                <a:gd name="T77" fmla="*/ 466 h 582"/>
                <a:gd name="T78" fmla="*/ 214 w 917"/>
                <a:gd name="T79" fmla="*/ 520 h 582"/>
                <a:gd name="T80" fmla="*/ 229 w 917"/>
                <a:gd name="T81" fmla="*/ 565 h 582"/>
                <a:gd name="T82" fmla="*/ 114 w 917"/>
                <a:gd name="T83" fmla="*/ 56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7" h="582">
                  <a:moveTo>
                    <a:pt x="114" y="565"/>
                  </a:moveTo>
                  <a:lnTo>
                    <a:pt x="114" y="565"/>
                  </a:lnTo>
                  <a:cubicBezTo>
                    <a:pt x="122" y="535"/>
                    <a:pt x="137" y="504"/>
                    <a:pt x="122" y="474"/>
                  </a:cubicBezTo>
                  <a:cubicBezTo>
                    <a:pt x="114" y="451"/>
                    <a:pt x="76" y="443"/>
                    <a:pt x="61" y="420"/>
                  </a:cubicBezTo>
                  <a:cubicBezTo>
                    <a:pt x="46" y="398"/>
                    <a:pt x="15" y="375"/>
                    <a:pt x="15" y="352"/>
                  </a:cubicBezTo>
                  <a:cubicBezTo>
                    <a:pt x="23" y="329"/>
                    <a:pt x="69" y="344"/>
                    <a:pt x="76" y="329"/>
                  </a:cubicBezTo>
                  <a:cubicBezTo>
                    <a:pt x="91" y="313"/>
                    <a:pt x="91" y="290"/>
                    <a:pt x="84" y="267"/>
                  </a:cubicBezTo>
                  <a:cubicBezTo>
                    <a:pt x="69" y="245"/>
                    <a:pt x="38" y="229"/>
                    <a:pt x="30" y="206"/>
                  </a:cubicBezTo>
                  <a:cubicBezTo>
                    <a:pt x="15" y="168"/>
                    <a:pt x="7" y="123"/>
                    <a:pt x="0" y="84"/>
                  </a:cubicBezTo>
                  <a:lnTo>
                    <a:pt x="0" y="84"/>
                  </a:lnTo>
                  <a:cubicBezTo>
                    <a:pt x="15" y="61"/>
                    <a:pt x="15" y="23"/>
                    <a:pt x="38" y="15"/>
                  </a:cubicBezTo>
                  <a:cubicBezTo>
                    <a:pt x="69" y="8"/>
                    <a:pt x="91" y="23"/>
                    <a:pt x="114" y="31"/>
                  </a:cubicBezTo>
                  <a:cubicBezTo>
                    <a:pt x="145" y="38"/>
                    <a:pt x="160" y="69"/>
                    <a:pt x="191" y="69"/>
                  </a:cubicBezTo>
                  <a:cubicBezTo>
                    <a:pt x="221" y="69"/>
                    <a:pt x="259" y="54"/>
                    <a:pt x="290" y="38"/>
                  </a:cubicBezTo>
                  <a:cubicBezTo>
                    <a:pt x="313" y="38"/>
                    <a:pt x="336" y="23"/>
                    <a:pt x="359" y="23"/>
                  </a:cubicBezTo>
                  <a:cubicBezTo>
                    <a:pt x="359" y="23"/>
                    <a:pt x="366" y="31"/>
                    <a:pt x="374" y="31"/>
                  </a:cubicBezTo>
                  <a:cubicBezTo>
                    <a:pt x="382" y="23"/>
                    <a:pt x="382" y="0"/>
                    <a:pt x="397" y="0"/>
                  </a:cubicBezTo>
                  <a:cubicBezTo>
                    <a:pt x="443" y="8"/>
                    <a:pt x="489" y="38"/>
                    <a:pt x="534" y="61"/>
                  </a:cubicBezTo>
                  <a:cubicBezTo>
                    <a:pt x="550" y="69"/>
                    <a:pt x="573" y="84"/>
                    <a:pt x="595" y="84"/>
                  </a:cubicBezTo>
                  <a:cubicBezTo>
                    <a:pt x="626" y="77"/>
                    <a:pt x="657" y="38"/>
                    <a:pt x="687" y="46"/>
                  </a:cubicBezTo>
                  <a:cubicBezTo>
                    <a:pt x="710" y="54"/>
                    <a:pt x="680" y="92"/>
                    <a:pt x="687" y="107"/>
                  </a:cubicBezTo>
                  <a:cubicBezTo>
                    <a:pt x="695" y="138"/>
                    <a:pt x="718" y="176"/>
                    <a:pt x="748" y="191"/>
                  </a:cubicBezTo>
                  <a:cubicBezTo>
                    <a:pt x="771" y="199"/>
                    <a:pt x="802" y="168"/>
                    <a:pt x="825" y="176"/>
                  </a:cubicBezTo>
                  <a:cubicBezTo>
                    <a:pt x="840" y="184"/>
                    <a:pt x="840" y="206"/>
                    <a:pt x="848" y="222"/>
                  </a:cubicBezTo>
                  <a:lnTo>
                    <a:pt x="848" y="222"/>
                  </a:lnTo>
                  <a:cubicBezTo>
                    <a:pt x="840" y="237"/>
                    <a:pt x="825" y="252"/>
                    <a:pt x="825" y="275"/>
                  </a:cubicBezTo>
                  <a:cubicBezTo>
                    <a:pt x="825" y="290"/>
                    <a:pt x="855" y="283"/>
                    <a:pt x="863" y="290"/>
                  </a:cubicBezTo>
                  <a:cubicBezTo>
                    <a:pt x="878" y="313"/>
                    <a:pt x="886" y="336"/>
                    <a:pt x="901" y="359"/>
                  </a:cubicBezTo>
                  <a:lnTo>
                    <a:pt x="901" y="359"/>
                  </a:lnTo>
                  <a:cubicBezTo>
                    <a:pt x="893" y="375"/>
                    <a:pt x="878" y="390"/>
                    <a:pt x="886" y="413"/>
                  </a:cubicBezTo>
                  <a:cubicBezTo>
                    <a:pt x="886" y="428"/>
                    <a:pt x="909" y="436"/>
                    <a:pt x="909" y="459"/>
                  </a:cubicBezTo>
                  <a:cubicBezTo>
                    <a:pt x="916" y="474"/>
                    <a:pt x="909" y="489"/>
                    <a:pt x="901" y="504"/>
                  </a:cubicBezTo>
                  <a:lnTo>
                    <a:pt x="901" y="504"/>
                  </a:lnTo>
                  <a:cubicBezTo>
                    <a:pt x="878" y="504"/>
                    <a:pt x="855" y="520"/>
                    <a:pt x="832" y="512"/>
                  </a:cubicBezTo>
                  <a:cubicBezTo>
                    <a:pt x="802" y="504"/>
                    <a:pt x="787" y="459"/>
                    <a:pt x="756" y="451"/>
                  </a:cubicBezTo>
                  <a:cubicBezTo>
                    <a:pt x="748" y="443"/>
                    <a:pt x="733" y="451"/>
                    <a:pt x="718" y="466"/>
                  </a:cubicBezTo>
                  <a:cubicBezTo>
                    <a:pt x="710" y="474"/>
                    <a:pt x="718" y="504"/>
                    <a:pt x="710" y="504"/>
                  </a:cubicBezTo>
                  <a:cubicBezTo>
                    <a:pt x="680" y="512"/>
                    <a:pt x="657" y="497"/>
                    <a:pt x="626" y="489"/>
                  </a:cubicBezTo>
                  <a:cubicBezTo>
                    <a:pt x="504" y="481"/>
                    <a:pt x="389" y="459"/>
                    <a:pt x="267" y="466"/>
                  </a:cubicBezTo>
                  <a:cubicBezTo>
                    <a:pt x="244" y="466"/>
                    <a:pt x="221" y="497"/>
                    <a:pt x="214" y="520"/>
                  </a:cubicBezTo>
                  <a:cubicBezTo>
                    <a:pt x="214" y="535"/>
                    <a:pt x="244" y="558"/>
                    <a:pt x="229" y="565"/>
                  </a:cubicBezTo>
                  <a:cubicBezTo>
                    <a:pt x="198" y="581"/>
                    <a:pt x="153" y="565"/>
                    <a:pt x="114" y="56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45" name="Freeform 97"/>
            <p:cNvSpPr>
              <a:spLocks noChangeArrowheads="1"/>
            </p:cNvSpPr>
            <p:nvPr/>
          </p:nvSpPr>
          <p:spPr bwMode="auto">
            <a:xfrm>
              <a:off x="7387744" y="8993188"/>
              <a:ext cx="66671" cy="80962"/>
            </a:xfrm>
            <a:custGeom>
              <a:avLst/>
              <a:gdLst>
                <a:gd name="T0" fmla="*/ 23 w 184"/>
                <a:gd name="T1" fmla="*/ 54 h 223"/>
                <a:gd name="T2" fmla="*/ 23 w 184"/>
                <a:gd name="T3" fmla="*/ 54 h 223"/>
                <a:gd name="T4" fmla="*/ 68 w 184"/>
                <a:gd name="T5" fmla="*/ 69 h 223"/>
                <a:gd name="T6" fmla="*/ 84 w 184"/>
                <a:gd name="T7" fmla="*/ 31 h 223"/>
                <a:gd name="T8" fmla="*/ 145 w 184"/>
                <a:gd name="T9" fmla="*/ 8 h 223"/>
                <a:gd name="T10" fmla="*/ 153 w 184"/>
                <a:gd name="T11" fmla="*/ 46 h 223"/>
                <a:gd name="T12" fmla="*/ 183 w 184"/>
                <a:gd name="T13" fmla="*/ 92 h 223"/>
                <a:gd name="T14" fmla="*/ 183 w 184"/>
                <a:gd name="T15" fmla="*/ 92 h 223"/>
                <a:gd name="T16" fmla="*/ 153 w 184"/>
                <a:gd name="T17" fmla="*/ 130 h 223"/>
                <a:gd name="T18" fmla="*/ 168 w 184"/>
                <a:gd name="T19" fmla="*/ 161 h 223"/>
                <a:gd name="T20" fmla="*/ 122 w 184"/>
                <a:gd name="T21" fmla="*/ 214 h 223"/>
                <a:gd name="T22" fmla="*/ 76 w 184"/>
                <a:gd name="T23" fmla="*/ 191 h 223"/>
                <a:gd name="T24" fmla="*/ 76 w 184"/>
                <a:gd name="T25" fmla="*/ 191 h 223"/>
                <a:gd name="T26" fmla="*/ 38 w 184"/>
                <a:gd name="T27" fmla="*/ 122 h 223"/>
                <a:gd name="T28" fmla="*/ 0 w 184"/>
                <a:gd name="T29" fmla="*/ 107 h 223"/>
                <a:gd name="T30" fmla="*/ 23 w 184"/>
                <a:gd name="T31" fmla="*/ 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223">
                  <a:moveTo>
                    <a:pt x="23" y="54"/>
                  </a:moveTo>
                  <a:lnTo>
                    <a:pt x="23" y="54"/>
                  </a:lnTo>
                  <a:cubicBezTo>
                    <a:pt x="38" y="61"/>
                    <a:pt x="53" y="77"/>
                    <a:pt x="68" y="69"/>
                  </a:cubicBezTo>
                  <a:cubicBezTo>
                    <a:pt x="84" y="61"/>
                    <a:pt x="68" y="38"/>
                    <a:pt x="84" y="31"/>
                  </a:cubicBezTo>
                  <a:cubicBezTo>
                    <a:pt x="99" y="16"/>
                    <a:pt x="122" y="0"/>
                    <a:pt x="145" y="8"/>
                  </a:cubicBezTo>
                  <a:cubicBezTo>
                    <a:pt x="160" y="8"/>
                    <a:pt x="145" y="38"/>
                    <a:pt x="153" y="46"/>
                  </a:cubicBezTo>
                  <a:cubicBezTo>
                    <a:pt x="160" y="69"/>
                    <a:pt x="168" y="77"/>
                    <a:pt x="183" y="92"/>
                  </a:cubicBezTo>
                  <a:lnTo>
                    <a:pt x="183" y="92"/>
                  </a:lnTo>
                  <a:cubicBezTo>
                    <a:pt x="168" y="107"/>
                    <a:pt x="160" y="115"/>
                    <a:pt x="153" y="130"/>
                  </a:cubicBezTo>
                  <a:cubicBezTo>
                    <a:pt x="153" y="138"/>
                    <a:pt x="168" y="153"/>
                    <a:pt x="168" y="161"/>
                  </a:cubicBezTo>
                  <a:cubicBezTo>
                    <a:pt x="153" y="184"/>
                    <a:pt x="145" y="207"/>
                    <a:pt x="122" y="214"/>
                  </a:cubicBezTo>
                  <a:cubicBezTo>
                    <a:pt x="107" y="222"/>
                    <a:pt x="91" y="199"/>
                    <a:pt x="76" y="191"/>
                  </a:cubicBezTo>
                  <a:lnTo>
                    <a:pt x="76" y="191"/>
                  </a:lnTo>
                  <a:cubicBezTo>
                    <a:pt x="61" y="168"/>
                    <a:pt x="53" y="145"/>
                    <a:pt x="38" y="122"/>
                  </a:cubicBezTo>
                  <a:cubicBezTo>
                    <a:pt x="30" y="115"/>
                    <a:pt x="0" y="122"/>
                    <a:pt x="0" y="107"/>
                  </a:cubicBezTo>
                  <a:cubicBezTo>
                    <a:pt x="0" y="84"/>
                    <a:pt x="15" y="69"/>
                    <a:pt x="23" y="5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46" name="Freeform 98"/>
            <p:cNvSpPr>
              <a:spLocks noChangeArrowheads="1"/>
            </p:cNvSpPr>
            <p:nvPr/>
          </p:nvSpPr>
          <p:spPr bwMode="auto">
            <a:xfrm>
              <a:off x="7406793" y="8932863"/>
              <a:ext cx="123817" cy="190500"/>
            </a:xfrm>
            <a:custGeom>
              <a:avLst/>
              <a:gdLst>
                <a:gd name="T0" fmla="*/ 176 w 345"/>
                <a:gd name="T1" fmla="*/ 46 h 528"/>
                <a:gd name="T2" fmla="*/ 176 w 345"/>
                <a:gd name="T3" fmla="*/ 46 h 528"/>
                <a:gd name="T4" fmla="*/ 222 w 345"/>
                <a:gd name="T5" fmla="*/ 0 h 528"/>
                <a:gd name="T6" fmla="*/ 267 w 345"/>
                <a:gd name="T7" fmla="*/ 54 h 528"/>
                <a:gd name="T8" fmla="*/ 267 w 345"/>
                <a:gd name="T9" fmla="*/ 54 h 528"/>
                <a:gd name="T10" fmla="*/ 260 w 345"/>
                <a:gd name="T11" fmla="*/ 107 h 528"/>
                <a:gd name="T12" fmla="*/ 306 w 345"/>
                <a:gd name="T13" fmla="*/ 145 h 528"/>
                <a:gd name="T14" fmla="*/ 290 w 345"/>
                <a:gd name="T15" fmla="*/ 260 h 528"/>
                <a:gd name="T16" fmla="*/ 283 w 345"/>
                <a:gd name="T17" fmla="*/ 260 h 528"/>
                <a:gd name="T18" fmla="*/ 329 w 345"/>
                <a:gd name="T19" fmla="*/ 306 h 528"/>
                <a:gd name="T20" fmla="*/ 329 w 345"/>
                <a:gd name="T21" fmla="*/ 306 h 528"/>
                <a:gd name="T22" fmla="*/ 336 w 345"/>
                <a:gd name="T23" fmla="*/ 367 h 528"/>
                <a:gd name="T24" fmla="*/ 336 w 345"/>
                <a:gd name="T25" fmla="*/ 481 h 528"/>
                <a:gd name="T26" fmla="*/ 306 w 345"/>
                <a:gd name="T27" fmla="*/ 481 h 528"/>
                <a:gd name="T28" fmla="*/ 283 w 345"/>
                <a:gd name="T29" fmla="*/ 527 h 528"/>
                <a:gd name="T30" fmla="*/ 283 w 345"/>
                <a:gd name="T31" fmla="*/ 527 h 528"/>
                <a:gd name="T32" fmla="*/ 115 w 345"/>
                <a:gd name="T33" fmla="*/ 489 h 528"/>
                <a:gd name="T34" fmla="*/ 84 w 345"/>
                <a:gd name="T35" fmla="*/ 504 h 528"/>
                <a:gd name="T36" fmla="*/ 23 w 345"/>
                <a:gd name="T37" fmla="*/ 504 h 528"/>
                <a:gd name="T38" fmla="*/ 23 w 345"/>
                <a:gd name="T39" fmla="*/ 504 h 528"/>
                <a:gd name="T40" fmla="*/ 31 w 345"/>
                <a:gd name="T41" fmla="*/ 459 h 528"/>
                <a:gd name="T42" fmla="*/ 8 w 345"/>
                <a:gd name="T43" fmla="*/ 413 h 528"/>
                <a:gd name="T44" fmla="*/ 23 w 345"/>
                <a:gd name="T45" fmla="*/ 359 h 528"/>
                <a:gd name="T46" fmla="*/ 23 w 345"/>
                <a:gd name="T47" fmla="*/ 359 h 528"/>
                <a:gd name="T48" fmla="*/ 69 w 345"/>
                <a:gd name="T49" fmla="*/ 382 h 528"/>
                <a:gd name="T50" fmla="*/ 115 w 345"/>
                <a:gd name="T51" fmla="*/ 329 h 528"/>
                <a:gd name="T52" fmla="*/ 100 w 345"/>
                <a:gd name="T53" fmla="*/ 298 h 528"/>
                <a:gd name="T54" fmla="*/ 130 w 345"/>
                <a:gd name="T55" fmla="*/ 260 h 528"/>
                <a:gd name="T56" fmla="*/ 130 w 345"/>
                <a:gd name="T57" fmla="*/ 260 h 528"/>
                <a:gd name="T58" fmla="*/ 168 w 345"/>
                <a:gd name="T59" fmla="*/ 199 h 528"/>
                <a:gd name="T60" fmla="*/ 214 w 345"/>
                <a:gd name="T61" fmla="*/ 153 h 528"/>
                <a:gd name="T62" fmla="*/ 176 w 345"/>
                <a:gd name="T63" fmla="*/ 46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5" h="528">
                  <a:moveTo>
                    <a:pt x="176" y="46"/>
                  </a:moveTo>
                  <a:lnTo>
                    <a:pt x="176" y="46"/>
                  </a:lnTo>
                  <a:cubicBezTo>
                    <a:pt x="191" y="31"/>
                    <a:pt x="199" y="0"/>
                    <a:pt x="222" y="0"/>
                  </a:cubicBezTo>
                  <a:cubicBezTo>
                    <a:pt x="245" y="0"/>
                    <a:pt x="252" y="38"/>
                    <a:pt x="267" y="54"/>
                  </a:cubicBezTo>
                  <a:lnTo>
                    <a:pt x="267" y="54"/>
                  </a:lnTo>
                  <a:cubicBezTo>
                    <a:pt x="267" y="69"/>
                    <a:pt x="260" y="84"/>
                    <a:pt x="260" y="107"/>
                  </a:cubicBezTo>
                  <a:cubicBezTo>
                    <a:pt x="267" y="123"/>
                    <a:pt x="298" y="123"/>
                    <a:pt x="306" y="145"/>
                  </a:cubicBezTo>
                  <a:cubicBezTo>
                    <a:pt x="313" y="184"/>
                    <a:pt x="290" y="222"/>
                    <a:pt x="290" y="260"/>
                  </a:cubicBezTo>
                  <a:cubicBezTo>
                    <a:pt x="283" y="260"/>
                    <a:pt x="283" y="260"/>
                    <a:pt x="283" y="260"/>
                  </a:cubicBezTo>
                  <a:cubicBezTo>
                    <a:pt x="329" y="306"/>
                    <a:pt x="329" y="306"/>
                    <a:pt x="329" y="306"/>
                  </a:cubicBezTo>
                  <a:lnTo>
                    <a:pt x="329" y="306"/>
                  </a:lnTo>
                  <a:cubicBezTo>
                    <a:pt x="329" y="329"/>
                    <a:pt x="336" y="344"/>
                    <a:pt x="336" y="367"/>
                  </a:cubicBezTo>
                  <a:cubicBezTo>
                    <a:pt x="336" y="405"/>
                    <a:pt x="344" y="443"/>
                    <a:pt x="336" y="481"/>
                  </a:cubicBezTo>
                  <a:cubicBezTo>
                    <a:pt x="336" y="489"/>
                    <a:pt x="313" y="474"/>
                    <a:pt x="306" y="481"/>
                  </a:cubicBezTo>
                  <a:cubicBezTo>
                    <a:pt x="290" y="489"/>
                    <a:pt x="290" y="512"/>
                    <a:pt x="283" y="527"/>
                  </a:cubicBezTo>
                  <a:lnTo>
                    <a:pt x="283" y="527"/>
                  </a:lnTo>
                  <a:cubicBezTo>
                    <a:pt x="222" y="512"/>
                    <a:pt x="168" y="497"/>
                    <a:pt x="115" y="489"/>
                  </a:cubicBezTo>
                  <a:cubicBezTo>
                    <a:pt x="100" y="489"/>
                    <a:pt x="92" y="504"/>
                    <a:pt x="84" y="504"/>
                  </a:cubicBezTo>
                  <a:cubicBezTo>
                    <a:pt x="61" y="504"/>
                    <a:pt x="46" y="504"/>
                    <a:pt x="23" y="504"/>
                  </a:cubicBezTo>
                  <a:lnTo>
                    <a:pt x="23" y="504"/>
                  </a:lnTo>
                  <a:cubicBezTo>
                    <a:pt x="31" y="489"/>
                    <a:pt x="38" y="474"/>
                    <a:pt x="31" y="459"/>
                  </a:cubicBezTo>
                  <a:cubicBezTo>
                    <a:pt x="31" y="436"/>
                    <a:pt x="8" y="428"/>
                    <a:pt x="8" y="413"/>
                  </a:cubicBezTo>
                  <a:cubicBezTo>
                    <a:pt x="0" y="390"/>
                    <a:pt x="15" y="375"/>
                    <a:pt x="23" y="359"/>
                  </a:cubicBezTo>
                  <a:lnTo>
                    <a:pt x="23" y="359"/>
                  </a:lnTo>
                  <a:cubicBezTo>
                    <a:pt x="38" y="367"/>
                    <a:pt x="54" y="390"/>
                    <a:pt x="69" y="382"/>
                  </a:cubicBezTo>
                  <a:cubicBezTo>
                    <a:pt x="92" y="375"/>
                    <a:pt x="100" y="352"/>
                    <a:pt x="115" y="329"/>
                  </a:cubicBezTo>
                  <a:cubicBezTo>
                    <a:pt x="115" y="321"/>
                    <a:pt x="100" y="306"/>
                    <a:pt x="100" y="298"/>
                  </a:cubicBezTo>
                  <a:cubicBezTo>
                    <a:pt x="107" y="283"/>
                    <a:pt x="115" y="275"/>
                    <a:pt x="130" y="260"/>
                  </a:cubicBezTo>
                  <a:lnTo>
                    <a:pt x="130" y="260"/>
                  </a:lnTo>
                  <a:cubicBezTo>
                    <a:pt x="145" y="237"/>
                    <a:pt x="153" y="222"/>
                    <a:pt x="168" y="199"/>
                  </a:cubicBezTo>
                  <a:cubicBezTo>
                    <a:pt x="184" y="184"/>
                    <a:pt x="214" y="168"/>
                    <a:pt x="214" y="153"/>
                  </a:cubicBezTo>
                  <a:cubicBezTo>
                    <a:pt x="214" y="115"/>
                    <a:pt x="191" y="84"/>
                    <a:pt x="176" y="4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47" name="Freeform 99"/>
            <p:cNvSpPr>
              <a:spLocks noChangeArrowheads="1"/>
            </p:cNvSpPr>
            <p:nvPr/>
          </p:nvSpPr>
          <p:spPr bwMode="auto">
            <a:xfrm>
              <a:off x="7500449" y="8921751"/>
              <a:ext cx="184138" cy="182563"/>
            </a:xfrm>
            <a:custGeom>
              <a:avLst/>
              <a:gdLst>
                <a:gd name="T0" fmla="*/ 321 w 513"/>
                <a:gd name="T1" fmla="*/ 191 h 505"/>
                <a:gd name="T2" fmla="*/ 321 w 513"/>
                <a:gd name="T3" fmla="*/ 191 h 505"/>
                <a:gd name="T4" fmla="*/ 305 w 513"/>
                <a:gd name="T5" fmla="*/ 221 h 505"/>
                <a:gd name="T6" fmla="*/ 221 w 513"/>
                <a:gd name="T7" fmla="*/ 160 h 505"/>
                <a:gd name="T8" fmla="*/ 244 w 513"/>
                <a:gd name="T9" fmla="*/ 30 h 505"/>
                <a:gd name="T10" fmla="*/ 199 w 513"/>
                <a:gd name="T11" fmla="*/ 0 h 505"/>
                <a:gd name="T12" fmla="*/ 122 w 513"/>
                <a:gd name="T13" fmla="*/ 30 h 505"/>
                <a:gd name="T14" fmla="*/ 76 w 513"/>
                <a:gd name="T15" fmla="*/ 53 h 505"/>
                <a:gd name="T16" fmla="*/ 7 w 513"/>
                <a:gd name="T17" fmla="*/ 84 h 505"/>
                <a:gd name="T18" fmla="*/ 7 w 513"/>
                <a:gd name="T19" fmla="*/ 84 h 505"/>
                <a:gd name="T20" fmla="*/ 0 w 513"/>
                <a:gd name="T21" fmla="*/ 137 h 505"/>
                <a:gd name="T22" fmla="*/ 46 w 513"/>
                <a:gd name="T23" fmla="*/ 175 h 505"/>
                <a:gd name="T24" fmla="*/ 30 w 513"/>
                <a:gd name="T25" fmla="*/ 290 h 505"/>
                <a:gd name="T26" fmla="*/ 23 w 513"/>
                <a:gd name="T27" fmla="*/ 290 h 505"/>
                <a:gd name="T28" fmla="*/ 69 w 513"/>
                <a:gd name="T29" fmla="*/ 336 h 505"/>
                <a:gd name="T30" fmla="*/ 69 w 513"/>
                <a:gd name="T31" fmla="*/ 336 h 505"/>
                <a:gd name="T32" fmla="*/ 122 w 513"/>
                <a:gd name="T33" fmla="*/ 267 h 505"/>
                <a:gd name="T34" fmla="*/ 183 w 513"/>
                <a:gd name="T35" fmla="*/ 297 h 505"/>
                <a:gd name="T36" fmla="*/ 244 w 513"/>
                <a:gd name="T37" fmla="*/ 290 h 505"/>
                <a:gd name="T38" fmla="*/ 290 w 513"/>
                <a:gd name="T39" fmla="*/ 290 h 505"/>
                <a:gd name="T40" fmla="*/ 290 w 513"/>
                <a:gd name="T41" fmla="*/ 328 h 505"/>
                <a:gd name="T42" fmla="*/ 328 w 513"/>
                <a:gd name="T43" fmla="*/ 343 h 505"/>
                <a:gd name="T44" fmla="*/ 336 w 513"/>
                <a:gd name="T45" fmla="*/ 397 h 505"/>
                <a:gd name="T46" fmla="*/ 260 w 513"/>
                <a:gd name="T47" fmla="*/ 366 h 505"/>
                <a:gd name="T48" fmla="*/ 244 w 513"/>
                <a:gd name="T49" fmla="*/ 412 h 505"/>
                <a:gd name="T50" fmla="*/ 275 w 513"/>
                <a:gd name="T51" fmla="*/ 481 h 505"/>
                <a:gd name="T52" fmla="*/ 275 w 513"/>
                <a:gd name="T53" fmla="*/ 481 h 505"/>
                <a:gd name="T54" fmla="*/ 359 w 513"/>
                <a:gd name="T55" fmla="*/ 481 h 505"/>
                <a:gd name="T56" fmla="*/ 412 w 513"/>
                <a:gd name="T57" fmla="*/ 328 h 505"/>
                <a:gd name="T58" fmla="*/ 496 w 513"/>
                <a:gd name="T59" fmla="*/ 351 h 505"/>
                <a:gd name="T60" fmla="*/ 474 w 513"/>
                <a:gd name="T61" fmla="*/ 282 h 505"/>
                <a:gd name="T62" fmla="*/ 504 w 513"/>
                <a:gd name="T63" fmla="*/ 267 h 505"/>
                <a:gd name="T64" fmla="*/ 504 w 513"/>
                <a:gd name="T65" fmla="*/ 267 h 505"/>
                <a:gd name="T66" fmla="*/ 458 w 513"/>
                <a:gd name="T67" fmla="*/ 214 h 505"/>
                <a:gd name="T68" fmla="*/ 366 w 513"/>
                <a:gd name="T69" fmla="*/ 191 h 505"/>
                <a:gd name="T70" fmla="*/ 321 w 513"/>
                <a:gd name="T71" fmla="*/ 191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3" h="505">
                  <a:moveTo>
                    <a:pt x="321" y="191"/>
                  </a:moveTo>
                  <a:lnTo>
                    <a:pt x="321" y="191"/>
                  </a:lnTo>
                  <a:cubicBezTo>
                    <a:pt x="313" y="198"/>
                    <a:pt x="313" y="221"/>
                    <a:pt x="305" y="221"/>
                  </a:cubicBezTo>
                  <a:cubicBezTo>
                    <a:pt x="275" y="206"/>
                    <a:pt x="237" y="191"/>
                    <a:pt x="221" y="160"/>
                  </a:cubicBezTo>
                  <a:cubicBezTo>
                    <a:pt x="206" y="122"/>
                    <a:pt x="244" y="76"/>
                    <a:pt x="244" y="30"/>
                  </a:cubicBezTo>
                  <a:cubicBezTo>
                    <a:pt x="237" y="15"/>
                    <a:pt x="221" y="0"/>
                    <a:pt x="199" y="0"/>
                  </a:cubicBezTo>
                  <a:cubicBezTo>
                    <a:pt x="176" y="0"/>
                    <a:pt x="153" y="15"/>
                    <a:pt x="122" y="30"/>
                  </a:cubicBezTo>
                  <a:cubicBezTo>
                    <a:pt x="107" y="30"/>
                    <a:pt x="92" y="45"/>
                    <a:pt x="76" y="53"/>
                  </a:cubicBezTo>
                  <a:cubicBezTo>
                    <a:pt x="53" y="61"/>
                    <a:pt x="30" y="76"/>
                    <a:pt x="7" y="84"/>
                  </a:cubicBezTo>
                  <a:lnTo>
                    <a:pt x="7" y="84"/>
                  </a:lnTo>
                  <a:cubicBezTo>
                    <a:pt x="7" y="99"/>
                    <a:pt x="0" y="114"/>
                    <a:pt x="0" y="137"/>
                  </a:cubicBezTo>
                  <a:cubicBezTo>
                    <a:pt x="7" y="153"/>
                    <a:pt x="38" y="153"/>
                    <a:pt x="46" y="175"/>
                  </a:cubicBezTo>
                  <a:cubicBezTo>
                    <a:pt x="53" y="214"/>
                    <a:pt x="30" y="252"/>
                    <a:pt x="30" y="290"/>
                  </a:cubicBezTo>
                  <a:cubicBezTo>
                    <a:pt x="23" y="290"/>
                    <a:pt x="23" y="290"/>
                    <a:pt x="23" y="290"/>
                  </a:cubicBezTo>
                  <a:cubicBezTo>
                    <a:pt x="69" y="336"/>
                    <a:pt x="69" y="336"/>
                    <a:pt x="69" y="336"/>
                  </a:cubicBezTo>
                  <a:lnTo>
                    <a:pt x="69" y="336"/>
                  </a:lnTo>
                  <a:cubicBezTo>
                    <a:pt x="84" y="313"/>
                    <a:pt x="92" y="275"/>
                    <a:pt x="122" y="267"/>
                  </a:cubicBezTo>
                  <a:cubicBezTo>
                    <a:pt x="145" y="259"/>
                    <a:pt x="160" y="290"/>
                    <a:pt x="183" y="297"/>
                  </a:cubicBezTo>
                  <a:cubicBezTo>
                    <a:pt x="206" y="297"/>
                    <a:pt x="221" y="290"/>
                    <a:pt x="244" y="290"/>
                  </a:cubicBezTo>
                  <a:cubicBezTo>
                    <a:pt x="260" y="290"/>
                    <a:pt x="282" y="282"/>
                    <a:pt x="290" y="290"/>
                  </a:cubicBezTo>
                  <a:cubicBezTo>
                    <a:pt x="298" y="297"/>
                    <a:pt x="282" y="320"/>
                    <a:pt x="290" y="328"/>
                  </a:cubicBezTo>
                  <a:cubicBezTo>
                    <a:pt x="298" y="336"/>
                    <a:pt x="321" y="328"/>
                    <a:pt x="328" y="343"/>
                  </a:cubicBezTo>
                  <a:cubicBezTo>
                    <a:pt x="336" y="359"/>
                    <a:pt x="351" y="389"/>
                    <a:pt x="336" y="397"/>
                  </a:cubicBezTo>
                  <a:cubicBezTo>
                    <a:pt x="305" y="405"/>
                    <a:pt x="282" y="359"/>
                    <a:pt x="260" y="366"/>
                  </a:cubicBezTo>
                  <a:cubicBezTo>
                    <a:pt x="244" y="366"/>
                    <a:pt x="244" y="397"/>
                    <a:pt x="244" y="412"/>
                  </a:cubicBezTo>
                  <a:cubicBezTo>
                    <a:pt x="252" y="435"/>
                    <a:pt x="267" y="458"/>
                    <a:pt x="275" y="481"/>
                  </a:cubicBezTo>
                  <a:lnTo>
                    <a:pt x="275" y="481"/>
                  </a:lnTo>
                  <a:cubicBezTo>
                    <a:pt x="305" y="481"/>
                    <a:pt x="336" y="504"/>
                    <a:pt x="359" y="481"/>
                  </a:cubicBezTo>
                  <a:cubicBezTo>
                    <a:pt x="389" y="443"/>
                    <a:pt x="366" y="366"/>
                    <a:pt x="412" y="328"/>
                  </a:cubicBezTo>
                  <a:cubicBezTo>
                    <a:pt x="435" y="305"/>
                    <a:pt x="474" y="366"/>
                    <a:pt x="496" y="351"/>
                  </a:cubicBezTo>
                  <a:cubicBezTo>
                    <a:pt x="512" y="336"/>
                    <a:pt x="474" y="305"/>
                    <a:pt x="474" y="282"/>
                  </a:cubicBezTo>
                  <a:cubicBezTo>
                    <a:pt x="481" y="275"/>
                    <a:pt x="496" y="267"/>
                    <a:pt x="504" y="267"/>
                  </a:cubicBezTo>
                  <a:lnTo>
                    <a:pt x="504" y="267"/>
                  </a:lnTo>
                  <a:cubicBezTo>
                    <a:pt x="489" y="244"/>
                    <a:pt x="481" y="229"/>
                    <a:pt x="458" y="214"/>
                  </a:cubicBezTo>
                  <a:cubicBezTo>
                    <a:pt x="435" y="198"/>
                    <a:pt x="397" y="198"/>
                    <a:pt x="366" y="191"/>
                  </a:cubicBezTo>
                  <a:cubicBezTo>
                    <a:pt x="351" y="191"/>
                    <a:pt x="336" y="191"/>
                    <a:pt x="321" y="19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48" name="Freeform 100"/>
            <p:cNvSpPr>
              <a:spLocks noChangeArrowheads="1"/>
            </p:cNvSpPr>
            <p:nvPr/>
          </p:nvSpPr>
          <p:spPr bwMode="auto">
            <a:xfrm>
              <a:off x="7605218" y="8956676"/>
              <a:ext cx="93656" cy="60325"/>
            </a:xfrm>
            <a:custGeom>
              <a:avLst/>
              <a:gdLst>
                <a:gd name="T0" fmla="*/ 214 w 261"/>
                <a:gd name="T1" fmla="*/ 168 h 169"/>
                <a:gd name="T2" fmla="*/ 214 w 261"/>
                <a:gd name="T3" fmla="*/ 168 h 169"/>
                <a:gd name="T4" fmla="*/ 168 w 261"/>
                <a:gd name="T5" fmla="*/ 115 h 169"/>
                <a:gd name="T6" fmla="*/ 76 w 261"/>
                <a:gd name="T7" fmla="*/ 92 h 169"/>
                <a:gd name="T8" fmla="*/ 31 w 261"/>
                <a:gd name="T9" fmla="*/ 92 h 169"/>
                <a:gd name="T10" fmla="*/ 31 w 261"/>
                <a:gd name="T11" fmla="*/ 92 h 169"/>
                <a:gd name="T12" fmla="*/ 8 w 261"/>
                <a:gd name="T13" fmla="*/ 31 h 169"/>
                <a:gd name="T14" fmla="*/ 38 w 261"/>
                <a:gd name="T15" fmla="*/ 0 h 169"/>
                <a:gd name="T16" fmla="*/ 107 w 261"/>
                <a:gd name="T17" fmla="*/ 23 h 169"/>
                <a:gd name="T18" fmla="*/ 138 w 261"/>
                <a:gd name="T19" fmla="*/ 15 h 169"/>
                <a:gd name="T20" fmla="*/ 199 w 261"/>
                <a:gd name="T21" fmla="*/ 61 h 169"/>
                <a:gd name="T22" fmla="*/ 206 w 261"/>
                <a:gd name="T23" fmla="*/ 99 h 169"/>
                <a:gd name="T24" fmla="*/ 260 w 261"/>
                <a:gd name="T25" fmla="*/ 107 h 169"/>
                <a:gd name="T26" fmla="*/ 260 w 261"/>
                <a:gd name="T27" fmla="*/ 107 h 169"/>
                <a:gd name="T28" fmla="*/ 245 w 261"/>
                <a:gd name="T29" fmla="*/ 168 h 169"/>
                <a:gd name="T30" fmla="*/ 245 w 261"/>
                <a:gd name="T31" fmla="*/ 168 h 169"/>
                <a:gd name="T32" fmla="*/ 214 w 261"/>
                <a:gd name="T33" fmla="*/ 168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1" h="169">
                  <a:moveTo>
                    <a:pt x="214" y="168"/>
                  </a:moveTo>
                  <a:lnTo>
                    <a:pt x="214" y="168"/>
                  </a:lnTo>
                  <a:cubicBezTo>
                    <a:pt x="199" y="145"/>
                    <a:pt x="191" y="130"/>
                    <a:pt x="168" y="115"/>
                  </a:cubicBezTo>
                  <a:cubicBezTo>
                    <a:pt x="145" y="99"/>
                    <a:pt x="107" y="99"/>
                    <a:pt x="76" y="92"/>
                  </a:cubicBezTo>
                  <a:cubicBezTo>
                    <a:pt x="61" y="92"/>
                    <a:pt x="46" y="92"/>
                    <a:pt x="31" y="92"/>
                  </a:cubicBezTo>
                  <a:lnTo>
                    <a:pt x="31" y="92"/>
                  </a:lnTo>
                  <a:cubicBezTo>
                    <a:pt x="23" y="76"/>
                    <a:pt x="0" y="54"/>
                    <a:pt x="8" y="31"/>
                  </a:cubicBezTo>
                  <a:cubicBezTo>
                    <a:pt x="8" y="15"/>
                    <a:pt x="23" y="0"/>
                    <a:pt x="38" y="0"/>
                  </a:cubicBezTo>
                  <a:cubicBezTo>
                    <a:pt x="61" y="0"/>
                    <a:pt x="84" y="23"/>
                    <a:pt x="107" y="23"/>
                  </a:cubicBezTo>
                  <a:cubicBezTo>
                    <a:pt x="115" y="23"/>
                    <a:pt x="130" y="15"/>
                    <a:pt x="138" y="15"/>
                  </a:cubicBezTo>
                  <a:cubicBezTo>
                    <a:pt x="161" y="23"/>
                    <a:pt x="184" y="38"/>
                    <a:pt x="199" y="61"/>
                  </a:cubicBezTo>
                  <a:cubicBezTo>
                    <a:pt x="206" y="69"/>
                    <a:pt x="191" y="92"/>
                    <a:pt x="206" y="99"/>
                  </a:cubicBezTo>
                  <a:cubicBezTo>
                    <a:pt x="222" y="115"/>
                    <a:pt x="237" y="107"/>
                    <a:pt x="260" y="107"/>
                  </a:cubicBezTo>
                  <a:lnTo>
                    <a:pt x="260" y="107"/>
                  </a:lnTo>
                  <a:cubicBezTo>
                    <a:pt x="245" y="168"/>
                    <a:pt x="245" y="168"/>
                    <a:pt x="245" y="168"/>
                  </a:cubicBezTo>
                  <a:lnTo>
                    <a:pt x="245" y="168"/>
                  </a:lnTo>
                  <a:cubicBezTo>
                    <a:pt x="214" y="168"/>
                    <a:pt x="214" y="168"/>
                    <a:pt x="214" y="16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49" name="Freeform 101"/>
            <p:cNvSpPr>
              <a:spLocks noChangeArrowheads="1"/>
            </p:cNvSpPr>
            <p:nvPr/>
          </p:nvSpPr>
          <p:spPr bwMode="auto">
            <a:xfrm>
              <a:off x="7508387" y="9015413"/>
              <a:ext cx="119055" cy="127000"/>
            </a:xfrm>
            <a:custGeom>
              <a:avLst/>
              <a:gdLst>
                <a:gd name="T0" fmla="*/ 46 w 329"/>
                <a:gd name="T1" fmla="*/ 77 h 353"/>
                <a:gd name="T2" fmla="*/ 46 w 329"/>
                <a:gd name="T3" fmla="*/ 77 h 353"/>
                <a:gd name="T4" fmla="*/ 99 w 329"/>
                <a:gd name="T5" fmla="*/ 8 h 353"/>
                <a:gd name="T6" fmla="*/ 160 w 329"/>
                <a:gd name="T7" fmla="*/ 38 h 353"/>
                <a:gd name="T8" fmla="*/ 221 w 329"/>
                <a:gd name="T9" fmla="*/ 31 h 353"/>
                <a:gd name="T10" fmla="*/ 267 w 329"/>
                <a:gd name="T11" fmla="*/ 31 h 353"/>
                <a:gd name="T12" fmla="*/ 267 w 329"/>
                <a:gd name="T13" fmla="*/ 69 h 353"/>
                <a:gd name="T14" fmla="*/ 305 w 329"/>
                <a:gd name="T15" fmla="*/ 84 h 353"/>
                <a:gd name="T16" fmla="*/ 313 w 329"/>
                <a:gd name="T17" fmla="*/ 138 h 353"/>
                <a:gd name="T18" fmla="*/ 237 w 329"/>
                <a:gd name="T19" fmla="*/ 107 h 353"/>
                <a:gd name="T20" fmla="*/ 221 w 329"/>
                <a:gd name="T21" fmla="*/ 153 h 353"/>
                <a:gd name="T22" fmla="*/ 252 w 329"/>
                <a:gd name="T23" fmla="*/ 222 h 353"/>
                <a:gd name="T24" fmla="*/ 252 w 329"/>
                <a:gd name="T25" fmla="*/ 222 h 353"/>
                <a:gd name="T26" fmla="*/ 160 w 329"/>
                <a:gd name="T27" fmla="*/ 268 h 353"/>
                <a:gd name="T28" fmla="*/ 84 w 329"/>
                <a:gd name="T29" fmla="*/ 352 h 353"/>
                <a:gd name="T30" fmla="*/ 84 w 329"/>
                <a:gd name="T31" fmla="*/ 352 h 353"/>
                <a:gd name="T32" fmla="*/ 0 w 329"/>
                <a:gd name="T33" fmla="*/ 298 h 353"/>
                <a:gd name="T34" fmla="*/ 0 w 329"/>
                <a:gd name="T35" fmla="*/ 298 h 353"/>
                <a:gd name="T36" fmla="*/ 23 w 329"/>
                <a:gd name="T37" fmla="*/ 252 h 353"/>
                <a:gd name="T38" fmla="*/ 53 w 329"/>
                <a:gd name="T39" fmla="*/ 252 h 353"/>
                <a:gd name="T40" fmla="*/ 53 w 329"/>
                <a:gd name="T41" fmla="*/ 138 h 353"/>
                <a:gd name="T42" fmla="*/ 46 w 329"/>
                <a:gd name="T43" fmla="*/ 7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9" h="353">
                  <a:moveTo>
                    <a:pt x="46" y="77"/>
                  </a:moveTo>
                  <a:lnTo>
                    <a:pt x="46" y="77"/>
                  </a:lnTo>
                  <a:cubicBezTo>
                    <a:pt x="61" y="54"/>
                    <a:pt x="69" y="16"/>
                    <a:pt x="99" y="8"/>
                  </a:cubicBezTo>
                  <a:cubicBezTo>
                    <a:pt x="122" y="0"/>
                    <a:pt x="137" y="31"/>
                    <a:pt x="160" y="38"/>
                  </a:cubicBezTo>
                  <a:cubicBezTo>
                    <a:pt x="183" y="38"/>
                    <a:pt x="198" y="31"/>
                    <a:pt x="221" y="31"/>
                  </a:cubicBezTo>
                  <a:cubicBezTo>
                    <a:pt x="237" y="31"/>
                    <a:pt x="259" y="23"/>
                    <a:pt x="267" y="31"/>
                  </a:cubicBezTo>
                  <a:cubicBezTo>
                    <a:pt x="275" y="38"/>
                    <a:pt x="259" y="61"/>
                    <a:pt x="267" y="69"/>
                  </a:cubicBezTo>
                  <a:cubicBezTo>
                    <a:pt x="275" y="77"/>
                    <a:pt x="298" y="69"/>
                    <a:pt x="305" y="84"/>
                  </a:cubicBezTo>
                  <a:cubicBezTo>
                    <a:pt x="313" y="100"/>
                    <a:pt x="328" y="130"/>
                    <a:pt x="313" y="138"/>
                  </a:cubicBezTo>
                  <a:cubicBezTo>
                    <a:pt x="282" y="146"/>
                    <a:pt x="259" y="100"/>
                    <a:pt x="237" y="107"/>
                  </a:cubicBezTo>
                  <a:cubicBezTo>
                    <a:pt x="221" y="107"/>
                    <a:pt x="221" y="138"/>
                    <a:pt x="221" y="153"/>
                  </a:cubicBezTo>
                  <a:cubicBezTo>
                    <a:pt x="229" y="176"/>
                    <a:pt x="244" y="199"/>
                    <a:pt x="252" y="222"/>
                  </a:cubicBezTo>
                  <a:lnTo>
                    <a:pt x="252" y="222"/>
                  </a:lnTo>
                  <a:cubicBezTo>
                    <a:pt x="221" y="237"/>
                    <a:pt x="183" y="245"/>
                    <a:pt x="160" y="268"/>
                  </a:cubicBezTo>
                  <a:cubicBezTo>
                    <a:pt x="130" y="291"/>
                    <a:pt x="107" y="321"/>
                    <a:pt x="84" y="352"/>
                  </a:cubicBezTo>
                  <a:lnTo>
                    <a:pt x="84" y="352"/>
                  </a:lnTo>
                  <a:cubicBezTo>
                    <a:pt x="0" y="298"/>
                    <a:pt x="0" y="298"/>
                    <a:pt x="0" y="298"/>
                  </a:cubicBezTo>
                  <a:lnTo>
                    <a:pt x="0" y="298"/>
                  </a:lnTo>
                  <a:cubicBezTo>
                    <a:pt x="7" y="283"/>
                    <a:pt x="7" y="260"/>
                    <a:pt x="23" y="252"/>
                  </a:cubicBezTo>
                  <a:cubicBezTo>
                    <a:pt x="30" y="245"/>
                    <a:pt x="53" y="260"/>
                    <a:pt x="53" y="252"/>
                  </a:cubicBezTo>
                  <a:cubicBezTo>
                    <a:pt x="61" y="214"/>
                    <a:pt x="53" y="176"/>
                    <a:pt x="53" y="138"/>
                  </a:cubicBezTo>
                  <a:cubicBezTo>
                    <a:pt x="53" y="115"/>
                    <a:pt x="46" y="100"/>
                    <a:pt x="46" y="7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50" name="Freeform 102"/>
            <p:cNvSpPr>
              <a:spLocks noChangeArrowheads="1"/>
            </p:cNvSpPr>
            <p:nvPr/>
          </p:nvSpPr>
          <p:spPr bwMode="auto">
            <a:xfrm>
              <a:off x="7692524" y="8821738"/>
              <a:ext cx="476219" cy="360362"/>
            </a:xfrm>
            <a:custGeom>
              <a:avLst/>
              <a:gdLst>
                <a:gd name="T0" fmla="*/ 0 w 1322"/>
                <a:gd name="T1" fmla="*/ 542 h 1001"/>
                <a:gd name="T2" fmla="*/ 0 w 1322"/>
                <a:gd name="T3" fmla="*/ 542 h 1001"/>
                <a:gd name="T4" fmla="*/ 15 w 1322"/>
                <a:gd name="T5" fmla="*/ 481 h 1001"/>
                <a:gd name="T6" fmla="*/ 15 w 1322"/>
                <a:gd name="T7" fmla="*/ 481 h 1001"/>
                <a:gd name="T8" fmla="*/ 30 w 1322"/>
                <a:gd name="T9" fmla="*/ 428 h 1001"/>
                <a:gd name="T10" fmla="*/ 15 w 1322"/>
                <a:gd name="T11" fmla="*/ 359 h 1001"/>
                <a:gd name="T12" fmla="*/ 38 w 1322"/>
                <a:gd name="T13" fmla="*/ 313 h 1001"/>
                <a:gd name="T14" fmla="*/ 7 w 1322"/>
                <a:gd name="T15" fmla="*/ 221 h 1001"/>
                <a:gd name="T16" fmla="*/ 7 w 1322"/>
                <a:gd name="T17" fmla="*/ 221 h 1001"/>
                <a:gd name="T18" fmla="*/ 38 w 1322"/>
                <a:gd name="T19" fmla="*/ 153 h 1001"/>
                <a:gd name="T20" fmla="*/ 76 w 1322"/>
                <a:gd name="T21" fmla="*/ 191 h 1001"/>
                <a:gd name="T22" fmla="*/ 183 w 1322"/>
                <a:gd name="T23" fmla="*/ 183 h 1001"/>
                <a:gd name="T24" fmla="*/ 297 w 1322"/>
                <a:gd name="T25" fmla="*/ 130 h 1001"/>
                <a:gd name="T26" fmla="*/ 397 w 1322"/>
                <a:gd name="T27" fmla="*/ 122 h 1001"/>
                <a:gd name="T28" fmla="*/ 504 w 1322"/>
                <a:gd name="T29" fmla="*/ 53 h 1001"/>
                <a:gd name="T30" fmla="*/ 534 w 1322"/>
                <a:gd name="T31" fmla="*/ 7 h 1001"/>
                <a:gd name="T32" fmla="*/ 695 w 1322"/>
                <a:gd name="T33" fmla="*/ 0 h 1001"/>
                <a:gd name="T34" fmla="*/ 763 w 1322"/>
                <a:gd name="T35" fmla="*/ 23 h 1001"/>
                <a:gd name="T36" fmla="*/ 763 w 1322"/>
                <a:gd name="T37" fmla="*/ 23 h 1001"/>
                <a:gd name="T38" fmla="*/ 763 w 1322"/>
                <a:gd name="T39" fmla="*/ 107 h 1001"/>
                <a:gd name="T40" fmla="*/ 817 w 1322"/>
                <a:gd name="T41" fmla="*/ 114 h 1001"/>
                <a:gd name="T42" fmla="*/ 901 w 1322"/>
                <a:gd name="T43" fmla="*/ 206 h 1001"/>
                <a:gd name="T44" fmla="*/ 1031 w 1322"/>
                <a:gd name="T45" fmla="*/ 153 h 1001"/>
                <a:gd name="T46" fmla="*/ 1100 w 1322"/>
                <a:gd name="T47" fmla="*/ 153 h 1001"/>
                <a:gd name="T48" fmla="*/ 1145 w 1322"/>
                <a:gd name="T49" fmla="*/ 137 h 1001"/>
                <a:gd name="T50" fmla="*/ 1191 w 1322"/>
                <a:gd name="T51" fmla="*/ 206 h 1001"/>
                <a:gd name="T52" fmla="*/ 1191 w 1322"/>
                <a:gd name="T53" fmla="*/ 244 h 1001"/>
                <a:gd name="T54" fmla="*/ 1267 w 1322"/>
                <a:gd name="T55" fmla="*/ 313 h 1001"/>
                <a:gd name="T56" fmla="*/ 1260 w 1322"/>
                <a:gd name="T57" fmla="*/ 313 h 1001"/>
                <a:gd name="T58" fmla="*/ 1306 w 1322"/>
                <a:gd name="T59" fmla="*/ 366 h 1001"/>
                <a:gd name="T60" fmla="*/ 1222 w 1322"/>
                <a:gd name="T61" fmla="*/ 382 h 1001"/>
                <a:gd name="T62" fmla="*/ 1153 w 1322"/>
                <a:gd name="T63" fmla="*/ 389 h 1001"/>
                <a:gd name="T64" fmla="*/ 1138 w 1322"/>
                <a:gd name="T65" fmla="*/ 458 h 1001"/>
                <a:gd name="T66" fmla="*/ 1130 w 1322"/>
                <a:gd name="T67" fmla="*/ 511 h 1001"/>
                <a:gd name="T68" fmla="*/ 1130 w 1322"/>
                <a:gd name="T69" fmla="*/ 511 h 1001"/>
                <a:gd name="T70" fmla="*/ 1100 w 1322"/>
                <a:gd name="T71" fmla="*/ 580 h 1001"/>
                <a:gd name="T72" fmla="*/ 1031 w 1322"/>
                <a:gd name="T73" fmla="*/ 626 h 1001"/>
                <a:gd name="T74" fmla="*/ 1031 w 1322"/>
                <a:gd name="T75" fmla="*/ 718 h 1001"/>
                <a:gd name="T76" fmla="*/ 1015 w 1322"/>
                <a:gd name="T77" fmla="*/ 748 h 1001"/>
                <a:gd name="T78" fmla="*/ 1008 w 1322"/>
                <a:gd name="T79" fmla="*/ 847 h 1001"/>
                <a:gd name="T80" fmla="*/ 977 w 1322"/>
                <a:gd name="T81" fmla="*/ 893 h 1001"/>
                <a:gd name="T82" fmla="*/ 931 w 1322"/>
                <a:gd name="T83" fmla="*/ 916 h 1001"/>
                <a:gd name="T84" fmla="*/ 908 w 1322"/>
                <a:gd name="T85" fmla="*/ 985 h 1001"/>
                <a:gd name="T86" fmla="*/ 855 w 1322"/>
                <a:gd name="T87" fmla="*/ 985 h 1001"/>
                <a:gd name="T88" fmla="*/ 855 w 1322"/>
                <a:gd name="T89" fmla="*/ 985 h 1001"/>
                <a:gd name="T90" fmla="*/ 832 w 1322"/>
                <a:gd name="T91" fmla="*/ 939 h 1001"/>
                <a:gd name="T92" fmla="*/ 809 w 1322"/>
                <a:gd name="T93" fmla="*/ 962 h 1001"/>
                <a:gd name="T94" fmla="*/ 748 w 1322"/>
                <a:gd name="T95" fmla="*/ 870 h 1001"/>
                <a:gd name="T96" fmla="*/ 656 w 1322"/>
                <a:gd name="T97" fmla="*/ 947 h 1001"/>
                <a:gd name="T98" fmla="*/ 588 w 1322"/>
                <a:gd name="T99" fmla="*/ 993 h 1001"/>
                <a:gd name="T100" fmla="*/ 534 w 1322"/>
                <a:gd name="T101" fmla="*/ 939 h 1001"/>
                <a:gd name="T102" fmla="*/ 496 w 1322"/>
                <a:gd name="T103" fmla="*/ 863 h 1001"/>
                <a:gd name="T104" fmla="*/ 435 w 1322"/>
                <a:gd name="T105" fmla="*/ 878 h 1001"/>
                <a:gd name="T106" fmla="*/ 397 w 1322"/>
                <a:gd name="T107" fmla="*/ 771 h 1001"/>
                <a:gd name="T108" fmla="*/ 320 w 1322"/>
                <a:gd name="T109" fmla="*/ 832 h 1001"/>
                <a:gd name="T110" fmla="*/ 275 w 1322"/>
                <a:gd name="T111" fmla="*/ 901 h 1001"/>
                <a:gd name="T112" fmla="*/ 275 w 1322"/>
                <a:gd name="T113" fmla="*/ 847 h 1001"/>
                <a:gd name="T114" fmla="*/ 290 w 1322"/>
                <a:gd name="T115" fmla="*/ 748 h 1001"/>
                <a:gd name="T116" fmla="*/ 183 w 1322"/>
                <a:gd name="T117" fmla="*/ 680 h 1001"/>
                <a:gd name="T118" fmla="*/ 83 w 1322"/>
                <a:gd name="T119" fmla="*/ 611 h 1001"/>
                <a:gd name="T120" fmla="*/ 68 w 1322"/>
                <a:gd name="T121" fmla="*/ 580 h 1001"/>
                <a:gd name="T122" fmla="*/ 0 w 1322"/>
                <a:gd name="T123" fmla="*/ 542 h 1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2" h="1001">
                  <a:moveTo>
                    <a:pt x="0" y="542"/>
                  </a:moveTo>
                  <a:lnTo>
                    <a:pt x="0" y="542"/>
                  </a:lnTo>
                  <a:cubicBezTo>
                    <a:pt x="15" y="481"/>
                    <a:pt x="15" y="481"/>
                    <a:pt x="15" y="481"/>
                  </a:cubicBezTo>
                  <a:lnTo>
                    <a:pt x="15" y="481"/>
                  </a:lnTo>
                  <a:cubicBezTo>
                    <a:pt x="22" y="466"/>
                    <a:pt x="30" y="443"/>
                    <a:pt x="30" y="428"/>
                  </a:cubicBezTo>
                  <a:cubicBezTo>
                    <a:pt x="30" y="405"/>
                    <a:pt x="15" y="382"/>
                    <a:pt x="15" y="359"/>
                  </a:cubicBezTo>
                  <a:cubicBezTo>
                    <a:pt x="15" y="343"/>
                    <a:pt x="38" y="328"/>
                    <a:pt x="38" y="313"/>
                  </a:cubicBezTo>
                  <a:cubicBezTo>
                    <a:pt x="38" y="282"/>
                    <a:pt x="15" y="252"/>
                    <a:pt x="7" y="221"/>
                  </a:cubicBezTo>
                  <a:lnTo>
                    <a:pt x="7" y="221"/>
                  </a:lnTo>
                  <a:cubicBezTo>
                    <a:pt x="15" y="198"/>
                    <a:pt x="7" y="160"/>
                    <a:pt x="38" y="153"/>
                  </a:cubicBezTo>
                  <a:cubicBezTo>
                    <a:pt x="53" y="145"/>
                    <a:pt x="61" y="183"/>
                    <a:pt x="76" y="191"/>
                  </a:cubicBezTo>
                  <a:cubicBezTo>
                    <a:pt x="114" y="198"/>
                    <a:pt x="152" y="191"/>
                    <a:pt x="183" y="183"/>
                  </a:cubicBezTo>
                  <a:cubicBezTo>
                    <a:pt x="221" y="175"/>
                    <a:pt x="259" y="145"/>
                    <a:pt x="297" y="130"/>
                  </a:cubicBezTo>
                  <a:cubicBezTo>
                    <a:pt x="336" y="122"/>
                    <a:pt x="366" y="130"/>
                    <a:pt x="397" y="122"/>
                  </a:cubicBezTo>
                  <a:cubicBezTo>
                    <a:pt x="435" y="107"/>
                    <a:pt x="465" y="76"/>
                    <a:pt x="504" y="53"/>
                  </a:cubicBezTo>
                  <a:cubicBezTo>
                    <a:pt x="504" y="53"/>
                    <a:pt x="527" y="7"/>
                    <a:pt x="534" y="7"/>
                  </a:cubicBezTo>
                  <a:cubicBezTo>
                    <a:pt x="550" y="7"/>
                    <a:pt x="695" y="0"/>
                    <a:pt x="695" y="0"/>
                  </a:cubicBezTo>
                  <a:cubicBezTo>
                    <a:pt x="717" y="7"/>
                    <a:pt x="740" y="15"/>
                    <a:pt x="763" y="23"/>
                  </a:cubicBezTo>
                  <a:lnTo>
                    <a:pt x="763" y="23"/>
                  </a:lnTo>
                  <a:cubicBezTo>
                    <a:pt x="763" y="53"/>
                    <a:pt x="748" y="84"/>
                    <a:pt x="763" y="107"/>
                  </a:cubicBezTo>
                  <a:cubicBezTo>
                    <a:pt x="771" y="122"/>
                    <a:pt x="802" y="107"/>
                    <a:pt x="817" y="114"/>
                  </a:cubicBezTo>
                  <a:cubicBezTo>
                    <a:pt x="847" y="137"/>
                    <a:pt x="863" y="198"/>
                    <a:pt x="901" y="206"/>
                  </a:cubicBezTo>
                  <a:cubicBezTo>
                    <a:pt x="947" y="214"/>
                    <a:pt x="985" y="160"/>
                    <a:pt x="1031" y="153"/>
                  </a:cubicBezTo>
                  <a:cubicBezTo>
                    <a:pt x="1054" y="145"/>
                    <a:pt x="1077" y="160"/>
                    <a:pt x="1100" y="153"/>
                  </a:cubicBezTo>
                  <a:cubicBezTo>
                    <a:pt x="1115" y="153"/>
                    <a:pt x="1130" y="130"/>
                    <a:pt x="1145" y="137"/>
                  </a:cubicBezTo>
                  <a:cubicBezTo>
                    <a:pt x="1168" y="153"/>
                    <a:pt x="1183" y="183"/>
                    <a:pt x="1191" y="206"/>
                  </a:cubicBezTo>
                  <a:cubicBezTo>
                    <a:pt x="1199" y="221"/>
                    <a:pt x="1183" y="229"/>
                    <a:pt x="1191" y="244"/>
                  </a:cubicBezTo>
                  <a:cubicBezTo>
                    <a:pt x="1214" y="267"/>
                    <a:pt x="1244" y="290"/>
                    <a:pt x="1267" y="313"/>
                  </a:cubicBezTo>
                  <a:cubicBezTo>
                    <a:pt x="1260" y="313"/>
                    <a:pt x="1260" y="313"/>
                    <a:pt x="1260" y="313"/>
                  </a:cubicBezTo>
                  <a:cubicBezTo>
                    <a:pt x="1275" y="328"/>
                    <a:pt x="1321" y="351"/>
                    <a:pt x="1306" y="366"/>
                  </a:cubicBezTo>
                  <a:cubicBezTo>
                    <a:pt x="1290" y="397"/>
                    <a:pt x="1252" y="382"/>
                    <a:pt x="1222" y="382"/>
                  </a:cubicBezTo>
                  <a:cubicBezTo>
                    <a:pt x="1199" y="382"/>
                    <a:pt x="1168" y="374"/>
                    <a:pt x="1153" y="389"/>
                  </a:cubicBezTo>
                  <a:cubicBezTo>
                    <a:pt x="1130" y="405"/>
                    <a:pt x="1138" y="435"/>
                    <a:pt x="1138" y="458"/>
                  </a:cubicBezTo>
                  <a:cubicBezTo>
                    <a:pt x="1130" y="473"/>
                    <a:pt x="1130" y="496"/>
                    <a:pt x="1130" y="511"/>
                  </a:cubicBezTo>
                  <a:lnTo>
                    <a:pt x="1130" y="511"/>
                  </a:lnTo>
                  <a:cubicBezTo>
                    <a:pt x="1115" y="534"/>
                    <a:pt x="1115" y="565"/>
                    <a:pt x="1100" y="580"/>
                  </a:cubicBezTo>
                  <a:cubicBezTo>
                    <a:pt x="1084" y="603"/>
                    <a:pt x="1046" y="603"/>
                    <a:pt x="1031" y="626"/>
                  </a:cubicBezTo>
                  <a:cubicBezTo>
                    <a:pt x="1023" y="657"/>
                    <a:pt x="1038" y="687"/>
                    <a:pt x="1031" y="718"/>
                  </a:cubicBezTo>
                  <a:cubicBezTo>
                    <a:pt x="1031" y="733"/>
                    <a:pt x="1015" y="741"/>
                    <a:pt x="1015" y="748"/>
                  </a:cubicBezTo>
                  <a:cubicBezTo>
                    <a:pt x="1008" y="779"/>
                    <a:pt x="1015" y="817"/>
                    <a:pt x="1008" y="847"/>
                  </a:cubicBezTo>
                  <a:cubicBezTo>
                    <a:pt x="1000" y="870"/>
                    <a:pt x="985" y="878"/>
                    <a:pt x="977" y="893"/>
                  </a:cubicBezTo>
                  <a:cubicBezTo>
                    <a:pt x="962" y="901"/>
                    <a:pt x="939" y="901"/>
                    <a:pt x="931" y="916"/>
                  </a:cubicBezTo>
                  <a:cubicBezTo>
                    <a:pt x="916" y="932"/>
                    <a:pt x="931" y="970"/>
                    <a:pt x="908" y="985"/>
                  </a:cubicBezTo>
                  <a:cubicBezTo>
                    <a:pt x="901" y="993"/>
                    <a:pt x="878" y="985"/>
                    <a:pt x="855" y="985"/>
                  </a:cubicBezTo>
                  <a:lnTo>
                    <a:pt x="855" y="985"/>
                  </a:lnTo>
                  <a:cubicBezTo>
                    <a:pt x="847" y="970"/>
                    <a:pt x="847" y="947"/>
                    <a:pt x="832" y="939"/>
                  </a:cubicBezTo>
                  <a:cubicBezTo>
                    <a:pt x="825" y="939"/>
                    <a:pt x="817" y="970"/>
                    <a:pt x="809" y="962"/>
                  </a:cubicBezTo>
                  <a:cubicBezTo>
                    <a:pt x="779" y="939"/>
                    <a:pt x="786" y="870"/>
                    <a:pt x="748" y="870"/>
                  </a:cubicBezTo>
                  <a:cubicBezTo>
                    <a:pt x="702" y="863"/>
                    <a:pt x="687" y="924"/>
                    <a:pt x="656" y="947"/>
                  </a:cubicBezTo>
                  <a:cubicBezTo>
                    <a:pt x="633" y="970"/>
                    <a:pt x="618" y="1000"/>
                    <a:pt x="588" y="993"/>
                  </a:cubicBezTo>
                  <a:cubicBezTo>
                    <a:pt x="565" y="993"/>
                    <a:pt x="550" y="962"/>
                    <a:pt x="534" y="939"/>
                  </a:cubicBezTo>
                  <a:cubicBezTo>
                    <a:pt x="519" y="916"/>
                    <a:pt x="519" y="878"/>
                    <a:pt x="496" y="863"/>
                  </a:cubicBezTo>
                  <a:cubicBezTo>
                    <a:pt x="481" y="855"/>
                    <a:pt x="450" y="893"/>
                    <a:pt x="435" y="878"/>
                  </a:cubicBezTo>
                  <a:cubicBezTo>
                    <a:pt x="412" y="855"/>
                    <a:pt x="435" y="786"/>
                    <a:pt x="397" y="771"/>
                  </a:cubicBezTo>
                  <a:cubicBezTo>
                    <a:pt x="366" y="756"/>
                    <a:pt x="343" y="809"/>
                    <a:pt x="320" y="832"/>
                  </a:cubicBezTo>
                  <a:cubicBezTo>
                    <a:pt x="305" y="855"/>
                    <a:pt x="297" y="893"/>
                    <a:pt x="275" y="901"/>
                  </a:cubicBezTo>
                  <a:cubicBezTo>
                    <a:pt x="252" y="901"/>
                    <a:pt x="267" y="863"/>
                    <a:pt x="275" y="847"/>
                  </a:cubicBezTo>
                  <a:cubicBezTo>
                    <a:pt x="275" y="809"/>
                    <a:pt x="305" y="779"/>
                    <a:pt x="290" y="748"/>
                  </a:cubicBezTo>
                  <a:cubicBezTo>
                    <a:pt x="275" y="710"/>
                    <a:pt x="221" y="703"/>
                    <a:pt x="183" y="680"/>
                  </a:cubicBezTo>
                  <a:cubicBezTo>
                    <a:pt x="152" y="657"/>
                    <a:pt x="114" y="641"/>
                    <a:pt x="83" y="611"/>
                  </a:cubicBezTo>
                  <a:cubicBezTo>
                    <a:pt x="76" y="603"/>
                    <a:pt x="76" y="588"/>
                    <a:pt x="68" y="580"/>
                  </a:cubicBezTo>
                  <a:cubicBezTo>
                    <a:pt x="53" y="565"/>
                    <a:pt x="22" y="557"/>
                    <a:pt x="0" y="54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51" name="Freeform 103"/>
            <p:cNvSpPr>
              <a:spLocks noChangeArrowheads="1"/>
            </p:cNvSpPr>
            <p:nvPr/>
          </p:nvSpPr>
          <p:spPr bwMode="auto">
            <a:xfrm>
              <a:off x="7500449" y="9017000"/>
              <a:ext cx="506379" cy="355600"/>
            </a:xfrm>
            <a:custGeom>
              <a:avLst/>
              <a:gdLst>
                <a:gd name="T0" fmla="*/ 275 w 1406"/>
                <a:gd name="T1" fmla="*/ 214 h 986"/>
                <a:gd name="T2" fmla="*/ 275 w 1406"/>
                <a:gd name="T3" fmla="*/ 214 h 986"/>
                <a:gd name="T4" fmla="*/ 359 w 1406"/>
                <a:gd name="T5" fmla="*/ 214 h 986"/>
                <a:gd name="T6" fmla="*/ 412 w 1406"/>
                <a:gd name="T7" fmla="*/ 61 h 986"/>
                <a:gd name="T8" fmla="*/ 496 w 1406"/>
                <a:gd name="T9" fmla="*/ 84 h 986"/>
                <a:gd name="T10" fmla="*/ 474 w 1406"/>
                <a:gd name="T11" fmla="*/ 15 h 986"/>
                <a:gd name="T12" fmla="*/ 504 w 1406"/>
                <a:gd name="T13" fmla="*/ 0 h 986"/>
                <a:gd name="T14" fmla="*/ 504 w 1406"/>
                <a:gd name="T15" fmla="*/ 0 h 986"/>
                <a:gd name="T16" fmla="*/ 535 w 1406"/>
                <a:gd name="T17" fmla="*/ 0 h 986"/>
                <a:gd name="T18" fmla="*/ 535 w 1406"/>
                <a:gd name="T19" fmla="*/ 0 h 986"/>
                <a:gd name="T20" fmla="*/ 603 w 1406"/>
                <a:gd name="T21" fmla="*/ 38 h 986"/>
                <a:gd name="T22" fmla="*/ 618 w 1406"/>
                <a:gd name="T23" fmla="*/ 69 h 986"/>
                <a:gd name="T24" fmla="*/ 718 w 1406"/>
                <a:gd name="T25" fmla="*/ 138 h 986"/>
                <a:gd name="T26" fmla="*/ 825 w 1406"/>
                <a:gd name="T27" fmla="*/ 206 h 986"/>
                <a:gd name="T28" fmla="*/ 810 w 1406"/>
                <a:gd name="T29" fmla="*/ 305 h 986"/>
                <a:gd name="T30" fmla="*/ 810 w 1406"/>
                <a:gd name="T31" fmla="*/ 359 h 986"/>
                <a:gd name="T32" fmla="*/ 855 w 1406"/>
                <a:gd name="T33" fmla="*/ 290 h 986"/>
                <a:gd name="T34" fmla="*/ 932 w 1406"/>
                <a:gd name="T35" fmla="*/ 229 h 986"/>
                <a:gd name="T36" fmla="*/ 970 w 1406"/>
                <a:gd name="T37" fmla="*/ 336 h 986"/>
                <a:gd name="T38" fmla="*/ 1031 w 1406"/>
                <a:gd name="T39" fmla="*/ 321 h 986"/>
                <a:gd name="T40" fmla="*/ 1069 w 1406"/>
                <a:gd name="T41" fmla="*/ 397 h 986"/>
                <a:gd name="T42" fmla="*/ 1123 w 1406"/>
                <a:gd name="T43" fmla="*/ 451 h 986"/>
                <a:gd name="T44" fmla="*/ 1191 w 1406"/>
                <a:gd name="T45" fmla="*/ 405 h 986"/>
                <a:gd name="T46" fmla="*/ 1283 w 1406"/>
                <a:gd name="T47" fmla="*/ 328 h 986"/>
                <a:gd name="T48" fmla="*/ 1344 w 1406"/>
                <a:gd name="T49" fmla="*/ 420 h 986"/>
                <a:gd name="T50" fmla="*/ 1367 w 1406"/>
                <a:gd name="T51" fmla="*/ 397 h 986"/>
                <a:gd name="T52" fmla="*/ 1390 w 1406"/>
                <a:gd name="T53" fmla="*/ 443 h 986"/>
                <a:gd name="T54" fmla="*/ 1390 w 1406"/>
                <a:gd name="T55" fmla="*/ 443 h 986"/>
                <a:gd name="T56" fmla="*/ 1405 w 1406"/>
                <a:gd name="T57" fmla="*/ 542 h 986"/>
                <a:gd name="T58" fmla="*/ 1382 w 1406"/>
                <a:gd name="T59" fmla="*/ 634 h 986"/>
                <a:gd name="T60" fmla="*/ 1382 w 1406"/>
                <a:gd name="T61" fmla="*/ 688 h 986"/>
                <a:gd name="T62" fmla="*/ 1398 w 1406"/>
                <a:gd name="T63" fmla="*/ 817 h 986"/>
                <a:gd name="T64" fmla="*/ 1352 w 1406"/>
                <a:gd name="T65" fmla="*/ 833 h 986"/>
                <a:gd name="T66" fmla="*/ 1207 w 1406"/>
                <a:gd name="T67" fmla="*/ 825 h 986"/>
                <a:gd name="T68" fmla="*/ 1115 w 1406"/>
                <a:gd name="T69" fmla="*/ 833 h 986"/>
                <a:gd name="T70" fmla="*/ 1077 w 1406"/>
                <a:gd name="T71" fmla="*/ 772 h 986"/>
                <a:gd name="T72" fmla="*/ 1016 w 1406"/>
                <a:gd name="T73" fmla="*/ 764 h 986"/>
                <a:gd name="T74" fmla="*/ 916 w 1406"/>
                <a:gd name="T75" fmla="*/ 833 h 986"/>
                <a:gd name="T76" fmla="*/ 649 w 1406"/>
                <a:gd name="T77" fmla="*/ 924 h 986"/>
                <a:gd name="T78" fmla="*/ 443 w 1406"/>
                <a:gd name="T79" fmla="*/ 970 h 986"/>
                <a:gd name="T80" fmla="*/ 343 w 1406"/>
                <a:gd name="T81" fmla="*/ 962 h 986"/>
                <a:gd name="T82" fmla="*/ 237 w 1406"/>
                <a:gd name="T83" fmla="*/ 985 h 986"/>
                <a:gd name="T84" fmla="*/ 137 w 1406"/>
                <a:gd name="T85" fmla="*/ 962 h 986"/>
                <a:gd name="T86" fmla="*/ 137 w 1406"/>
                <a:gd name="T87" fmla="*/ 962 h 986"/>
                <a:gd name="T88" fmla="*/ 153 w 1406"/>
                <a:gd name="T89" fmla="*/ 894 h 986"/>
                <a:gd name="T90" fmla="*/ 61 w 1406"/>
                <a:gd name="T91" fmla="*/ 794 h 986"/>
                <a:gd name="T92" fmla="*/ 15 w 1406"/>
                <a:gd name="T93" fmla="*/ 810 h 986"/>
                <a:gd name="T94" fmla="*/ 23 w 1406"/>
                <a:gd name="T95" fmla="*/ 710 h 986"/>
                <a:gd name="T96" fmla="*/ 0 w 1406"/>
                <a:gd name="T97" fmla="*/ 649 h 986"/>
                <a:gd name="T98" fmla="*/ 23 w 1406"/>
                <a:gd name="T99" fmla="*/ 580 h 986"/>
                <a:gd name="T100" fmla="*/ 84 w 1406"/>
                <a:gd name="T101" fmla="*/ 558 h 986"/>
                <a:gd name="T102" fmla="*/ 160 w 1406"/>
                <a:gd name="T103" fmla="*/ 588 h 986"/>
                <a:gd name="T104" fmla="*/ 176 w 1406"/>
                <a:gd name="T105" fmla="*/ 550 h 986"/>
                <a:gd name="T106" fmla="*/ 168 w 1406"/>
                <a:gd name="T107" fmla="*/ 451 h 986"/>
                <a:gd name="T108" fmla="*/ 107 w 1406"/>
                <a:gd name="T109" fmla="*/ 344 h 986"/>
                <a:gd name="T110" fmla="*/ 107 w 1406"/>
                <a:gd name="T111" fmla="*/ 344 h 986"/>
                <a:gd name="T112" fmla="*/ 183 w 1406"/>
                <a:gd name="T113" fmla="*/ 260 h 986"/>
                <a:gd name="T114" fmla="*/ 275 w 1406"/>
                <a:gd name="T115" fmla="*/ 214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6" h="986">
                  <a:moveTo>
                    <a:pt x="275" y="214"/>
                  </a:moveTo>
                  <a:lnTo>
                    <a:pt x="275" y="214"/>
                  </a:lnTo>
                  <a:cubicBezTo>
                    <a:pt x="305" y="214"/>
                    <a:pt x="336" y="237"/>
                    <a:pt x="359" y="214"/>
                  </a:cubicBezTo>
                  <a:cubicBezTo>
                    <a:pt x="389" y="176"/>
                    <a:pt x="366" y="99"/>
                    <a:pt x="412" y="61"/>
                  </a:cubicBezTo>
                  <a:cubicBezTo>
                    <a:pt x="435" y="38"/>
                    <a:pt x="474" y="99"/>
                    <a:pt x="496" y="84"/>
                  </a:cubicBezTo>
                  <a:cubicBezTo>
                    <a:pt x="512" y="69"/>
                    <a:pt x="474" y="38"/>
                    <a:pt x="474" y="15"/>
                  </a:cubicBezTo>
                  <a:cubicBezTo>
                    <a:pt x="481" y="8"/>
                    <a:pt x="496" y="0"/>
                    <a:pt x="504" y="0"/>
                  </a:cubicBezTo>
                  <a:lnTo>
                    <a:pt x="504" y="0"/>
                  </a:lnTo>
                  <a:cubicBezTo>
                    <a:pt x="535" y="0"/>
                    <a:pt x="535" y="0"/>
                    <a:pt x="535" y="0"/>
                  </a:cubicBezTo>
                  <a:lnTo>
                    <a:pt x="535" y="0"/>
                  </a:lnTo>
                  <a:cubicBezTo>
                    <a:pt x="557" y="15"/>
                    <a:pt x="588" y="23"/>
                    <a:pt x="603" y="38"/>
                  </a:cubicBezTo>
                  <a:cubicBezTo>
                    <a:pt x="611" y="46"/>
                    <a:pt x="611" y="61"/>
                    <a:pt x="618" y="69"/>
                  </a:cubicBezTo>
                  <a:cubicBezTo>
                    <a:pt x="649" y="99"/>
                    <a:pt x="687" y="115"/>
                    <a:pt x="718" y="138"/>
                  </a:cubicBezTo>
                  <a:cubicBezTo>
                    <a:pt x="756" y="161"/>
                    <a:pt x="810" y="168"/>
                    <a:pt x="825" y="206"/>
                  </a:cubicBezTo>
                  <a:cubicBezTo>
                    <a:pt x="840" y="237"/>
                    <a:pt x="810" y="267"/>
                    <a:pt x="810" y="305"/>
                  </a:cubicBezTo>
                  <a:cubicBezTo>
                    <a:pt x="802" y="321"/>
                    <a:pt x="787" y="359"/>
                    <a:pt x="810" y="359"/>
                  </a:cubicBezTo>
                  <a:cubicBezTo>
                    <a:pt x="832" y="351"/>
                    <a:pt x="840" y="313"/>
                    <a:pt x="855" y="290"/>
                  </a:cubicBezTo>
                  <a:cubicBezTo>
                    <a:pt x="878" y="267"/>
                    <a:pt x="901" y="214"/>
                    <a:pt x="932" y="229"/>
                  </a:cubicBezTo>
                  <a:cubicBezTo>
                    <a:pt x="970" y="244"/>
                    <a:pt x="947" y="313"/>
                    <a:pt x="970" y="336"/>
                  </a:cubicBezTo>
                  <a:cubicBezTo>
                    <a:pt x="985" y="351"/>
                    <a:pt x="1016" y="313"/>
                    <a:pt x="1031" y="321"/>
                  </a:cubicBezTo>
                  <a:cubicBezTo>
                    <a:pt x="1054" y="336"/>
                    <a:pt x="1054" y="374"/>
                    <a:pt x="1069" y="397"/>
                  </a:cubicBezTo>
                  <a:cubicBezTo>
                    <a:pt x="1085" y="420"/>
                    <a:pt x="1100" y="451"/>
                    <a:pt x="1123" y="451"/>
                  </a:cubicBezTo>
                  <a:cubicBezTo>
                    <a:pt x="1153" y="458"/>
                    <a:pt x="1168" y="428"/>
                    <a:pt x="1191" y="405"/>
                  </a:cubicBezTo>
                  <a:cubicBezTo>
                    <a:pt x="1222" y="382"/>
                    <a:pt x="1237" y="321"/>
                    <a:pt x="1283" y="328"/>
                  </a:cubicBezTo>
                  <a:cubicBezTo>
                    <a:pt x="1321" y="328"/>
                    <a:pt x="1314" y="397"/>
                    <a:pt x="1344" y="420"/>
                  </a:cubicBezTo>
                  <a:cubicBezTo>
                    <a:pt x="1352" y="428"/>
                    <a:pt x="1360" y="397"/>
                    <a:pt x="1367" y="397"/>
                  </a:cubicBezTo>
                  <a:cubicBezTo>
                    <a:pt x="1382" y="405"/>
                    <a:pt x="1382" y="428"/>
                    <a:pt x="1390" y="443"/>
                  </a:cubicBezTo>
                  <a:lnTo>
                    <a:pt x="1390" y="443"/>
                  </a:lnTo>
                  <a:cubicBezTo>
                    <a:pt x="1398" y="474"/>
                    <a:pt x="1405" y="504"/>
                    <a:pt x="1405" y="542"/>
                  </a:cubicBezTo>
                  <a:cubicBezTo>
                    <a:pt x="1405" y="573"/>
                    <a:pt x="1390" y="603"/>
                    <a:pt x="1382" y="634"/>
                  </a:cubicBezTo>
                  <a:cubicBezTo>
                    <a:pt x="1375" y="649"/>
                    <a:pt x="1382" y="665"/>
                    <a:pt x="1382" y="688"/>
                  </a:cubicBezTo>
                  <a:cubicBezTo>
                    <a:pt x="1382" y="726"/>
                    <a:pt x="1390" y="772"/>
                    <a:pt x="1398" y="817"/>
                  </a:cubicBezTo>
                  <a:cubicBezTo>
                    <a:pt x="1352" y="833"/>
                    <a:pt x="1352" y="833"/>
                    <a:pt x="1352" y="833"/>
                  </a:cubicBezTo>
                  <a:cubicBezTo>
                    <a:pt x="1306" y="833"/>
                    <a:pt x="1260" y="825"/>
                    <a:pt x="1207" y="825"/>
                  </a:cubicBezTo>
                  <a:cubicBezTo>
                    <a:pt x="1176" y="833"/>
                    <a:pt x="1146" y="848"/>
                    <a:pt x="1115" y="833"/>
                  </a:cubicBezTo>
                  <a:cubicBezTo>
                    <a:pt x="1092" y="825"/>
                    <a:pt x="1092" y="794"/>
                    <a:pt x="1077" y="772"/>
                  </a:cubicBezTo>
                  <a:cubicBezTo>
                    <a:pt x="1077" y="772"/>
                    <a:pt x="1023" y="764"/>
                    <a:pt x="1016" y="764"/>
                  </a:cubicBezTo>
                  <a:cubicBezTo>
                    <a:pt x="1008" y="764"/>
                    <a:pt x="916" y="833"/>
                    <a:pt x="916" y="833"/>
                  </a:cubicBezTo>
                  <a:cubicBezTo>
                    <a:pt x="825" y="863"/>
                    <a:pt x="741" y="894"/>
                    <a:pt x="649" y="924"/>
                  </a:cubicBezTo>
                  <a:cubicBezTo>
                    <a:pt x="580" y="940"/>
                    <a:pt x="512" y="962"/>
                    <a:pt x="443" y="970"/>
                  </a:cubicBezTo>
                  <a:cubicBezTo>
                    <a:pt x="412" y="970"/>
                    <a:pt x="374" y="955"/>
                    <a:pt x="343" y="962"/>
                  </a:cubicBezTo>
                  <a:cubicBezTo>
                    <a:pt x="305" y="962"/>
                    <a:pt x="275" y="985"/>
                    <a:pt x="237" y="985"/>
                  </a:cubicBezTo>
                  <a:cubicBezTo>
                    <a:pt x="199" y="985"/>
                    <a:pt x="168" y="970"/>
                    <a:pt x="137" y="962"/>
                  </a:cubicBezTo>
                  <a:lnTo>
                    <a:pt x="137" y="962"/>
                  </a:lnTo>
                  <a:cubicBezTo>
                    <a:pt x="137" y="940"/>
                    <a:pt x="160" y="917"/>
                    <a:pt x="153" y="894"/>
                  </a:cubicBezTo>
                  <a:cubicBezTo>
                    <a:pt x="130" y="855"/>
                    <a:pt x="99" y="817"/>
                    <a:pt x="61" y="794"/>
                  </a:cubicBezTo>
                  <a:cubicBezTo>
                    <a:pt x="46" y="787"/>
                    <a:pt x="23" y="825"/>
                    <a:pt x="15" y="810"/>
                  </a:cubicBezTo>
                  <a:cubicBezTo>
                    <a:pt x="0" y="779"/>
                    <a:pt x="23" y="741"/>
                    <a:pt x="23" y="710"/>
                  </a:cubicBezTo>
                  <a:cubicBezTo>
                    <a:pt x="23" y="688"/>
                    <a:pt x="0" y="672"/>
                    <a:pt x="0" y="649"/>
                  </a:cubicBezTo>
                  <a:cubicBezTo>
                    <a:pt x="0" y="626"/>
                    <a:pt x="7" y="603"/>
                    <a:pt x="23" y="580"/>
                  </a:cubicBezTo>
                  <a:cubicBezTo>
                    <a:pt x="38" y="565"/>
                    <a:pt x="61" y="550"/>
                    <a:pt x="84" y="558"/>
                  </a:cubicBezTo>
                  <a:cubicBezTo>
                    <a:pt x="107" y="558"/>
                    <a:pt x="130" y="588"/>
                    <a:pt x="160" y="588"/>
                  </a:cubicBezTo>
                  <a:cubicBezTo>
                    <a:pt x="176" y="588"/>
                    <a:pt x="168" y="565"/>
                    <a:pt x="176" y="550"/>
                  </a:cubicBezTo>
                  <a:cubicBezTo>
                    <a:pt x="176" y="519"/>
                    <a:pt x="176" y="481"/>
                    <a:pt x="168" y="451"/>
                  </a:cubicBezTo>
                  <a:cubicBezTo>
                    <a:pt x="153" y="413"/>
                    <a:pt x="130" y="374"/>
                    <a:pt x="107" y="344"/>
                  </a:cubicBezTo>
                  <a:lnTo>
                    <a:pt x="107" y="344"/>
                  </a:lnTo>
                  <a:cubicBezTo>
                    <a:pt x="130" y="313"/>
                    <a:pt x="153" y="283"/>
                    <a:pt x="183" y="260"/>
                  </a:cubicBezTo>
                  <a:cubicBezTo>
                    <a:pt x="206" y="237"/>
                    <a:pt x="244" y="229"/>
                    <a:pt x="275" y="214"/>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52" name="Freeform 104"/>
            <p:cNvSpPr>
              <a:spLocks noChangeArrowheads="1"/>
            </p:cNvSpPr>
            <p:nvPr/>
          </p:nvSpPr>
          <p:spPr bwMode="auto">
            <a:xfrm>
              <a:off x="8100486" y="8929688"/>
              <a:ext cx="193662" cy="112712"/>
            </a:xfrm>
            <a:custGeom>
              <a:avLst/>
              <a:gdLst>
                <a:gd name="T0" fmla="*/ 298 w 536"/>
                <a:gd name="T1" fmla="*/ 305 h 314"/>
                <a:gd name="T2" fmla="*/ 298 w 536"/>
                <a:gd name="T3" fmla="*/ 305 h 314"/>
                <a:gd name="T4" fmla="*/ 336 w 536"/>
                <a:gd name="T5" fmla="*/ 252 h 314"/>
                <a:gd name="T6" fmla="*/ 458 w 536"/>
                <a:gd name="T7" fmla="*/ 183 h 314"/>
                <a:gd name="T8" fmla="*/ 535 w 536"/>
                <a:gd name="T9" fmla="*/ 175 h 314"/>
                <a:gd name="T10" fmla="*/ 535 w 536"/>
                <a:gd name="T11" fmla="*/ 175 h 314"/>
                <a:gd name="T12" fmla="*/ 374 w 536"/>
                <a:gd name="T13" fmla="*/ 30 h 314"/>
                <a:gd name="T14" fmla="*/ 298 w 536"/>
                <a:gd name="T15" fmla="*/ 38 h 314"/>
                <a:gd name="T16" fmla="*/ 260 w 536"/>
                <a:gd name="T17" fmla="*/ 7 h 314"/>
                <a:gd name="T18" fmla="*/ 130 w 536"/>
                <a:gd name="T19" fmla="*/ 15 h 314"/>
                <a:gd name="T20" fmla="*/ 130 w 536"/>
                <a:gd name="T21" fmla="*/ 15 h 314"/>
                <a:gd name="T22" fmla="*/ 176 w 536"/>
                <a:gd name="T23" fmla="*/ 68 h 314"/>
                <a:gd name="T24" fmla="*/ 92 w 536"/>
                <a:gd name="T25" fmla="*/ 84 h 314"/>
                <a:gd name="T26" fmla="*/ 23 w 536"/>
                <a:gd name="T27" fmla="*/ 91 h 314"/>
                <a:gd name="T28" fmla="*/ 8 w 536"/>
                <a:gd name="T29" fmla="*/ 160 h 314"/>
                <a:gd name="T30" fmla="*/ 0 w 536"/>
                <a:gd name="T31" fmla="*/ 213 h 314"/>
                <a:gd name="T32" fmla="*/ 0 w 536"/>
                <a:gd name="T33" fmla="*/ 213 h 314"/>
                <a:gd name="T34" fmla="*/ 84 w 536"/>
                <a:gd name="T35" fmla="*/ 274 h 314"/>
                <a:gd name="T36" fmla="*/ 145 w 536"/>
                <a:gd name="T37" fmla="*/ 244 h 314"/>
                <a:gd name="T38" fmla="*/ 183 w 536"/>
                <a:gd name="T39" fmla="*/ 297 h 314"/>
                <a:gd name="T40" fmla="*/ 298 w 536"/>
                <a:gd name="T41" fmla="*/ 305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6" h="314">
                  <a:moveTo>
                    <a:pt x="298" y="305"/>
                  </a:moveTo>
                  <a:lnTo>
                    <a:pt x="298" y="305"/>
                  </a:lnTo>
                  <a:cubicBezTo>
                    <a:pt x="313" y="290"/>
                    <a:pt x="328" y="274"/>
                    <a:pt x="336" y="252"/>
                  </a:cubicBezTo>
                  <a:cubicBezTo>
                    <a:pt x="359" y="175"/>
                    <a:pt x="374" y="183"/>
                    <a:pt x="458" y="183"/>
                  </a:cubicBezTo>
                  <a:cubicBezTo>
                    <a:pt x="481" y="183"/>
                    <a:pt x="504" y="183"/>
                    <a:pt x="535" y="175"/>
                  </a:cubicBezTo>
                  <a:lnTo>
                    <a:pt x="535" y="175"/>
                  </a:lnTo>
                  <a:cubicBezTo>
                    <a:pt x="489" y="137"/>
                    <a:pt x="428" y="53"/>
                    <a:pt x="374" y="30"/>
                  </a:cubicBezTo>
                  <a:cubicBezTo>
                    <a:pt x="351" y="22"/>
                    <a:pt x="328" y="45"/>
                    <a:pt x="298" y="38"/>
                  </a:cubicBezTo>
                  <a:cubicBezTo>
                    <a:pt x="283" y="38"/>
                    <a:pt x="275" y="7"/>
                    <a:pt x="260" y="7"/>
                  </a:cubicBezTo>
                  <a:cubicBezTo>
                    <a:pt x="214" y="0"/>
                    <a:pt x="176" y="7"/>
                    <a:pt x="130" y="15"/>
                  </a:cubicBezTo>
                  <a:lnTo>
                    <a:pt x="130" y="15"/>
                  </a:lnTo>
                  <a:cubicBezTo>
                    <a:pt x="145" y="30"/>
                    <a:pt x="191" y="53"/>
                    <a:pt x="176" y="68"/>
                  </a:cubicBezTo>
                  <a:cubicBezTo>
                    <a:pt x="160" y="99"/>
                    <a:pt x="122" y="84"/>
                    <a:pt x="92" y="84"/>
                  </a:cubicBezTo>
                  <a:cubicBezTo>
                    <a:pt x="69" y="84"/>
                    <a:pt x="38" y="76"/>
                    <a:pt x="23" y="91"/>
                  </a:cubicBezTo>
                  <a:cubicBezTo>
                    <a:pt x="0" y="107"/>
                    <a:pt x="8" y="137"/>
                    <a:pt x="8" y="160"/>
                  </a:cubicBezTo>
                  <a:cubicBezTo>
                    <a:pt x="0" y="175"/>
                    <a:pt x="0" y="198"/>
                    <a:pt x="0" y="213"/>
                  </a:cubicBezTo>
                  <a:lnTo>
                    <a:pt x="0" y="213"/>
                  </a:lnTo>
                  <a:cubicBezTo>
                    <a:pt x="23" y="236"/>
                    <a:pt x="53" y="267"/>
                    <a:pt x="84" y="274"/>
                  </a:cubicBezTo>
                  <a:cubicBezTo>
                    <a:pt x="107" y="282"/>
                    <a:pt x="122" y="236"/>
                    <a:pt x="145" y="244"/>
                  </a:cubicBezTo>
                  <a:cubicBezTo>
                    <a:pt x="168" y="244"/>
                    <a:pt x="160" y="290"/>
                    <a:pt x="183" y="297"/>
                  </a:cubicBezTo>
                  <a:cubicBezTo>
                    <a:pt x="229" y="313"/>
                    <a:pt x="244" y="297"/>
                    <a:pt x="298" y="30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53" name="Freeform 105"/>
            <p:cNvSpPr>
              <a:spLocks noChangeArrowheads="1"/>
            </p:cNvSpPr>
            <p:nvPr/>
          </p:nvSpPr>
          <p:spPr bwMode="auto">
            <a:xfrm>
              <a:off x="8316371" y="8907463"/>
              <a:ext cx="126992" cy="74612"/>
            </a:xfrm>
            <a:custGeom>
              <a:avLst/>
              <a:gdLst>
                <a:gd name="T0" fmla="*/ 46 w 353"/>
                <a:gd name="T1" fmla="*/ 192 h 208"/>
                <a:gd name="T2" fmla="*/ 46 w 353"/>
                <a:gd name="T3" fmla="*/ 192 h 208"/>
                <a:gd name="T4" fmla="*/ 123 w 353"/>
                <a:gd name="T5" fmla="*/ 176 h 208"/>
                <a:gd name="T6" fmla="*/ 291 w 353"/>
                <a:gd name="T7" fmla="*/ 199 h 208"/>
                <a:gd name="T8" fmla="*/ 352 w 353"/>
                <a:gd name="T9" fmla="*/ 169 h 208"/>
                <a:gd name="T10" fmla="*/ 352 w 353"/>
                <a:gd name="T11" fmla="*/ 169 h 208"/>
                <a:gd name="T12" fmla="*/ 230 w 353"/>
                <a:gd name="T13" fmla="*/ 62 h 208"/>
                <a:gd name="T14" fmla="*/ 31 w 353"/>
                <a:gd name="T15" fmla="*/ 23 h 208"/>
                <a:gd name="T16" fmla="*/ 46 w 353"/>
                <a:gd name="T17"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3" h="208">
                  <a:moveTo>
                    <a:pt x="46" y="192"/>
                  </a:moveTo>
                  <a:lnTo>
                    <a:pt x="46" y="192"/>
                  </a:lnTo>
                  <a:cubicBezTo>
                    <a:pt x="69" y="176"/>
                    <a:pt x="100" y="169"/>
                    <a:pt x="123" y="176"/>
                  </a:cubicBezTo>
                  <a:cubicBezTo>
                    <a:pt x="176" y="184"/>
                    <a:pt x="237" y="207"/>
                    <a:pt x="291" y="199"/>
                  </a:cubicBezTo>
                  <a:cubicBezTo>
                    <a:pt x="314" y="192"/>
                    <a:pt x="329" y="184"/>
                    <a:pt x="352" y="169"/>
                  </a:cubicBezTo>
                  <a:lnTo>
                    <a:pt x="352" y="169"/>
                  </a:lnTo>
                  <a:cubicBezTo>
                    <a:pt x="321" y="146"/>
                    <a:pt x="268" y="77"/>
                    <a:pt x="230" y="62"/>
                  </a:cubicBezTo>
                  <a:cubicBezTo>
                    <a:pt x="168" y="39"/>
                    <a:pt x="100" y="0"/>
                    <a:pt x="31" y="23"/>
                  </a:cubicBezTo>
                  <a:cubicBezTo>
                    <a:pt x="0" y="31"/>
                    <a:pt x="46" y="161"/>
                    <a:pt x="46" y="19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54" name="Freeform 106"/>
            <p:cNvSpPr>
              <a:spLocks noChangeArrowheads="1"/>
            </p:cNvSpPr>
            <p:nvPr/>
          </p:nvSpPr>
          <p:spPr bwMode="auto">
            <a:xfrm>
              <a:off x="7995717" y="9005888"/>
              <a:ext cx="844495" cy="531812"/>
            </a:xfrm>
            <a:custGeom>
              <a:avLst/>
              <a:gdLst>
                <a:gd name="T0" fmla="*/ 672 w 2346"/>
                <a:gd name="T1" fmla="*/ 69 h 1476"/>
                <a:gd name="T2" fmla="*/ 328 w 2346"/>
                <a:gd name="T3" fmla="*/ 84 h 1476"/>
                <a:gd name="T4" fmla="*/ 588 w 2346"/>
                <a:gd name="T5" fmla="*/ 92 h 1476"/>
                <a:gd name="T6" fmla="*/ 435 w 2346"/>
                <a:gd name="T7" fmla="*/ 31 h 1476"/>
                <a:gd name="T8" fmla="*/ 290 w 2346"/>
                <a:gd name="T9" fmla="*/ 0 h 1476"/>
                <a:gd name="T10" fmla="*/ 260 w 2346"/>
                <a:gd name="T11" fmla="*/ 69 h 1476"/>
                <a:gd name="T12" fmla="*/ 191 w 2346"/>
                <a:gd name="T13" fmla="*/ 207 h 1476"/>
                <a:gd name="T14" fmla="*/ 168 w 2346"/>
                <a:gd name="T15" fmla="*/ 336 h 1476"/>
                <a:gd name="T16" fmla="*/ 91 w 2346"/>
                <a:gd name="T17" fmla="*/ 405 h 1476"/>
                <a:gd name="T18" fmla="*/ 15 w 2346"/>
                <a:gd name="T19" fmla="*/ 474 h 1476"/>
                <a:gd name="T20" fmla="*/ 30 w 2346"/>
                <a:gd name="T21" fmla="*/ 573 h 1476"/>
                <a:gd name="T22" fmla="*/ 7 w 2346"/>
                <a:gd name="T23" fmla="*/ 719 h 1476"/>
                <a:gd name="T24" fmla="*/ 23 w 2346"/>
                <a:gd name="T25" fmla="*/ 848 h 1476"/>
                <a:gd name="T26" fmla="*/ 198 w 2346"/>
                <a:gd name="T27" fmla="*/ 917 h 1476"/>
                <a:gd name="T28" fmla="*/ 458 w 2346"/>
                <a:gd name="T29" fmla="*/ 909 h 1476"/>
                <a:gd name="T30" fmla="*/ 641 w 2346"/>
                <a:gd name="T31" fmla="*/ 1055 h 1476"/>
                <a:gd name="T32" fmla="*/ 832 w 2346"/>
                <a:gd name="T33" fmla="*/ 1200 h 1476"/>
                <a:gd name="T34" fmla="*/ 1023 w 2346"/>
                <a:gd name="T35" fmla="*/ 1200 h 1476"/>
                <a:gd name="T36" fmla="*/ 1229 w 2346"/>
                <a:gd name="T37" fmla="*/ 1330 h 1476"/>
                <a:gd name="T38" fmla="*/ 1275 w 2346"/>
                <a:gd name="T39" fmla="*/ 1436 h 1476"/>
                <a:gd name="T40" fmla="*/ 1321 w 2346"/>
                <a:gd name="T41" fmla="*/ 1444 h 1476"/>
                <a:gd name="T42" fmla="*/ 1443 w 2346"/>
                <a:gd name="T43" fmla="*/ 1337 h 1476"/>
                <a:gd name="T44" fmla="*/ 1909 w 2346"/>
                <a:gd name="T45" fmla="*/ 986 h 1476"/>
                <a:gd name="T46" fmla="*/ 2169 w 2346"/>
                <a:gd name="T47" fmla="*/ 390 h 1476"/>
                <a:gd name="T48" fmla="*/ 1520 w 2346"/>
                <a:gd name="T49" fmla="*/ 359 h 1476"/>
                <a:gd name="T50" fmla="*/ 1077 w 2346"/>
                <a:gd name="T51" fmla="*/ 169 h 1476"/>
                <a:gd name="T52" fmla="*/ 939 w 2346"/>
                <a:gd name="T53" fmla="*/ 260 h 1476"/>
                <a:gd name="T54" fmla="*/ 909 w 2346"/>
                <a:gd name="T55" fmla="*/ 375 h 1476"/>
                <a:gd name="T56" fmla="*/ 718 w 2346"/>
                <a:gd name="T57" fmla="*/ 321 h 1476"/>
                <a:gd name="T58" fmla="*/ 641 w 2346"/>
                <a:gd name="T59" fmla="*/ 352 h 1476"/>
                <a:gd name="T60" fmla="*/ 573 w 2346"/>
                <a:gd name="T61" fmla="*/ 306 h 1476"/>
                <a:gd name="T62" fmla="*/ 702 w 2346"/>
                <a:gd name="T63" fmla="*/ 161 h 1476"/>
                <a:gd name="T64" fmla="*/ 672 w 2346"/>
                <a:gd name="T65" fmla="*/ 69 h 1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46" h="1476">
                  <a:moveTo>
                    <a:pt x="672" y="69"/>
                  </a:moveTo>
                  <a:lnTo>
                    <a:pt x="672" y="69"/>
                  </a:lnTo>
                  <a:cubicBezTo>
                    <a:pt x="641" y="92"/>
                    <a:pt x="618" y="123"/>
                    <a:pt x="565" y="123"/>
                  </a:cubicBezTo>
                  <a:cubicBezTo>
                    <a:pt x="504" y="130"/>
                    <a:pt x="374" y="123"/>
                    <a:pt x="328" y="84"/>
                  </a:cubicBezTo>
                  <a:cubicBezTo>
                    <a:pt x="404" y="84"/>
                    <a:pt x="519" y="123"/>
                    <a:pt x="588" y="92"/>
                  </a:cubicBezTo>
                  <a:lnTo>
                    <a:pt x="588" y="92"/>
                  </a:lnTo>
                  <a:cubicBezTo>
                    <a:pt x="534" y="84"/>
                    <a:pt x="519" y="100"/>
                    <a:pt x="473" y="84"/>
                  </a:cubicBezTo>
                  <a:cubicBezTo>
                    <a:pt x="450" y="77"/>
                    <a:pt x="458" y="31"/>
                    <a:pt x="435" y="31"/>
                  </a:cubicBezTo>
                  <a:cubicBezTo>
                    <a:pt x="412" y="23"/>
                    <a:pt x="397" y="69"/>
                    <a:pt x="374" y="61"/>
                  </a:cubicBezTo>
                  <a:cubicBezTo>
                    <a:pt x="343" y="54"/>
                    <a:pt x="313" y="23"/>
                    <a:pt x="290" y="0"/>
                  </a:cubicBezTo>
                  <a:lnTo>
                    <a:pt x="290" y="0"/>
                  </a:lnTo>
                  <a:cubicBezTo>
                    <a:pt x="275" y="23"/>
                    <a:pt x="275" y="54"/>
                    <a:pt x="260" y="69"/>
                  </a:cubicBezTo>
                  <a:cubicBezTo>
                    <a:pt x="244" y="92"/>
                    <a:pt x="206" y="92"/>
                    <a:pt x="191" y="115"/>
                  </a:cubicBezTo>
                  <a:cubicBezTo>
                    <a:pt x="183" y="146"/>
                    <a:pt x="198" y="176"/>
                    <a:pt x="191" y="207"/>
                  </a:cubicBezTo>
                  <a:cubicBezTo>
                    <a:pt x="191" y="222"/>
                    <a:pt x="175" y="230"/>
                    <a:pt x="175" y="237"/>
                  </a:cubicBezTo>
                  <a:cubicBezTo>
                    <a:pt x="168" y="268"/>
                    <a:pt x="175" y="306"/>
                    <a:pt x="168" y="336"/>
                  </a:cubicBezTo>
                  <a:cubicBezTo>
                    <a:pt x="160" y="359"/>
                    <a:pt x="145" y="367"/>
                    <a:pt x="137" y="382"/>
                  </a:cubicBezTo>
                  <a:cubicBezTo>
                    <a:pt x="122" y="390"/>
                    <a:pt x="99" y="390"/>
                    <a:pt x="91" y="405"/>
                  </a:cubicBezTo>
                  <a:cubicBezTo>
                    <a:pt x="76" y="421"/>
                    <a:pt x="91" y="459"/>
                    <a:pt x="68" y="474"/>
                  </a:cubicBezTo>
                  <a:cubicBezTo>
                    <a:pt x="61" y="482"/>
                    <a:pt x="38" y="474"/>
                    <a:pt x="15" y="474"/>
                  </a:cubicBezTo>
                  <a:lnTo>
                    <a:pt x="15" y="474"/>
                  </a:lnTo>
                  <a:cubicBezTo>
                    <a:pt x="23" y="505"/>
                    <a:pt x="30" y="535"/>
                    <a:pt x="30" y="573"/>
                  </a:cubicBezTo>
                  <a:cubicBezTo>
                    <a:pt x="30" y="604"/>
                    <a:pt x="15" y="634"/>
                    <a:pt x="7" y="665"/>
                  </a:cubicBezTo>
                  <a:cubicBezTo>
                    <a:pt x="0" y="680"/>
                    <a:pt x="7" y="696"/>
                    <a:pt x="7" y="719"/>
                  </a:cubicBezTo>
                  <a:cubicBezTo>
                    <a:pt x="7" y="757"/>
                    <a:pt x="15" y="803"/>
                    <a:pt x="23" y="848"/>
                  </a:cubicBezTo>
                  <a:lnTo>
                    <a:pt x="23" y="848"/>
                  </a:lnTo>
                  <a:cubicBezTo>
                    <a:pt x="76" y="848"/>
                    <a:pt x="137" y="825"/>
                    <a:pt x="183" y="841"/>
                  </a:cubicBezTo>
                  <a:cubicBezTo>
                    <a:pt x="206" y="856"/>
                    <a:pt x="175" y="909"/>
                    <a:pt x="198" y="917"/>
                  </a:cubicBezTo>
                  <a:cubicBezTo>
                    <a:pt x="244" y="932"/>
                    <a:pt x="298" y="917"/>
                    <a:pt x="343" y="909"/>
                  </a:cubicBezTo>
                  <a:cubicBezTo>
                    <a:pt x="382" y="909"/>
                    <a:pt x="420" y="894"/>
                    <a:pt x="458" y="909"/>
                  </a:cubicBezTo>
                  <a:cubicBezTo>
                    <a:pt x="489" y="925"/>
                    <a:pt x="504" y="963"/>
                    <a:pt x="527" y="986"/>
                  </a:cubicBezTo>
                  <a:cubicBezTo>
                    <a:pt x="565" y="1016"/>
                    <a:pt x="603" y="1032"/>
                    <a:pt x="641" y="1055"/>
                  </a:cubicBezTo>
                  <a:cubicBezTo>
                    <a:pt x="664" y="1078"/>
                    <a:pt x="672" y="1108"/>
                    <a:pt x="695" y="1123"/>
                  </a:cubicBezTo>
                  <a:cubicBezTo>
                    <a:pt x="733" y="1154"/>
                    <a:pt x="779" y="1184"/>
                    <a:pt x="832" y="1200"/>
                  </a:cubicBezTo>
                  <a:cubicBezTo>
                    <a:pt x="871" y="1200"/>
                    <a:pt x="901" y="1161"/>
                    <a:pt x="939" y="1161"/>
                  </a:cubicBezTo>
                  <a:cubicBezTo>
                    <a:pt x="970" y="1161"/>
                    <a:pt x="993" y="1192"/>
                    <a:pt x="1023" y="1200"/>
                  </a:cubicBezTo>
                  <a:cubicBezTo>
                    <a:pt x="1054" y="1200"/>
                    <a:pt x="1092" y="1169"/>
                    <a:pt x="1123" y="1184"/>
                  </a:cubicBezTo>
                  <a:cubicBezTo>
                    <a:pt x="1168" y="1215"/>
                    <a:pt x="1184" y="1291"/>
                    <a:pt x="1229" y="1330"/>
                  </a:cubicBezTo>
                  <a:cubicBezTo>
                    <a:pt x="1245" y="1345"/>
                    <a:pt x="1283" y="1307"/>
                    <a:pt x="1298" y="1330"/>
                  </a:cubicBezTo>
                  <a:cubicBezTo>
                    <a:pt x="1306" y="1353"/>
                    <a:pt x="1275" y="1414"/>
                    <a:pt x="1275" y="1436"/>
                  </a:cubicBezTo>
                  <a:lnTo>
                    <a:pt x="1275" y="1436"/>
                  </a:lnTo>
                  <a:cubicBezTo>
                    <a:pt x="1290" y="1444"/>
                    <a:pt x="1306" y="1444"/>
                    <a:pt x="1321" y="1444"/>
                  </a:cubicBezTo>
                  <a:cubicBezTo>
                    <a:pt x="1367" y="1444"/>
                    <a:pt x="1413" y="1475"/>
                    <a:pt x="1459" y="1475"/>
                  </a:cubicBezTo>
                  <a:cubicBezTo>
                    <a:pt x="1459" y="1436"/>
                    <a:pt x="1451" y="1383"/>
                    <a:pt x="1443" y="1337"/>
                  </a:cubicBezTo>
                  <a:cubicBezTo>
                    <a:pt x="1482" y="1230"/>
                    <a:pt x="1474" y="1146"/>
                    <a:pt x="1596" y="1100"/>
                  </a:cubicBezTo>
                  <a:cubicBezTo>
                    <a:pt x="1703" y="1055"/>
                    <a:pt x="1802" y="1009"/>
                    <a:pt x="1909" y="986"/>
                  </a:cubicBezTo>
                  <a:cubicBezTo>
                    <a:pt x="2169" y="932"/>
                    <a:pt x="2169" y="665"/>
                    <a:pt x="2077" y="474"/>
                  </a:cubicBezTo>
                  <a:cubicBezTo>
                    <a:pt x="2054" y="413"/>
                    <a:pt x="2138" y="428"/>
                    <a:pt x="2169" y="390"/>
                  </a:cubicBezTo>
                  <a:cubicBezTo>
                    <a:pt x="2345" y="222"/>
                    <a:pt x="1963" y="268"/>
                    <a:pt x="1886" y="291"/>
                  </a:cubicBezTo>
                  <a:cubicBezTo>
                    <a:pt x="1764" y="321"/>
                    <a:pt x="1627" y="291"/>
                    <a:pt x="1520" y="359"/>
                  </a:cubicBezTo>
                  <a:cubicBezTo>
                    <a:pt x="1489" y="375"/>
                    <a:pt x="1298" y="405"/>
                    <a:pt x="1382" y="344"/>
                  </a:cubicBezTo>
                  <a:cubicBezTo>
                    <a:pt x="1497" y="268"/>
                    <a:pt x="1084" y="39"/>
                    <a:pt x="1077" y="169"/>
                  </a:cubicBezTo>
                  <a:cubicBezTo>
                    <a:pt x="1077" y="268"/>
                    <a:pt x="1000" y="268"/>
                    <a:pt x="939" y="260"/>
                  </a:cubicBezTo>
                  <a:lnTo>
                    <a:pt x="939" y="260"/>
                  </a:lnTo>
                  <a:cubicBezTo>
                    <a:pt x="932" y="291"/>
                    <a:pt x="924" y="291"/>
                    <a:pt x="916" y="314"/>
                  </a:cubicBezTo>
                  <a:cubicBezTo>
                    <a:pt x="909" y="336"/>
                    <a:pt x="924" y="367"/>
                    <a:pt x="909" y="375"/>
                  </a:cubicBezTo>
                  <a:cubicBezTo>
                    <a:pt x="863" y="390"/>
                    <a:pt x="817" y="382"/>
                    <a:pt x="771" y="367"/>
                  </a:cubicBezTo>
                  <a:cubicBezTo>
                    <a:pt x="748" y="359"/>
                    <a:pt x="741" y="336"/>
                    <a:pt x="718" y="321"/>
                  </a:cubicBezTo>
                  <a:cubicBezTo>
                    <a:pt x="702" y="306"/>
                    <a:pt x="672" y="275"/>
                    <a:pt x="657" y="291"/>
                  </a:cubicBezTo>
                  <a:cubicBezTo>
                    <a:pt x="634" y="298"/>
                    <a:pt x="664" y="344"/>
                    <a:pt x="641" y="352"/>
                  </a:cubicBezTo>
                  <a:cubicBezTo>
                    <a:pt x="618" y="367"/>
                    <a:pt x="580" y="359"/>
                    <a:pt x="557" y="344"/>
                  </a:cubicBezTo>
                  <a:cubicBezTo>
                    <a:pt x="542" y="336"/>
                    <a:pt x="565" y="314"/>
                    <a:pt x="573" y="306"/>
                  </a:cubicBezTo>
                  <a:cubicBezTo>
                    <a:pt x="588" y="283"/>
                    <a:pt x="588" y="260"/>
                    <a:pt x="603" y="245"/>
                  </a:cubicBezTo>
                  <a:cubicBezTo>
                    <a:pt x="634" y="207"/>
                    <a:pt x="679" y="199"/>
                    <a:pt x="702" y="161"/>
                  </a:cubicBezTo>
                  <a:cubicBezTo>
                    <a:pt x="718" y="146"/>
                    <a:pt x="702" y="115"/>
                    <a:pt x="695" y="100"/>
                  </a:cubicBezTo>
                  <a:cubicBezTo>
                    <a:pt x="679" y="77"/>
                    <a:pt x="687" y="92"/>
                    <a:pt x="672" y="6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55" name="Freeform 107"/>
            <p:cNvSpPr>
              <a:spLocks noChangeArrowheads="1"/>
            </p:cNvSpPr>
            <p:nvPr/>
          </p:nvSpPr>
          <p:spPr bwMode="auto">
            <a:xfrm>
              <a:off x="8190966" y="9015413"/>
              <a:ext cx="203187" cy="131762"/>
            </a:xfrm>
            <a:custGeom>
              <a:avLst/>
              <a:gdLst>
                <a:gd name="T0" fmla="*/ 397 w 566"/>
                <a:gd name="T1" fmla="*/ 237 h 368"/>
                <a:gd name="T2" fmla="*/ 397 w 566"/>
                <a:gd name="T3" fmla="*/ 237 h 368"/>
                <a:gd name="T4" fmla="*/ 321 w 566"/>
                <a:gd name="T5" fmla="*/ 207 h 368"/>
                <a:gd name="T6" fmla="*/ 382 w 566"/>
                <a:gd name="T7" fmla="*/ 153 h 368"/>
                <a:gd name="T8" fmla="*/ 512 w 566"/>
                <a:gd name="T9" fmla="*/ 61 h 368"/>
                <a:gd name="T10" fmla="*/ 275 w 566"/>
                <a:gd name="T11" fmla="*/ 16 h 368"/>
                <a:gd name="T12" fmla="*/ 130 w 566"/>
                <a:gd name="T13" fmla="*/ 46 h 368"/>
                <a:gd name="T14" fmla="*/ 130 w 566"/>
                <a:gd name="T15" fmla="*/ 46 h 368"/>
                <a:gd name="T16" fmla="*/ 153 w 566"/>
                <a:gd name="T17" fmla="*/ 77 h 368"/>
                <a:gd name="T18" fmla="*/ 160 w 566"/>
                <a:gd name="T19" fmla="*/ 138 h 368"/>
                <a:gd name="T20" fmla="*/ 61 w 566"/>
                <a:gd name="T21" fmla="*/ 222 h 368"/>
                <a:gd name="T22" fmla="*/ 31 w 566"/>
                <a:gd name="T23" fmla="*/ 283 h 368"/>
                <a:gd name="T24" fmla="*/ 15 w 566"/>
                <a:gd name="T25" fmla="*/ 321 h 368"/>
                <a:gd name="T26" fmla="*/ 99 w 566"/>
                <a:gd name="T27" fmla="*/ 329 h 368"/>
                <a:gd name="T28" fmla="*/ 115 w 566"/>
                <a:gd name="T29" fmla="*/ 268 h 368"/>
                <a:gd name="T30" fmla="*/ 176 w 566"/>
                <a:gd name="T31" fmla="*/ 298 h 368"/>
                <a:gd name="T32" fmla="*/ 229 w 566"/>
                <a:gd name="T33" fmla="*/ 344 h 368"/>
                <a:gd name="T34" fmla="*/ 367 w 566"/>
                <a:gd name="T35" fmla="*/ 352 h 368"/>
                <a:gd name="T36" fmla="*/ 374 w 566"/>
                <a:gd name="T37" fmla="*/ 291 h 368"/>
                <a:gd name="T38" fmla="*/ 397 w 566"/>
                <a:gd name="T39" fmla="*/ 23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6" h="368">
                  <a:moveTo>
                    <a:pt x="397" y="237"/>
                  </a:moveTo>
                  <a:lnTo>
                    <a:pt x="397" y="237"/>
                  </a:lnTo>
                  <a:cubicBezTo>
                    <a:pt x="351" y="230"/>
                    <a:pt x="313" y="207"/>
                    <a:pt x="321" y="207"/>
                  </a:cubicBezTo>
                  <a:cubicBezTo>
                    <a:pt x="336" y="191"/>
                    <a:pt x="359" y="153"/>
                    <a:pt x="382" y="153"/>
                  </a:cubicBezTo>
                  <a:cubicBezTo>
                    <a:pt x="412" y="146"/>
                    <a:pt x="565" y="138"/>
                    <a:pt x="512" y="61"/>
                  </a:cubicBezTo>
                  <a:cubicBezTo>
                    <a:pt x="466" y="0"/>
                    <a:pt x="351" y="31"/>
                    <a:pt x="275" y="16"/>
                  </a:cubicBezTo>
                  <a:cubicBezTo>
                    <a:pt x="191" y="0"/>
                    <a:pt x="160" y="23"/>
                    <a:pt x="130" y="46"/>
                  </a:cubicBezTo>
                  <a:lnTo>
                    <a:pt x="130" y="46"/>
                  </a:lnTo>
                  <a:cubicBezTo>
                    <a:pt x="145" y="69"/>
                    <a:pt x="137" y="54"/>
                    <a:pt x="153" y="77"/>
                  </a:cubicBezTo>
                  <a:cubicBezTo>
                    <a:pt x="160" y="92"/>
                    <a:pt x="176" y="123"/>
                    <a:pt x="160" y="138"/>
                  </a:cubicBezTo>
                  <a:cubicBezTo>
                    <a:pt x="137" y="176"/>
                    <a:pt x="92" y="184"/>
                    <a:pt x="61" y="222"/>
                  </a:cubicBezTo>
                  <a:cubicBezTo>
                    <a:pt x="46" y="237"/>
                    <a:pt x="46" y="260"/>
                    <a:pt x="31" y="283"/>
                  </a:cubicBezTo>
                  <a:cubicBezTo>
                    <a:pt x="23" y="291"/>
                    <a:pt x="0" y="313"/>
                    <a:pt x="15" y="321"/>
                  </a:cubicBezTo>
                  <a:cubicBezTo>
                    <a:pt x="38" y="336"/>
                    <a:pt x="76" y="344"/>
                    <a:pt x="99" y="329"/>
                  </a:cubicBezTo>
                  <a:cubicBezTo>
                    <a:pt x="122" y="321"/>
                    <a:pt x="92" y="275"/>
                    <a:pt x="115" y="268"/>
                  </a:cubicBezTo>
                  <a:cubicBezTo>
                    <a:pt x="130" y="252"/>
                    <a:pt x="160" y="283"/>
                    <a:pt x="176" y="298"/>
                  </a:cubicBezTo>
                  <a:cubicBezTo>
                    <a:pt x="199" y="313"/>
                    <a:pt x="206" y="336"/>
                    <a:pt x="229" y="344"/>
                  </a:cubicBezTo>
                  <a:cubicBezTo>
                    <a:pt x="275" y="359"/>
                    <a:pt x="321" y="367"/>
                    <a:pt x="367" y="352"/>
                  </a:cubicBezTo>
                  <a:cubicBezTo>
                    <a:pt x="382" y="344"/>
                    <a:pt x="367" y="313"/>
                    <a:pt x="374" y="291"/>
                  </a:cubicBezTo>
                  <a:cubicBezTo>
                    <a:pt x="382" y="268"/>
                    <a:pt x="390" y="268"/>
                    <a:pt x="397" y="23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56" name="Freeform 108"/>
            <p:cNvSpPr>
              <a:spLocks noChangeArrowheads="1"/>
            </p:cNvSpPr>
            <p:nvPr/>
          </p:nvSpPr>
          <p:spPr bwMode="auto">
            <a:xfrm>
              <a:off x="7267102" y="6611938"/>
              <a:ext cx="169852" cy="169862"/>
            </a:xfrm>
            <a:custGeom>
              <a:avLst/>
              <a:gdLst>
                <a:gd name="T0" fmla="*/ 473 w 474"/>
                <a:gd name="T1" fmla="*/ 175 h 474"/>
                <a:gd name="T2" fmla="*/ 473 w 474"/>
                <a:gd name="T3" fmla="*/ 175 h 474"/>
                <a:gd name="T4" fmla="*/ 450 w 474"/>
                <a:gd name="T5" fmla="*/ 351 h 474"/>
                <a:gd name="T6" fmla="*/ 466 w 474"/>
                <a:gd name="T7" fmla="*/ 458 h 474"/>
                <a:gd name="T8" fmla="*/ 466 w 474"/>
                <a:gd name="T9" fmla="*/ 458 h 474"/>
                <a:gd name="T10" fmla="*/ 359 w 474"/>
                <a:gd name="T11" fmla="*/ 465 h 474"/>
                <a:gd name="T12" fmla="*/ 252 w 474"/>
                <a:gd name="T13" fmla="*/ 473 h 474"/>
                <a:gd name="T14" fmla="*/ 183 w 474"/>
                <a:gd name="T15" fmla="*/ 465 h 474"/>
                <a:gd name="T16" fmla="*/ 84 w 474"/>
                <a:gd name="T17" fmla="*/ 404 h 474"/>
                <a:gd name="T18" fmla="*/ 23 w 474"/>
                <a:gd name="T19" fmla="*/ 252 h 474"/>
                <a:gd name="T20" fmla="*/ 15 w 474"/>
                <a:gd name="T21" fmla="*/ 190 h 474"/>
                <a:gd name="T22" fmla="*/ 76 w 474"/>
                <a:gd name="T23" fmla="*/ 198 h 474"/>
                <a:gd name="T24" fmla="*/ 68 w 474"/>
                <a:gd name="T25" fmla="*/ 145 h 474"/>
                <a:gd name="T26" fmla="*/ 122 w 474"/>
                <a:gd name="T27" fmla="*/ 160 h 474"/>
                <a:gd name="T28" fmla="*/ 122 w 474"/>
                <a:gd name="T29" fmla="*/ 76 h 474"/>
                <a:gd name="T30" fmla="*/ 229 w 474"/>
                <a:gd name="T31" fmla="*/ 22 h 474"/>
                <a:gd name="T32" fmla="*/ 313 w 474"/>
                <a:gd name="T33" fmla="*/ 7 h 474"/>
                <a:gd name="T34" fmla="*/ 381 w 474"/>
                <a:gd name="T35" fmla="*/ 45 h 474"/>
                <a:gd name="T36" fmla="*/ 381 w 474"/>
                <a:gd name="T37" fmla="*/ 106 h 474"/>
                <a:gd name="T38" fmla="*/ 366 w 474"/>
                <a:gd name="T39" fmla="*/ 183 h 474"/>
                <a:gd name="T40" fmla="*/ 397 w 474"/>
                <a:gd name="T41" fmla="*/ 190 h 474"/>
                <a:gd name="T42" fmla="*/ 473 w 474"/>
                <a:gd name="T43" fmla="*/ 175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4" h="474">
                  <a:moveTo>
                    <a:pt x="473" y="175"/>
                  </a:moveTo>
                  <a:lnTo>
                    <a:pt x="473" y="175"/>
                  </a:lnTo>
                  <a:cubicBezTo>
                    <a:pt x="466" y="236"/>
                    <a:pt x="450" y="290"/>
                    <a:pt x="450" y="351"/>
                  </a:cubicBezTo>
                  <a:cubicBezTo>
                    <a:pt x="450" y="389"/>
                    <a:pt x="458" y="420"/>
                    <a:pt x="466" y="458"/>
                  </a:cubicBezTo>
                  <a:lnTo>
                    <a:pt x="466" y="458"/>
                  </a:lnTo>
                  <a:cubicBezTo>
                    <a:pt x="427" y="458"/>
                    <a:pt x="389" y="465"/>
                    <a:pt x="359" y="465"/>
                  </a:cubicBezTo>
                  <a:cubicBezTo>
                    <a:pt x="320" y="465"/>
                    <a:pt x="282" y="465"/>
                    <a:pt x="252" y="473"/>
                  </a:cubicBezTo>
                  <a:cubicBezTo>
                    <a:pt x="229" y="473"/>
                    <a:pt x="206" y="473"/>
                    <a:pt x="183" y="465"/>
                  </a:cubicBezTo>
                  <a:cubicBezTo>
                    <a:pt x="145" y="450"/>
                    <a:pt x="106" y="435"/>
                    <a:pt x="84" y="404"/>
                  </a:cubicBezTo>
                  <a:cubicBezTo>
                    <a:pt x="45" y="358"/>
                    <a:pt x="38" y="305"/>
                    <a:pt x="23" y="252"/>
                  </a:cubicBezTo>
                  <a:cubicBezTo>
                    <a:pt x="15" y="236"/>
                    <a:pt x="0" y="206"/>
                    <a:pt x="15" y="190"/>
                  </a:cubicBezTo>
                  <a:cubicBezTo>
                    <a:pt x="30" y="175"/>
                    <a:pt x="61" y="206"/>
                    <a:pt x="76" y="198"/>
                  </a:cubicBezTo>
                  <a:cubicBezTo>
                    <a:pt x="91" y="183"/>
                    <a:pt x="61" y="152"/>
                    <a:pt x="68" y="145"/>
                  </a:cubicBezTo>
                  <a:cubicBezTo>
                    <a:pt x="84" y="137"/>
                    <a:pt x="114" y="175"/>
                    <a:pt x="122" y="160"/>
                  </a:cubicBezTo>
                  <a:cubicBezTo>
                    <a:pt x="137" y="137"/>
                    <a:pt x="106" y="99"/>
                    <a:pt x="122" y="76"/>
                  </a:cubicBezTo>
                  <a:cubicBezTo>
                    <a:pt x="145" y="45"/>
                    <a:pt x="191" y="38"/>
                    <a:pt x="229" y="22"/>
                  </a:cubicBezTo>
                  <a:cubicBezTo>
                    <a:pt x="252" y="15"/>
                    <a:pt x="282" y="0"/>
                    <a:pt x="313" y="7"/>
                  </a:cubicBezTo>
                  <a:cubicBezTo>
                    <a:pt x="343" y="7"/>
                    <a:pt x="366" y="22"/>
                    <a:pt x="381" y="45"/>
                  </a:cubicBezTo>
                  <a:cubicBezTo>
                    <a:pt x="389" y="68"/>
                    <a:pt x="381" y="91"/>
                    <a:pt x="381" y="106"/>
                  </a:cubicBezTo>
                  <a:cubicBezTo>
                    <a:pt x="374" y="137"/>
                    <a:pt x="359" y="160"/>
                    <a:pt x="366" y="183"/>
                  </a:cubicBezTo>
                  <a:cubicBezTo>
                    <a:pt x="366" y="198"/>
                    <a:pt x="381" y="190"/>
                    <a:pt x="397" y="190"/>
                  </a:cubicBezTo>
                  <a:cubicBezTo>
                    <a:pt x="420" y="190"/>
                    <a:pt x="443" y="183"/>
                    <a:pt x="473" y="17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57" name="Freeform 109"/>
            <p:cNvSpPr>
              <a:spLocks noChangeArrowheads="1"/>
            </p:cNvSpPr>
            <p:nvPr/>
          </p:nvSpPr>
          <p:spPr bwMode="auto">
            <a:xfrm>
              <a:off x="7338535" y="6503988"/>
              <a:ext cx="720678" cy="569912"/>
            </a:xfrm>
            <a:custGeom>
              <a:avLst/>
              <a:gdLst>
                <a:gd name="T0" fmla="*/ 1421 w 2002"/>
                <a:gd name="T1" fmla="*/ 7 h 1582"/>
                <a:gd name="T2" fmla="*/ 1421 w 2002"/>
                <a:gd name="T3" fmla="*/ 7 h 1582"/>
                <a:gd name="T4" fmla="*/ 1390 w 2002"/>
                <a:gd name="T5" fmla="*/ 76 h 1582"/>
                <a:gd name="T6" fmla="*/ 1207 w 2002"/>
                <a:gd name="T7" fmla="*/ 68 h 1582"/>
                <a:gd name="T8" fmla="*/ 1092 w 2002"/>
                <a:gd name="T9" fmla="*/ 0 h 1582"/>
                <a:gd name="T10" fmla="*/ 1024 w 2002"/>
                <a:gd name="T11" fmla="*/ 84 h 1582"/>
                <a:gd name="T12" fmla="*/ 894 w 2002"/>
                <a:gd name="T13" fmla="*/ 206 h 1582"/>
                <a:gd name="T14" fmla="*/ 794 w 2002"/>
                <a:gd name="T15" fmla="*/ 198 h 1582"/>
                <a:gd name="T16" fmla="*/ 695 w 2002"/>
                <a:gd name="T17" fmla="*/ 275 h 1582"/>
                <a:gd name="T18" fmla="*/ 650 w 2002"/>
                <a:gd name="T19" fmla="*/ 328 h 1582"/>
                <a:gd name="T20" fmla="*/ 642 w 2002"/>
                <a:gd name="T21" fmla="*/ 420 h 1582"/>
                <a:gd name="T22" fmla="*/ 550 w 2002"/>
                <a:gd name="T23" fmla="*/ 366 h 1582"/>
                <a:gd name="T24" fmla="*/ 382 w 2002"/>
                <a:gd name="T25" fmla="*/ 397 h 1582"/>
                <a:gd name="T26" fmla="*/ 275 w 2002"/>
                <a:gd name="T27" fmla="*/ 473 h 1582"/>
                <a:gd name="T28" fmla="*/ 275 w 2002"/>
                <a:gd name="T29" fmla="*/ 473 h 1582"/>
                <a:gd name="T30" fmla="*/ 252 w 2002"/>
                <a:gd name="T31" fmla="*/ 649 h 1582"/>
                <a:gd name="T32" fmla="*/ 268 w 2002"/>
                <a:gd name="T33" fmla="*/ 756 h 1582"/>
                <a:gd name="T34" fmla="*/ 268 w 2002"/>
                <a:gd name="T35" fmla="*/ 756 h 1582"/>
                <a:gd name="T36" fmla="*/ 245 w 2002"/>
                <a:gd name="T37" fmla="*/ 848 h 1582"/>
                <a:gd name="T38" fmla="*/ 268 w 2002"/>
                <a:gd name="T39" fmla="*/ 931 h 1582"/>
                <a:gd name="T40" fmla="*/ 252 w 2002"/>
                <a:gd name="T41" fmla="*/ 1054 h 1582"/>
                <a:gd name="T42" fmla="*/ 199 w 2002"/>
                <a:gd name="T43" fmla="*/ 1100 h 1582"/>
                <a:gd name="T44" fmla="*/ 214 w 2002"/>
                <a:gd name="T45" fmla="*/ 1130 h 1582"/>
                <a:gd name="T46" fmla="*/ 291 w 2002"/>
                <a:gd name="T47" fmla="*/ 1153 h 1582"/>
                <a:gd name="T48" fmla="*/ 291 w 2002"/>
                <a:gd name="T49" fmla="*/ 1184 h 1582"/>
                <a:gd name="T50" fmla="*/ 214 w 2002"/>
                <a:gd name="T51" fmla="*/ 1199 h 1582"/>
                <a:gd name="T52" fmla="*/ 168 w 2002"/>
                <a:gd name="T53" fmla="*/ 1237 h 1582"/>
                <a:gd name="T54" fmla="*/ 61 w 2002"/>
                <a:gd name="T55" fmla="*/ 1214 h 1582"/>
                <a:gd name="T56" fmla="*/ 0 w 2002"/>
                <a:gd name="T57" fmla="*/ 1298 h 1582"/>
                <a:gd name="T58" fmla="*/ 84 w 2002"/>
                <a:gd name="T59" fmla="*/ 1344 h 1582"/>
                <a:gd name="T60" fmla="*/ 84 w 2002"/>
                <a:gd name="T61" fmla="*/ 1344 h 1582"/>
                <a:gd name="T62" fmla="*/ 245 w 2002"/>
                <a:gd name="T63" fmla="*/ 1336 h 1582"/>
                <a:gd name="T64" fmla="*/ 359 w 2002"/>
                <a:gd name="T65" fmla="*/ 1390 h 1582"/>
                <a:gd name="T66" fmla="*/ 359 w 2002"/>
                <a:gd name="T67" fmla="*/ 1390 h 1582"/>
                <a:gd name="T68" fmla="*/ 413 w 2002"/>
                <a:gd name="T69" fmla="*/ 1405 h 1582"/>
                <a:gd name="T70" fmla="*/ 619 w 2002"/>
                <a:gd name="T71" fmla="*/ 1275 h 1582"/>
                <a:gd name="T72" fmla="*/ 657 w 2002"/>
                <a:gd name="T73" fmla="*/ 1222 h 1582"/>
                <a:gd name="T74" fmla="*/ 657 w 2002"/>
                <a:gd name="T75" fmla="*/ 1222 h 1582"/>
                <a:gd name="T76" fmla="*/ 741 w 2002"/>
                <a:gd name="T77" fmla="*/ 1168 h 1582"/>
                <a:gd name="T78" fmla="*/ 856 w 2002"/>
                <a:gd name="T79" fmla="*/ 1176 h 1582"/>
                <a:gd name="T80" fmla="*/ 925 w 2002"/>
                <a:gd name="T81" fmla="*/ 1206 h 1582"/>
                <a:gd name="T82" fmla="*/ 1031 w 2002"/>
                <a:gd name="T83" fmla="*/ 1184 h 1582"/>
                <a:gd name="T84" fmla="*/ 1054 w 2002"/>
                <a:gd name="T85" fmla="*/ 1184 h 1582"/>
                <a:gd name="T86" fmla="*/ 1054 w 2002"/>
                <a:gd name="T87" fmla="*/ 1184 h 1582"/>
                <a:gd name="T88" fmla="*/ 1085 w 2002"/>
                <a:gd name="T89" fmla="*/ 1015 h 1582"/>
                <a:gd name="T90" fmla="*/ 1123 w 2002"/>
                <a:gd name="T91" fmla="*/ 954 h 1582"/>
                <a:gd name="T92" fmla="*/ 1200 w 2002"/>
                <a:gd name="T93" fmla="*/ 939 h 1582"/>
                <a:gd name="T94" fmla="*/ 1314 w 2002"/>
                <a:gd name="T95" fmla="*/ 1008 h 1582"/>
                <a:gd name="T96" fmla="*/ 1299 w 2002"/>
                <a:gd name="T97" fmla="*/ 1130 h 1582"/>
                <a:gd name="T98" fmla="*/ 1299 w 2002"/>
                <a:gd name="T99" fmla="*/ 1130 h 1582"/>
                <a:gd name="T100" fmla="*/ 1383 w 2002"/>
                <a:gd name="T101" fmla="*/ 1199 h 1582"/>
                <a:gd name="T102" fmla="*/ 1658 w 2002"/>
                <a:gd name="T103" fmla="*/ 1420 h 1582"/>
                <a:gd name="T104" fmla="*/ 1872 w 2002"/>
                <a:gd name="T105" fmla="*/ 1413 h 1582"/>
                <a:gd name="T106" fmla="*/ 1917 w 2002"/>
                <a:gd name="T107" fmla="*/ 1581 h 1582"/>
                <a:gd name="T108" fmla="*/ 1978 w 2002"/>
                <a:gd name="T109" fmla="*/ 1497 h 1582"/>
                <a:gd name="T110" fmla="*/ 1940 w 2002"/>
                <a:gd name="T111" fmla="*/ 1359 h 1582"/>
                <a:gd name="T112" fmla="*/ 1726 w 2002"/>
                <a:gd name="T113" fmla="*/ 1023 h 1582"/>
                <a:gd name="T114" fmla="*/ 1551 w 2002"/>
                <a:gd name="T115" fmla="*/ 748 h 1582"/>
                <a:gd name="T116" fmla="*/ 1490 w 2002"/>
                <a:gd name="T117" fmla="*/ 175 h 1582"/>
                <a:gd name="T118" fmla="*/ 1627 w 2002"/>
                <a:gd name="T119" fmla="*/ 137 h 1582"/>
                <a:gd name="T120" fmla="*/ 1490 w 2002"/>
                <a:gd name="T121" fmla="*/ 45 h 1582"/>
                <a:gd name="T122" fmla="*/ 1421 w 2002"/>
                <a:gd name="T123" fmla="*/ 7 h 1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2" h="1582">
                  <a:moveTo>
                    <a:pt x="1421" y="7"/>
                  </a:moveTo>
                  <a:lnTo>
                    <a:pt x="1421" y="7"/>
                  </a:lnTo>
                  <a:cubicBezTo>
                    <a:pt x="1413" y="38"/>
                    <a:pt x="1421" y="68"/>
                    <a:pt x="1390" y="76"/>
                  </a:cubicBezTo>
                  <a:cubicBezTo>
                    <a:pt x="1329" y="99"/>
                    <a:pt x="1261" y="84"/>
                    <a:pt x="1207" y="68"/>
                  </a:cubicBezTo>
                  <a:cubicBezTo>
                    <a:pt x="1161" y="61"/>
                    <a:pt x="1138" y="0"/>
                    <a:pt x="1092" y="0"/>
                  </a:cubicBezTo>
                  <a:cubicBezTo>
                    <a:pt x="1054" y="7"/>
                    <a:pt x="1047" y="61"/>
                    <a:pt x="1024" y="84"/>
                  </a:cubicBezTo>
                  <a:cubicBezTo>
                    <a:pt x="986" y="129"/>
                    <a:pt x="947" y="183"/>
                    <a:pt x="894" y="206"/>
                  </a:cubicBezTo>
                  <a:cubicBezTo>
                    <a:pt x="863" y="221"/>
                    <a:pt x="825" y="191"/>
                    <a:pt x="794" y="198"/>
                  </a:cubicBezTo>
                  <a:cubicBezTo>
                    <a:pt x="756" y="213"/>
                    <a:pt x="726" y="252"/>
                    <a:pt x="695" y="275"/>
                  </a:cubicBezTo>
                  <a:cubicBezTo>
                    <a:pt x="680" y="290"/>
                    <a:pt x="657" y="305"/>
                    <a:pt x="650" y="328"/>
                  </a:cubicBezTo>
                  <a:cubicBezTo>
                    <a:pt x="642" y="359"/>
                    <a:pt x="665" y="412"/>
                    <a:pt x="642" y="420"/>
                  </a:cubicBezTo>
                  <a:cubicBezTo>
                    <a:pt x="611" y="435"/>
                    <a:pt x="588" y="374"/>
                    <a:pt x="550" y="366"/>
                  </a:cubicBezTo>
                  <a:cubicBezTo>
                    <a:pt x="497" y="366"/>
                    <a:pt x="436" y="374"/>
                    <a:pt x="382" y="397"/>
                  </a:cubicBezTo>
                  <a:cubicBezTo>
                    <a:pt x="336" y="412"/>
                    <a:pt x="306" y="450"/>
                    <a:pt x="275" y="473"/>
                  </a:cubicBezTo>
                  <a:lnTo>
                    <a:pt x="275" y="473"/>
                  </a:lnTo>
                  <a:cubicBezTo>
                    <a:pt x="268" y="534"/>
                    <a:pt x="252" y="588"/>
                    <a:pt x="252" y="649"/>
                  </a:cubicBezTo>
                  <a:cubicBezTo>
                    <a:pt x="252" y="687"/>
                    <a:pt x="260" y="718"/>
                    <a:pt x="268" y="756"/>
                  </a:cubicBezTo>
                  <a:lnTo>
                    <a:pt x="268" y="756"/>
                  </a:lnTo>
                  <a:cubicBezTo>
                    <a:pt x="260" y="786"/>
                    <a:pt x="245" y="817"/>
                    <a:pt x="245" y="848"/>
                  </a:cubicBezTo>
                  <a:cubicBezTo>
                    <a:pt x="245" y="878"/>
                    <a:pt x="268" y="901"/>
                    <a:pt x="268" y="931"/>
                  </a:cubicBezTo>
                  <a:cubicBezTo>
                    <a:pt x="275" y="970"/>
                    <a:pt x="268" y="1015"/>
                    <a:pt x="252" y="1054"/>
                  </a:cubicBezTo>
                  <a:cubicBezTo>
                    <a:pt x="245" y="1077"/>
                    <a:pt x="214" y="1077"/>
                    <a:pt x="199" y="1100"/>
                  </a:cubicBezTo>
                  <a:cubicBezTo>
                    <a:pt x="199" y="1107"/>
                    <a:pt x="206" y="1123"/>
                    <a:pt x="214" y="1130"/>
                  </a:cubicBezTo>
                  <a:cubicBezTo>
                    <a:pt x="237" y="1145"/>
                    <a:pt x="275" y="1138"/>
                    <a:pt x="291" y="1153"/>
                  </a:cubicBezTo>
                  <a:cubicBezTo>
                    <a:pt x="306" y="1161"/>
                    <a:pt x="306" y="1184"/>
                    <a:pt x="291" y="1184"/>
                  </a:cubicBezTo>
                  <a:cubicBezTo>
                    <a:pt x="268" y="1199"/>
                    <a:pt x="237" y="1191"/>
                    <a:pt x="214" y="1199"/>
                  </a:cubicBezTo>
                  <a:cubicBezTo>
                    <a:pt x="199" y="1206"/>
                    <a:pt x="183" y="1229"/>
                    <a:pt x="168" y="1237"/>
                  </a:cubicBezTo>
                  <a:cubicBezTo>
                    <a:pt x="130" y="1237"/>
                    <a:pt x="92" y="1199"/>
                    <a:pt x="61" y="1214"/>
                  </a:cubicBezTo>
                  <a:cubicBezTo>
                    <a:pt x="31" y="1229"/>
                    <a:pt x="0" y="1260"/>
                    <a:pt x="0" y="1298"/>
                  </a:cubicBezTo>
                  <a:cubicBezTo>
                    <a:pt x="8" y="1329"/>
                    <a:pt x="54" y="1329"/>
                    <a:pt x="84" y="1344"/>
                  </a:cubicBezTo>
                  <a:lnTo>
                    <a:pt x="84" y="1344"/>
                  </a:lnTo>
                  <a:cubicBezTo>
                    <a:pt x="138" y="1344"/>
                    <a:pt x="191" y="1329"/>
                    <a:pt x="245" y="1336"/>
                  </a:cubicBezTo>
                  <a:cubicBezTo>
                    <a:pt x="291" y="1344"/>
                    <a:pt x="321" y="1375"/>
                    <a:pt x="359" y="1390"/>
                  </a:cubicBezTo>
                  <a:lnTo>
                    <a:pt x="359" y="1390"/>
                  </a:lnTo>
                  <a:cubicBezTo>
                    <a:pt x="382" y="1397"/>
                    <a:pt x="397" y="1413"/>
                    <a:pt x="413" y="1405"/>
                  </a:cubicBezTo>
                  <a:cubicBezTo>
                    <a:pt x="489" y="1375"/>
                    <a:pt x="558" y="1329"/>
                    <a:pt x="619" y="1275"/>
                  </a:cubicBezTo>
                  <a:cubicBezTo>
                    <a:pt x="642" y="1252"/>
                    <a:pt x="634" y="1245"/>
                    <a:pt x="657" y="1222"/>
                  </a:cubicBezTo>
                  <a:lnTo>
                    <a:pt x="657" y="1222"/>
                  </a:lnTo>
                  <a:cubicBezTo>
                    <a:pt x="665" y="1206"/>
                    <a:pt x="733" y="1168"/>
                    <a:pt x="741" y="1168"/>
                  </a:cubicBezTo>
                  <a:cubicBezTo>
                    <a:pt x="772" y="1153"/>
                    <a:pt x="833" y="1153"/>
                    <a:pt x="856" y="1176"/>
                  </a:cubicBezTo>
                  <a:cubicBezTo>
                    <a:pt x="871" y="1199"/>
                    <a:pt x="902" y="1206"/>
                    <a:pt x="925" y="1206"/>
                  </a:cubicBezTo>
                  <a:cubicBezTo>
                    <a:pt x="963" y="1206"/>
                    <a:pt x="993" y="1184"/>
                    <a:pt x="1031" y="1184"/>
                  </a:cubicBezTo>
                  <a:cubicBezTo>
                    <a:pt x="1039" y="1184"/>
                    <a:pt x="1047" y="1184"/>
                    <a:pt x="1054" y="1184"/>
                  </a:cubicBezTo>
                  <a:lnTo>
                    <a:pt x="1054" y="1184"/>
                  </a:lnTo>
                  <a:cubicBezTo>
                    <a:pt x="1062" y="1123"/>
                    <a:pt x="1062" y="1069"/>
                    <a:pt x="1085" y="1015"/>
                  </a:cubicBezTo>
                  <a:cubicBezTo>
                    <a:pt x="1092" y="992"/>
                    <a:pt x="1108" y="970"/>
                    <a:pt x="1123" y="954"/>
                  </a:cubicBezTo>
                  <a:cubicBezTo>
                    <a:pt x="1146" y="939"/>
                    <a:pt x="1177" y="931"/>
                    <a:pt x="1200" y="939"/>
                  </a:cubicBezTo>
                  <a:cubicBezTo>
                    <a:pt x="1238" y="954"/>
                    <a:pt x="1283" y="970"/>
                    <a:pt x="1314" y="1008"/>
                  </a:cubicBezTo>
                  <a:cubicBezTo>
                    <a:pt x="1329" y="1031"/>
                    <a:pt x="1306" y="1100"/>
                    <a:pt x="1299" y="1130"/>
                  </a:cubicBezTo>
                  <a:lnTo>
                    <a:pt x="1299" y="1130"/>
                  </a:lnTo>
                  <a:cubicBezTo>
                    <a:pt x="1329" y="1145"/>
                    <a:pt x="1352" y="1161"/>
                    <a:pt x="1383" y="1199"/>
                  </a:cubicBezTo>
                  <a:cubicBezTo>
                    <a:pt x="1444" y="1275"/>
                    <a:pt x="1551" y="1443"/>
                    <a:pt x="1658" y="1420"/>
                  </a:cubicBezTo>
                  <a:cubicBezTo>
                    <a:pt x="1749" y="1405"/>
                    <a:pt x="1788" y="1375"/>
                    <a:pt x="1872" y="1413"/>
                  </a:cubicBezTo>
                  <a:cubicBezTo>
                    <a:pt x="2001" y="1466"/>
                    <a:pt x="1917" y="1504"/>
                    <a:pt x="1917" y="1581"/>
                  </a:cubicBezTo>
                  <a:cubicBezTo>
                    <a:pt x="1925" y="1558"/>
                    <a:pt x="1971" y="1550"/>
                    <a:pt x="1978" y="1497"/>
                  </a:cubicBezTo>
                  <a:cubicBezTo>
                    <a:pt x="1978" y="1436"/>
                    <a:pt x="1963" y="1405"/>
                    <a:pt x="1940" y="1359"/>
                  </a:cubicBezTo>
                  <a:cubicBezTo>
                    <a:pt x="1894" y="1237"/>
                    <a:pt x="1788" y="1130"/>
                    <a:pt x="1726" y="1023"/>
                  </a:cubicBezTo>
                  <a:cubicBezTo>
                    <a:pt x="1681" y="939"/>
                    <a:pt x="1574" y="825"/>
                    <a:pt x="1551" y="748"/>
                  </a:cubicBezTo>
                  <a:cubicBezTo>
                    <a:pt x="1467" y="580"/>
                    <a:pt x="1314" y="328"/>
                    <a:pt x="1490" y="175"/>
                  </a:cubicBezTo>
                  <a:cubicBezTo>
                    <a:pt x="1513" y="160"/>
                    <a:pt x="1619" y="160"/>
                    <a:pt x="1627" y="137"/>
                  </a:cubicBezTo>
                  <a:cubicBezTo>
                    <a:pt x="1642" y="106"/>
                    <a:pt x="1513" y="61"/>
                    <a:pt x="1490" y="45"/>
                  </a:cubicBezTo>
                  <a:cubicBezTo>
                    <a:pt x="1467" y="30"/>
                    <a:pt x="1444" y="15"/>
                    <a:pt x="1421" y="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58" name="Freeform 110"/>
            <p:cNvSpPr>
              <a:spLocks noChangeArrowheads="1"/>
            </p:cNvSpPr>
            <p:nvPr/>
          </p:nvSpPr>
          <p:spPr bwMode="auto">
            <a:xfrm>
              <a:off x="7717923" y="6838950"/>
              <a:ext cx="100006" cy="92075"/>
            </a:xfrm>
            <a:custGeom>
              <a:avLst/>
              <a:gdLst>
                <a:gd name="T0" fmla="*/ 0 w 276"/>
                <a:gd name="T1" fmla="*/ 253 h 254"/>
                <a:gd name="T2" fmla="*/ 0 w 276"/>
                <a:gd name="T3" fmla="*/ 253 h 254"/>
                <a:gd name="T4" fmla="*/ 245 w 276"/>
                <a:gd name="T5" fmla="*/ 199 h 254"/>
                <a:gd name="T6" fmla="*/ 245 w 276"/>
                <a:gd name="T7" fmla="*/ 199 h 254"/>
                <a:gd name="T8" fmla="*/ 260 w 276"/>
                <a:gd name="T9" fmla="*/ 77 h 254"/>
                <a:gd name="T10" fmla="*/ 146 w 276"/>
                <a:gd name="T11" fmla="*/ 8 h 254"/>
                <a:gd name="T12" fmla="*/ 69 w 276"/>
                <a:gd name="T13" fmla="*/ 23 h 254"/>
                <a:gd name="T14" fmla="*/ 31 w 276"/>
                <a:gd name="T15" fmla="*/ 84 h 254"/>
                <a:gd name="T16" fmla="*/ 0 w 276"/>
                <a:gd name="T17" fmla="*/ 2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6" h="254">
                  <a:moveTo>
                    <a:pt x="0" y="253"/>
                  </a:moveTo>
                  <a:lnTo>
                    <a:pt x="0" y="253"/>
                  </a:lnTo>
                  <a:cubicBezTo>
                    <a:pt x="100" y="245"/>
                    <a:pt x="168" y="176"/>
                    <a:pt x="245" y="199"/>
                  </a:cubicBezTo>
                  <a:lnTo>
                    <a:pt x="245" y="199"/>
                  </a:lnTo>
                  <a:cubicBezTo>
                    <a:pt x="252" y="169"/>
                    <a:pt x="275" y="100"/>
                    <a:pt x="260" y="77"/>
                  </a:cubicBezTo>
                  <a:cubicBezTo>
                    <a:pt x="229" y="39"/>
                    <a:pt x="184" y="23"/>
                    <a:pt x="146" y="8"/>
                  </a:cubicBezTo>
                  <a:cubicBezTo>
                    <a:pt x="123" y="0"/>
                    <a:pt x="92" y="8"/>
                    <a:pt x="69" y="23"/>
                  </a:cubicBezTo>
                  <a:cubicBezTo>
                    <a:pt x="54" y="39"/>
                    <a:pt x="38" y="61"/>
                    <a:pt x="31" y="84"/>
                  </a:cubicBezTo>
                  <a:cubicBezTo>
                    <a:pt x="8" y="138"/>
                    <a:pt x="8" y="192"/>
                    <a:pt x="0" y="25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59" name="Freeform 111"/>
            <p:cNvSpPr>
              <a:spLocks noChangeArrowheads="1"/>
            </p:cNvSpPr>
            <p:nvPr/>
          </p:nvSpPr>
          <p:spPr bwMode="auto">
            <a:xfrm>
              <a:off x="7000419" y="6070601"/>
              <a:ext cx="169852" cy="150813"/>
            </a:xfrm>
            <a:custGeom>
              <a:avLst/>
              <a:gdLst>
                <a:gd name="T0" fmla="*/ 23 w 474"/>
                <a:gd name="T1" fmla="*/ 221 h 421"/>
                <a:gd name="T2" fmla="*/ 23 w 474"/>
                <a:gd name="T3" fmla="*/ 221 h 421"/>
                <a:gd name="T4" fmla="*/ 122 w 474"/>
                <a:gd name="T5" fmla="*/ 252 h 421"/>
                <a:gd name="T6" fmla="*/ 175 w 474"/>
                <a:gd name="T7" fmla="*/ 282 h 421"/>
                <a:gd name="T8" fmla="*/ 221 w 474"/>
                <a:gd name="T9" fmla="*/ 351 h 421"/>
                <a:gd name="T10" fmla="*/ 267 w 474"/>
                <a:gd name="T11" fmla="*/ 389 h 421"/>
                <a:gd name="T12" fmla="*/ 305 w 474"/>
                <a:gd name="T13" fmla="*/ 366 h 421"/>
                <a:gd name="T14" fmla="*/ 382 w 474"/>
                <a:gd name="T15" fmla="*/ 420 h 421"/>
                <a:gd name="T16" fmla="*/ 405 w 474"/>
                <a:gd name="T17" fmla="*/ 359 h 421"/>
                <a:gd name="T18" fmla="*/ 382 w 474"/>
                <a:gd name="T19" fmla="*/ 298 h 421"/>
                <a:gd name="T20" fmla="*/ 435 w 474"/>
                <a:gd name="T21" fmla="*/ 336 h 421"/>
                <a:gd name="T22" fmla="*/ 435 w 474"/>
                <a:gd name="T23" fmla="*/ 336 h 421"/>
                <a:gd name="T24" fmla="*/ 443 w 474"/>
                <a:gd name="T25" fmla="*/ 252 h 421"/>
                <a:gd name="T26" fmla="*/ 405 w 474"/>
                <a:gd name="T27" fmla="*/ 183 h 421"/>
                <a:gd name="T28" fmla="*/ 458 w 474"/>
                <a:gd name="T29" fmla="*/ 130 h 421"/>
                <a:gd name="T30" fmla="*/ 458 w 474"/>
                <a:gd name="T31" fmla="*/ 61 h 421"/>
                <a:gd name="T32" fmla="*/ 420 w 474"/>
                <a:gd name="T33" fmla="*/ 61 h 421"/>
                <a:gd name="T34" fmla="*/ 420 w 474"/>
                <a:gd name="T35" fmla="*/ 61 h 421"/>
                <a:gd name="T36" fmla="*/ 389 w 474"/>
                <a:gd name="T37" fmla="*/ 76 h 421"/>
                <a:gd name="T38" fmla="*/ 328 w 474"/>
                <a:gd name="T39" fmla="*/ 46 h 421"/>
                <a:gd name="T40" fmla="*/ 244 w 474"/>
                <a:gd name="T41" fmla="*/ 76 h 421"/>
                <a:gd name="T42" fmla="*/ 221 w 474"/>
                <a:gd name="T43" fmla="*/ 107 h 421"/>
                <a:gd name="T44" fmla="*/ 145 w 474"/>
                <a:gd name="T45" fmla="*/ 15 h 421"/>
                <a:gd name="T46" fmla="*/ 61 w 474"/>
                <a:gd name="T47" fmla="*/ 15 h 421"/>
                <a:gd name="T48" fmla="*/ 46 w 474"/>
                <a:gd name="T49" fmla="*/ 84 h 421"/>
                <a:gd name="T50" fmla="*/ 7 w 474"/>
                <a:gd name="T51" fmla="*/ 99 h 421"/>
                <a:gd name="T52" fmla="*/ 23 w 474"/>
                <a:gd name="T53" fmla="*/ 22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74" h="421">
                  <a:moveTo>
                    <a:pt x="23" y="221"/>
                  </a:moveTo>
                  <a:lnTo>
                    <a:pt x="23" y="221"/>
                  </a:lnTo>
                  <a:cubicBezTo>
                    <a:pt x="53" y="229"/>
                    <a:pt x="91" y="244"/>
                    <a:pt x="122" y="252"/>
                  </a:cubicBezTo>
                  <a:cubicBezTo>
                    <a:pt x="137" y="259"/>
                    <a:pt x="160" y="267"/>
                    <a:pt x="175" y="282"/>
                  </a:cubicBezTo>
                  <a:cubicBezTo>
                    <a:pt x="198" y="298"/>
                    <a:pt x="206" y="328"/>
                    <a:pt x="221" y="351"/>
                  </a:cubicBezTo>
                  <a:cubicBezTo>
                    <a:pt x="236" y="366"/>
                    <a:pt x="244" y="382"/>
                    <a:pt x="267" y="389"/>
                  </a:cubicBezTo>
                  <a:cubicBezTo>
                    <a:pt x="282" y="389"/>
                    <a:pt x="290" y="366"/>
                    <a:pt x="305" y="366"/>
                  </a:cubicBezTo>
                  <a:cubicBezTo>
                    <a:pt x="336" y="374"/>
                    <a:pt x="351" y="420"/>
                    <a:pt x="382" y="420"/>
                  </a:cubicBezTo>
                  <a:cubicBezTo>
                    <a:pt x="397" y="412"/>
                    <a:pt x="405" y="382"/>
                    <a:pt x="405" y="359"/>
                  </a:cubicBezTo>
                  <a:cubicBezTo>
                    <a:pt x="405" y="336"/>
                    <a:pt x="366" y="313"/>
                    <a:pt x="382" y="298"/>
                  </a:cubicBezTo>
                  <a:cubicBezTo>
                    <a:pt x="405" y="290"/>
                    <a:pt x="420" y="321"/>
                    <a:pt x="435" y="336"/>
                  </a:cubicBezTo>
                  <a:lnTo>
                    <a:pt x="435" y="336"/>
                  </a:lnTo>
                  <a:cubicBezTo>
                    <a:pt x="435" y="313"/>
                    <a:pt x="450" y="282"/>
                    <a:pt x="443" y="252"/>
                  </a:cubicBezTo>
                  <a:cubicBezTo>
                    <a:pt x="443" y="229"/>
                    <a:pt x="405" y="206"/>
                    <a:pt x="405" y="183"/>
                  </a:cubicBezTo>
                  <a:cubicBezTo>
                    <a:pt x="412" y="152"/>
                    <a:pt x="450" y="152"/>
                    <a:pt x="458" y="130"/>
                  </a:cubicBezTo>
                  <a:cubicBezTo>
                    <a:pt x="473" y="114"/>
                    <a:pt x="473" y="84"/>
                    <a:pt x="458" y="61"/>
                  </a:cubicBezTo>
                  <a:cubicBezTo>
                    <a:pt x="458" y="53"/>
                    <a:pt x="435" y="61"/>
                    <a:pt x="420" y="61"/>
                  </a:cubicBezTo>
                  <a:lnTo>
                    <a:pt x="420" y="61"/>
                  </a:lnTo>
                  <a:cubicBezTo>
                    <a:pt x="412" y="69"/>
                    <a:pt x="397" y="76"/>
                    <a:pt x="389" y="76"/>
                  </a:cubicBezTo>
                  <a:cubicBezTo>
                    <a:pt x="366" y="69"/>
                    <a:pt x="351" y="46"/>
                    <a:pt x="328" y="46"/>
                  </a:cubicBezTo>
                  <a:cubicBezTo>
                    <a:pt x="298" y="46"/>
                    <a:pt x="267" y="61"/>
                    <a:pt x="244" y="76"/>
                  </a:cubicBezTo>
                  <a:cubicBezTo>
                    <a:pt x="229" y="76"/>
                    <a:pt x="229" y="114"/>
                    <a:pt x="221" y="107"/>
                  </a:cubicBezTo>
                  <a:cubicBezTo>
                    <a:pt x="183" y="84"/>
                    <a:pt x="183" y="30"/>
                    <a:pt x="145" y="15"/>
                  </a:cubicBezTo>
                  <a:cubicBezTo>
                    <a:pt x="122" y="0"/>
                    <a:pt x="84" y="0"/>
                    <a:pt x="61" y="15"/>
                  </a:cubicBezTo>
                  <a:cubicBezTo>
                    <a:pt x="38" y="30"/>
                    <a:pt x="61" y="61"/>
                    <a:pt x="46" y="84"/>
                  </a:cubicBezTo>
                  <a:cubicBezTo>
                    <a:pt x="46" y="91"/>
                    <a:pt x="15" y="91"/>
                    <a:pt x="7" y="99"/>
                  </a:cubicBezTo>
                  <a:cubicBezTo>
                    <a:pt x="0" y="137"/>
                    <a:pt x="15" y="183"/>
                    <a:pt x="23" y="22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60" name="Freeform 112"/>
            <p:cNvSpPr>
              <a:spLocks noChangeArrowheads="1"/>
            </p:cNvSpPr>
            <p:nvPr/>
          </p:nvSpPr>
          <p:spPr bwMode="auto">
            <a:xfrm>
              <a:off x="7230592" y="6091238"/>
              <a:ext cx="88894" cy="88900"/>
            </a:xfrm>
            <a:custGeom>
              <a:avLst/>
              <a:gdLst>
                <a:gd name="T0" fmla="*/ 100 w 246"/>
                <a:gd name="T1" fmla="*/ 221 h 245"/>
                <a:gd name="T2" fmla="*/ 100 w 246"/>
                <a:gd name="T3" fmla="*/ 221 h 245"/>
                <a:gd name="T4" fmla="*/ 237 w 246"/>
                <a:gd name="T5" fmla="*/ 244 h 245"/>
                <a:gd name="T6" fmla="*/ 237 w 246"/>
                <a:gd name="T7" fmla="*/ 244 h 245"/>
                <a:gd name="T8" fmla="*/ 237 w 246"/>
                <a:gd name="T9" fmla="*/ 198 h 245"/>
                <a:gd name="T10" fmla="*/ 184 w 246"/>
                <a:gd name="T11" fmla="*/ 175 h 245"/>
                <a:gd name="T12" fmla="*/ 153 w 246"/>
                <a:gd name="T13" fmla="*/ 130 h 245"/>
                <a:gd name="T14" fmla="*/ 199 w 246"/>
                <a:gd name="T15" fmla="*/ 107 h 245"/>
                <a:gd name="T16" fmla="*/ 153 w 246"/>
                <a:gd name="T17" fmla="*/ 38 h 245"/>
                <a:gd name="T18" fmla="*/ 153 w 246"/>
                <a:gd name="T19" fmla="*/ 38 h 245"/>
                <a:gd name="T20" fmla="*/ 69 w 246"/>
                <a:gd name="T21" fmla="*/ 8 h 245"/>
                <a:gd name="T22" fmla="*/ 46 w 246"/>
                <a:gd name="T23" fmla="*/ 61 h 245"/>
                <a:gd name="T24" fmla="*/ 31 w 246"/>
                <a:gd name="T25" fmla="*/ 76 h 245"/>
                <a:gd name="T26" fmla="*/ 46 w 246"/>
                <a:gd name="T27" fmla="*/ 99 h 245"/>
                <a:gd name="T28" fmla="*/ 16 w 246"/>
                <a:gd name="T29" fmla="*/ 206 h 245"/>
                <a:gd name="T30" fmla="*/ 100 w 246"/>
                <a:gd name="T31" fmla="*/ 22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5">
                  <a:moveTo>
                    <a:pt x="100" y="221"/>
                  </a:moveTo>
                  <a:lnTo>
                    <a:pt x="100" y="221"/>
                  </a:lnTo>
                  <a:cubicBezTo>
                    <a:pt x="237" y="244"/>
                    <a:pt x="237" y="244"/>
                    <a:pt x="237" y="244"/>
                  </a:cubicBezTo>
                  <a:lnTo>
                    <a:pt x="237" y="244"/>
                  </a:lnTo>
                  <a:cubicBezTo>
                    <a:pt x="237" y="229"/>
                    <a:pt x="245" y="214"/>
                    <a:pt x="237" y="198"/>
                  </a:cubicBezTo>
                  <a:cubicBezTo>
                    <a:pt x="229" y="183"/>
                    <a:pt x="199" y="191"/>
                    <a:pt x="184" y="175"/>
                  </a:cubicBezTo>
                  <a:cubicBezTo>
                    <a:pt x="168" y="168"/>
                    <a:pt x="153" y="145"/>
                    <a:pt x="153" y="130"/>
                  </a:cubicBezTo>
                  <a:cubicBezTo>
                    <a:pt x="161" y="114"/>
                    <a:pt x="199" y="122"/>
                    <a:pt x="199" y="107"/>
                  </a:cubicBezTo>
                  <a:cubicBezTo>
                    <a:pt x="199" y="76"/>
                    <a:pt x="168" y="61"/>
                    <a:pt x="153" y="38"/>
                  </a:cubicBezTo>
                  <a:lnTo>
                    <a:pt x="153" y="38"/>
                  </a:lnTo>
                  <a:cubicBezTo>
                    <a:pt x="123" y="30"/>
                    <a:pt x="100" y="0"/>
                    <a:pt x="69" y="8"/>
                  </a:cubicBezTo>
                  <a:cubicBezTo>
                    <a:pt x="54" y="8"/>
                    <a:pt x="62" y="46"/>
                    <a:pt x="46" y="61"/>
                  </a:cubicBezTo>
                  <a:cubicBezTo>
                    <a:pt x="39" y="69"/>
                    <a:pt x="31" y="69"/>
                    <a:pt x="31" y="76"/>
                  </a:cubicBezTo>
                  <a:cubicBezTo>
                    <a:pt x="23" y="84"/>
                    <a:pt x="46" y="91"/>
                    <a:pt x="46" y="99"/>
                  </a:cubicBezTo>
                  <a:cubicBezTo>
                    <a:pt x="39" y="137"/>
                    <a:pt x="0" y="168"/>
                    <a:pt x="16" y="206"/>
                  </a:cubicBezTo>
                  <a:cubicBezTo>
                    <a:pt x="23" y="229"/>
                    <a:pt x="69" y="214"/>
                    <a:pt x="100" y="22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61" name="Freeform 113"/>
            <p:cNvSpPr>
              <a:spLocks noChangeArrowheads="1"/>
            </p:cNvSpPr>
            <p:nvPr/>
          </p:nvSpPr>
          <p:spPr bwMode="auto">
            <a:xfrm>
              <a:off x="7181383" y="5954714"/>
              <a:ext cx="131754" cy="109537"/>
            </a:xfrm>
            <a:custGeom>
              <a:avLst/>
              <a:gdLst>
                <a:gd name="T0" fmla="*/ 366 w 367"/>
                <a:gd name="T1" fmla="*/ 229 h 306"/>
                <a:gd name="T2" fmla="*/ 366 w 367"/>
                <a:gd name="T3" fmla="*/ 229 h 306"/>
                <a:gd name="T4" fmla="*/ 343 w 367"/>
                <a:gd name="T5" fmla="*/ 298 h 306"/>
                <a:gd name="T6" fmla="*/ 343 w 367"/>
                <a:gd name="T7" fmla="*/ 298 h 306"/>
                <a:gd name="T8" fmla="*/ 237 w 367"/>
                <a:gd name="T9" fmla="*/ 305 h 306"/>
                <a:gd name="T10" fmla="*/ 183 w 367"/>
                <a:gd name="T11" fmla="*/ 305 h 306"/>
                <a:gd name="T12" fmla="*/ 107 w 367"/>
                <a:gd name="T13" fmla="*/ 260 h 306"/>
                <a:gd name="T14" fmla="*/ 84 w 367"/>
                <a:gd name="T15" fmla="*/ 283 h 306"/>
                <a:gd name="T16" fmla="*/ 0 w 367"/>
                <a:gd name="T17" fmla="*/ 260 h 306"/>
                <a:gd name="T18" fmla="*/ 0 w 367"/>
                <a:gd name="T19" fmla="*/ 260 h 306"/>
                <a:gd name="T20" fmla="*/ 46 w 367"/>
                <a:gd name="T21" fmla="*/ 191 h 306"/>
                <a:gd name="T22" fmla="*/ 61 w 367"/>
                <a:gd name="T23" fmla="*/ 115 h 306"/>
                <a:gd name="T24" fmla="*/ 153 w 367"/>
                <a:gd name="T25" fmla="*/ 31 h 306"/>
                <a:gd name="T26" fmla="*/ 244 w 367"/>
                <a:gd name="T27" fmla="*/ 0 h 306"/>
                <a:gd name="T28" fmla="*/ 244 w 367"/>
                <a:gd name="T29" fmla="*/ 0 h 306"/>
                <a:gd name="T30" fmla="*/ 313 w 367"/>
                <a:gd name="T31" fmla="*/ 61 h 306"/>
                <a:gd name="T32" fmla="*/ 321 w 367"/>
                <a:gd name="T33" fmla="*/ 76 h 306"/>
                <a:gd name="T34" fmla="*/ 366 w 367"/>
                <a:gd name="T35" fmla="*/ 22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7" h="306">
                  <a:moveTo>
                    <a:pt x="366" y="229"/>
                  </a:moveTo>
                  <a:lnTo>
                    <a:pt x="366" y="229"/>
                  </a:lnTo>
                  <a:cubicBezTo>
                    <a:pt x="343" y="298"/>
                    <a:pt x="343" y="298"/>
                    <a:pt x="343" y="298"/>
                  </a:cubicBezTo>
                  <a:lnTo>
                    <a:pt x="343" y="298"/>
                  </a:lnTo>
                  <a:cubicBezTo>
                    <a:pt x="305" y="298"/>
                    <a:pt x="275" y="305"/>
                    <a:pt x="237" y="305"/>
                  </a:cubicBezTo>
                  <a:cubicBezTo>
                    <a:pt x="214" y="305"/>
                    <a:pt x="199" y="305"/>
                    <a:pt x="183" y="305"/>
                  </a:cubicBezTo>
                  <a:cubicBezTo>
                    <a:pt x="153" y="290"/>
                    <a:pt x="137" y="267"/>
                    <a:pt x="107" y="260"/>
                  </a:cubicBezTo>
                  <a:cubicBezTo>
                    <a:pt x="99" y="252"/>
                    <a:pt x="99" y="283"/>
                    <a:pt x="84" y="283"/>
                  </a:cubicBezTo>
                  <a:cubicBezTo>
                    <a:pt x="53" y="283"/>
                    <a:pt x="30" y="267"/>
                    <a:pt x="0" y="260"/>
                  </a:cubicBezTo>
                  <a:lnTo>
                    <a:pt x="0" y="260"/>
                  </a:lnTo>
                  <a:cubicBezTo>
                    <a:pt x="15" y="237"/>
                    <a:pt x="38" y="214"/>
                    <a:pt x="46" y="191"/>
                  </a:cubicBezTo>
                  <a:cubicBezTo>
                    <a:pt x="53" y="168"/>
                    <a:pt x="53" y="137"/>
                    <a:pt x="61" y="115"/>
                  </a:cubicBezTo>
                  <a:cubicBezTo>
                    <a:pt x="84" y="84"/>
                    <a:pt x="122" y="53"/>
                    <a:pt x="153" y="31"/>
                  </a:cubicBezTo>
                  <a:cubicBezTo>
                    <a:pt x="183" y="8"/>
                    <a:pt x="214" y="8"/>
                    <a:pt x="244" y="0"/>
                  </a:cubicBezTo>
                  <a:lnTo>
                    <a:pt x="244" y="0"/>
                  </a:lnTo>
                  <a:cubicBezTo>
                    <a:pt x="282" y="23"/>
                    <a:pt x="313" y="46"/>
                    <a:pt x="313" y="61"/>
                  </a:cubicBezTo>
                  <a:cubicBezTo>
                    <a:pt x="321" y="61"/>
                    <a:pt x="321" y="69"/>
                    <a:pt x="321" y="76"/>
                  </a:cubicBezTo>
                  <a:cubicBezTo>
                    <a:pt x="252" y="92"/>
                    <a:pt x="359" y="198"/>
                    <a:pt x="366" y="22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62" name="Freeform 114"/>
            <p:cNvSpPr>
              <a:spLocks noChangeArrowheads="1"/>
            </p:cNvSpPr>
            <p:nvPr/>
          </p:nvSpPr>
          <p:spPr bwMode="auto">
            <a:xfrm>
              <a:off x="7143285" y="6045200"/>
              <a:ext cx="161914" cy="171450"/>
            </a:xfrm>
            <a:custGeom>
              <a:avLst/>
              <a:gdLst>
                <a:gd name="T0" fmla="*/ 23 w 451"/>
                <a:gd name="T1" fmla="*/ 130 h 475"/>
                <a:gd name="T2" fmla="*/ 23 w 451"/>
                <a:gd name="T3" fmla="*/ 130 h 475"/>
                <a:gd name="T4" fmla="*/ 15 w 451"/>
                <a:gd name="T5" fmla="*/ 84 h 475"/>
                <a:gd name="T6" fmla="*/ 84 w 451"/>
                <a:gd name="T7" fmla="*/ 69 h 475"/>
                <a:gd name="T8" fmla="*/ 107 w 451"/>
                <a:gd name="T9" fmla="*/ 8 h 475"/>
                <a:gd name="T10" fmla="*/ 107 w 451"/>
                <a:gd name="T11" fmla="*/ 8 h 475"/>
                <a:gd name="T12" fmla="*/ 191 w 451"/>
                <a:gd name="T13" fmla="*/ 31 h 475"/>
                <a:gd name="T14" fmla="*/ 214 w 451"/>
                <a:gd name="T15" fmla="*/ 8 h 475"/>
                <a:gd name="T16" fmla="*/ 290 w 451"/>
                <a:gd name="T17" fmla="*/ 53 h 475"/>
                <a:gd name="T18" fmla="*/ 344 w 451"/>
                <a:gd name="T19" fmla="*/ 53 h 475"/>
                <a:gd name="T20" fmla="*/ 450 w 451"/>
                <a:gd name="T21" fmla="*/ 46 h 475"/>
                <a:gd name="T22" fmla="*/ 450 w 451"/>
                <a:gd name="T23" fmla="*/ 46 h 475"/>
                <a:gd name="T24" fmla="*/ 443 w 451"/>
                <a:gd name="T25" fmla="*/ 99 h 475"/>
                <a:gd name="T26" fmla="*/ 397 w 451"/>
                <a:gd name="T27" fmla="*/ 168 h 475"/>
                <a:gd name="T28" fmla="*/ 397 w 451"/>
                <a:gd name="T29" fmla="*/ 168 h 475"/>
                <a:gd name="T30" fmla="*/ 313 w 451"/>
                <a:gd name="T31" fmla="*/ 138 h 475"/>
                <a:gd name="T32" fmla="*/ 290 w 451"/>
                <a:gd name="T33" fmla="*/ 191 h 475"/>
                <a:gd name="T34" fmla="*/ 275 w 451"/>
                <a:gd name="T35" fmla="*/ 206 h 475"/>
                <a:gd name="T36" fmla="*/ 290 w 451"/>
                <a:gd name="T37" fmla="*/ 229 h 475"/>
                <a:gd name="T38" fmla="*/ 260 w 451"/>
                <a:gd name="T39" fmla="*/ 336 h 475"/>
                <a:gd name="T40" fmla="*/ 344 w 451"/>
                <a:gd name="T41" fmla="*/ 351 h 475"/>
                <a:gd name="T42" fmla="*/ 344 w 451"/>
                <a:gd name="T43" fmla="*/ 351 h 475"/>
                <a:gd name="T44" fmla="*/ 321 w 451"/>
                <a:gd name="T45" fmla="*/ 397 h 475"/>
                <a:gd name="T46" fmla="*/ 275 w 451"/>
                <a:gd name="T47" fmla="*/ 420 h 475"/>
                <a:gd name="T48" fmla="*/ 176 w 451"/>
                <a:gd name="T49" fmla="*/ 474 h 475"/>
                <a:gd name="T50" fmla="*/ 168 w 451"/>
                <a:gd name="T51" fmla="*/ 458 h 475"/>
                <a:gd name="T52" fmla="*/ 137 w 451"/>
                <a:gd name="T53" fmla="*/ 466 h 475"/>
                <a:gd name="T54" fmla="*/ 130 w 451"/>
                <a:gd name="T55" fmla="*/ 413 h 475"/>
                <a:gd name="T56" fmla="*/ 99 w 451"/>
                <a:gd name="T57" fmla="*/ 413 h 475"/>
                <a:gd name="T58" fmla="*/ 76 w 451"/>
                <a:gd name="T59" fmla="*/ 397 h 475"/>
                <a:gd name="T60" fmla="*/ 69 w 451"/>
                <a:gd name="T61" fmla="*/ 443 h 475"/>
                <a:gd name="T62" fmla="*/ 38 w 451"/>
                <a:gd name="T63" fmla="*/ 405 h 475"/>
                <a:gd name="T64" fmla="*/ 38 w 451"/>
                <a:gd name="T65" fmla="*/ 405 h 475"/>
                <a:gd name="T66" fmla="*/ 46 w 451"/>
                <a:gd name="T67" fmla="*/ 321 h 475"/>
                <a:gd name="T68" fmla="*/ 8 w 451"/>
                <a:gd name="T69" fmla="*/ 252 h 475"/>
                <a:gd name="T70" fmla="*/ 61 w 451"/>
                <a:gd name="T71" fmla="*/ 199 h 475"/>
                <a:gd name="T72" fmla="*/ 61 w 451"/>
                <a:gd name="T73" fmla="*/ 130 h 475"/>
                <a:gd name="T74" fmla="*/ 23 w 451"/>
                <a:gd name="T75" fmla="*/ 13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1" h="475">
                  <a:moveTo>
                    <a:pt x="23" y="130"/>
                  </a:moveTo>
                  <a:lnTo>
                    <a:pt x="23" y="130"/>
                  </a:lnTo>
                  <a:cubicBezTo>
                    <a:pt x="23" y="115"/>
                    <a:pt x="0" y="99"/>
                    <a:pt x="15" y="84"/>
                  </a:cubicBezTo>
                  <a:cubicBezTo>
                    <a:pt x="31" y="69"/>
                    <a:pt x="69" y="84"/>
                    <a:pt x="84" y="69"/>
                  </a:cubicBezTo>
                  <a:cubicBezTo>
                    <a:pt x="107" y="53"/>
                    <a:pt x="99" y="23"/>
                    <a:pt x="107" y="8"/>
                  </a:cubicBezTo>
                  <a:lnTo>
                    <a:pt x="107" y="8"/>
                  </a:lnTo>
                  <a:cubicBezTo>
                    <a:pt x="137" y="15"/>
                    <a:pt x="160" y="31"/>
                    <a:pt x="191" y="31"/>
                  </a:cubicBezTo>
                  <a:cubicBezTo>
                    <a:pt x="206" y="31"/>
                    <a:pt x="206" y="0"/>
                    <a:pt x="214" y="8"/>
                  </a:cubicBezTo>
                  <a:cubicBezTo>
                    <a:pt x="244" y="15"/>
                    <a:pt x="260" y="38"/>
                    <a:pt x="290" y="53"/>
                  </a:cubicBezTo>
                  <a:cubicBezTo>
                    <a:pt x="306" y="53"/>
                    <a:pt x="321" y="53"/>
                    <a:pt x="344" y="53"/>
                  </a:cubicBezTo>
                  <a:cubicBezTo>
                    <a:pt x="382" y="53"/>
                    <a:pt x="412" y="46"/>
                    <a:pt x="450" y="46"/>
                  </a:cubicBezTo>
                  <a:lnTo>
                    <a:pt x="450" y="46"/>
                  </a:lnTo>
                  <a:cubicBezTo>
                    <a:pt x="443" y="99"/>
                    <a:pt x="443" y="99"/>
                    <a:pt x="443" y="99"/>
                  </a:cubicBezTo>
                  <a:cubicBezTo>
                    <a:pt x="397" y="168"/>
                    <a:pt x="397" y="168"/>
                    <a:pt x="397" y="168"/>
                  </a:cubicBezTo>
                  <a:lnTo>
                    <a:pt x="397" y="168"/>
                  </a:lnTo>
                  <a:cubicBezTo>
                    <a:pt x="367" y="160"/>
                    <a:pt x="344" y="130"/>
                    <a:pt x="313" y="138"/>
                  </a:cubicBezTo>
                  <a:cubicBezTo>
                    <a:pt x="298" y="138"/>
                    <a:pt x="306" y="176"/>
                    <a:pt x="290" y="191"/>
                  </a:cubicBezTo>
                  <a:cubicBezTo>
                    <a:pt x="283" y="199"/>
                    <a:pt x="275" y="199"/>
                    <a:pt x="275" y="206"/>
                  </a:cubicBezTo>
                  <a:cubicBezTo>
                    <a:pt x="267" y="214"/>
                    <a:pt x="290" y="221"/>
                    <a:pt x="290" y="229"/>
                  </a:cubicBezTo>
                  <a:cubicBezTo>
                    <a:pt x="283" y="267"/>
                    <a:pt x="244" y="298"/>
                    <a:pt x="260" y="336"/>
                  </a:cubicBezTo>
                  <a:cubicBezTo>
                    <a:pt x="267" y="359"/>
                    <a:pt x="313" y="344"/>
                    <a:pt x="344" y="351"/>
                  </a:cubicBezTo>
                  <a:lnTo>
                    <a:pt x="344" y="351"/>
                  </a:lnTo>
                  <a:cubicBezTo>
                    <a:pt x="336" y="367"/>
                    <a:pt x="336" y="382"/>
                    <a:pt x="321" y="397"/>
                  </a:cubicBezTo>
                  <a:cubicBezTo>
                    <a:pt x="313" y="405"/>
                    <a:pt x="290" y="413"/>
                    <a:pt x="275" y="420"/>
                  </a:cubicBezTo>
                  <a:cubicBezTo>
                    <a:pt x="244" y="435"/>
                    <a:pt x="214" y="458"/>
                    <a:pt x="176" y="474"/>
                  </a:cubicBezTo>
                  <a:cubicBezTo>
                    <a:pt x="176" y="474"/>
                    <a:pt x="176" y="458"/>
                    <a:pt x="168" y="458"/>
                  </a:cubicBezTo>
                  <a:cubicBezTo>
                    <a:pt x="160" y="458"/>
                    <a:pt x="145" y="474"/>
                    <a:pt x="137" y="466"/>
                  </a:cubicBezTo>
                  <a:cubicBezTo>
                    <a:pt x="122" y="451"/>
                    <a:pt x="137" y="428"/>
                    <a:pt x="130" y="413"/>
                  </a:cubicBezTo>
                  <a:cubicBezTo>
                    <a:pt x="122" y="405"/>
                    <a:pt x="107" y="420"/>
                    <a:pt x="99" y="413"/>
                  </a:cubicBezTo>
                  <a:cubicBezTo>
                    <a:pt x="92" y="413"/>
                    <a:pt x="84" y="397"/>
                    <a:pt x="76" y="397"/>
                  </a:cubicBezTo>
                  <a:cubicBezTo>
                    <a:pt x="69" y="413"/>
                    <a:pt x="84" y="443"/>
                    <a:pt x="69" y="443"/>
                  </a:cubicBezTo>
                  <a:cubicBezTo>
                    <a:pt x="53" y="443"/>
                    <a:pt x="46" y="420"/>
                    <a:pt x="38" y="405"/>
                  </a:cubicBezTo>
                  <a:lnTo>
                    <a:pt x="38" y="405"/>
                  </a:lnTo>
                  <a:cubicBezTo>
                    <a:pt x="38" y="382"/>
                    <a:pt x="53" y="351"/>
                    <a:pt x="46" y="321"/>
                  </a:cubicBezTo>
                  <a:cubicBezTo>
                    <a:pt x="46" y="298"/>
                    <a:pt x="8" y="275"/>
                    <a:pt x="8" y="252"/>
                  </a:cubicBezTo>
                  <a:cubicBezTo>
                    <a:pt x="15" y="221"/>
                    <a:pt x="53" y="221"/>
                    <a:pt x="61" y="199"/>
                  </a:cubicBezTo>
                  <a:cubicBezTo>
                    <a:pt x="76" y="183"/>
                    <a:pt x="76" y="153"/>
                    <a:pt x="61" y="130"/>
                  </a:cubicBezTo>
                  <a:cubicBezTo>
                    <a:pt x="61" y="122"/>
                    <a:pt x="38" y="130"/>
                    <a:pt x="23" y="13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63" name="Freeform 115"/>
            <p:cNvSpPr>
              <a:spLocks noChangeArrowheads="1"/>
            </p:cNvSpPr>
            <p:nvPr/>
          </p:nvSpPr>
          <p:spPr bwMode="auto">
            <a:xfrm>
              <a:off x="7286151" y="6037263"/>
              <a:ext cx="225410" cy="157162"/>
            </a:xfrm>
            <a:custGeom>
              <a:avLst/>
              <a:gdLst>
                <a:gd name="T0" fmla="*/ 626 w 627"/>
                <a:gd name="T1" fmla="*/ 222 h 437"/>
                <a:gd name="T2" fmla="*/ 626 w 627"/>
                <a:gd name="T3" fmla="*/ 222 h 437"/>
                <a:gd name="T4" fmla="*/ 558 w 627"/>
                <a:gd name="T5" fmla="*/ 290 h 437"/>
                <a:gd name="T6" fmla="*/ 527 w 627"/>
                <a:gd name="T7" fmla="*/ 382 h 437"/>
                <a:gd name="T8" fmla="*/ 542 w 627"/>
                <a:gd name="T9" fmla="*/ 420 h 437"/>
                <a:gd name="T10" fmla="*/ 481 w 627"/>
                <a:gd name="T11" fmla="*/ 413 h 437"/>
                <a:gd name="T12" fmla="*/ 397 w 627"/>
                <a:gd name="T13" fmla="*/ 436 h 437"/>
                <a:gd name="T14" fmla="*/ 328 w 627"/>
                <a:gd name="T15" fmla="*/ 397 h 437"/>
                <a:gd name="T16" fmla="*/ 267 w 627"/>
                <a:gd name="T17" fmla="*/ 390 h 437"/>
                <a:gd name="T18" fmla="*/ 252 w 627"/>
                <a:gd name="T19" fmla="*/ 413 h 437"/>
                <a:gd name="T20" fmla="*/ 176 w 627"/>
                <a:gd name="T21" fmla="*/ 390 h 437"/>
                <a:gd name="T22" fmla="*/ 138 w 627"/>
                <a:gd name="T23" fmla="*/ 405 h 437"/>
                <a:gd name="T24" fmla="*/ 84 w 627"/>
                <a:gd name="T25" fmla="*/ 397 h 437"/>
                <a:gd name="T26" fmla="*/ 84 w 627"/>
                <a:gd name="T27" fmla="*/ 397 h 437"/>
                <a:gd name="T28" fmla="*/ 84 w 627"/>
                <a:gd name="T29" fmla="*/ 351 h 437"/>
                <a:gd name="T30" fmla="*/ 31 w 627"/>
                <a:gd name="T31" fmla="*/ 328 h 437"/>
                <a:gd name="T32" fmla="*/ 0 w 627"/>
                <a:gd name="T33" fmla="*/ 283 h 437"/>
                <a:gd name="T34" fmla="*/ 46 w 627"/>
                <a:gd name="T35" fmla="*/ 260 h 437"/>
                <a:gd name="T36" fmla="*/ 0 w 627"/>
                <a:gd name="T37" fmla="*/ 191 h 437"/>
                <a:gd name="T38" fmla="*/ 0 w 627"/>
                <a:gd name="T39" fmla="*/ 191 h 437"/>
                <a:gd name="T40" fmla="*/ 46 w 627"/>
                <a:gd name="T41" fmla="*/ 122 h 437"/>
                <a:gd name="T42" fmla="*/ 53 w 627"/>
                <a:gd name="T43" fmla="*/ 69 h 437"/>
                <a:gd name="T44" fmla="*/ 53 w 627"/>
                <a:gd name="T45" fmla="*/ 69 h 437"/>
                <a:gd name="T46" fmla="*/ 76 w 627"/>
                <a:gd name="T47" fmla="*/ 0 h 437"/>
                <a:gd name="T48" fmla="*/ 76 w 627"/>
                <a:gd name="T49" fmla="*/ 0 h 437"/>
                <a:gd name="T50" fmla="*/ 260 w 627"/>
                <a:gd name="T51" fmla="*/ 76 h 437"/>
                <a:gd name="T52" fmla="*/ 626 w 627"/>
                <a:gd name="T53" fmla="*/ 22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7" h="437">
                  <a:moveTo>
                    <a:pt x="626" y="222"/>
                  </a:moveTo>
                  <a:lnTo>
                    <a:pt x="626" y="222"/>
                  </a:lnTo>
                  <a:cubicBezTo>
                    <a:pt x="596" y="252"/>
                    <a:pt x="573" y="260"/>
                    <a:pt x="558" y="290"/>
                  </a:cubicBezTo>
                  <a:cubicBezTo>
                    <a:pt x="535" y="321"/>
                    <a:pt x="535" y="351"/>
                    <a:pt x="527" y="382"/>
                  </a:cubicBezTo>
                  <a:cubicBezTo>
                    <a:pt x="527" y="397"/>
                    <a:pt x="550" y="413"/>
                    <a:pt x="542" y="420"/>
                  </a:cubicBezTo>
                  <a:cubicBezTo>
                    <a:pt x="527" y="428"/>
                    <a:pt x="504" y="413"/>
                    <a:pt x="481" y="413"/>
                  </a:cubicBezTo>
                  <a:cubicBezTo>
                    <a:pt x="451" y="413"/>
                    <a:pt x="428" y="436"/>
                    <a:pt x="397" y="436"/>
                  </a:cubicBezTo>
                  <a:cubicBezTo>
                    <a:pt x="367" y="428"/>
                    <a:pt x="351" y="405"/>
                    <a:pt x="328" y="397"/>
                  </a:cubicBezTo>
                  <a:cubicBezTo>
                    <a:pt x="306" y="390"/>
                    <a:pt x="283" y="382"/>
                    <a:pt x="267" y="390"/>
                  </a:cubicBezTo>
                  <a:cubicBezTo>
                    <a:pt x="260" y="390"/>
                    <a:pt x="260" y="413"/>
                    <a:pt x="252" y="413"/>
                  </a:cubicBezTo>
                  <a:cubicBezTo>
                    <a:pt x="229" y="413"/>
                    <a:pt x="199" y="397"/>
                    <a:pt x="176" y="390"/>
                  </a:cubicBezTo>
                  <a:cubicBezTo>
                    <a:pt x="176" y="390"/>
                    <a:pt x="145" y="405"/>
                    <a:pt x="138" y="405"/>
                  </a:cubicBezTo>
                  <a:cubicBezTo>
                    <a:pt x="130" y="405"/>
                    <a:pt x="84" y="397"/>
                    <a:pt x="84" y="397"/>
                  </a:cubicBezTo>
                  <a:lnTo>
                    <a:pt x="84" y="397"/>
                  </a:lnTo>
                  <a:cubicBezTo>
                    <a:pt x="84" y="382"/>
                    <a:pt x="92" y="367"/>
                    <a:pt x="84" y="351"/>
                  </a:cubicBezTo>
                  <a:cubicBezTo>
                    <a:pt x="76" y="336"/>
                    <a:pt x="46" y="344"/>
                    <a:pt x="31" y="328"/>
                  </a:cubicBezTo>
                  <a:cubicBezTo>
                    <a:pt x="15" y="321"/>
                    <a:pt x="0" y="298"/>
                    <a:pt x="0" y="283"/>
                  </a:cubicBezTo>
                  <a:cubicBezTo>
                    <a:pt x="8" y="267"/>
                    <a:pt x="46" y="275"/>
                    <a:pt x="46" y="260"/>
                  </a:cubicBezTo>
                  <a:cubicBezTo>
                    <a:pt x="46" y="229"/>
                    <a:pt x="15" y="214"/>
                    <a:pt x="0" y="191"/>
                  </a:cubicBezTo>
                  <a:lnTo>
                    <a:pt x="0" y="191"/>
                  </a:lnTo>
                  <a:cubicBezTo>
                    <a:pt x="46" y="122"/>
                    <a:pt x="46" y="122"/>
                    <a:pt x="46" y="122"/>
                  </a:cubicBezTo>
                  <a:cubicBezTo>
                    <a:pt x="53" y="69"/>
                    <a:pt x="53" y="69"/>
                    <a:pt x="53" y="69"/>
                  </a:cubicBezTo>
                  <a:lnTo>
                    <a:pt x="53" y="69"/>
                  </a:lnTo>
                  <a:cubicBezTo>
                    <a:pt x="76" y="0"/>
                    <a:pt x="76" y="0"/>
                    <a:pt x="76" y="0"/>
                  </a:cubicBezTo>
                  <a:lnTo>
                    <a:pt x="76" y="0"/>
                  </a:lnTo>
                  <a:cubicBezTo>
                    <a:pt x="107" y="0"/>
                    <a:pt x="229" y="61"/>
                    <a:pt x="260" y="76"/>
                  </a:cubicBezTo>
                  <a:cubicBezTo>
                    <a:pt x="367" y="138"/>
                    <a:pt x="504" y="168"/>
                    <a:pt x="626" y="22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64" name="Freeform 116"/>
            <p:cNvSpPr>
              <a:spLocks noChangeArrowheads="1"/>
            </p:cNvSpPr>
            <p:nvPr/>
          </p:nvSpPr>
          <p:spPr bwMode="auto">
            <a:xfrm>
              <a:off x="6436894" y="4873625"/>
              <a:ext cx="709566" cy="1036638"/>
            </a:xfrm>
            <a:custGeom>
              <a:avLst/>
              <a:gdLst>
                <a:gd name="T0" fmla="*/ 1482 w 1972"/>
                <a:gd name="T1" fmla="*/ 2360 h 2880"/>
                <a:gd name="T2" fmla="*/ 1413 w 1972"/>
                <a:gd name="T3" fmla="*/ 2375 h 2880"/>
                <a:gd name="T4" fmla="*/ 1390 w 1972"/>
                <a:gd name="T5" fmla="*/ 2474 h 2880"/>
                <a:gd name="T6" fmla="*/ 1390 w 1972"/>
                <a:gd name="T7" fmla="*/ 2558 h 2880"/>
                <a:gd name="T8" fmla="*/ 1352 w 1972"/>
                <a:gd name="T9" fmla="*/ 2604 h 2880"/>
                <a:gd name="T10" fmla="*/ 1260 w 1972"/>
                <a:gd name="T11" fmla="*/ 2734 h 2880"/>
                <a:gd name="T12" fmla="*/ 1138 w 1972"/>
                <a:gd name="T13" fmla="*/ 2657 h 2880"/>
                <a:gd name="T14" fmla="*/ 1000 w 1972"/>
                <a:gd name="T15" fmla="*/ 2734 h 2880"/>
                <a:gd name="T16" fmla="*/ 901 w 1972"/>
                <a:gd name="T17" fmla="*/ 2780 h 2880"/>
                <a:gd name="T18" fmla="*/ 825 w 1972"/>
                <a:gd name="T19" fmla="*/ 2810 h 2880"/>
                <a:gd name="T20" fmla="*/ 718 w 1972"/>
                <a:gd name="T21" fmla="*/ 2840 h 2880"/>
                <a:gd name="T22" fmla="*/ 641 w 1972"/>
                <a:gd name="T23" fmla="*/ 2856 h 2880"/>
                <a:gd name="T24" fmla="*/ 588 w 1972"/>
                <a:gd name="T25" fmla="*/ 2802 h 2880"/>
                <a:gd name="T26" fmla="*/ 496 w 1972"/>
                <a:gd name="T27" fmla="*/ 2688 h 2880"/>
                <a:gd name="T28" fmla="*/ 428 w 1972"/>
                <a:gd name="T29" fmla="*/ 2741 h 2880"/>
                <a:gd name="T30" fmla="*/ 313 w 1972"/>
                <a:gd name="T31" fmla="*/ 2818 h 2880"/>
                <a:gd name="T32" fmla="*/ 244 w 1972"/>
                <a:gd name="T33" fmla="*/ 2703 h 2880"/>
                <a:gd name="T34" fmla="*/ 206 w 1972"/>
                <a:gd name="T35" fmla="*/ 2604 h 2880"/>
                <a:gd name="T36" fmla="*/ 290 w 1972"/>
                <a:gd name="T37" fmla="*/ 2482 h 2880"/>
                <a:gd name="T38" fmla="*/ 214 w 1972"/>
                <a:gd name="T39" fmla="*/ 2391 h 2880"/>
                <a:gd name="T40" fmla="*/ 267 w 1972"/>
                <a:gd name="T41" fmla="*/ 2261 h 2880"/>
                <a:gd name="T42" fmla="*/ 389 w 1972"/>
                <a:gd name="T43" fmla="*/ 2154 h 2880"/>
                <a:gd name="T44" fmla="*/ 366 w 1972"/>
                <a:gd name="T45" fmla="*/ 2070 h 2880"/>
                <a:gd name="T46" fmla="*/ 260 w 1972"/>
                <a:gd name="T47" fmla="*/ 2062 h 2880"/>
                <a:gd name="T48" fmla="*/ 160 w 1972"/>
                <a:gd name="T49" fmla="*/ 1956 h 2880"/>
                <a:gd name="T50" fmla="*/ 99 w 1972"/>
                <a:gd name="T51" fmla="*/ 1818 h 2880"/>
                <a:gd name="T52" fmla="*/ 0 w 1972"/>
                <a:gd name="T53" fmla="*/ 1764 h 2880"/>
                <a:gd name="T54" fmla="*/ 69 w 1972"/>
                <a:gd name="T55" fmla="*/ 1642 h 2880"/>
                <a:gd name="T56" fmla="*/ 130 w 1972"/>
                <a:gd name="T57" fmla="*/ 1558 h 2880"/>
                <a:gd name="T58" fmla="*/ 237 w 1972"/>
                <a:gd name="T59" fmla="*/ 1383 h 2880"/>
                <a:gd name="T60" fmla="*/ 474 w 1972"/>
                <a:gd name="T61" fmla="*/ 1253 h 2880"/>
                <a:gd name="T62" fmla="*/ 542 w 1972"/>
                <a:gd name="T63" fmla="*/ 1253 h 2880"/>
                <a:gd name="T64" fmla="*/ 634 w 1972"/>
                <a:gd name="T65" fmla="*/ 1100 h 2880"/>
                <a:gd name="T66" fmla="*/ 802 w 1972"/>
                <a:gd name="T67" fmla="*/ 1008 h 2880"/>
                <a:gd name="T68" fmla="*/ 848 w 1972"/>
                <a:gd name="T69" fmla="*/ 939 h 2880"/>
                <a:gd name="T70" fmla="*/ 771 w 1972"/>
                <a:gd name="T71" fmla="*/ 886 h 2880"/>
                <a:gd name="T72" fmla="*/ 726 w 1972"/>
                <a:gd name="T73" fmla="*/ 695 h 2880"/>
                <a:gd name="T74" fmla="*/ 664 w 1972"/>
                <a:gd name="T75" fmla="*/ 642 h 2880"/>
                <a:gd name="T76" fmla="*/ 649 w 1972"/>
                <a:gd name="T77" fmla="*/ 573 h 2880"/>
                <a:gd name="T78" fmla="*/ 603 w 1972"/>
                <a:gd name="T79" fmla="*/ 520 h 2880"/>
                <a:gd name="T80" fmla="*/ 588 w 1972"/>
                <a:gd name="T81" fmla="*/ 458 h 2880"/>
                <a:gd name="T82" fmla="*/ 779 w 1972"/>
                <a:gd name="T83" fmla="*/ 344 h 2880"/>
                <a:gd name="T84" fmla="*/ 848 w 1972"/>
                <a:gd name="T85" fmla="*/ 245 h 2880"/>
                <a:gd name="T86" fmla="*/ 863 w 1972"/>
                <a:gd name="T87" fmla="*/ 229 h 2880"/>
                <a:gd name="T88" fmla="*/ 962 w 1972"/>
                <a:gd name="T89" fmla="*/ 130 h 2880"/>
                <a:gd name="T90" fmla="*/ 978 w 1972"/>
                <a:gd name="T91" fmla="*/ 53 h 2880"/>
                <a:gd name="T92" fmla="*/ 1008 w 1972"/>
                <a:gd name="T93" fmla="*/ 31 h 2880"/>
                <a:gd name="T94" fmla="*/ 1031 w 1972"/>
                <a:gd name="T95" fmla="*/ 15 h 2880"/>
                <a:gd name="T96" fmla="*/ 1046 w 1972"/>
                <a:gd name="T97" fmla="*/ 0 h 2880"/>
                <a:gd name="T98" fmla="*/ 1428 w 1972"/>
                <a:gd name="T99" fmla="*/ 351 h 2880"/>
                <a:gd name="T100" fmla="*/ 1512 w 1972"/>
                <a:gd name="T101" fmla="*/ 512 h 2880"/>
                <a:gd name="T102" fmla="*/ 1673 w 1972"/>
                <a:gd name="T103" fmla="*/ 733 h 2880"/>
                <a:gd name="T104" fmla="*/ 1749 w 1972"/>
                <a:gd name="T105" fmla="*/ 932 h 2880"/>
                <a:gd name="T106" fmla="*/ 1818 w 1972"/>
                <a:gd name="T107" fmla="*/ 1367 h 2880"/>
                <a:gd name="T108" fmla="*/ 1871 w 1972"/>
                <a:gd name="T109" fmla="*/ 1719 h 2880"/>
                <a:gd name="T110" fmla="*/ 1940 w 1972"/>
                <a:gd name="T111" fmla="*/ 2024 h 2880"/>
                <a:gd name="T112" fmla="*/ 1971 w 1972"/>
                <a:gd name="T113" fmla="*/ 2101 h 2880"/>
                <a:gd name="T114" fmla="*/ 1909 w 1972"/>
                <a:gd name="T115" fmla="*/ 2154 h 2880"/>
                <a:gd name="T116" fmla="*/ 1833 w 1972"/>
                <a:gd name="T117" fmla="*/ 2154 h 2880"/>
                <a:gd name="T118" fmla="*/ 1741 w 1972"/>
                <a:gd name="T119" fmla="*/ 2146 h 2880"/>
                <a:gd name="T120" fmla="*/ 1688 w 1972"/>
                <a:gd name="T121" fmla="*/ 2139 h 2880"/>
                <a:gd name="T122" fmla="*/ 1573 w 1972"/>
                <a:gd name="T123" fmla="*/ 2139 h 2880"/>
                <a:gd name="T124" fmla="*/ 1512 w 1972"/>
                <a:gd name="T125" fmla="*/ 2246 h 2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72" h="2880">
                  <a:moveTo>
                    <a:pt x="1482" y="2360"/>
                  </a:moveTo>
                  <a:lnTo>
                    <a:pt x="1482" y="2360"/>
                  </a:lnTo>
                  <a:cubicBezTo>
                    <a:pt x="1466" y="2360"/>
                    <a:pt x="1451" y="2353"/>
                    <a:pt x="1444" y="2353"/>
                  </a:cubicBezTo>
                  <a:cubicBezTo>
                    <a:pt x="1428" y="2360"/>
                    <a:pt x="1421" y="2368"/>
                    <a:pt x="1413" y="2375"/>
                  </a:cubicBezTo>
                  <a:cubicBezTo>
                    <a:pt x="1398" y="2398"/>
                    <a:pt x="1383" y="2414"/>
                    <a:pt x="1375" y="2437"/>
                  </a:cubicBezTo>
                  <a:cubicBezTo>
                    <a:pt x="1375" y="2452"/>
                    <a:pt x="1398" y="2459"/>
                    <a:pt x="1390" y="2474"/>
                  </a:cubicBezTo>
                  <a:cubicBezTo>
                    <a:pt x="1383" y="2489"/>
                    <a:pt x="1352" y="2497"/>
                    <a:pt x="1352" y="2512"/>
                  </a:cubicBezTo>
                  <a:cubicBezTo>
                    <a:pt x="1352" y="2535"/>
                    <a:pt x="1375" y="2543"/>
                    <a:pt x="1390" y="2558"/>
                  </a:cubicBezTo>
                  <a:lnTo>
                    <a:pt x="1390" y="2558"/>
                  </a:lnTo>
                  <a:cubicBezTo>
                    <a:pt x="1383" y="2573"/>
                    <a:pt x="1367" y="2588"/>
                    <a:pt x="1352" y="2604"/>
                  </a:cubicBezTo>
                  <a:cubicBezTo>
                    <a:pt x="1337" y="2634"/>
                    <a:pt x="1337" y="2672"/>
                    <a:pt x="1314" y="2695"/>
                  </a:cubicBezTo>
                  <a:cubicBezTo>
                    <a:pt x="1306" y="2718"/>
                    <a:pt x="1283" y="2734"/>
                    <a:pt x="1260" y="2734"/>
                  </a:cubicBezTo>
                  <a:cubicBezTo>
                    <a:pt x="1245" y="2734"/>
                    <a:pt x="1237" y="2703"/>
                    <a:pt x="1222" y="2695"/>
                  </a:cubicBezTo>
                  <a:cubicBezTo>
                    <a:pt x="1199" y="2680"/>
                    <a:pt x="1169" y="2657"/>
                    <a:pt x="1138" y="2657"/>
                  </a:cubicBezTo>
                  <a:cubicBezTo>
                    <a:pt x="1108" y="2665"/>
                    <a:pt x="1092" y="2703"/>
                    <a:pt x="1069" y="2711"/>
                  </a:cubicBezTo>
                  <a:cubicBezTo>
                    <a:pt x="1046" y="2726"/>
                    <a:pt x="1023" y="2734"/>
                    <a:pt x="1000" y="2734"/>
                  </a:cubicBezTo>
                  <a:cubicBezTo>
                    <a:pt x="970" y="2741"/>
                    <a:pt x="939" y="2718"/>
                    <a:pt x="909" y="2734"/>
                  </a:cubicBezTo>
                  <a:cubicBezTo>
                    <a:pt x="901" y="2741"/>
                    <a:pt x="909" y="2764"/>
                    <a:pt x="901" y="2780"/>
                  </a:cubicBezTo>
                  <a:cubicBezTo>
                    <a:pt x="894" y="2795"/>
                    <a:pt x="878" y="2802"/>
                    <a:pt x="871" y="2818"/>
                  </a:cubicBezTo>
                  <a:cubicBezTo>
                    <a:pt x="871" y="2818"/>
                    <a:pt x="833" y="2810"/>
                    <a:pt x="825" y="2810"/>
                  </a:cubicBezTo>
                  <a:cubicBezTo>
                    <a:pt x="817" y="2810"/>
                    <a:pt x="802" y="2879"/>
                    <a:pt x="802" y="2879"/>
                  </a:cubicBezTo>
                  <a:cubicBezTo>
                    <a:pt x="771" y="2871"/>
                    <a:pt x="748" y="2848"/>
                    <a:pt x="718" y="2840"/>
                  </a:cubicBezTo>
                  <a:cubicBezTo>
                    <a:pt x="687" y="2840"/>
                    <a:pt x="664" y="2856"/>
                    <a:pt x="641" y="2856"/>
                  </a:cubicBezTo>
                  <a:lnTo>
                    <a:pt x="641" y="2856"/>
                  </a:lnTo>
                  <a:cubicBezTo>
                    <a:pt x="634" y="2848"/>
                    <a:pt x="619" y="2848"/>
                    <a:pt x="603" y="2840"/>
                  </a:cubicBezTo>
                  <a:cubicBezTo>
                    <a:pt x="596" y="2825"/>
                    <a:pt x="596" y="2810"/>
                    <a:pt x="588" y="2802"/>
                  </a:cubicBezTo>
                  <a:cubicBezTo>
                    <a:pt x="573" y="2780"/>
                    <a:pt x="550" y="2764"/>
                    <a:pt x="527" y="2741"/>
                  </a:cubicBezTo>
                  <a:cubicBezTo>
                    <a:pt x="519" y="2726"/>
                    <a:pt x="512" y="2703"/>
                    <a:pt x="496" y="2688"/>
                  </a:cubicBezTo>
                  <a:cubicBezTo>
                    <a:pt x="489" y="2680"/>
                    <a:pt x="496" y="2703"/>
                    <a:pt x="489" y="2711"/>
                  </a:cubicBezTo>
                  <a:cubicBezTo>
                    <a:pt x="474" y="2726"/>
                    <a:pt x="443" y="2726"/>
                    <a:pt x="428" y="2741"/>
                  </a:cubicBezTo>
                  <a:cubicBezTo>
                    <a:pt x="405" y="2764"/>
                    <a:pt x="397" y="2795"/>
                    <a:pt x="374" y="2810"/>
                  </a:cubicBezTo>
                  <a:cubicBezTo>
                    <a:pt x="359" y="2825"/>
                    <a:pt x="336" y="2825"/>
                    <a:pt x="313" y="2818"/>
                  </a:cubicBezTo>
                  <a:cubicBezTo>
                    <a:pt x="298" y="2810"/>
                    <a:pt x="283" y="2787"/>
                    <a:pt x="267" y="2772"/>
                  </a:cubicBezTo>
                  <a:cubicBezTo>
                    <a:pt x="252" y="2749"/>
                    <a:pt x="252" y="2726"/>
                    <a:pt x="244" y="2703"/>
                  </a:cubicBezTo>
                  <a:cubicBezTo>
                    <a:pt x="244" y="2688"/>
                    <a:pt x="244" y="2672"/>
                    <a:pt x="237" y="2665"/>
                  </a:cubicBezTo>
                  <a:cubicBezTo>
                    <a:pt x="229" y="2642"/>
                    <a:pt x="199" y="2627"/>
                    <a:pt x="206" y="2604"/>
                  </a:cubicBezTo>
                  <a:cubicBezTo>
                    <a:pt x="206" y="2588"/>
                    <a:pt x="229" y="2573"/>
                    <a:pt x="244" y="2558"/>
                  </a:cubicBezTo>
                  <a:cubicBezTo>
                    <a:pt x="260" y="2535"/>
                    <a:pt x="283" y="2512"/>
                    <a:pt x="290" y="2482"/>
                  </a:cubicBezTo>
                  <a:cubicBezTo>
                    <a:pt x="290" y="2452"/>
                    <a:pt x="267" y="2429"/>
                    <a:pt x="252" y="2406"/>
                  </a:cubicBezTo>
                  <a:cubicBezTo>
                    <a:pt x="244" y="2391"/>
                    <a:pt x="214" y="2398"/>
                    <a:pt x="214" y="2391"/>
                  </a:cubicBezTo>
                  <a:cubicBezTo>
                    <a:pt x="214" y="2375"/>
                    <a:pt x="237" y="2375"/>
                    <a:pt x="244" y="2360"/>
                  </a:cubicBezTo>
                  <a:cubicBezTo>
                    <a:pt x="260" y="2330"/>
                    <a:pt x="244" y="2284"/>
                    <a:pt x="267" y="2261"/>
                  </a:cubicBezTo>
                  <a:cubicBezTo>
                    <a:pt x="298" y="2223"/>
                    <a:pt x="359" y="2231"/>
                    <a:pt x="397" y="2200"/>
                  </a:cubicBezTo>
                  <a:cubicBezTo>
                    <a:pt x="405" y="2192"/>
                    <a:pt x="397" y="2169"/>
                    <a:pt x="389" y="2154"/>
                  </a:cubicBezTo>
                  <a:cubicBezTo>
                    <a:pt x="389" y="2139"/>
                    <a:pt x="374" y="2131"/>
                    <a:pt x="366" y="2116"/>
                  </a:cubicBezTo>
                  <a:cubicBezTo>
                    <a:pt x="366" y="2101"/>
                    <a:pt x="382" y="2070"/>
                    <a:pt x="366" y="2070"/>
                  </a:cubicBezTo>
                  <a:cubicBezTo>
                    <a:pt x="344" y="2055"/>
                    <a:pt x="313" y="2085"/>
                    <a:pt x="283" y="2085"/>
                  </a:cubicBezTo>
                  <a:cubicBezTo>
                    <a:pt x="267" y="2085"/>
                    <a:pt x="267" y="2070"/>
                    <a:pt x="260" y="2062"/>
                  </a:cubicBezTo>
                  <a:cubicBezTo>
                    <a:pt x="244" y="2032"/>
                    <a:pt x="237" y="1994"/>
                    <a:pt x="214" y="1971"/>
                  </a:cubicBezTo>
                  <a:cubicBezTo>
                    <a:pt x="199" y="1956"/>
                    <a:pt x="176" y="1971"/>
                    <a:pt x="160" y="1956"/>
                  </a:cubicBezTo>
                  <a:cubicBezTo>
                    <a:pt x="145" y="1948"/>
                    <a:pt x="130" y="1933"/>
                    <a:pt x="122" y="1917"/>
                  </a:cubicBezTo>
                  <a:cubicBezTo>
                    <a:pt x="107" y="1887"/>
                    <a:pt x="122" y="1849"/>
                    <a:pt x="99" y="1818"/>
                  </a:cubicBezTo>
                  <a:cubicBezTo>
                    <a:pt x="76" y="1787"/>
                    <a:pt x="30" y="1780"/>
                    <a:pt x="0" y="1764"/>
                  </a:cubicBezTo>
                  <a:lnTo>
                    <a:pt x="0" y="1764"/>
                  </a:lnTo>
                  <a:cubicBezTo>
                    <a:pt x="8" y="1757"/>
                    <a:pt x="8" y="1749"/>
                    <a:pt x="8" y="1749"/>
                  </a:cubicBezTo>
                  <a:cubicBezTo>
                    <a:pt x="15" y="1726"/>
                    <a:pt x="46" y="1642"/>
                    <a:pt x="69" y="1642"/>
                  </a:cubicBezTo>
                  <a:cubicBezTo>
                    <a:pt x="84" y="1635"/>
                    <a:pt x="114" y="1635"/>
                    <a:pt x="114" y="1612"/>
                  </a:cubicBezTo>
                  <a:cubicBezTo>
                    <a:pt x="114" y="1589"/>
                    <a:pt x="130" y="1574"/>
                    <a:pt x="130" y="1558"/>
                  </a:cubicBezTo>
                  <a:cubicBezTo>
                    <a:pt x="76" y="1543"/>
                    <a:pt x="137" y="1489"/>
                    <a:pt x="145" y="1467"/>
                  </a:cubicBezTo>
                  <a:cubicBezTo>
                    <a:pt x="183" y="1436"/>
                    <a:pt x="206" y="1421"/>
                    <a:pt x="237" y="1383"/>
                  </a:cubicBezTo>
                  <a:cubicBezTo>
                    <a:pt x="267" y="1345"/>
                    <a:pt x="344" y="1268"/>
                    <a:pt x="389" y="1253"/>
                  </a:cubicBezTo>
                  <a:cubicBezTo>
                    <a:pt x="420" y="1245"/>
                    <a:pt x="451" y="1237"/>
                    <a:pt x="474" y="1253"/>
                  </a:cubicBezTo>
                  <a:cubicBezTo>
                    <a:pt x="481" y="1260"/>
                    <a:pt x="496" y="1283"/>
                    <a:pt x="504" y="1276"/>
                  </a:cubicBezTo>
                  <a:cubicBezTo>
                    <a:pt x="512" y="1276"/>
                    <a:pt x="535" y="1260"/>
                    <a:pt x="542" y="1253"/>
                  </a:cubicBezTo>
                  <a:cubicBezTo>
                    <a:pt x="596" y="1237"/>
                    <a:pt x="565" y="1123"/>
                    <a:pt x="588" y="1123"/>
                  </a:cubicBezTo>
                  <a:cubicBezTo>
                    <a:pt x="634" y="1100"/>
                    <a:pt x="634" y="1100"/>
                    <a:pt x="634" y="1100"/>
                  </a:cubicBezTo>
                  <a:cubicBezTo>
                    <a:pt x="664" y="1085"/>
                    <a:pt x="687" y="1047"/>
                    <a:pt x="726" y="1054"/>
                  </a:cubicBezTo>
                  <a:cubicBezTo>
                    <a:pt x="748" y="1062"/>
                    <a:pt x="787" y="1024"/>
                    <a:pt x="802" y="1008"/>
                  </a:cubicBezTo>
                  <a:cubicBezTo>
                    <a:pt x="810" y="1001"/>
                    <a:pt x="848" y="955"/>
                    <a:pt x="848" y="939"/>
                  </a:cubicBezTo>
                  <a:lnTo>
                    <a:pt x="848" y="939"/>
                  </a:lnTo>
                  <a:cubicBezTo>
                    <a:pt x="840" y="939"/>
                    <a:pt x="840" y="939"/>
                    <a:pt x="833" y="939"/>
                  </a:cubicBezTo>
                  <a:cubicBezTo>
                    <a:pt x="833" y="932"/>
                    <a:pt x="779" y="894"/>
                    <a:pt x="771" y="886"/>
                  </a:cubicBezTo>
                  <a:cubicBezTo>
                    <a:pt x="748" y="840"/>
                    <a:pt x="764" y="810"/>
                    <a:pt x="748" y="764"/>
                  </a:cubicBezTo>
                  <a:cubicBezTo>
                    <a:pt x="748" y="741"/>
                    <a:pt x="741" y="710"/>
                    <a:pt x="726" y="695"/>
                  </a:cubicBezTo>
                  <a:cubicBezTo>
                    <a:pt x="718" y="687"/>
                    <a:pt x="687" y="665"/>
                    <a:pt x="680" y="649"/>
                  </a:cubicBezTo>
                  <a:cubicBezTo>
                    <a:pt x="680" y="649"/>
                    <a:pt x="672" y="642"/>
                    <a:pt x="664" y="642"/>
                  </a:cubicBezTo>
                  <a:lnTo>
                    <a:pt x="657" y="642"/>
                  </a:lnTo>
                  <a:cubicBezTo>
                    <a:pt x="657" y="634"/>
                    <a:pt x="664" y="581"/>
                    <a:pt x="649" y="573"/>
                  </a:cubicBezTo>
                  <a:cubicBezTo>
                    <a:pt x="641" y="558"/>
                    <a:pt x="619" y="550"/>
                    <a:pt x="619" y="535"/>
                  </a:cubicBezTo>
                  <a:cubicBezTo>
                    <a:pt x="611" y="527"/>
                    <a:pt x="603" y="520"/>
                    <a:pt x="603" y="520"/>
                  </a:cubicBezTo>
                  <a:cubicBezTo>
                    <a:pt x="596" y="512"/>
                    <a:pt x="580" y="466"/>
                    <a:pt x="580" y="458"/>
                  </a:cubicBezTo>
                  <a:cubicBezTo>
                    <a:pt x="588" y="458"/>
                    <a:pt x="588" y="458"/>
                    <a:pt x="588" y="458"/>
                  </a:cubicBezTo>
                  <a:cubicBezTo>
                    <a:pt x="626" y="458"/>
                    <a:pt x="672" y="466"/>
                    <a:pt x="710" y="466"/>
                  </a:cubicBezTo>
                  <a:cubicBezTo>
                    <a:pt x="733" y="435"/>
                    <a:pt x="748" y="382"/>
                    <a:pt x="779" y="344"/>
                  </a:cubicBezTo>
                  <a:cubicBezTo>
                    <a:pt x="794" y="328"/>
                    <a:pt x="817" y="321"/>
                    <a:pt x="833" y="306"/>
                  </a:cubicBezTo>
                  <a:cubicBezTo>
                    <a:pt x="848" y="275"/>
                    <a:pt x="848" y="275"/>
                    <a:pt x="848" y="245"/>
                  </a:cubicBezTo>
                  <a:lnTo>
                    <a:pt x="848" y="237"/>
                  </a:lnTo>
                  <a:cubicBezTo>
                    <a:pt x="855" y="237"/>
                    <a:pt x="863" y="229"/>
                    <a:pt x="863" y="229"/>
                  </a:cubicBezTo>
                  <a:cubicBezTo>
                    <a:pt x="871" y="222"/>
                    <a:pt x="886" y="199"/>
                    <a:pt x="886" y="191"/>
                  </a:cubicBezTo>
                  <a:cubicBezTo>
                    <a:pt x="955" y="191"/>
                    <a:pt x="916" y="138"/>
                    <a:pt x="962" y="130"/>
                  </a:cubicBezTo>
                  <a:cubicBezTo>
                    <a:pt x="970" y="115"/>
                    <a:pt x="970" y="84"/>
                    <a:pt x="978" y="76"/>
                  </a:cubicBezTo>
                  <a:cubicBezTo>
                    <a:pt x="978" y="69"/>
                    <a:pt x="978" y="61"/>
                    <a:pt x="978" y="53"/>
                  </a:cubicBezTo>
                  <a:lnTo>
                    <a:pt x="985" y="46"/>
                  </a:lnTo>
                  <a:cubicBezTo>
                    <a:pt x="993" y="38"/>
                    <a:pt x="1000" y="31"/>
                    <a:pt x="1008" y="31"/>
                  </a:cubicBezTo>
                  <a:cubicBezTo>
                    <a:pt x="1008" y="23"/>
                    <a:pt x="1016" y="23"/>
                    <a:pt x="1016" y="23"/>
                  </a:cubicBezTo>
                  <a:cubicBezTo>
                    <a:pt x="1023" y="23"/>
                    <a:pt x="1031" y="15"/>
                    <a:pt x="1031" y="15"/>
                  </a:cubicBezTo>
                  <a:cubicBezTo>
                    <a:pt x="1046" y="0"/>
                    <a:pt x="1046" y="0"/>
                    <a:pt x="1046" y="0"/>
                  </a:cubicBezTo>
                  <a:lnTo>
                    <a:pt x="1046" y="0"/>
                  </a:lnTo>
                  <a:cubicBezTo>
                    <a:pt x="1069" y="46"/>
                    <a:pt x="1100" y="92"/>
                    <a:pt x="1123" y="130"/>
                  </a:cubicBezTo>
                  <a:cubicBezTo>
                    <a:pt x="1191" y="260"/>
                    <a:pt x="1306" y="306"/>
                    <a:pt x="1428" y="351"/>
                  </a:cubicBezTo>
                  <a:cubicBezTo>
                    <a:pt x="1482" y="367"/>
                    <a:pt x="1421" y="390"/>
                    <a:pt x="1421" y="413"/>
                  </a:cubicBezTo>
                  <a:cubicBezTo>
                    <a:pt x="1421" y="413"/>
                    <a:pt x="1497" y="504"/>
                    <a:pt x="1512" y="512"/>
                  </a:cubicBezTo>
                  <a:cubicBezTo>
                    <a:pt x="1566" y="542"/>
                    <a:pt x="1596" y="542"/>
                    <a:pt x="1635" y="611"/>
                  </a:cubicBezTo>
                  <a:cubicBezTo>
                    <a:pt x="1657" y="665"/>
                    <a:pt x="1673" y="672"/>
                    <a:pt x="1673" y="733"/>
                  </a:cubicBezTo>
                  <a:cubicBezTo>
                    <a:pt x="1673" y="779"/>
                    <a:pt x="1711" y="802"/>
                    <a:pt x="1711" y="840"/>
                  </a:cubicBezTo>
                  <a:cubicBezTo>
                    <a:pt x="1711" y="886"/>
                    <a:pt x="1749" y="871"/>
                    <a:pt x="1749" y="932"/>
                  </a:cubicBezTo>
                  <a:cubicBezTo>
                    <a:pt x="1741" y="985"/>
                    <a:pt x="1787" y="1092"/>
                    <a:pt x="1749" y="1138"/>
                  </a:cubicBezTo>
                  <a:cubicBezTo>
                    <a:pt x="1657" y="1253"/>
                    <a:pt x="1833" y="1329"/>
                    <a:pt x="1818" y="1367"/>
                  </a:cubicBezTo>
                  <a:cubicBezTo>
                    <a:pt x="1772" y="1444"/>
                    <a:pt x="1810" y="1581"/>
                    <a:pt x="1856" y="1650"/>
                  </a:cubicBezTo>
                  <a:cubicBezTo>
                    <a:pt x="1856" y="1673"/>
                    <a:pt x="1871" y="1696"/>
                    <a:pt x="1871" y="1719"/>
                  </a:cubicBezTo>
                  <a:cubicBezTo>
                    <a:pt x="1887" y="1749"/>
                    <a:pt x="1841" y="1772"/>
                    <a:pt x="1856" y="1818"/>
                  </a:cubicBezTo>
                  <a:cubicBezTo>
                    <a:pt x="1940" y="2024"/>
                    <a:pt x="1940" y="2024"/>
                    <a:pt x="1940" y="2024"/>
                  </a:cubicBezTo>
                  <a:cubicBezTo>
                    <a:pt x="1955" y="2047"/>
                    <a:pt x="1963" y="2078"/>
                    <a:pt x="1971" y="2101"/>
                  </a:cubicBezTo>
                  <a:lnTo>
                    <a:pt x="1971" y="2101"/>
                  </a:lnTo>
                  <a:cubicBezTo>
                    <a:pt x="1948" y="2108"/>
                    <a:pt x="1955" y="2101"/>
                    <a:pt x="1932" y="2116"/>
                  </a:cubicBezTo>
                  <a:cubicBezTo>
                    <a:pt x="1917" y="2123"/>
                    <a:pt x="1925" y="2139"/>
                    <a:pt x="1909" y="2154"/>
                  </a:cubicBezTo>
                  <a:cubicBezTo>
                    <a:pt x="1902" y="2162"/>
                    <a:pt x="1894" y="2169"/>
                    <a:pt x="1879" y="2169"/>
                  </a:cubicBezTo>
                  <a:cubicBezTo>
                    <a:pt x="1864" y="2177"/>
                    <a:pt x="1848" y="2162"/>
                    <a:pt x="1833" y="2154"/>
                  </a:cubicBezTo>
                  <a:cubicBezTo>
                    <a:pt x="1810" y="2154"/>
                    <a:pt x="1795" y="2162"/>
                    <a:pt x="1772" y="2162"/>
                  </a:cubicBezTo>
                  <a:cubicBezTo>
                    <a:pt x="1764" y="2162"/>
                    <a:pt x="1749" y="2146"/>
                    <a:pt x="1741" y="2146"/>
                  </a:cubicBezTo>
                  <a:cubicBezTo>
                    <a:pt x="1719" y="2139"/>
                    <a:pt x="1703" y="2139"/>
                    <a:pt x="1688" y="2139"/>
                  </a:cubicBezTo>
                  <a:lnTo>
                    <a:pt x="1688" y="2139"/>
                  </a:lnTo>
                  <a:cubicBezTo>
                    <a:pt x="1673" y="2123"/>
                    <a:pt x="1665" y="2093"/>
                    <a:pt x="1650" y="2093"/>
                  </a:cubicBezTo>
                  <a:cubicBezTo>
                    <a:pt x="1619" y="2093"/>
                    <a:pt x="1589" y="2108"/>
                    <a:pt x="1573" y="2139"/>
                  </a:cubicBezTo>
                  <a:cubicBezTo>
                    <a:pt x="1558" y="2154"/>
                    <a:pt x="1596" y="2185"/>
                    <a:pt x="1589" y="2208"/>
                  </a:cubicBezTo>
                  <a:cubicBezTo>
                    <a:pt x="1573" y="2231"/>
                    <a:pt x="1535" y="2223"/>
                    <a:pt x="1512" y="2246"/>
                  </a:cubicBezTo>
                  <a:cubicBezTo>
                    <a:pt x="1497" y="2276"/>
                    <a:pt x="1489" y="2322"/>
                    <a:pt x="1482" y="236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65" name="Freeform 117"/>
            <p:cNvSpPr>
              <a:spLocks noChangeArrowheads="1"/>
            </p:cNvSpPr>
            <p:nvPr/>
          </p:nvSpPr>
          <p:spPr bwMode="auto">
            <a:xfrm>
              <a:off x="7075028" y="5759450"/>
              <a:ext cx="134928" cy="139700"/>
            </a:xfrm>
            <a:custGeom>
              <a:avLst/>
              <a:gdLst>
                <a:gd name="T0" fmla="*/ 336 w 375"/>
                <a:gd name="T1" fmla="*/ 0 h 390"/>
                <a:gd name="T2" fmla="*/ 336 w 375"/>
                <a:gd name="T3" fmla="*/ 0 h 390"/>
                <a:gd name="T4" fmla="*/ 222 w 375"/>
                <a:gd name="T5" fmla="*/ 38 h 390"/>
                <a:gd name="T6" fmla="*/ 99 w 375"/>
                <a:gd name="T7" fmla="*/ 30 h 390"/>
                <a:gd name="T8" fmla="*/ 99 w 375"/>
                <a:gd name="T9" fmla="*/ 30 h 390"/>
                <a:gd name="T10" fmla="*/ 23 w 375"/>
                <a:gd name="T11" fmla="*/ 38 h 390"/>
                <a:gd name="T12" fmla="*/ 23 w 375"/>
                <a:gd name="T13" fmla="*/ 168 h 390"/>
                <a:gd name="T14" fmla="*/ 23 w 375"/>
                <a:gd name="T15" fmla="*/ 168 h 390"/>
                <a:gd name="T16" fmla="*/ 38 w 375"/>
                <a:gd name="T17" fmla="*/ 183 h 390"/>
                <a:gd name="T18" fmla="*/ 99 w 375"/>
                <a:gd name="T19" fmla="*/ 190 h 390"/>
                <a:gd name="T20" fmla="*/ 122 w 375"/>
                <a:gd name="T21" fmla="*/ 305 h 390"/>
                <a:gd name="T22" fmla="*/ 137 w 375"/>
                <a:gd name="T23" fmla="*/ 381 h 390"/>
                <a:gd name="T24" fmla="*/ 229 w 375"/>
                <a:gd name="T25" fmla="*/ 374 h 390"/>
                <a:gd name="T26" fmla="*/ 244 w 375"/>
                <a:gd name="T27" fmla="*/ 336 h 390"/>
                <a:gd name="T28" fmla="*/ 252 w 375"/>
                <a:gd name="T29" fmla="*/ 267 h 390"/>
                <a:gd name="T30" fmla="*/ 305 w 375"/>
                <a:gd name="T31" fmla="*/ 244 h 390"/>
                <a:gd name="T32" fmla="*/ 374 w 375"/>
                <a:gd name="T33" fmla="*/ 213 h 390"/>
                <a:gd name="T34" fmla="*/ 374 w 375"/>
                <a:gd name="T35" fmla="*/ 213 h 390"/>
                <a:gd name="T36" fmla="*/ 336 w 375"/>
                <a:gd name="T37" fmla="*/ 38 h 390"/>
                <a:gd name="T38" fmla="*/ 336 w 375"/>
                <a:gd name="T39"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5" h="390">
                  <a:moveTo>
                    <a:pt x="336" y="0"/>
                  </a:moveTo>
                  <a:lnTo>
                    <a:pt x="336" y="0"/>
                  </a:lnTo>
                  <a:cubicBezTo>
                    <a:pt x="298" y="15"/>
                    <a:pt x="267" y="30"/>
                    <a:pt x="222" y="38"/>
                  </a:cubicBezTo>
                  <a:cubicBezTo>
                    <a:pt x="183" y="38"/>
                    <a:pt x="145" y="30"/>
                    <a:pt x="99" y="30"/>
                  </a:cubicBezTo>
                  <a:lnTo>
                    <a:pt x="99" y="30"/>
                  </a:lnTo>
                  <a:cubicBezTo>
                    <a:pt x="76" y="30"/>
                    <a:pt x="38" y="15"/>
                    <a:pt x="23" y="38"/>
                  </a:cubicBezTo>
                  <a:cubicBezTo>
                    <a:pt x="0" y="76"/>
                    <a:pt x="23" y="122"/>
                    <a:pt x="23" y="168"/>
                  </a:cubicBezTo>
                  <a:lnTo>
                    <a:pt x="23" y="168"/>
                  </a:lnTo>
                  <a:cubicBezTo>
                    <a:pt x="30" y="175"/>
                    <a:pt x="30" y="183"/>
                    <a:pt x="38" y="183"/>
                  </a:cubicBezTo>
                  <a:cubicBezTo>
                    <a:pt x="61" y="190"/>
                    <a:pt x="76" y="183"/>
                    <a:pt x="99" y="190"/>
                  </a:cubicBezTo>
                  <a:cubicBezTo>
                    <a:pt x="99" y="190"/>
                    <a:pt x="122" y="298"/>
                    <a:pt x="122" y="305"/>
                  </a:cubicBezTo>
                  <a:cubicBezTo>
                    <a:pt x="122" y="313"/>
                    <a:pt x="137" y="381"/>
                    <a:pt x="137" y="381"/>
                  </a:cubicBezTo>
                  <a:cubicBezTo>
                    <a:pt x="168" y="381"/>
                    <a:pt x="199" y="389"/>
                    <a:pt x="229" y="374"/>
                  </a:cubicBezTo>
                  <a:cubicBezTo>
                    <a:pt x="244" y="374"/>
                    <a:pt x="244" y="351"/>
                    <a:pt x="244" y="336"/>
                  </a:cubicBezTo>
                  <a:cubicBezTo>
                    <a:pt x="252" y="313"/>
                    <a:pt x="237" y="282"/>
                    <a:pt x="252" y="267"/>
                  </a:cubicBezTo>
                  <a:cubicBezTo>
                    <a:pt x="260" y="244"/>
                    <a:pt x="290" y="252"/>
                    <a:pt x="305" y="244"/>
                  </a:cubicBezTo>
                  <a:cubicBezTo>
                    <a:pt x="336" y="236"/>
                    <a:pt x="344" y="229"/>
                    <a:pt x="374" y="213"/>
                  </a:cubicBezTo>
                  <a:lnTo>
                    <a:pt x="374" y="213"/>
                  </a:lnTo>
                  <a:cubicBezTo>
                    <a:pt x="351" y="168"/>
                    <a:pt x="336" y="76"/>
                    <a:pt x="336" y="38"/>
                  </a:cubicBezTo>
                  <a:cubicBezTo>
                    <a:pt x="336" y="30"/>
                    <a:pt x="336" y="15"/>
                    <a:pt x="336"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66" name="Freeform 118"/>
            <p:cNvSpPr>
              <a:spLocks noChangeArrowheads="1"/>
            </p:cNvSpPr>
            <p:nvPr/>
          </p:nvSpPr>
          <p:spPr bwMode="auto">
            <a:xfrm>
              <a:off x="6644842" y="5781676"/>
              <a:ext cx="623847" cy="449263"/>
            </a:xfrm>
            <a:custGeom>
              <a:avLst/>
              <a:gdLst>
                <a:gd name="T0" fmla="*/ 61 w 1735"/>
                <a:gd name="T1" fmla="*/ 336 h 1246"/>
                <a:gd name="T2" fmla="*/ 222 w 1735"/>
                <a:gd name="T3" fmla="*/ 359 h 1246"/>
                <a:gd name="T4" fmla="*/ 291 w 1735"/>
                <a:gd name="T5" fmla="*/ 298 h 1246"/>
                <a:gd name="T6" fmla="*/ 329 w 1735"/>
                <a:gd name="T7" fmla="*/ 214 h 1246"/>
                <a:gd name="T8" fmla="*/ 489 w 1735"/>
                <a:gd name="T9" fmla="*/ 191 h 1246"/>
                <a:gd name="T10" fmla="*/ 642 w 1735"/>
                <a:gd name="T11" fmla="*/ 175 h 1246"/>
                <a:gd name="T12" fmla="*/ 734 w 1735"/>
                <a:gd name="T13" fmla="*/ 175 h 1246"/>
                <a:gd name="T14" fmla="*/ 810 w 1735"/>
                <a:gd name="T15" fmla="*/ 38 h 1246"/>
                <a:gd name="T16" fmla="*/ 902 w 1735"/>
                <a:gd name="T17" fmla="*/ 30 h 1246"/>
                <a:gd name="T18" fmla="*/ 955 w 1735"/>
                <a:gd name="T19" fmla="*/ 7 h 1246"/>
                <a:gd name="T20" fmla="*/ 1039 w 1735"/>
                <a:gd name="T21" fmla="*/ 30 h 1246"/>
                <a:gd name="T22" fmla="*/ 1077 w 1735"/>
                <a:gd name="T23" fmla="*/ 68 h 1246"/>
                <a:gd name="T24" fmla="*/ 1161 w 1735"/>
                <a:gd name="T25" fmla="*/ 46 h 1246"/>
                <a:gd name="T26" fmla="*/ 1215 w 1735"/>
                <a:gd name="T27" fmla="*/ 107 h 1246"/>
                <a:gd name="T28" fmla="*/ 1230 w 1735"/>
                <a:gd name="T29" fmla="*/ 122 h 1246"/>
                <a:gd name="T30" fmla="*/ 1314 w 1735"/>
                <a:gd name="T31" fmla="*/ 244 h 1246"/>
                <a:gd name="T32" fmla="*/ 1421 w 1735"/>
                <a:gd name="T33" fmla="*/ 313 h 1246"/>
                <a:gd name="T34" fmla="*/ 1444 w 1735"/>
                <a:gd name="T35" fmla="*/ 206 h 1246"/>
                <a:gd name="T36" fmla="*/ 1566 w 1735"/>
                <a:gd name="T37" fmla="*/ 152 h 1246"/>
                <a:gd name="T38" fmla="*/ 1581 w 1735"/>
                <a:gd name="T39" fmla="*/ 175 h 1246"/>
                <a:gd name="T40" fmla="*/ 1734 w 1735"/>
                <a:gd name="T41" fmla="*/ 481 h 1246"/>
                <a:gd name="T42" fmla="*/ 1643 w 1735"/>
                <a:gd name="T43" fmla="*/ 512 h 1246"/>
                <a:gd name="T44" fmla="*/ 1536 w 1735"/>
                <a:gd name="T45" fmla="*/ 672 h 1246"/>
                <a:gd name="T46" fmla="*/ 1490 w 1735"/>
                <a:gd name="T47" fmla="*/ 741 h 1246"/>
                <a:gd name="T48" fmla="*/ 1398 w 1735"/>
                <a:gd name="T49" fmla="*/ 817 h 1246"/>
                <a:gd name="T50" fmla="*/ 1406 w 1735"/>
                <a:gd name="T51" fmla="*/ 863 h 1246"/>
                <a:gd name="T52" fmla="*/ 1314 w 1735"/>
                <a:gd name="T53" fmla="*/ 848 h 1246"/>
                <a:gd name="T54" fmla="*/ 1207 w 1735"/>
                <a:gd name="T55" fmla="*/ 909 h 1246"/>
                <a:gd name="T56" fmla="*/ 1047 w 1735"/>
                <a:gd name="T57" fmla="*/ 817 h 1246"/>
                <a:gd name="T58" fmla="*/ 993 w 1735"/>
                <a:gd name="T59" fmla="*/ 901 h 1246"/>
                <a:gd name="T60" fmla="*/ 1009 w 1735"/>
                <a:gd name="T61" fmla="*/ 1023 h 1246"/>
                <a:gd name="T62" fmla="*/ 886 w 1735"/>
                <a:gd name="T63" fmla="*/ 1031 h 1246"/>
                <a:gd name="T64" fmla="*/ 772 w 1735"/>
                <a:gd name="T65" fmla="*/ 1115 h 1246"/>
                <a:gd name="T66" fmla="*/ 596 w 1735"/>
                <a:gd name="T67" fmla="*/ 1245 h 1246"/>
                <a:gd name="T68" fmla="*/ 466 w 1735"/>
                <a:gd name="T69" fmla="*/ 1161 h 1246"/>
                <a:gd name="T70" fmla="*/ 283 w 1735"/>
                <a:gd name="T71" fmla="*/ 1222 h 1246"/>
                <a:gd name="T72" fmla="*/ 291 w 1735"/>
                <a:gd name="T73" fmla="*/ 1107 h 1246"/>
                <a:gd name="T74" fmla="*/ 237 w 1735"/>
                <a:gd name="T75" fmla="*/ 1016 h 1246"/>
                <a:gd name="T76" fmla="*/ 84 w 1735"/>
                <a:gd name="T77" fmla="*/ 863 h 1246"/>
                <a:gd name="T78" fmla="*/ 100 w 1735"/>
                <a:gd name="T79" fmla="*/ 710 h 1246"/>
                <a:gd name="T80" fmla="*/ 39 w 1735"/>
                <a:gd name="T81" fmla="*/ 649 h 1246"/>
                <a:gd name="T82" fmla="*/ 31 w 1735"/>
                <a:gd name="T83" fmla="*/ 550 h 1246"/>
                <a:gd name="T84" fmla="*/ 46 w 1735"/>
                <a:gd name="T85" fmla="*/ 427 h 1246"/>
                <a:gd name="T86" fmla="*/ 61 w 1735"/>
                <a:gd name="T87" fmla="*/ 336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35" h="1246">
                  <a:moveTo>
                    <a:pt x="61" y="336"/>
                  </a:moveTo>
                  <a:lnTo>
                    <a:pt x="61" y="336"/>
                  </a:lnTo>
                  <a:cubicBezTo>
                    <a:pt x="84" y="336"/>
                    <a:pt x="107" y="320"/>
                    <a:pt x="138" y="320"/>
                  </a:cubicBezTo>
                  <a:cubicBezTo>
                    <a:pt x="168" y="328"/>
                    <a:pt x="191" y="351"/>
                    <a:pt x="222" y="359"/>
                  </a:cubicBezTo>
                  <a:cubicBezTo>
                    <a:pt x="222" y="359"/>
                    <a:pt x="237" y="290"/>
                    <a:pt x="245" y="290"/>
                  </a:cubicBezTo>
                  <a:cubicBezTo>
                    <a:pt x="253" y="290"/>
                    <a:pt x="291" y="298"/>
                    <a:pt x="291" y="298"/>
                  </a:cubicBezTo>
                  <a:cubicBezTo>
                    <a:pt x="298" y="282"/>
                    <a:pt x="314" y="275"/>
                    <a:pt x="321" y="260"/>
                  </a:cubicBezTo>
                  <a:cubicBezTo>
                    <a:pt x="329" y="244"/>
                    <a:pt x="321" y="221"/>
                    <a:pt x="329" y="214"/>
                  </a:cubicBezTo>
                  <a:cubicBezTo>
                    <a:pt x="359" y="198"/>
                    <a:pt x="390" y="221"/>
                    <a:pt x="420" y="214"/>
                  </a:cubicBezTo>
                  <a:cubicBezTo>
                    <a:pt x="443" y="214"/>
                    <a:pt x="466" y="206"/>
                    <a:pt x="489" y="191"/>
                  </a:cubicBezTo>
                  <a:cubicBezTo>
                    <a:pt x="512" y="183"/>
                    <a:pt x="528" y="145"/>
                    <a:pt x="558" y="137"/>
                  </a:cubicBezTo>
                  <a:cubicBezTo>
                    <a:pt x="589" y="137"/>
                    <a:pt x="619" y="160"/>
                    <a:pt x="642" y="175"/>
                  </a:cubicBezTo>
                  <a:cubicBezTo>
                    <a:pt x="657" y="183"/>
                    <a:pt x="665" y="214"/>
                    <a:pt x="680" y="214"/>
                  </a:cubicBezTo>
                  <a:cubicBezTo>
                    <a:pt x="703" y="214"/>
                    <a:pt x="726" y="198"/>
                    <a:pt x="734" y="175"/>
                  </a:cubicBezTo>
                  <a:cubicBezTo>
                    <a:pt x="757" y="152"/>
                    <a:pt x="757" y="114"/>
                    <a:pt x="772" y="84"/>
                  </a:cubicBezTo>
                  <a:cubicBezTo>
                    <a:pt x="787" y="68"/>
                    <a:pt x="803" y="53"/>
                    <a:pt x="810" y="38"/>
                  </a:cubicBezTo>
                  <a:lnTo>
                    <a:pt x="810" y="38"/>
                  </a:lnTo>
                  <a:cubicBezTo>
                    <a:pt x="841" y="38"/>
                    <a:pt x="879" y="38"/>
                    <a:pt x="902" y="30"/>
                  </a:cubicBezTo>
                  <a:cubicBezTo>
                    <a:pt x="917" y="30"/>
                    <a:pt x="917" y="7"/>
                    <a:pt x="925" y="7"/>
                  </a:cubicBezTo>
                  <a:cubicBezTo>
                    <a:pt x="932" y="0"/>
                    <a:pt x="947" y="0"/>
                    <a:pt x="955" y="7"/>
                  </a:cubicBezTo>
                  <a:cubicBezTo>
                    <a:pt x="963" y="15"/>
                    <a:pt x="970" y="30"/>
                    <a:pt x="986" y="30"/>
                  </a:cubicBezTo>
                  <a:cubicBezTo>
                    <a:pt x="1001" y="38"/>
                    <a:pt x="1024" y="23"/>
                    <a:pt x="1039" y="30"/>
                  </a:cubicBezTo>
                  <a:cubicBezTo>
                    <a:pt x="1055" y="38"/>
                    <a:pt x="1047" y="53"/>
                    <a:pt x="1055" y="61"/>
                  </a:cubicBezTo>
                  <a:cubicBezTo>
                    <a:pt x="1062" y="68"/>
                    <a:pt x="1070" y="61"/>
                    <a:pt x="1077" y="68"/>
                  </a:cubicBezTo>
                  <a:cubicBezTo>
                    <a:pt x="1085" y="76"/>
                    <a:pt x="1077" y="107"/>
                    <a:pt x="1093" y="107"/>
                  </a:cubicBezTo>
                  <a:cubicBezTo>
                    <a:pt x="1123" y="99"/>
                    <a:pt x="1131" y="46"/>
                    <a:pt x="1161" y="46"/>
                  </a:cubicBezTo>
                  <a:cubicBezTo>
                    <a:pt x="1184" y="46"/>
                    <a:pt x="1161" y="91"/>
                    <a:pt x="1177" y="107"/>
                  </a:cubicBezTo>
                  <a:cubicBezTo>
                    <a:pt x="1184" y="114"/>
                    <a:pt x="1200" y="107"/>
                    <a:pt x="1215" y="107"/>
                  </a:cubicBezTo>
                  <a:lnTo>
                    <a:pt x="1215" y="107"/>
                  </a:lnTo>
                  <a:cubicBezTo>
                    <a:pt x="1222" y="114"/>
                    <a:pt x="1222" y="122"/>
                    <a:pt x="1230" y="122"/>
                  </a:cubicBezTo>
                  <a:cubicBezTo>
                    <a:pt x="1253" y="129"/>
                    <a:pt x="1268" y="122"/>
                    <a:pt x="1291" y="129"/>
                  </a:cubicBezTo>
                  <a:cubicBezTo>
                    <a:pt x="1291" y="129"/>
                    <a:pt x="1314" y="237"/>
                    <a:pt x="1314" y="244"/>
                  </a:cubicBezTo>
                  <a:cubicBezTo>
                    <a:pt x="1314" y="252"/>
                    <a:pt x="1329" y="320"/>
                    <a:pt x="1329" y="320"/>
                  </a:cubicBezTo>
                  <a:cubicBezTo>
                    <a:pt x="1360" y="320"/>
                    <a:pt x="1391" y="328"/>
                    <a:pt x="1421" y="313"/>
                  </a:cubicBezTo>
                  <a:cubicBezTo>
                    <a:pt x="1436" y="313"/>
                    <a:pt x="1436" y="290"/>
                    <a:pt x="1436" y="275"/>
                  </a:cubicBezTo>
                  <a:cubicBezTo>
                    <a:pt x="1444" y="252"/>
                    <a:pt x="1429" y="221"/>
                    <a:pt x="1444" y="206"/>
                  </a:cubicBezTo>
                  <a:cubicBezTo>
                    <a:pt x="1452" y="183"/>
                    <a:pt x="1482" y="191"/>
                    <a:pt x="1497" y="183"/>
                  </a:cubicBezTo>
                  <a:cubicBezTo>
                    <a:pt x="1528" y="175"/>
                    <a:pt x="1536" y="168"/>
                    <a:pt x="1566" y="152"/>
                  </a:cubicBezTo>
                  <a:lnTo>
                    <a:pt x="1566" y="152"/>
                  </a:lnTo>
                  <a:cubicBezTo>
                    <a:pt x="1574" y="160"/>
                    <a:pt x="1574" y="168"/>
                    <a:pt x="1581" y="175"/>
                  </a:cubicBezTo>
                  <a:cubicBezTo>
                    <a:pt x="1574" y="229"/>
                    <a:pt x="1612" y="343"/>
                    <a:pt x="1643" y="389"/>
                  </a:cubicBezTo>
                  <a:cubicBezTo>
                    <a:pt x="1650" y="412"/>
                    <a:pt x="1696" y="450"/>
                    <a:pt x="1734" y="481"/>
                  </a:cubicBezTo>
                  <a:lnTo>
                    <a:pt x="1734" y="481"/>
                  </a:lnTo>
                  <a:cubicBezTo>
                    <a:pt x="1704" y="489"/>
                    <a:pt x="1673" y="489"/>
                    <a:pt x="1643" y="512"/>
                  </a:cubicBezTo>
                  <a:cubicBezTo>
                    <a:pt x="1612" y="534"/>
                    <a:pt x="1574" y="565"/>
                    <a:pt x="1551" y="596"/>
                  </a:cubicBezTo>
                  <a:cubicBezTo>
                    <a:pt x="1543" y="618"/>
                    <a:pt x="1543" y="649"/>
                    <a:pt x="1536" y="672"/>
                  </a:cubicBezTo>
                  <a:cubicBezTo>
                    <a:pt x="1528" y="695"/>
                    <a:pt x="1505" y="718"/>
                    <a:pt x="1490" y="741"/>
                  </a:cubicBezTo>
                  <a:lnTo>
                    <a:pt x="1490" y="741"/>
                  </a:lnTo>
                  <a:cubicBezTo>
                    <a:pt x="1482" y="756"/>
                    <a:pt x="1490" y="786"/>
                    <a:pt x="1467" y="802"/>
                  </a:cubicBezTo>
                  <a:cubicBezTo>
                    <a:pt x="1452" y="817"/>
                    <a:pt x="1414" y="802"/>
                    <a:pt x="1398" y="817"/>
                  </a:cubicBezTo>
                  <a:cubicBezTo>
                    <a:pt x="1383" y="832"/>
                    <a:pt x="1406" y="848"/>
                    <a:pt x="1406" y="863"/>
                  </a:cubicBezTo>
                  <a:lnTo>
                    <a:pt x="1406" y="863"/>
                  </a:lnTo>
                  <a:cubicBezTo>
                    <a:pt x="1398" y="871"/>
                    <a:pt x="1383" y="878"/>
                    <a:pt x="1375" y="878"/>
                  </a:cubicBezTo>
                  <a:cubicBezTo>
                    <a:pt x="1352" y="871"/>
                    <a:pt x="1337" y="848"/>
                    <a:pt x="1314" y="848"/>
                  </a:cubicBezTo>
                  <a:cubicBezTo>
                    <a:pt x="1284" y="848"/>
                    <a:pt x="1253" y="863"/>
                    <a:pt x="1230" y="878"/>
                  </a:cubicBezTo>
                  <a:cubicBezTo>
                    <a:pt x="1215" y="878"/>
                    <a:pt x="1215" y="916"/>
                    <a:pt x="1207" y="909"/>
                  </a:cubicBezTo>
                  <a:cubicBezTo>
                    <a:pt x="1169" y="886"/>
                    <a:pt x="1169" y="832"/>
                    <a:pt x="1131" y="817"/>
                  </a:cubicBezTo>
                  <a:cubicBezTo>
                    <a:pt x="1108" y="802"/>
                    <a:pt x="1070" y="802"/>
                    <a:pt x="1047" y="817"/>
                  </a:cubicBezTo>
                  <a:cubicBezTo>
                    <a:pt x="1024" y="832"/>
                    <a:pt x="1047" y="863"/>
                    <a:pt x="1032" y="886"/>
                  </a:cubicBezTo>
                  <a:cubicBezTo>
                    <a:pt x="1032" y="893"/>
                    <a:pt x="1001" y="893"/>
                    <a:pt x="993" y="901"/>
                  </a:cubicBezTo>
                  <a:cubicBezTo>
                    <a:pt x="986" y="939"/>
                    <a:pt x="1001" y="985"/>
                    <a:pt x="1009" y="1023"/>
                  </a:cubicBezTo>
                  <a:lnTo>
                    <a:pt x="1009" y="1023"/>
                  </a:lnTo>
                  <a:cubicBezTo>
                    <a:pt x="986" y="1023"/>
                    <a:pt x="970" y="1031"/>
                    <a:pt x="955" y="1038"/>
                  </a:cubicBezTo>
                  <a:cubicBezTo>
                    <a:pt x="932" y="1038"/>
                    <a:pt x="902" y="1016"/>
                    <a:pt x="886" y="1031"/>
                  </a:cubicBezTo>
                  <a:cubicBezTo>
                    <a:pt x="856" y="1061"/>
                    <a:pt x="886" y="1123"/>
                    <a:pt x="848" y="1153"/>
                  </a:cubicBezTo>
                  <a:cubicBezTo>
                    <a:pt x="825" y="1168"/>
                    <a:pt x="803" y="1107"/>
                    <a:pt x="772" y="1115"/>
                  </a:cubicBezTo>
                  <a:cubicBezTo>
                    <a:pt x="749" y="1115"/>
                    <a:pt x="780" y="1161"/>
                    <a:pt x="764" y="1168"/>
                  </a:cubicBezTo>
                  <a:cubicBezTo>
                    <a:pt x="711" y="1207"/>
                    <a:pt x="650" y="1229"/>
                    <a:pt x="596" y="1245"/>
                  </a:cubicBezTo>
                  <a:cubicBezTo>
                    <a:pt x="581" y="1245"/>
                    <a:pt x="581" y="1222"/>
                    <a:pt x="573" y="1214"/>
                  </a:cubicBezTo>
                  <a:cubicBezTo>
                    <a:pt x="535" y="1191"/>
                    <a:pt x="505" y="1161"/>
                    <a:pt x="466" y="1161"/>
                  </a:cubicBezTo>
                  <a:cubicBezTo>
                    <a:pt x="436" y="1161"/>
                    <a:pt x="420" y="1199"/>
                    <a:pt x="390" y="1207"/>
                  </a:cubicBezTo>
                  <a:cubicBezTo>
                    <a:pt x="359" y="1222"/>
                    <a:pt x="314" y="1214"/>
                    <a:pt x="283" y="1222"/>
                  </a:cubicBezTo>
                  <a:lnTo>
                    <a:pt x="283" y="1222"/>
                  </a:lnTo>
                  <a:cubicBezTo>
                    <a:pt x="283" y="1184"/>
                    <a:pt x="291" y="1146"/>
                    <a:pt x="291" y="1107"/>
                  </a:cubicBezTo>
                  <a:cubicBezTo>
                    <a:pt x="291" y="1077"/>
                    <a:pt x="283" y="1038"/>
                    <a:pt x="268" y="1016"/>
                  </a:cubicBezTo>
                  <a:cubicBezTo>
                    <a:pt x="260" y="1000"/>
                    <a:pt x="245" y="1023"/>
                    <a:pt x="237" y="1016"/>
                  </a:cubicBezTo>
                  <a:cubicBezTo>
                    <a:pt x="230" y="1008"/>
                    <a:pt x="230" y="993"/>
                    <a:pt x="222" y="977"/>
                  </a:cubicBezTo>
                  <a:cubicBezTo>
                    <a:pt x="176" y="939"/>
                    <a:pt x="123" y="909"/>
                    <a:pt x="84" y="863"/>
                  </a:cubicBezTo>
                  <a:cubicBezTo>
                    <a:pt x="61" y="832"/>
                    <a:pt x="46" y="794"/>
                    <a:pt x="54" y="764"/>
                  </a:cubicBezTo>
                  <a:cubicBezTo>
                    <a:pt x="54" y="741"/>
                    <a:pt x="92" y="733"/>
                    <a:pt x="100" y="710"/>
                  </a:cubicBezTo>
                  <a:cubicBezTo>
                    <a:pt x="100" y="695"/>
                    <a:pt x="92" y="679"/>
                    <a:pt x="84" y="664"/>
                  </a:cubicBezTo>
                  <a:cubicBezTo>
                    <a:pt x="77" y="657"/>
                    <a:pt x="54" y="664"/>
                    <a:pt x="39" y="649"/>
                  </a:cubicBezTo>
                  <a:cubicBezTo>
                    <a:pt x="23" y="634"/>
                    <a:pt x="8" y="611"/>
                    <a:pt x="0" y="580"/>
                  </a:cubicBezTo>
                  <a:cubicBezTo>
                    <a:pt x="0" y="565"/>
                    <a:pt x="23" y="557"/>
                    <a:pt x="31" y="550"/>
                  </a:cubicBezTo>
                  <a:cubicBezTo>
                    <a:pt x="39" y="527"/>
                    <a:pt x="31" y="504"/>
                    <a:pt x="31" y="489"/>
                  </a:cubicBezTo>
                  <a:cubicBezTo>
                    <a:pt x="39" y="466"/>
                    <a:pt x="39" y="450"/>
                    <a:pt x="46" y="427"/>
                  </a:cubicBezTo>
                  <a:cubicBezTo>
                    <a:pt x="46" y="412"/>
                    <a:pt x="61" y="404"/>
                    <a:pt x="61" y="389"/>
                  </a:cubicBezTo>
                  <a:cubicBezTo>
                    <a:pt x="69" y="374"/>
                    <a:pt x="61" y="351"/>
                    <a:pt x="61" y="33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67" name="Freeform 119"/>
            <p:cNvSpPr>
              <a:spLocks noChangeArrowheads="1"/>
            </p:cNvSpPr>
            <p:nvPr/>
          </p:nvSpPr>
          <p:spPr bwMode="auto">
            <a:xfrm>
              <a:off x="5897180" y="5508625"/>
              <a:ext cx="852431" cy="1144588"/>
            </a:xfrm>
            <a:custGeom>
              <a:avLst/>
              <a:gdLst>
                <a:gd name="T0" fmla="*/ 938 w 2368"/>
                <a:gd name="T1" fmla="*/ 520 h 3178"/>
                <a:gd name="T2" fmla="*/ 961 w 2368"/>
                <a:gd name="T3" fmla="*/ 611 h 3178"/>
                <a:gd name="T4" fmla="*/ 565 w 2368"/>
                <a:gd name="T5" fmla="*/ 680 h 3178"/>
                <a:gd name="T6" fmla="*/ 588 w 2368"/>
                <a:gd name="T7" fmla="*/ 733 h 3178"/>
                <a:gd name="T8" fmla="*/ 519 w 2368"/>
                <a:gd name="T9" fmla="*/ 794 h 3178"/>
                <a:gd name="T10" fmla="*/ 359 w 2368"/>
                <a:gd name="T11" fmla="*/ 1076 h 3178"/>
                <a:gd name="T12" fmla="*/ 137 w 2368"/>
                <a:gd name="T13" fmla="*/ 1443 h 3178"/>
                <a:gd name="T14" fmla="*/ 91 w 2368"/>
                <a:gd name="T15" fmla="*/ 1726 h 3178"/>
                <a:gd name="T16" fmla="*/ 107 w 2368"/>
                <a:gd name="T17" fmla="*/ 1932 h 3178"/>
                <a:gd name="T18" fmla="*/ 229 w 2368"/>
                <a:gd name="T19" fmla="*/ 2092 h 3178"/>
                <a:gd name="T20" fmla="*/ 359 w 2368"/>
                <a:gd name="T21" fmla="*/ 2413 h 3178"/>
                <a:gd name="T22" fmla="*/ 649 w 2368"/>
                <a:gd name="T23" fmla="*/ 2665 h 3178"/>
                <a:gd name="T24" fmla="*/ 778 w 2368"/>
                <a:gd name="T25" fmla="*/ 3070 h 3178"/>
                <a:gd name="T26" fmla="*/ 1045 w 2368"/>
                <a:gd name="T27" fmla="*/ 2810 h 3178"/>
                <a:gd name="T28" fmla="*/ 1236 w 2368"/>
                <a:gd name="T29" fmla="*/ 2688 h 3178"/>
                <a:gd name="T30" fmla="*/ 1251 w 2368"/>
                <a:gd name="T31" fmla="*/ 2742 h 3178"/>
                <a:gd name="T32" fmla="*/ 1366 w 2368"/>
                <a:gd name="T33" fmla="*/ 2673 h 3178"/>
                <a:gd name="T34" fmla="*/ 1488 w 2368"/>
                <a:gd name="T35" fmla="*/ 2742 h 3178"/>
                <a:gd name="T36" fmla="*/ 1626 w 2368"/>
                <a:gd name="T37" fmla="*/ 2665 h 3178"/>
                <a:gd name="T38" fmla="*/ 1817 w 2368"/>
                <a:gd name="T39" fmla="*/ 2612 h 3178"/>
                <a:gd name="T40" fmla="*/ 1916 w 2368"/>
                <a:gd name="T41" fmla="*/ 2619 h 3178"/>
                <a:gd name="T42" fmla="*/ 1992 w 2368"/>
                <a:gd name="T43" fmla="*/ 2596 h 3178"/>
                <a:gd name="T44" fmla="*/ 2099 w 2368"/>
                <a:gd name="T45" fmla="*/ 2566 h 3178"/>
                <a:gd name="T46" fmla="*/ 2122 w 2368"/>
                <a:gd name="T47" fmla="*/ 2321 h 3178"/>
                <a:gd name="T48" fmla="*/ 2115 w 2368"/>
                <a:gd name="T49" fmla="*/ 2199 h 3178"/>
                <a:gd name="T50" fmla="*/ 2137 w 2368"/>
                <a:gd name="T51" fmla="*/ 2115 h 3178"/>
                <a:gd name="T52" fmla="*/ 2222 w 2368"/>
                <a:gd name="T53" fmla="*/ 1993 h 3178"/>
                <a:gd name="T54" fmla="*/ 2359 w 2368"/>
                <a:gd name="T55" fmla="*/ 1978 h 3178"/>
                <a:gd name="T56" fmla="*/ 2367 w 2368"/>
                <a:gd name="T57" fmla="*/ 1863 h 3178"/>
                <a:gd name="T58" fmla="*/ 2313 w 2368"/>
                <a:gd name="T59" fmla="*/ 1772 h 3178"/>
                <a:gd name="T60" fmla="*/ 2160 w 2368"/>
                <a:gd name="T61" fmla="*/ 1619 h 3178"/>
                <a:gd name="T62" fmla="*/ 2176 w 2368"/>
                <a:gd name="T63" fmla="*/ 1466 h 3178"/>
                <a:gd name="T64" fmla="*/ 2115 w 2368"/>
                <a:gd name="T65" fmla="*/ 1405 h 3178"/>
                <a:gd name="T66" fmla="*/ 2107 w 2368"/>
                <a:gd name="T67" fmla="*/ 1306 h 3178"/>
                <a:gd name="T68" fmla="*/ 2122 w 2368"/>
                <a:gd name="T69" fmla="*/ 1183 h 3178"/>
                <a:gd name="T70" fmla="*/ 2137 w 2368"/>
                <a:gd name="T71" fmla="*/ 1092 h 3178"/>
                <a:gd name="T72" fmla="*/ 2099 w 2368"/>
                <a:gd name="T73" fmla="*/ 1076 h 3178"/>
                <a:gd name="T74" fmla="*/ 2023 w 2368"/>
                <a:gd name="T75" fmla="*/ 977 h 3178"/>
                <a:gd name="T76" fmla="*/ 1985 w 2368"/>
                <a:gd name="T77" fmla="*/ 947 h 3178"/>
                <a:gd name="T78" fmla="*/ 1870 w 2368"/>
                <a:gd name="T79" fmla="*/ 1046 h 3178"/>
                <a:gd name="T80" fmla="*/ 1763 w 2368"/>
                <a:gd name="T81" fmla="*/ 1008 h 3178"/>
                <a:gd name="T82" fmla="*/ 1733 w 2368"/>
                <a:gd name="T83" fmla="*/ 901 h 3178"/>
                <a:gd name="T84" fmla="*/ 1740 w 2368"/>
                <a:gd name="T85" fmla="*/ 794 h 3178"/>
                <a:gd name="T86" fmla="*/ 1748 w 2368"/>
                <a:gd name="T87" fmla="*/ 642 h 3178"/>
                <a:gd name="T88" fmla="*/ 1740 w 2368"/>
                <a:gd name="T89" fmla="*/ 596 h 3178"/>
                <a:gd name="T90" fmla="*/ 1893 w 2368"/>
                <a:gd name="T91" fmla="*/ 436 h 3178"/>
                <a:gd name="T92" fmla="*/ 1862 w 2368"/>
                <a:gd name="T93" fmla="*/ 352 h 3178"/>
                <a:gd name="T94" fmla="*/ 1779 w 2368"/>
                <a:gd name="T95" fmla="*/ 321 h 3178"/>
                <a:gd name="T96" fmla="*/ 1710 w 2368"/>
                <a:gd name="T97" fmla="*/ 207 h 3178"/>
                <a:gd name="T98" fmla="*/ 1618 w 2368"/>
                <a:gd name="T99" fmla="*/ 153 h 3178"/>
                <a:gd name="T100" fmla="*/ 1496 w 2368"/>
                <a:gd name="T101" fmla="*/ 0 h 3178"/>
                <a:gd name="T102" fmla="*/ 1450 w 2368"/>
                <a:gd name="T103" fmla="*/ 31 h 3178"/>
                <a:gd name="T104" fmla="*/ 1305 w 2368"/>
                <a:gd name="T105" fmla="*/ 115 h 3178"/>
                <a:gd name="T106" fmla="*/ 1297 w 2368"/>
                <a:gd name="T107" fmla="*/ 146 h 3178"/>
                <a:gd name="T108" fmla="*/ 1236 w 2368"/>
                <a:gd name="T109" fmla="*/ 222 h 3178"/>
                <a:gd name="T110" fmla="*/ 969 w 2368"/>
                <a:gd name="T111" fmla="*/ 314 h 3178"/>
                <a:gd name="T112" fmla="*/ 961 w 2368"/>
                <a:gd name="T113" fmla="*/ 329 h 3178"/>
                <a:gd name="T114" fmla="*/ 992 w 2368"/>
                <a:gd name="T115" fmla="*/ 375 h 3178"/>
                <a:gd name="T116" fmla="*/ 931 w 2368"/>
                <a:gd name="T117" fmla="*/ 520 h 3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68" h="3178">
                  <a:moveTo>
                    <a:pt x="938" y="520"/>
                  </a:moveTo>
                  <a:lnTo>
                    <a:pt x="938" y="520"/>
                  </a:lnTo>
                  <a:cubicBezTo>
                    <a:pt x="938" y="528"/>
                    <a:pt x="923" y="558"/>
                    <a:pt x="900" y="573"/>
                  </a:cubicBezTo>
                  <a:cubicBezTo>
                    <a:pt x="847" y="650"/>
                    <a:pt x="923" y="611"/>
                    <a:pt x="961" y="611"/>
                  </a:cubicBezTo>
                  <a:cubicBezTo>
                    <a:pt x="961" y="725"/>
                    <a:pt x="717" y="604"/>
                    <a:pt x="687" y="627"/>
                  </a:cubicBezTo>
                  <a:cubicBezTo>
                    <a:pt x="649" y="657"/>
                    <a:pt x="588" y="634"/>
                    <a:pt x="565" y="680"/>
                  </a:cubicBezTo>
                  <a:cubicBezTo>
                    <a:pt x="558" y="688"/>
                    <a:pt x="550" y="718"/>
                    <a:pt x="558" y="725"/>
                  </a:cubicBezTo>
                  <a:cubicBezTo>
                    <a:pt x="565" y="733"/>
                    <a:pt x="580" y="733"/>
                    <a:pt x="588" y="733"/>
                  </a:cubicBezTo>
                  <a:cubicBezTo>
                    <a:pt x="596" y="733"/>
                    <a:pt x="626" y="733"/>
                    <a:pt x="626" y="741"/>
                  </a:cubicBezTo>
                  <a:cubicBezTo>
                    <a:pt x="580" y="748"/>
                    <a:pt x="611" y="870"/>
                    <a:pt x="519" y="794"/>
                  </a:cubicBezTo>
                  <a:cubicBezTo>
                    <a:pt x="443" y="725"/>
                    <a:pt x="420" y="863"/>
                    <a:pt x="382" y="931"/>
                  </a:cubicBezTo>
                  <a:cubicBezTo>
                    <a:pt x="351" y="993"/>
                    <a:pt x="344" y="1008"/>
                    <a:pt x="359" y="1076"/>
                  </a:cubicBezTo>
                  <a:cubicBezTo>
                    <a:pt x="366" y="1130"/>
                    <a:pt x="313" y="1176"/>
                    <a:pt x="290" y="1222"/>
                  </a:cubicBezTo>
                  <a:cubicBezTo>
                    <a:pt x="252" y="1298"/>
                    <a:pt x="168" y="1352"/>
                    <a:pt x="137" y="1443"/>
                  </a:cubicBezTo>
                  <a:cubicBezTo>
                    <a:pt x="122" y="1489"/>
                    <a:pt x="130" y="1520"/>
                    <a:pt x="130" y="1565"/>
                  </a:cubicBezTo>
                  <a:cubicBezTo>
                    <a:pt x="130" y="1611"/>
                    <a:pt x="91" y="1672"/>
                    <a:pt x="91" y="1726"/>
                  </a:cubicBezTo>
                  <a:cubicBezTo>
                    <a:pt x="91" y="1772"/>
                    <a:pt x="61" y="1779"/>
                    <a:pt x="30" y="1794"/>
                  </a:cubicBezTo>
                  <a:cubicBezTo>
                    <a:pt x="0" y="1810"/>
                    <a:pt x="99" y="1902"/>
                    <a:pt x="107" y="1932"/>
                  </a:cubicBezTo>
                  <a:cubicBezTo>
                    <a:pt x="122" y="1978"/>
                    <a:pt x="145" y="1970"/>
                    <a:pt x="168" y="2001"/>
                  </a:cubicBezTo>
                  <a:cubicBezTo>
                    <a:pt x="191" y="2031"/>
                    <a:pt x="214" y="2062"/>
                    <a:pt x="229" y="2092"/>
                  </a:cubicBezTo>
                  <a:cubicBezTo>
                    <a:pt x="244" y="2161"/>
                    <a:pt x="305" y="2207"/>
                    <a:pt x="344" y="2260"/>
                  </a:cubicBezTo>
                  <a:cubicBezTo>
                    <a:pt x="366" y="2299"/>
                    <a:pt x="359" y="2375"/>
                    <a:pt x="359" y="2413"/>
                  </a:cubicBezTo>
                  <a:cubicBezTo>
                    <a:pt x="374" y="2497"/>
                    <a:pt x="466" y="2574"/>
                    <a:pt x="496" y="2650"/>
                  </a:cubicBezTo>
                  <a:cubicBezTo>
                    <a:pt x="542" y="2765"/>
                    <a:pt x="580" y="2665"/>
                    <a:pt x="649" y="2665"/>
                  </a:cubicBezTo>
                  <a:cubicBezTo>
                    <a:pt x="649" y="2726"/>
                    <a:pt x="542" y="2795"/>
                    <a:pt x="588" y="2871"/>
                  </a:cubicBezTo>
                  <a:cubicBezTo>
                    <a:pt x="596" y="2925"/>
                    <a:pt x="709" y="3177"/>
                    <a:pt x="778" y="3070"/>
                  </a:cubicBezTo>
                  <a:cubicBezTo>
                    <a:pt x="824" y="3001"/>
                    <a:pt x="915" y="2765"/>
                    <a:pt x="969" y="2726"/>
                  </a:cubicBezTo>
                  <a:cubicBezTo>
                    <a:pt x="976" y="2742"/>
                    <a:pt x="1030" y="2795"/>
                    <a:pt x="1045" y="2810"/>
                  </a:cubicBezTo>
                  <a:cubicBezTo>
                    <a:pt x="1083" y="2856"/>
                    <a:pt x="1061" y="2871"/>
                    <a:pt x="1091" y="2818"/>
                  </a:cubicBezTo>
                  <a:cubicBezTo>
                    <a:pt x="1122" y="2780"/>
                    <a:pt x="1221" y="2612"/>
                    <a:pt x="1236" y="2688"/>
                  </a:cubicBezTo>
                  <a:cubicBezTo>
                    <a:pt x="1244" y="2704"/>
                    <a:pt x="1251" y="2719"/>
                    <a:pt x="1251" y="2742"/>
                  </a:cubicBezTo>
                  <a:lnTo>
                    <a:pt x="1251" y="2742"/>
                  </a:lnTo>
                  <a:cubicBezTo>
                    <a:pt x="1290" y="2726"/>
                    <a:pt x="1320" y="2726"/>
                    <a:pt x="1351" y="2711"/>
                  </a:cubicBezTo>
                  <a:cubicBezTo>
                    <a:pt x="1358" y="2704"/>
                    <a:pt x="1358" y="2681"/>
                    <a:pt x="1366" y="2673"/>
                  </a:cubicBezTo>
                  <a:cubicBezTo>
                    <a:pt x="1397" y="2665"/>
                    <a:pt x="1427" y="2673"/>
                    <a:pt x="1450" y="2688"/>
                  </a:cubicBezTo>
                  <a:cubicBezTo>
                    <a:pt x="1473" y="2696"/>
                    <a:pt x="1465" y="2726"/>
                    <a:pt x="1488" y="2742"/>
                  </a:cubicBezTo>
                  <a:cubicBezTo>
                    <a:pt x="1511" y="2757"/>
                    <a:pt x="1542" y="2765"/>
                    <a:pt x="1565" y="2757"/>
                  </a:cubicBezTo>
                  <a:cubicBezTo>
                    <a:pt x="1595" y="2734"/>
                    <a:pt x="1595" y="2681"/>
                    <a:pt x="1626" y="2665"/>
                  </a:cubicBezTo>
                  <a:cubicBezTo>
                    <a:pt x="1656" y="2658"/>
                    <a:pt x="1695" y="2688"/>
                    <a:pt x="1725" y="2673"/>
                  </a:cubicBezTo>
                  <a:cubicBezTo>
                    <a:pt x="1763" y="2665"/>
                    <a:pt x="1786" y="2627"/>
                    <a:pt x="1817" y="2612"/>
                  </a:cubicBezTo>
                  <a:cubicBezTo>
                    <a:pt x="1847" y="2604"/>
                    <a:pt x="1878" y="2596"/>
                    <a:pt x="1908" y="2604"/>
                  </a:cubicBezTo>
                  <a:cubicBezTo>
                    <a:pt x="1916" y="2604"/>
                    <a:pt x="1916" y="2612"/>
                    <a:pt x="1916" y="2619"/>
                  </a:cubicBezTo>
                  <a:lnTo>
                    <a:pt x="1916" y="2619"/>
                  </a:lnTo>
                  <a:cubicBezTo>
                    <a:pt x="1947" y="2612"/>
                    <a:pt x="1970" y="2612"/>
                    <a:pt x="1992" y="2596"/>
                  </a:cubicBezTo>
                  <a:cubicBezTo>
                    <a:pt x="2015" y="2581"/>
                    <a:pt x="2015" y="2543"/>
                    <a:pt x="2038" y="2535"/>
                  </a:cubicBezTo>
                  <a:cubicBezTo>
                    <a:pt x="2061" y="2528"/>
                    <a:pt x="2084" y="2581"/>
                    <a:pt x="2099" y="2566"/>
                  </a:cubicBezTo>
                  <a:cubicBezTo>
                    <a:pt x="2122" y="2520"/>
                    <a:pt x="2115" y="2467"/>
                    <a:pt x="2122" y="2413"/>
                  </a:cubicBezTo>
                  <a:cubicBezTo>
                    <a:pt x="2122" y="2383"/>
                    <a:pt x="2137" y="2352"/>
                    <a:pt x="2122" y="2321"/>
                  </a:cubicBezTo>
                  <a:cubicBezTo>
                    <a:pt x="2115" y="2291"/>
                    <a:pt x="2061" y="2283"/>
                    <a:pt x="2061" y="2253"/>
                  </a:cubicBezTo>
                  <a:cubicBezTo>
                    <a:pt x="2061" y="2222"/>
                    <a:pt x="2092" y="2215"/>
                    <a:pt x="2115" y="2199"/>
                  </a:cubicBezTo>
                  <a:cubicBezTo>
                    <a:pt x="2130" y="2192"/>
                    <a:pt x="2160" y="2199"/>
                    <a:pt x="2168" y="2184"/>
                  </a:cubicBezTo>
                  <a:cubicBezTo>
                    <a:pt x="2176" y="2161"/>
                    <a:pt x="2137" y="2138"/>
                    <a:pt x="2137" y="2115"/>
                  </a:cubicBezTo>
                  <a:cubicBezTo>
                    <a:pt x="2137" y="2092"/>
                    <a:pt x="2153" y="2062"/>
                    <a:pt x="2168" y="2046"/>
                  </a:cubicBezTo>
                  <a:cubicBezTo>
                    <a:pt x="2176" y="2024"/>
                    <a:pt x="2199" y="2001"/>
                    <a:pt x="2222" y="1993"/>
                  </a:cubicBezTo>
                  <a:cubicBezTo>
                    <a:pt x="2252" y="1985"/>
                    <a:pt x="2290" y="2008"/>
                    <a:pt x="2321" y="2001"/>
                  </a:cubicBezTo>
                  <a:cubicBezTo>
                    <a:pt x="2336" y="2001"/>
                    <a:pt x="2344" y="1985"/>
                    <a:pt x="2359" y="1978"/>
                  </a:cubicBezTo>
                  <a:lnTo>
                    <a:pt x="2359" y="1978"/>
                  </a:lnTo>
                  <a:cubicBezTo>
                    <a:pt x="2359" y="1940"/>
                    <a:pt x="2367" y="1902"/>
                    <a:pt x="2367" y="1863"/>
                  </a:cubicBezTo>
                  <a:cubicBezTo>
                    <a:pt x="2367" y="1833"/>
                    <a:pt x="2359" y="1794"/>
                    <a:pt x="2344" y="1772"/>
                  </a:cubicBezTo>
                  <a:cubicBezTo>
                    <a:pt x="2336" y="1756"/>
                    <a:pt x="2321" y="1779"/>
                    <a:pt x="2313" y="1772"/>
                  </a:cubicBezTo>
                  <a:cubicBezTo>
                    <a:pt x="2306" y="1764"/>
                    <a:pt x="2306" y="1749"/>
                    <a:pt x="2298" y="1733"/>
                  </a:cubicBezTo>
                  <a:cubicBezTo>
                    <a:pt x="2252" y="1695"/>
                    <a:pt x="2199" y="1665"/>
                    <a:pt x="2160" y="1619"/>
                  </a:cubicBezTo>
                  <a:cubicBezTo>
                    <a:pt x="2137" y="1588"/>
                    <a:pt x="2122" y="1550"/>
                    <a:pt x="2130" y="1520"/>
                  </a:cubicBezTo>
                  <a:cubicBezTo>
                    <a:pt x="2130" y="1497"/>
                    <a:pt x="2168" y="1489"/>
                    <a:pt x="2176" y="1466"/>
                  </a:cubicBezTo>
                  <a:cubicBezTo>
                    <a:pt x="2176" y="1451"/>
                    <a:pt x="2168" y="1435"/>
                    <a:pt x="2160" y="1420"/>
                  </a:cubicBezTo>
                  <a:cubicBezTo>
                    <a:pt x="2153" y="1413"/>
                    <a:pt x="2130" y="1420"/>
                    <a:pt x="2115" y="1405"/>
                  </a:cubicBezTo>
                  <a:cubicBezTo>
                    <a:pt x="2099" y="1390"/>
                    <a:pt x="2084" y="1367"/>
                    <a:pt x="2076" y="1336"/>
                  </a:cubicBezTo>
                  <a:cubicBezTo>
                    <a:pt x="2076" y="1321"/>
                    <a:pt x="2099" y="1313"/>
                    <a:pt x="2107" y="1306"/>
                  </a:cubicBezTo>
                  <a:cubicBezTo>
                    <a:pt x="2115" y="1283"/>
                    <a:pt x="2107" y="1260"/>
                    <a:pt x="2107" y="1245"/>
                  </a:cubicBezTo>
                  <a:cubicBezTo>
                    <a:pt x="2115" y="1222"/>
                    <a:pt x="2115" y="1206"/>
                    <a:pt x="2122" y="1183"/>
                  </a:cubicBezTo>
                  <a:cubicBezTo>
                    <a:pt x="2122" y="1168"/>
                    <a:pt x="2137" y="1160"/>
                    <a:pt x="2137" y="1145"/>
                  </a:cubicBezTo>
                  <a:cubicBezTo>
                    <a:pt x="2145" y="1130"/>
                    <a:pt x="2137" y="1107"/>
                    <a:pt x="2137" y="1092"/>
                  </a:cubicBezTo>
                  <a:lnTo>
                    <a:pt x="2137" y="1092"/>
                  </a:lnTo>
                  <a:cubicBezTo>
                    <a:pt x="2130" y="1084"/>
                    <a:pt x="2115" y="1084"/>
                    <a:pt x="2099" y="1076"/>
                  </a:cubicBezTo>
                  <a:cubicBezTo>
                    <a:pt x="2092" y="1061"/>
                    <a:pt x="2092" y="1046"/>
                    <a:pt x="2084" y="1038"/>
                  </a:cubicBezTo>
                  <a:cubicBezTo>
                    <a:pt x="2069" y="1016"/>
                    <a:pt x="2046" y="1000"/>
                    <a:pt x="2023" y="977"/>
                  </a:cubicBezTo>
                  <a:cubicBezTo>
                    <a:pt x="2015" y="962"/>
                    <a:pt x="2008" y="939"/>
                    <a:pt x="1992" y="924"/>
                  </a:cubicBezTo>
                  <a:cubicBezTo>
                    <a:pt x="1985" y="916"/>
                    <a:pt x="1992" y="939"/>
                    <a:pt x="1985" y="947"/>
                  </a:cubicBezTo>
                  <a:cubicBezTo>
                    <a:pt x="1970" y="962"/>
                    <a:pt x="1939" y="962"/>
                    <a:pt x="1924" y="977"/>
                  </a:cubicBezTo>
                  <a:cubicBezTo>
                    <a:pt x="1901" y="1000"/>
                    <a:pt x="1893" y="1031"/>
                    <a:pt x="1870" y="1046"/>
                  </a:cubicBezTo>
                  <a:cubicBezTo>
                    <a:pt x="1855" y="1061"/>
                    <a:pt x="1832" y="1061"/>
                    <a:pt x="1809" y="1054"/>
                  </a:cubicBezTo>
                  <a:cubicBezTo>
                    <a:pt x="1794" y="1046"/>
                    <a:pt x="1779" y="1023"/>
                    <a:pt x="1763" y="1008"/>
                  </a:cubicBezTo>
                  <a:cubicBezTo>
                    <a:pt x="1748" y="985"/>
                    <a:pt x="1748" y="962"/>
                    <a:pt x="1740" y="939"/>
                  </a:cubicBezTo>
                  <a:cubicBezTo>
                    <a:pt x="1740" y="924"/>
                    <a:pt x="1740" y="908"/>
                    <a:pt x="1733" y="901"/>
                  </a:cubicBezTo>
                  <a:cubicBezTo>
                    <a:pt x="1725" y="878"/>
                    <a:pt x="1695" y="863"/>
                    <a:pt x="1702" y="840"/>
                  </a:cubicBezTo>
                  <a:cubicBezTo>
                    <a:pt x="1702" y="824"/>
                    <a:pt x="1725" y="809"/>
                    <a:pt x="1740" y="794"/>
                  </a:cubicBezTo>
                  <a:cubicBezTo>
                    <a:pt x="1756" y="771"/>
                    <a:pt x="1779" y="748"/>
                    <a:pt x="1786" y="718"/>
                  </a:cubicBezTo>
                  <a:cubicBezTo>
                    <a:pt x="1786" y="688"/>
                    <a:pt x="1763" y="665"/>
                    <a:pt x="1748" y="642"/>
                  </a:cubicBezTo>
                  <a:cubicBezTo>
                    <a:pt x="1740" y="627"/>
                    <a:pt x="1710" y="634"/>
                    <a:pt x="1710" y="627"/>
                  </a:cubicBezTo>
                  <a:cubicBezTo>
                    <a:pt x="1710" y="611"/>
                    <a:pt x="1733" y="611"/>
                    <a:pt x="1740" y="596"/>
                  </a:cubicBezTo>
                  <a:cubicBezTo>
                    <a:pt x="1756" y="566"/>
                    <a:pt x="1740" y="520"/>
                    <a:pt x="1763" y="497"/>
                  </a:cubicBezTo>
                  <a:cubicBezTo>
                    <a:pt x="1794" y="459"/>
                    <a:pt x="1855" y="467"/>
                    <a:pt x="1893" y="436"/>
                  </a:cubicBezTo>
                  <a:cubicBezTo>
                    <a:pt x="1901" y="428"/>
                    <a:pt x="1893" y="405"/>
                    <a:pt x="1885" y="390"/>
                  </a:cubicBezTo>
                  <a:cubicBezTo>
                    <a:pt x="1885" y="375"/>
                    <a:pt x="1870" y="367"/>
                    <a:pt x="1862" y="352"/>
                  </a:cubicBezTo>
                  <a:cubicBezTo>
                    <a:pt x="1862" y="337"/>
                    <a:pt x="1878" y="306"/>
                    <a:pt x="1862" y="306"/>
                  </a:cubicBezTo>
                  <a:cubicBezTo>
                    <a:pt x="1840" y="291"/>
                    <a:pt x="1809" y="321"/>
                    <a:pt x="1779" y="321"/>
                  </a:cubicBezTo>
                  <a:cubicBezTo>
                    <a:pt x="1763" y="321"/>
                    <a:pt x="1763" y="306"/>
                    <a:pt x="1756" y="298"/>
                  </a:cubicBezTo>
                  <a:cubicBezTo>
                    <a:pt x="1740" y="268"/>
                    <a:pt x="1733" y="230"/>
                    <a:pt x="1710" y="207"/>
                  </a:cubicBezTo>
                  <a:cubicBezTo>
                    <a:pt x="1695" y="192"/>
                    <a:pt x="1672" y="207"/>
                    <a:pt x="1656" y="192"/>
                  </a:cubicBezTo>
                  <a:cubicBezTo>
                    <a:pt x="1641" y="184"/>
                    <a:pt x="1626" y="169"/>
                    <a:pt x="1618" y="153"/>
                  </a:cubicBezTo>
                  <a:cubicBezTo>
                    <a:pt x="1603" y="123"/>
                    <a:pt x="1618" y="85"/>
                    <a:pt x="1595" y="54"/>
                  </a:cubicBezTo>
                  <a:cubicBezTo>
                    <a:pt x="1572" y="23"/>
                    <a:pt x="1526" y="16"/>
                    <a:pt x="1496" y="0"/>
                  </a:cubicBezTo>
                  <a:lnTo>
                    <a:pt x="1496" y="0"/>
                  </a:lnTo>
                  <a:cubicBezTo>
                    <a:pt x="1488" y="8"/>
                    <a:pt x="1465" y="16"/>
                    <a:pt x="1450" y="31"/>
                  </a:cubicBezTo>
                  <a:cubicBezTo>
                    <a:pt x="1427" y="54"/>
                    <a:pt x="1397" y="85"/>
                    <a:pt x="1358" y="92"/>
                  </a:cubicBezTo>
                  <a:cubicBezTo>
                    <a:pt x="1343" y="100"/>
                    <a:pt x="1305" y="100"/>
                    <a:pt x="1305" y="115"/>
                  </a:cubicBezTo>
                  <a:lnTo>
                    <a:pt x="1305" y="115"/>
                  </a:lnTo>
                  <a:cubicBezTo>
                    <a:pt x="1297" y="115"/>
                    <a:pt x="1297" y="138"/>
                    <a:pt x="1297" y="146"/>
                  </a:cubicBezTo>
                  <a:cubicBezTo>
                    <a:pt x="1290" y="153"/>
                    <a:pt x="1282" y="153"/>
                    <a:pt x="1274" y="161"/>
                  </a:cubicBezTo>
                  <a:cubicBezTo>
                    <a:pt x="1251" y="184"/>
                    <a:pt x="1251" y="199"/>
                    <a:pt x="1236" y="222"/>
                  </a:cubicBezTo>
                  <a:cubicBezTo>
                    <a:pt x="1190" y="237"/>
                    <a:pt x="1160" y="314"/>
                    <a:pt x="1099" y="321"/>
                  </a:cubicBezTo>
                  <a:cubicBezTo>
                    <a:pt x="1091" y="337"/>
                    <a:pt x="976" y="329"/>
                    <a:pt x="969" y="314"/>
                  </a:cubicBezTo>
                  <a:lnTo>
                    <a:pt x="961" y="329"/>
                  </a:lnTo>
                  <a:lnTo>
                    <a:pt x="961" y="329"/>
                  </a:lnTo>
                  <a:cubicBezTo>
                    <a:pt x="954" y="337"/>
                    <a:pt x="961" y="337"/>
                    <a:pt x="961" y="344"/>
                  </a:cubicBezTo>
                  <a:cubicBezTo>
                    <a:pt x="992" y="375"/>
                    <a:pt x="992" y="375"/>
                    <a:pt x="992" y="375"/>
                  </a:cubicBezTo>
                  <a:cubicBezTo>
                    <a:pt x="1015" y="375"/>
                    <a:pt x="969" y="444"/>
                    <a:pt x="961" y="451"/>
                  </a:cubicBezTo>
                  <a:cubicBezTo>
                    <a:pt x="954" y="467"/>
                    <a:pt x="954" y="512"/>
                    <a:pt x="931" y="520"/>
                  </a:cubicBezTo>
                  <a:lnTo>
                    <a:pt x="938" y="520"/>
                  </a:ln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68" name="Freeform 120"/>
            <p:cNvSpPr>
              <a:spLocks noChangeArrowheads="1"/>
            </p:cNvSpPr>
            <p:nvPr/>
          </p:nvSpPr>
          <p:spPr bwMode="auto">
            <a:xfrm>
              <a:off x="6922637" y="5721350"/>
              <a:ext cx="187313" cy="101600"/>
            </a:xfrm>
            <a:custGeom>
              <a:avLst/>
              <a:gdLst>
                <a:gd name="T0" fmla="*/ 519 w 520"/>
                <a:gd name="T1" fmla="*/ 136 h 282"/>
                <a:gd name="T2" fmla="*/ 519 w 520"/>
                <a:gd name="T3" fmla="*/ 136 h 282"/>
                <a:gd name="T4" fmla="*/ 489 w 520"/>
                <a:gd name="T5" fmla="*/ 53 h 282"/>
                <a:gd name="T6" fmla="*/ 489 w 520"/>
                <a:gd name="T7" fmla="*/ 53 h 282"/>
                <a:gd name="T8" fmla="*/ 389 w 520"/>
                <a:gd name="T9" fmla="*/ 38 h 282"/>
                <a:gd name="T10" fmla="*/ 313 w 520"/>
                <a:gd name="T11" fmla="*/ 61 h 282"/>
                <a:gd name="T12" fmla="*/ 198 w 520"/>
                <a:gd name="T13" fmla="*/ 53 h 282"/>
                <a:gd name="T14" fmla="*/ 130 w 520"/>
                <a:gd name="T15" fmla="*/ 7 h 282"/>
                <a:gd name="T16" fmla="*/ 130 w 520"/>
                <a:gd name="T17" fmla="*/ 7 h 282"/>
                <a:gd name="T18" fmla="*/ 92 w 520"/>
                <a:gd name="T19" fmla="*/ 0 h 282"/>
                <a:gd name="T20" fmla="*/ 61 w 520"/>
                <a:gd name="T21" fmla="*/ 22 h 282"/>
                <a:gd name="T22" fmla="*/ 23 w 520"/>
                <a:gd name="T23" fmla="*/ 84 h 282"/>
                <a:gd name="T24" fmla="*/ 38 w 520"/>
                <a:gd name="T25" fmla="*/ 121 h 282"/>
                <a:gd name="T26" fmla="*/ 0 w 520"/>
                <a:gd name="T27" fmla="*/ 159 h 282"/>
                <a:gd name="T28" fmla="*/ 38 w 520"/>
                <a:gd name="T29" fmla="*/ 205 h 282"/>
                <a:gd name="T30" fmla="*/ 38 w 520"/>
                <a:gd name="T31" fmla="*/ 205 h 282"/>
                <a:gd name="T32" fmla="*/ 130 w 520"/>
                <a:gd name="T33" fmla="*/ 197 h 282"/>
                <a:gd name="T34" fmla="*/ 153 w 520"/>
                <a:gd name="T35" fmla="*/ 174 h 282"/>
                <a:gd name="T36" fmla="*/ 183 w 520"/>
                <a:gd name="T37" fmla="*/ 174 h 282"/>
                <a:gd name="T38" fmla="*/ 214 w 520"/>
                <a:gd name="T39" fmla="*/ 197 h 282"/>
                <a:gd name="T40" fmla="*/ 267 w 520"/>
                <a:gd name="T41" fmla="*/ 197 h 282"/>
                <a:gd name="T42" fmla="*/ 283 w 520"/>
                <a:gd name="T43" fmla="*/ 228 h 282"/>
                <a:gd name="T44" fmla="*/ 305 w 520"/>
                <a:gd name="T45" fmla="*/ 235 h 282"/>
                <a:gd name="T46" fmla="*/ 321 w 520"/>
                <a:gd name="T47" fmla="*/ 274 h 282"/>
                <a:gd name="T48" fmla="*/ 389 w 520"/>
                <a:gd name="T49" fmla="*/ 213 h 282"/>
                <a:gd name="T50" fmla="*/ 405 w 520"/>
                <a:gd name="T51" fmla="*/ 274 h 282"/>
                <a:gd name="T52" fmla="*/ 443 w 520"/>
                <a:gd name="T53" fmla="*/ 274 h 282"/>
                <a:gd name="T54" fmla="*/ 443 w 520"/>
                <a:gd name="T55" fmla="*/ 274 h 282"/>
                <a:gd name="T56" fmla="*/ 443 w 520"/>
                <a:gd name="T57" fmla="*/ 144 h 282"/>
                <a:gd name="T58" fmla="*/ 519 w 520"/>
                <a:gd name="T59" fmla="*/ 13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0" h="282">
                  <a:moveTo>
                    <a:pt x="519" y="136"/>
                  </a:moveTo>
                  <a:lnTo>
                    <a:pt x="519" y="136"/>
                  </a:lnTo>
                  <a:cubicBezTo>
                    <a:pt x="489" y="53"/>
                    <a:pt x="489" y="53"/>
                    <a:pt x="489" y="53"/>
                  </a:cubicBezTo>
                  <a:lnTo>
                    <a:pt x="489" y="53"/>
                  </a:lnTo>
                  <a:cubicBezTo>
                    <a:pt x="458" y="45"/>
                    <a:pt x="428" y="38"/>
                    <a:pt x="389" y="38"/>
                  </a:cubicBezTo>
                  <a:cubicBezTo>
                    <a:pt x="367" y="38"/>
                    <a:pt x="344" y="61"/>
                    <a:pt x="313" y="61"/>
                  </a:cubicBezTo>
                  <a:cubicBezTo>
                    <a:pt x="275" y="61"/>
                    <a:pt x="237" y="61"/>
                    <a:pt x="198" y="53"/>
                  </a:cubicBezTo>
                  <a:cubicBezTo>
                    <a:pt x="175" y="38"/>
                    <a:pt x="153" y="22"/>
                    <a:pt x="130" y="7"/>
                  </a:cubicBezTo>
                  <a:lnTo>
                    <a:pt x="130" y="7"/>
                  </a:lnTo>
                  <a:cubicBezTo>
                    <a:pt x="114" y="7"/>
                    <a:pt x="99" y="0"/>
                    <a:pt x="92" y="0"/>
                  </a:cubicBezTo>
                  <a:cubicBezTo>
                    <a:pt x="76" y="7"/>
                    <a:pt x="69" y="15"/>
                    <a:pt x="61" y="22"/>
                  </a:cubicBezTo>
                  <a:cubicBezTo>
                    <a:pt x="46" y="45"/>
                    <a:pt x="31" y="61"/>
                    <a:pt x="23" y="84"/>
                  </a:cubicBezTo>
                  <a:cubicBezTo>
                    <a:pt x="23" y="99"/>
                    <a:pt x="46" y="106"/>
                    <a:pt x="38" y="121"/>
                  </a:cubicBezTo>
                  <a:cubicBezTo>
                    <a:pt x="31" y="136"/>
                    <a:pt x="0" y="144"/>
                    <a:pt x="0" y="159"/>
                  </a:cubicBezTo>
                  <a:cubicBezTo>
                    <a:pt x="0" y="182"/>
                    <a:pt x="23" y="190"/>
                    <a:pt x="38" y="205"/>
                  </a:cubicBezTo>
                  <a:lnTo>
                    <a:pt x="38" y="205"/>
                  </a:lnTo>
                  <a:cubicBezTo>
                    <a:pt x="69" y="205"/>
                    <a:pt x="107" y="205"/>
                    <a:pt x="130" y="197"/>
                  </a:cubicBezTo>
                  <a:cubicBezTo>
                    <a:pt x="145" y="197"/>
                    <a:pt x="145" y="174"/>
                    <a:pt x="153" y="174"/>
                  </a:cubicBezTo>
                  <a:cubicBezTo>
                    <a:pt x="160" y="167"/>
                    <a:pt x="175" y="167"/>
                    <a:pt x="183" y="174"/>
                  </a:cubicBezTo>
                  <a:cubicBezTo>
                    <a:pt x="191" y="182"/>
                    <a:pt x="198" y="197"/>
                    <a:pt x="214" y="197"/>
                  </a:cubicBezTo>
                  <a:cubicBezTo>
                    <a:pt x="229" y="205"/>
                    <a:pt x="252" y="190"/>
                    <a:pt x="267" y="197"/>
                  </a:cubicBezTo>
                  <a:cubicBezTo>
                    <a:pt x="283" y="205"/>
                    <a:pt x="275" y="220"/>
                    <a:pt x="283" y="228"/>
                  </a:cubicBezTo>
                  <a:cubicBezTo>
                    <a:pt x="290" y="235"/>
                    <a:pt x="298" y="228"/>
                    <a:pt x="305" y="235"/>
                  </a:cubicBezTo>
                  <a:cubicBezTo>
                    <a:pt x="313" y="243"/>
                    <a:pt x="305" y="274"/>
                    <a:pt x="321" y="274"/>
                  </a:cubicBezTo>
                  <a:cubicBezTo>
                    <a:pt x="351" y="266"/>
                    <a:pt x="359" y="213"/>
                    <a:pt x="389" y="213"/>
                  </a:cubicBezTo>
                  <a:cubicBezTo>
                    <a:pt x="412" y="213"/>
                    <a:pt x="389" y="258"/>
                    <a:pt x="405" y="274"/>
                  </a:cubicBezTo>
                  <a:cubicBezTo>
                    <a:pt x="412" y="281"/>
                    <a:pt x="428" y="274"/>
                    <a:pt x="443" y="274"/>
                  </a:cubicBezTo>
                  <a:lnTo>
                    <a:pt x="443" y="274"/>
                  </a:lnTo>
                  <a:cubicBezTo>
                    <a:pt x="443" y="228"/>
                    <a:pt x="420" y="182"/>
                    <a:pt x="443" y="144"/>
                  </a:cubicBezTo>
                  <a:cubicBezTo>
                    <a:pt x="458" y="121"/>
                    <a:pt x="496" y="136"/>
                    <a:pt x="519" y="13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69" name="Freeform 121"/>
            <p:cNvSpPr>
              <a:spLocks noChangeArrowheads="1"/>
            </p:cNvSpPr>
            <p:nvPr/>
          </p:nvSpPr>
          <p:spPr bwMode="auto">
            <a:xfrm>
              <a:off x="7098838" y="5691188"/>
              <a:ext cx="104768" cy="82550"/>
            </a:xfrm>
            <a:custGeom>
              <a:avLst/>
              <a:gdLst>
                <a:gd name="T0" fmla="*/ 0 w 291"/>
                <a:gd name="T1" fmla="*/ 76 h 229"/>
                <a:gd name="T2" fmla="*/ 0 w 291"/>
                <a:gd name="T3" fmla="*/ 76 h 229"/>
                <a:gd name="T4" fmla="*/ 0 w 291"/>
                <a:gd name="T5" fmla="*/ 137 h 229"/>
                <a:gd name="T6" fmla="*/ 0 w 291"/>
                <a:gd name="T7" fmla="*/ 137 h 229"/>
                <a:gd name="T8" fmla="*/ 30 w 291"/>
                <a:gd name="T9" fmla="*/ 220 h 229"/>
                <a:gd name="T10" fmla="*/ 30 w 291"/>
                <a:gd name="T11" fmla="*/ 220 h 229"/>
                <a:gd name="T12" fmla="*/ 153 w 291"/>
                <a:gd name="T13" fmla="*/ 228 h 229"/>
                <a:gd name="T14" fmla="*/ 267 w 291"/>
                <a:gd name="T15" fmla="*/ 190 h 229"/>
                <a:gd name="T16" fmla="*/ 267 w 291"/>
                <a:gd name="T17" fmla="*/ 190 h 229"/>
                <a:gd name="T18" fmla="*/ 267 w 291"/>
                <a:gd name="T19" fmla="*/ 61 h 229"/>
                <a:gd name="T20" fmla="*/ 214 w 291"/>
                <a:gd name="T21" fmla="*/ 0 h 229"/>
                <a:gd name="T22" fmla="*/ 214 w 291"/>
                <a:gd name="T23" fmla="*/ 0 h 229"/>
                <a:gd name="T24" fmla="*/ 137 w 291"/>
                <a:gd name="T25" fmla="*/ 61 h 229"/>
                <a:gd name="T26" fmla="*/ 0 w 291"/>
                <a:gd name="T27" fmla="*/ 7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1" h="229">
                  <a:moveTo>
                    <a:pt x="0" y="76"/>
                  </a:moveTo>
                  <a:lnTo>
                    <a:pt x="0" y="76"/>
                  </a:lnTo>
                  <a:cubicBezTo>
                    <a:pt x="0" y="137"/>
                    <a:pt x="0" y="137"/>
                    <a:pt x="0" y="137"/>
                  </a:cubicBezTo>
                  <a:lnTo>
                    <a:pt x="0" y="137"/>
                  </a:lnTo>
                  <a:cubicBezTo>
                    <a:pt x="30" y="220"/>
                    <a:pt x="30" y="220"/>
                    <a:pt x="30" y="220"/>
                  </a:cubicBezTo>
                  <a:lnTo>
                    <a:pt x="30" y="220"/>
                  </a:lnTo>
                  <a:cubicBezTo>
                    <a:pt x="76" y="220"/>
                    <a:pt x="114" y="228"/>
                    <a:pt x="153" y="228"/>
                  </a:cubicBezTo>
                  <a:cubicBezTo>
                    <a:pt x="198" y="220"/>
                    <a:pt x="229" y="205"/>
                    <a:pt x="267" y="190"/>
                  </a:cubicBezTo>
                  <a:lnTo>
                    <a:pt x="267" y="190"/>
                  </a:lnTo>
                  <a:cubicBezTo>
                    <a:pt x="275" y="145"/>
                    <a:pt x="290" y="76"/>
                    <a:pt x="267" y="61"/>
                  </a:cubicBezTo>
                  <a:cubicBezTo>
                    <a:pt x="252" y="45"/>
                    <a:pt x="229" y="23"/>
                    <a:pt x="214" y="0"/>
                  </a:cubicBezTo>
                  <a:lnTo>
                    <a:pt x="214" y="0"/>
                  </a:lnTo>
                  <a:cubicBezTo>
                    <a:pt x="183" y="30"/>
                    <a:pt x="175" y="45"/>
                    <a:pt x="137" y="61"/>
                  </a:cubicBezTo>
                  <a:cubicBezTo>
                    <a:pt x="91" y="76"/>
                    <a:pt x="46" y="68"/>
                    <a:pt x="0" y="7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70" name="Freeform 122"/>
            <p:cNvSpPr>
              <a:spLocks noChangeArrowheads="1"/>
            </p:cNvSpPr>
            <p:nvPr/>
          </p:nvSpPr>
          <p:spPr bwMode="auto">
            <a:xfrm>
              <a:off x="6970259" y="5627689"/>
              <a:ext cx="130167" cy="115887"/>
            </a:xfrm>
            <a:custGeom>
              <a:avLst/>
              <a:gdLst>
                <a:gd name="T0" fmla="*/ 359 w 360"/>
                <a:gd name="T1" fmla="*/ 252 h 322"/>
                <a:gd name="T2" fmla="*/ 359 w 360"/>
                <a:gd name="T3" fmla="*/ 252 h 322"/>
                <a:gd name="T4" fmla="*/ 259 w 360"/>
                <a:gd name="T5" fmla="*/ 191 h 322"/>
                <a:gd name="T6" fmla="*/ 267 w 360"/>
                <a:gd name="T7" fmla="*/ 122 h 322"/>
                <a:gd name="T8" fmla="*/ 206 w 360"/>
                <a:gd name="T9" fmla="*/ 99 h 322"/>
                <a:gd name="T10" fmla="*/ 206 w 360"/>
                <a:gd name="T11" fmla="*/ 46 h 322"/>
                <a:gd name="T12" fmla="*/ 206 w 360"/>
                <a:gd name="T13" fmla="*/ 46 h 322"/>
                <a:gd name="T14" fmla="*/ 168 w 360"/>
                <a:gd name="T15" fmla="*/ 0 h 322"/>
                <a:gd name="T16" fmla="*/ 91 w 360"/>
                <a:gd name="T17" fmla="*/ 46 h 322"/>
                <a:gd name="T18" fmla="*/ 107 w 360"/>
                <a:gd name="T19" fmla="*/ 115 h 322"/>
                <a:gd name="T20" fmla="*/ 30 w 360"/>
                <a:gd name="T21" fmla="*/ 153 h 322"/>
                <a:gd name="T22" fmla="*/ 0 w 360"/>
                <a:gd name="T23" fmla="*/ 267 h 322"/>
                <a:gd name="T24" fmla="*/ 0 w 360"/>
                <a:gd name="T25" fmla="*/ 267 h 322"/>
                <a:gd name="T26" fmla="*/ 68 w 360"/>
                <a:gd name="T27" fmla="*/ 313 h 322"/>
                <a:gd name="T28" fmla="*/ 183 w 360"/>
                <a:gd name="T29" fmla="*/ 321 h 322"/>
                <a:gd name="T30" fmla="*/ 259 w 360"/>
                <a:gd name="T31" fmla="*/ 298 h 322"/>
                <a:gd name="T32" fmla="*/ 359 w 360"/>
                <a:gd name="T33" fmla="*/ 313 h 322"/>
                <a:gd name="T34" fmla="*/ 359 w 360"/>
                <a:gd name="T35" fmla="*/ 313 h 322"/>
                <a:gd name="T36" fmla="*/ 359 w 360"/>
                <a:gd name="T37" fmla="*/ 25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22">
                  <a:moveTo>
                    <a:pt x="359" y="252"/>
                  </a:moveTo>
                  <a:lnTo>
                    <a:pt x="359" y="252"/>
                  </a:lnTo>
                  <a:cubicBezTo>
                    <a:pt x="328" y="229"/>
                    <a:pt x="282" y="221"/>
                    <a:pt x="259" y="191"/>
                  </a:cubicBezTo>
                  <a:cubicBezTo>
                    <a:pt x="244" y="168"/>
                    <a:pt x="282" y="145"/>
                    <a:pt x="267" y="122"/>
                  </a:cubicBezTo>
                  <a:cubicBezTo>
                    <a:pt x="259" y="107"/>
                    <a:pt x="221" y="115"/>
                    <a:pt x="206" y="99"/>
                  </a:cubicBezTo>
                  <a:cubicBezTo>
                    <a:pt x="198" y="84"/>
                    <a:pt x="206" y="61"/>
                    <a:pt x="206" y="46"/>
                  </a:cubicBezTo>
                  <a:lnTo>
                    <a:pt x="206" y="46"/>
                  </a:lnTo>
                  <a:cubicBezTo>
                    <a:pt x="191" y="30"/>
                    <a:pt x="183" y="0"/>
                    <a:pt x="168" y="0"/>
                  </a:cubicBezTo>
                  <a:cubicBezTo>
                    <a:pt x="137" y="0"/>
                    <a:pt x="107" y="15"/>
                    <a:pt x="91" y="46"/>
                  </a:cubicBezTo>
                  <a:cubicBezTo>
                    <a:pt x="76" y="61"/>
                    <a:pt x="114" y="92"/>
                    <a:pt x="107" y="115"/>
                  </a:cubicBezTo>
                  <a:cubicBezTo>
                    <a:pt x="91" y="138"/>
                    <a:pt x="53" y="130"/>
                    <a:pt x="30" y="153"/>
                  </a:cubicBezTo>
                  <a:cubicBezTo>
                    <a:pt x="15" y="183"/>
                    <a:pt x="7" y="229"/>
                    <a:pt x="0" y="267"/>
                  </a:cubicBezTo>
                  <a:lnTo>
                    <a:pt x="0" y="267"/>
                  </a:lnTo>
                  <a:cubicBezTo>
                    <a:pt x="23" y="282"/>
                    <a:pt x="45" y="298"/>
                    <a:pt x="68" y="313"/>
                  </a:cubicBezTo>
                  <a:cubicBezTo>
                    <a:pt x="107" y="321"/>
                    <a:pt x="145" y="321"/>
                    <a:pt x="183" y="321"/>
                  </a:cubicBezTo>
                  <a:cubicBezTo>
                    <a:pt x="214" y="321"/>
                    <a:pt x="237" y="298"/>
                    <a:pt x="259" y="298"/>
                  </a:cubicBezTo>
                  <a:cubicBezTo>
                    <a:pt x="298" y="298"/>
                    <a:pt x="328" y="305"/>
                    <a:pt x="359" y="313"/>
                  </a:cubicBezTo>
                  <a:lnTo>
                    <a:pt x="359" y="313"/>
                  </a:lnTo>
                  <a:cubicBezTo>
                    <a:pt x="359" y="252"/>
                    <a:pt x="359" y="252"/>
                    <a:pt x="359" y="25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71" name="Freeform 123"/>
            <p:cNvSpPr>
              <a:spLocks noChangeArrowheads="1"/>
            </p:cNvSpPr>
            <p:nvPr/>
          </p:nvSpPr>
          <p:spPr bwMode="auto">
            <a:xfrm>
              <a:off x="7041691" y="5630863"/>
              <a:ext cx="134929" cy="88900"/>
            </a:xfrm>
            <a:custGeom>
              <a:avLst/>
              <a:gdLst>
                <a:gd name="T0" fmla="*/ 375 w 376"/>
                <a:gd name="T1" fmla="*/ 168 h 245"/>
                <a:gd name="T2" fmla="*/ 375 w 376"/>
                <a:gd name="T3" fmla="*/ 168 h 245"/>
                <a:gd name="T4" fmla="*/ 291 w 376"/>
                <a:gd name="T5" fmla="*/ 0 h 245"/>
                <a:gd name="T6" fmla="*/ 291 w 376"/>
                <a:gd name="T7" fmla="*/ 0 h 245"/>
                <a:gd name="T8" fmla="*/ 252 w 376"/>
                <a:gd name="T9" fmla="*/ 15 h 245"/>
                <a:gd name="T10" fmla="*/ 229 w 376"/>
                <a:gd name="T11" fmla="*/ 53 h 245"/>
                <a:gd name="T12" fmla="*/ 199 w 376"/>
                <a:gd name="T13" fmla="*/ 68 h 245"/>
                <a:gd name="T14" fmla="*/ 153 w 376"/>
                <a:gd name="T15" fmla="*/ 53 h 245"/>
                <a:gd name="T16" fmla="*/ 92 w 376"/>
                <a:gd name="T17" fmla="*/ 61 h 245"/>
                <a:gd name="T18" fmla="*/ 61 w 376"/>
                <a:gd name="T19" fmla="*/ 45 h 245"/>
                <a:gd name="T20" fmla="*/ 8 w 376"/>
                <a:gd name="T21" fmla="*/ 38 h 245"/>
                <a:gd name="T22" fmla="*/ 8 w 376"/>
                <a:gd name="T23" fmla="*/ 38 h 245"/>
                <a:gd name="T24" fmla="*/ 8 w 376"/>
                <a:gd name="T25" fmla="*/ 91 h 245"/>
                <a:gd name="T26" fmla="*/ 69 w 376"/>
                <a:gd name="T27" fmla="*/ 114 h 245"/>
                <a:gd name="T28" fmla="*/ 61 w 376"/>
                <a:gd name="T29" fmla="*/ 183 h 245"/>
                <a:gd name="T30" fmla="*/ 161 w 376"/>
                <a:gd name="T31" fmla="*/ 244 h 245"/>
                <a:gd name="T32" fmla="*/ 161 w 376"/>
                <a:gd name="T33" fmla="*/ 244 h 245"/>
                <a:gd name="T34" fmla="*/ 298 w 376"/>
                <a:gd name="T35" fmla="*/ 229 h 245"/>
                <a:gd name="T36" fmla="*/ 375 w 376"/>
                <a:gd name="T37" fmla="*/ 16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245">
                  <a:moveTo>
                    <a:pt x="375" y="168"/>
                  </a:moveTo>
                  <a:lnTo>
                    <a:pt x="375" y="168"/>
                  </a:lnTo>
                  <a:cubicBezTo>
                    <a:pt x="336" y="122"/>
                    <a:pt x="314" y="61"/>
                    <a:pt x="291" y="0"/>
                  </a:cubicBezTo>
                  <a:lnTo>
                    <a:pt x="291" y="0"/>
                  </a:lnTo>
                  <a:cubicBezTo>
                    <a:pt x="268" y="7"/>
                    <a:pt x="275" y="0"/>
                    <a:pt x="252" y="15"/>
                  </a:cubicBezTo>
                  <a:cubicBezTo>
                    <a:pt x="237" y="22"/>
                    <a:pt x="245" y="38"/>
                    <a:pt x="229" y="53"/>
                  </a:cubicBezTo>
                  <a:cubicBezTo>
                    <a:pt x="222" y="61"/>
                    <a:pt x="214" y="68"/>
                    <a:pt x="199" y="68"/>
                  </a:cubicBezTo>
                  <a:cubicBezTo>
                    <a:pt x="184" y="76"/>
                    <a:pt x="168" y="61"/>
                    <a:pt x="153" y="53"/>
                  </a:cubicBezTo>
                  <a:cubicBezTo>
                    <a:pt x="130" y="53"/>
                    <a:pt x="115" y="61"/>
                    <a:pt x="92" y="61"/>
                  </a:cubicBezTo>
                  <a:cubicBezTo>
                    <a:pt x="84" y="61"/>
                    <a:pt x="69" y="45"/>
                    <a:pt x="61" y="45"/>
                  </a:cubicBezTo>
                  <a:cubicBezTo>
                    <a:pt x="39" y="38"/>
                    <a:pt x="23" y="38"/>
                    <a:pt x="8" y="38"/>
                  </a:cubicBezTo>
                  <a:lnTo>
                    <a:pt x="8" y="38"/>
                  </a:lnTo>
                  <a:cubicBezTo>
                    <a:pt x="8" y="53"/>
                    <a:pt x="0" y="76"/>
                    <a:pt x="8" y="91"/>
                  </a:cubicBezTo>
                  <a:cubicBezTo>
                    <a:pt x="23" y="107"/>
                    <a:pt x="61" y="99"/>
                    <a:pt x="69" y="114"/>
                  </a:cubicBezTo>
                  <a:cubicBezTo>
                    <a:pt x="84" y="137"/>
                    <a:pt x="46" y="160"/>
                    <a:pt x="61" y="183"/>
                  </a:cubicBezTo>
                  <a:cubicBezTo>
                    <a:pt x="84" y="213"/>
                    <a:pt x="130" y="221"/>
                    <a:pt x="161" y="244"/>
                  </a:cubicBezTo>
                  <a:lnTo>
                    <a:pt x="161" y="244"/>
                  </a:lnTo>
                  <a:cubicBezTo>
                    <a:pt x="207" y="236"/>
                    <a:pt x="252" y="244"/>
                    <a:pt x="298" y="229"/>
                  </a:cubicBezTo>
                  <a:cubicBezTo>
                    <a:pt x="336" y="213"/>
                    <a:pt x="344" y="198"/>
                    <a:pt x="375" y="16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72" name="Freeform 124"/>
            <p:cNvSpPr>
              <a:spLocks noChangeArrowheads="1"/>
            </p:cNvSpPr>
            <p:nvPr/>
          </p:nvSpPr>
          <p:spPr bwMode="auto">
            <a:xfrm>
              <a:off x="5017762" y="5210175"/>
              <a:ext cx="1349287" cy="838200"/>
            </a:xfrm>
            <a:custGeom>
              <a:avLst/>
              <a:gdLst>
                <a:gd name="T0" fmla="*/ 3741 w 3750"/>
                <a:gd name="T1" fmla="*/ 978 h 2330"/>
                <a:gd name="T2" fmla="*/ 3543 w 3750"/>
                <a:gd name="T3" fmla="*/ 1153 h 2330"/>
                <a:gd name="T4" fmla="*/ 3405 w 3750"/>
                <a:gd name="T5" fmla="*/ 1161 h 2330"/>
                <a:gd name="T6" fmla="*/ 3405 w 3750"/>
                <a:gd name="T7" fmla="*/ 1283 h 2330"/>
                <a:gd name="T8" fmla="*/ 3329 w 3750"/>
                <a:gd name="T9" fmla="*/ 1375 h 2330"/>
                <a:gd name="T10" fmla="*/ 2574 w 3750"/>
                <a:gd name="T11" fmla="*/ 1360 h 2330"/>
                <a:gd name="T12" fmla="*/ 2436 w 3750"/>
                <a:gd name="T13" fmla="*/ 1679 h 2330"/>
                <a:gd name="T14" fmla="*/ 1802 w 3750"/>
                <a:gd name="T15" fmla="*/ 1924 h 2330"/>
                <a:gd name="T16" fmla="*/ 1764 w 3750"/>
                <a:gd name="T17" fmla="*/ 1977 h 2330"/>
                <a:gd name="T18" fmla="*/ 1489 w 3750"/>
                <a:gd name="T19" fmla="*/ 1786 h 2330"/>
                <a:gd name="T20" fmla="*/ 1329 w 3750"/>
                <a:gd name="T21" fmla="*/ 1802 h 2330"/>
                <a:gd name="T22" fmla="*/ 1107 w 3750"/>
                <a:gd name="T23" fmla="*/ 2122 h 2330"/>
                <a:gd name="T24" fmla="*/ 672 w 3750"/>
                <a:gd name="T25" fmla="*/ 1802 h 2330"/>
                <a:gd name="T26" fmla="*/ 450 w 3750"/>
                <a:gd name="T27" fmla="*/ 2008 h 2330"/>
                <a:gd name="T28" fmla="*/ 511 w 3750"/>
                <a:gd name="T29" fmla="*/ 2267 h 2330"/>
                <a:gd name="T30" fmla="*/ 290 w 3750"/>
                <a:gd name="T31" fmla="*/ 1908 h 2330"/>
                <a:gd name="T32" fmla="*/ 160 w 3750"/>
                <a:gd name="T33" fmla="*/ 1260 h 2330"/>
                <a:gd name="T34" fmla="*/ 328 w 3750"/>
                <a:gd name="T35" fmla="*/ 1512 h 2330"/>
                <a:gd name="T36" fmla="*/ 420 w 3750"/>
                <a:gd name="T37" fmla="*/ 1191 h 2330"/>
                <a:gd name="T38" fmla="*/ 771 w 3750"/>
                <a:gd name="T39" fmla="*/ 1161 h 2330"/>
                <a:gd name="T40" fmla="*/ 909 w 3750"/>
                <a:gd name="T41" fmla="*/ 1024 h 2330"/>
                <a:gd name="T42" fmla="*/ 1008 w 3750"/>
                <a:gd name="T43" fmla="*/ 878 h 2330"/>
                <a:gd name="T44" fmla="*/ 1222 w 3750"/>
                <a:gd name="T45" fmla="*/ 810 h 2330"/>
                <a:gd name="T46" fmla="*/ 1291 w 3750"/>
                <a:gd name="T47" fmla="*/ 817 h 2330"/>
                <a:gd name="T48" fmla="*/ 1382 w 3750"/>
                <a:gd name="T49" fmla="*/ 565 h 2330"/>
                <a:gd name="T50" fmla="*/ 1566 w 3750"/>
                <a:gd name="T51" fmla="*/ 405 h 2330"/>
                <a:gd name="T52" fmla="*/ 1756 w 3750"/>
                <a:gd name="T53" fmla="*/ 458 h 2330"/>
                <a:gd name="T54" fmla="*/ 1779 w 3750"/>
                <a:gd name="T55" fmla="*/ 260 h 2330"/>
                <a:gd name="T56" fmla="*/ 1924 w 3750"/>
                <a:gd name="T57" fmla="*/ 53 h 2330"/>
                <a:gd name="T58" fmla="*/ 2008 w 3750"/>
                <a:gd name="T59" fmla="*/ 23 h 2330"/>
                <a:gd name="T60" fmla="*/ 2276 w 3750"/>
                <a:gd name="T61" fmla="*/ 138 h 2330"/>
                <a:gd name="T62" fmla="*/ 2398 w 3750"/>
                <a:gd name="T63" fmla="*/ 336 h 2330"/>
                <a:gd name="T64" fmla="*/ 2490 w 3750"/>
                <a:gd name="T65" fmla="*/ 481 h 2330"/>
                <a:gd name="T66" fmla="*/ 2604 w 3750"/>
                <a:gd name="T67" fmla="*/ 390 h 2330"/>
                <a:gd name="T68" fmla="*/ 2650 w 3750"/>
                <a:gd name="T69" fmla="*/ 191 h 2330"/>
                <a:gd name="T70" fmla="*/ 2749 w 3750"/>
                <a:gd name="T71" fmla="*/ 168 h 2330"/>
                <a:gd name="T72" fmla="*/ 3002 w 3750"/>
                <a:gd name="T73" fmla="*/ 61 h 2330"/>
                <a:gd name="T74" fmla="*/ 3085 w 3750"/>
                <a:gd name="T75" fmla="*/ 145 h 2330"/>
                <a:gd name="T76" fmla="*/ 3024 w 3750"/>
                <a:gd name="T77" fmla="*/ 344 h 2330"/>
                <a:gd name="T78" fmla="*/ 3191 w 3750"/>
                <a:gd name="T79" fmla="*/ 275 h 2330"/>
                <a:gd name="T80" fmla="*/ 3344 w 3750"/>
                <a:gd name="T81" fmla="*/ 344 h 2330"/>
                <a:gd name="T82" fmla="*/ 3436 w 3750"/>
                <a:gd name="T83" fmla="*/ 527 h 2330"/>
                <a:gd name="T84" fmla="*/ 3573 w 3750"/>
                <a:gd name="T85" fmla="*/ 489 h 2330"/>
                <a:gd name="T86" fmla="*/ 3695 w 3750"/>
                <a:gd name="T87" fmla="*/ 550 h 2330"/>
                <a:gd name="T88" fmla="*/ 3726 w 3750"/>
                <a:gd name="T89" fmla="*/ 672 h 2330"/>
                <a:gd name="T90" fmla="*/ 3749 w 3750"/>
                <a:gd name="T91" fmla="*/ 947 h 2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50" h="2330">
                  <a:moveTo>
                    <a:pt x="3749" y="947"/>
                  </a:moveTo>
                  <a:lnTo>
                    <a:pt x="3749" y="947"/>
                  </a:lnTo>
                  <a:cubicBezTo>
                    <a:pt x="3741" y="947"/>
                    <a:pt x="3741" y="970"/>
                    <a:pt x="3741" y="978"/>
                  </a:cubicBezTo>
                  <a:cubicBezTo>
                    <a:pt x="3734" y="985"/>
                    <a:pt x="3726" y="985"/>
                    <a:pt x="3718" y="993"/>
                  </a:cubicBezTo>
                  <a:cubicBezTo>
                    <a:pt x="3695" y="1016"/>
                    <a:pt x="3695" y="1031"/>
                    <a:pt x="3680" y="1054"/>
                  </a:cubicBezTo>
                  <a:cubicBezTo>
                    <a:pt x="3634" y="1069"/>
                    <a:pt x="3604" y="1146"/>
                    <a:pt x="3543" y="1153"/>
                  </a:cubicBezTo>
                  <a:cubicBezTo>
                    <a:pt x="3535" y="1169"/>
                    <a:pt x="3420" y="1161"/>
                    <a:pt x="3413" y="1146"/>
                  </a:cubicBezTo>
                  <a:lnTo>
                    <a:pt x="3405" y="1161"/>
                  </a:lnTo>
                  <a:lnTo>
                    <a:pt x="3405" y="1161"/>
                  </a:lnTo>
                  <a:cubicBezTo>
                    <a:pt x="3398" y="1169"/>
                    <a:pt x="3405" y="1169"/>
                    <a:pt x="3405" y="1176"/>
                  </a:cubicBezTo>
                  <a:cubicBezTo>
                    <a:pt x="3436" y="1207"/>
                    <a:pt x="3436" y="1207"/>
                    <a:pt x="3436" y="1207"/>
                  </a:cubicBezTo>
                  <a:cubicBezTo>
                    <a:pt x="3459" y="1207"/>
                    <a:pt x="3413" y="1276"/>
                    <a:pt x="3405" y="1283"/>
                  </a:cubicBezTo>
                  <a:cubicBezTo>
                    <a:pt x="3398" y="1299"/>
                    <a:pt x="3398" y="1344"/>
                    <a:pt x="3375" y="1352"/>
                  </a:cubicBezTo>
                  <a:cubicBezTo>
                    <a:pt x="3382" y="1352"/>
                    <a:pt x="3382" y="1352"/>
                    <a:pt x="3382" y="1352"/>
                  </a:cubicBezTo>
                  <a:cubicBezTo>
                    <a:pt x="3375" y="1352"/>
                    <a:pt x="3359" y="1360"/>
                    <a:pt x="3329" y="1375"/>
                  </a:cubicBezTo>
                  <a:cubicBezTo>
                    <a:pt x="3260" y="1421"/>
                    <a:pt x="3078" y="1421"/>
                    <a:pt x="2986" y="1405"/>
                  </a:cubicBezTo>
                  <a:cubicBezTo>
                    <a:pt x="2887" y="1382"/>
                    <a:pt x="2788" y="1398"/>
                    <a:pt x="2688" y="1405"/>
                  </a:cubicBezTo>
                  <a:cubicBezTo>
                    <a:pt x="2627" y="1413"/>
                    <a:pt x="2612" y="1360"/>
                    <a:pt x="2574" y="1360"/>
                  </a:cubicBezTo>
                  <a:cubicBezTo>
                    <a:pt x="2574" y="1398"/>
                    <a:pt x="2581" y="1421"/>
                    <a:pt x="2566" y="1459"/>
                  </a:cubicBezTo>
                  <a:cubicBezTo>
                    <a:pt x="2551" y="1497"/>
                    <a:pt x="2581" y="1527"/>
                    <a:pt x="2581" y="1565"/>
                  </a:cubicBezTo>
                  <a:cubicBezTo>
                    <a:pt x="2581" y="1679"/>
                    <a:pt x="2505" y="1641"/>
                    <a:pt x="2436" y="1679"/>
                  </a:cubicBezTo>
                  <a:cubicBezTo>
                    <a:pt x="2345" y="1672"/>
                    <a:pt x="2367" y="1634"/>
                    <a:pt x="2283" y="1695"/>
                  </a:cubicBezTo>
                  <a:cubicBezTo>
                    <a:pt x="2215" y="1740"/>
                    <a:pt x="2184" y="1794"/>
                    <a:pt x="2131" y="1832"/>
                  </a:cubicBezTo>
                  <a:cubicBezTo>
                    <a:pt x="2062" y="1886"/>
                    <a:pt x="1879" y="1992"/>
                    <a:pt x="1802" y="1924"/>
                  </a:cubicBezTo>
                  <a:cubicBezTo>
                    <a:pt x="1795" y="1916"/>
                    <a:pt x="1772" y="1863"/>
                    <a:pt x="1764" y="1870"/>
                  </a:cubicBezTo>
                  <a:cubicBezTo>
                    <a:pt x="1749" y="1924"/>
                    <a:pt x="1764" y="1931"/>
                    <a:pt x="1764" y="1977"/>
                  </a:cubicBezTo>
                  <a:lnTo>
                    <a:pt x="1764" y="1977"/>
                  </a:lnTo>
                  <a:cubicBezTo>
                    <a:pt x="1749" y="1939"/>
                    <a:pt x="1657" y="1916"/>
                    <a:pt x="1627" y="1893"/>
                  </a:cubicBezTo>
                  <a:cubicBezTo>
                    <a:pt x="1588" y="1863"/>
                    <a:pt x="1543" y="1817"/>
                    <a:pt x="1535" y="1763"/>
                  </a:cubicBezTo>
                  <a:cubicBezTo>
                    <a:pt x="1527" y="1717"/>
                    <a:pt x="1512" y="1786"/>
                    <a:pt x="1489" y="1786"/>
                  </a:cubicBezTo>
                  <a:cubicBezTo>
                    <a:pt x="1466" y="1786"/>
                    <a:pt x="1390" y="1725"/>
                    <a:pt x="1359" y="1710"/>
                  </a:cubicBezTo>
                  <a:cubicBezTo>
                    <a:pt x="1313" y="1695"/>
                    <a:pt x="1283" y="1611"/>
                    <a:pt x="1275" y="1702"/>
                  </a:cubicBezTo>
                  <a:cubicBezTo>
                    <a:pt x="1268" y="1756"/>
                    <a:pt x="1298" y="1779"/>
                    <a:pt x="1329" y="1802"/>
                  </a:cubicBezTo>
                  <a:cubicBezTo>
                    <a:pt x="1397" y="1855"/>
                    <a:pt x="1313" y="1992"/>
                    <a:pt x="1321" y="2054"/>
                  </a:cubicBezTo>
                  <a:cubicBezTo>
                    <a:pt x="1336" y="2115"/>
                    <a:pt x="1344" y="2153"/>
                    <a:pt x="1291" y="2199"/>
                  </a:cubicBezTo>
                  <a:cubicBezTo>
                    <a:pt x="1260" y="2214"/>
                    <a:pt x="1145" y="2138"/>
                    <a:pt x="1107" y="2122"/>
                  </a:cubicBezTo>
                  <a:cubicBezTo>
                    <a:pt x="1000" y="2069"/>
                    <a:pt x="985" y="1962"/>
                    <a:pt x="909" y="1908"/>
                  </a:cubicBezTo>
                  <a:cubicBezTo>
                    <a:pt x="847" y="1870"/>
                    <a:pt x="817" y="1855"/>
                    <a:pt x="771" y="1809"/>
                  </a:cubicBezTo>
                  <a:cubicBezTo>
                    <a:pt x="748" y="1786"/>
                    <a:pt x="702" y="1802"/>
                    <a:pt x="672" y="1802"/>
                  </a:cubicBezTo>
                  <a:cubicBezTo>
                    <a:pt x="649" y="1794"/>
                    <a:pt x="626" y="1756"/>
                    <a:pt x="611" y="1733"/>
                  </a:cubicBezTo>
                  <a:cubicBezTo>
                    <a:pt x="565" y="1687"/>
                    <a:pt x="473" y="1779"/>
                    <a:pt x="435" y="1802"/>
                  </a:cubicBezTo>
                  <a:cubicBezTo>
                    <a:pt x="351" y="1848"/>
                    <a:pt x="435" y="1939"/>
                    <a:pt x="450" y="2008"/>
                  </a:cubicBezTo>
                  <a:cubicBezTo>
                    <a:pt x="473" y="2130"/>
                    <a:pt x="473" y="2130"/>
                    <a:pt x="473" y="2130"/>
                  </a:cubicBezTo>
                  <a:cubicBezTo>
                    <a:pt x="519" y="2191"/>
                    <a:pt x="519" y="2191"/>
                    <a:pt x="519" y="2191"/>
                  </a:cubicBezTo>
                  <a:cubicBezTo>
                    <a:pt x="511" y="2267"/>
                    <a:pt x="511" y="2267"/>
                    <a:pt x="511" y="2267"/>
                  </a:cubicBezTo>
                  <a:cubicBezTo>
                    <a:pt x="504" y="2298"/>
                    <a:pt x="549" y="2313"/>
                    <a:pt x="557" y="2329"/>
                  </a:cubicBezTo>
                  <a:cubicBezTo>
                    <a:pt x="458" y="2329"/>
                    <a:pt x="351" y="2252"/>
                    <a:pt x="397" y="2153"/>
                  </a:cubicBezTo>
                  <a:cubicBezTo>
                    <a:pt x="412" y="2122"/>
                    <a:pt x="320" y="1939"/>
                    <a:pt x="290" y="1908"/>
                  </a:cubicBezTo>
                  <a:cubicBezTo>
                    <a:pt x="252" y="1848"/>
                    <a:pt x="168" y="1817"/>
                    <a:pt x="130" y="1748"/>
                  </a:cubicBezTo>
                  <a:cubicBezTo>
                    <a:pt x="107" y="1664"/>
                    <a:pt x="0" y="1557"/>
                    <a:pt x="30" y="1451"/>
                  </a:cubicBezTo>
                  <a:cubicBezTo>
                    <a:pt x="45" y="1382"/>
                    <a:pt x="61" y="1260"/>
                    <a:pt x="160" y="1260"/>
                  </a:cubicBezTo>
                  <a:cubicBezTo>
                    <a:pt x="160" y="1283"/>
                    <a:pt x="198" y="1337"/>
                    <a:pt x="206" y="1367"/>
                  </a:cubicBezTo>
                  <a:cubicBezTo>
                    <a:pt x="213" y="1405"/>
                    <a:pt x="206" y="1451"/>
                    <a:pt x="206" y="1489"/>
                  </a:cubicBezTo>
                  <a:cubicBezTo>
                    <a:pt x="213" y="1565"/>
                    <a:pt x="366" y="1588"/>
                    <a:pt x="328" y="1512"/>
                  </a:cubicBezTo>
                  <a:cubicBezTo>
                    <a:pt x="282" y="1436"/>
                    <a:pt x="252" y="1360"/>
                    <a:pt x="244" y="1283"/>
                  </a:cubicBezTo>
                  <a:lnTo>
                    <a:pt x="244" y="1283"/>
                  </a:lnTo>
                  <a:cubicBezTo>
                    <a:pt x="297" y="1253"/>
                    <a:pt x="382" y="1230"/>
                    <a:pt x="420" y="1191"/>
                  </a:cubicBezTo>
                  <a:cubicBezTo>
                    <a:pt x="458" y="1161"/>
                    <a:pt x="450" y="1092"/>
                    <a:pt x="488" y="1077"/>
                  </a:cubicBezTo>
                  <a:cubicBezTo>
                    <a:pt x="534" y="1069"/>
                    <a:pt x="565" y="1130"/>
                    <a:pt x="603" y="1146"/>
                  </a:cubicBezTo>
                  <a:cubicBezTo>
                    <a:pt x="657" y="1161"/>
                    <a:pt x="718" y="1169"/>
                    <a:pt x="771" y="1161"/>
                  </a:cubicBezTo>
                  <a:cubicBezTo>
                    <a:pt x="824" y="1161"/>
                    <a:pt x="878" y="1146"/>
                    <a:pt x="924" y="1123"/>
                  </a:cubicBezTo>
                  <a:cubicBezTo>
                    <a:pt x="939" y="1115"/>
                    <a:pt x="939" y="1084"/>
                    <a:pt x="947" y="1069"/>
                  </a:cubicBezTo>
                  <a:cubicBezTo>
                    <a:pt x="947" y="1069"/>
                    <a:pt x="909" y="1031"/>
                    <a:pt x="909" y="1024"/>
                  </a:cubicBezTo>
                  <a:cubicBezTo>
                    <a:pt x="909" y="1016"/>
                    <a:pt x="939" y="917"/>
                    <a:pt x="939" y="917"/>
                  </a:cubicBezTo>
                  <a:cubicBezTo>
                    <a:pt x="947" y="901"/>
                    <a:pt x="962" y="878"/>
                    <a:pt x="977" y="871"/>
                  </a:cubicBezTo>
                  <a:cubicBezTo>
                    <a:pt x="985" y="863"/>
                    <a:pt x="1000" y="878"/>
                    <a:pt x="1008" y="878"/>
                  </a:cubicBezTo>
                  <a:cubicBezTo>
                    <a:pt x="1031" y="863"/>
                    <a:pt x="1038" y="825"/>
                    <a:pt x="1061" y="825"/>
                  </a:cubicBezTo>
                  <a:cubicBezTo>
                    <a:pt x="1092" y="817"/>
                    <a:pt x="1130" y="848"/>
                    <a:pt x="1161" y="840"/>
                  </a:cubicBezTo>
                  <a:cubicBezTo>
                    <a:pt x="1184" y="840"/>
                    <a:pt x="1206" y="817"/>
                    <a:pt x="1222" y="810"/>
                  </a:cubicBezTo>
                  <a:lnTo>
                    <a:pt x="1222" y="810"/>
                  </a:lnTo>
                  <a:cubicBezTo>
                    <a:pt x="1229" y="832"/>
                    <a:pt x="1222" y="886"/>
                    <a:pt x="1252" y="886"/>
                  </a:cubicBezTo>
                  <a:cubicBezTo>
                    <a:pt x="1275" y="894"/>
                    <a:pt x="1283" y="848"/>
                    <a:pt x="1291" y="817"/>
                  </a:cubicBezTo>
                  <a:cubicBezTo>
                    <a:pt x="1306" y="787"/>
                    <a:pt x="1298" y="748"/>
                    <a:pt x="1313" y="718"/>
                  </a:cubicBezTo>
                  <a:cubicBezTo>
                    <a:pt x="1321" y="703"/>
                    <a:pt x="1344" y="718"/>
                    <a:pt x="1352" y="710"/>
                  </a:cubicBezTo>
                  <a:cubicBezTo>
                    <a:pt x="1367" y="665"/>
                    <a:pt x="1367" y="611"/>
                    <a:pt x="1382" y="565"/>
                  </a:cubicBezTo>
                  <a:cubicBezTo>
                    <a:pt x="1405" y="512"/>
                    <a:pt x="1428" y="466"/>
                    <a:pt x="1466" y="435"/>
                  </a:cubicBezTo>
                  <a:cubicBezTo>
                    <a:pt x="1481" y="420"/>
                    <a:pt x="1504" y="435"/>
                    <a:pt x="1527" y="435"/>
                  </a:cubicBezTo>
                  <a:cubicBezTo>
                    <a:pt x="1543" y="428"/>
                    <a:pt x="1550" y="405"/>
                    <a:pt x="1566" y="405"/>
                  </a:cubicBezTo>
                  <a:cubicBezTo>
                    <a:pt x="1573" y="397"/>
                    <a:pt x="1588" y="397"/>
                    <a:pt x="1604" y="405"/>
                  </a:cubicBezTo>
                  <a:cubicBezTo>
                    <a:pt x="1649" y="428"/>
                    <a:pt x="1672" y="481"/>
                    <a:pt x="1726" y="496"/>
                  </a:cubicBezTo>
                  <a:cubicBezTo>
                    <a:pt x="1741" y="504"/>
                    <a:pt x="1749" y="474"/>
                    <a:pt x="1756" y="458"/>
                  </a:cubicBezTo>
                  <a:cubicBezTo>
                    <a:pt x="1756" y="458"/>
                    <a:pt x="1756" y="413"/>
                    <a:pt x="1756" y="405"/>
                  </a:cubicBezTo>
                  <a:cubicBezTo>
                    <a:pt x="1756" y="390"/>
                    <a:pt x="1810" y="321"/>
                    <a:pt x="1810" y="321"/>
                  </a:cubicBezTo>
                  <a:cubicBezTo>
                    <a:pt x="1802" y="298"/>
                    <a:pt x="1779" y="282"/>
                    <a:pt x="1779" y="260"/>
                  </a:cubicBezTo>
                  <a:cubicBezTo>
                    <a:pt x="1779" y="221"/>
                    <a:pt x="1779" y="176"/>
                    <a:pt x="1802" y="153"/>
                  </a:cubicBezTo>
                  <a:cubicBezTo>
                    <a:pt x="1833" y="115"/>
                    <a:pt x="1894" y="122"/>
                    <a:pt x="1932" y="92"/>
                  </a:cubicBezTo>
                  <a:cubicBezTo>
                    <a:pt x="1947" y="84"/>
                    <a:pt x="1917" y="61"/>
                    <a:pt x="1924" y="53"/>
                  </a:cubicBezTo>
                  <a:cubicBezTo>
                    <a:pt x="1932" y="30"/>
                    <a:pt x="1955" y="15"/>
                    <a:pt x="1970" y="0"/>
                  </a:cubicBezTo>
                  <a:lnTo>
                    <a:pt x="1970" y="0"/>
                  </a:lnTo>
                  <a:cubicBezTo>
                    <a:pt x="1985" y="7"/>
                    <a:pt x="1993" y="23"/>
                    <a:pt x="2008" y="23"/>
                  </a:cubicBezTo>
                  <a:cubicBezTo>
                    <a:pt x="2047" y="30"/>
                    <a:pt x="2085" y="15"/>
                    <a:pt x="2123" y="23"/>
                  </a:cubicBezTo>
                  <a:cubicBezTo>
                    <a:pt x="2161" y="23"/>
                    <a:pt x="2192" y="38"/>
                    <a:pt x="2222" y="61"/>
                  </a:cubicBezTo>
                  <a:cubicBezTo>
                    <a:pt x="2245" y="84"/>
                    <a:pt x="2260" y="115"/>
                    <a:pt x="2276" y="138"/>
                  </a:cubicBezTo>
                  <a:cubicBezTo>
                    <a:pt x="2291" y="153"/>
                    <a:pt x="2299" y="176"/>
                    <a:pt x="2306" y="191"/>
                  </a:cubicBezTo>
                  <a:cubicBezTo>
                    <a:pt x="2322" y="221"/>
                    <a:pt x="2337" y="252"/>
                    <a:pt x="2352" y="275"/>
                  </a:cubicBezTo>
                  <a:cubicBezTo>
                    <a:pt x="2367" y="298"/>
                    <a:pt x="2390" y="313"/>
                    <a:pt x="2398" y="336"/>
                  </a:cubicBezTo>
                  <a:cubicBezTo>
                    <a:pt x="2406" y="351"/>
                    <a:pt x="2398" y="382"/>
                    <a:pt x="2406" y="397"/>
                  </a:cubicBezTo>
                  <a:cubicBezTo>
                    <a:pt x="2406" y="413"/>
                    <a:pt x="2429" y="428"/>
                    <a:pt x="2436" y="435"/>
                  </a:cubicBezTo>
                  <a:cubicBezTo>
                    <a:pt x="2452" y="451"/>
                    <a:pt x="2467" y="474"/>
                    <a:pt x="2490" y="481"/>
                  </a:cubicBezTo>
                  <a:cubicBezTo>
                    <a:pt x="2497" y="489"/>
                    <a:pt x="2520" y="489"/>
                    <a:pt x="2528" y="481"/>
                  </a:cubicBezTo>
                  <a:cubicBezTo>
                    <a:pt x="2543" y="451"/>
                    <a:pt x="2535" y="413"/>
                    <a:pt x="2558" y="390"/>
                  </a:cubicBezTo>
                  <a:cubicBezTo>
                    <a:pt x="2566" y="382"/>
                    <a:pt x="2597" y="405"/>
                    <a:pt x="2604" y="390"/>
                  </a:cubicBezTo>
                  <a:cubicBezTo>
                    <a:pt x="2619" y="367"/>
                    <a:pt x="2604" y="328"/>
                    <a:pt x="2604" y="298"/>
                  </a:cubicBezTo>
                  <a:cubicBezTo>
                    <a:pt x="2604" y="267"/>
                    <a:pt x="2589" y="237"/>
                    <a:pt x="2604" y="214"/>
                  </a:cubicBezTo>
                  <a:cubicBezTo>
                    <a:pt x="2612" y="199"/>
                    <a:pt x="2635" y="199"/>
                    <a:pt x="2650" y="191"/>
                  </a:cubicBezTo>
                  <a:cubicBezTo>
                    <a:pt x="2673" y="176"/>
                    <a:pt x="2696" y="168"/>
                    <a:pt x="2711" y="153"/>
                  </a:cubicBezTo>
                  <a:lnTo>
                    <a:pt x="2711" y="153"/>
                  </a:lnTo>
                  <a:cubicBezTo>
                    <a:pt x="2727" y="160"/>
                    <a:pt x="2734" y="168"/>
                    <a:pt x="2749" y="168"/>
                  </a:cubicBezTo>
                  <a:cubicBezTo>
                    <a:pt x="2772" y="168"/>
                    <a:pt x="2803" y="160"/>
                    <a:pt x="2833" y="153"/>
                  </a:cubicBezTo>
                  <a:cubicBezTo>
                    <a:pt x="2879" y="145"/>
                    <a:pt x="2933" y="153"/>
                    <a:pt x="2971" y="130"/>
                  </a:cubicBezTo>
                  <a:cubicBezTo>
                    <a:pt x="2994" y="115"/>
                    <a:pt x="2979" y="76"/>
                    <a:pt x="3002" y="61"/>
                  </a:cubicBezTo>
                  <a:cubicBezTo>
                    <a:pt x="3009" y="53"/>
                    <a:pt x="3024" y="76"/>
                    <a:pt x="3040" y="76"/>
                  </a:cubicBezTo>
                  <a:cubicBezTo>
                    <a:pt x="3070" y="92"/>
                    <a:pt x="3108" y="76"/>
                    <a:pt x="3131" y="99"/>
                  </a:cubicBezTo>
                  <a:cubicBezTo>
                    <a:pt x="3139" y="122"/>
                    <a:pt x="3101" y="130"/>
                    <a:pt x="3085" y="145"/>
                  </a:cubicBezTo>
                  <a:cubicBezTo>
                    <a:pt x="3063" y="160"/>
                    <a:pt x="3047" y="176"/>
                    <a:pt x="3032" y="199"/>
                  </a:cubicBezTo>
                  <a:cubicBezTo>
                    <a:pt x="3024" y="221"/>
                    <a:pt x="3017" y="252"/>
                    <a:pt x="3017" y="275"/>
                  </a:cubicBezTo>
                  <a:cubicBezTo>
                    <a:pt x="3017" y="298"/>
                    <a:pt x="3009" y="328"/>
                    <a:pt x="3024" y="344"/>
                  </a:cubicBezTo>
                  <a:cubicBezTo>
                    <a:pt x="3047" y="351"/>
                    <a:pt x="3063" y="321"/>
                    <a:pt x="3085" y="305"/>
                  </a:cubicBezTo>
                  <a:cubicBezTo>
                    <a:pt x="3101" y="290"/>
                    <a:pt x="3116" y="260"/>
                    <a:pt x="3145" y="252"/>
                  </a:cubicBezTo>
                  <a:cubicBezTo>
                    <a:pt x="3161" y="244"/>
                    <a:pt x="3176" y="260"/>
                    <a:pt x="3191" y="275"/>
                  </a:cubicBezTo>
                  <a:cubicBezTo>
                    <a:pt x="3207" y="282"/>
                    <a:pt x="3207" y="321"/>
                    <a:pt x="3230" y="321"/>
                  </a:cubicBezTo>
                  <a:cubicBezTo>
                    <a:pt x="3260" y="328"/>
                    <a:pt x="3298" y="290"/>
                    <a:pt x="3337" y="298"/>
                  </a:cubicBezTo>
                  <a:cubicBezTo>
                    <a:pt x="3352" y="305"/>
                    <a:pt x="3344" y="328"/>
                    <a:pt x="3344" y="344"/>
                  </a:cubicBezTo>
                  <a:cubicBezTo>
                    <a:pt x="3359" y="367"/>
                    <a:pt x="3367" y="382"/>
                    <a:pt x="3375" y="405"/>
                  </a:cubicBezTo>
                  <a:cubicBezTo>
                    <a:pt x="3390" y="428"/>
                    <a:pt x="3413" y="443"/>
                    <a:pt x="3428" y="466"/>
                  </a:cubicBezTo>
                  <a:cubicBezTo>
                    <a:pt x="3436" y="481"/>
                    <a:pt x="3420" y="512"/>
                    <a:pt x="3436" y="527"/>
                  </a:cubicBezTo>
                  <a:cubicBezTo>
                    <a:pt x="3443" y="535"/>
                    <a:pt x="3459" y="527"/>
                    <a:pt x="3474" y="527"/>
                  </a:cubicBezTo>
                  <a:cubicBezTo>
                    <a:pt x="3482" y="527"/>
                    <a:pt x="3489" y="542"/>
                    <a:pt x="3497" y="535"/>
                  </a:cubicBezTo>
                  <a:cubicBezTo>
                    <a:pt x="3527" y="527"/>
                    <a:pt x="3543" y="496"/>
                    <a:pt x="3573" y="489"/>
                  </a:cubicBezTo>
                  <a:cubicBezTo>
                    <a:pt x="3589" y="489"/>
                    <a:pt x="3604" y="504"/>
                    <a:pt x="3619" y="512"/>
                  </a:cubicBezTo>
                  <a:cubicBezTo>
                    <a:pt x="3642" y="512"/>
                    <a:pt x="3657" y="489"/>
                    <a:pt x="3673" y="496"/>
                  </a:cubicBezTo>
                  <a:cubicBezTo>
                    <a:pt x="3688" y="504"/>
                    <a:pt x="3703" y="535"/>
                    <a:pt x="3695" y="550"/>
                  </a:cubicBezTo>
                  <a:cubicBezTo>
                    <a:pt x="3688" y="580"/>
                    <a:pt x="3627" y="588"/>
                    <a:pt x="3634" y="619"/>
                  </a:cubicBezTo>
                  <a:cubicBezTo>
                    <a:pt x="3642" y="649"/>
                    <a:pt x="3695" y="611"/>
                    <a:pt x="3726" y="626"/>
                  </a:cubicBezTo>
                  <a:cubicBezTo>
                    <a:pt x="3734" y="634"/>
                    <a:pt x="3734" y="657"/>
                    <a:pt x="3726" y="672"/>
                  </a:cubicBezTo>
                  <a:cubicBezTo>
                    <a:pt x="3718" y="687"/>
                    <a:pt x="3695" y="687"/>
                    <a:pt x="3695" y="703"/>
                  </a:cubicBezTo>
                  <a:cubicBezTo>
                    <a:pt x="3680" y="764"/>
                    <a:pt x="3657" y="825"/>
                    <a:pt x="3665" y="878"/>
                  </a:cubicBezTo>
                  <a:cubicBezTo>
                    <a:pt x="3673" y="917"/>
                    <a:pt x="3718" y="924"/>
                    <a:pt x="3749" y="94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73" name="Freeform 125"/>
            <p:cNvSpPr>
              <a:spLocks noChangeArrowheads="1"/>
            </p:cNvSpPr>
            <p:nvPr/>
          </p:nvSpPr>
          <p:spPr bwMode="auto">
            <a:xfrm>
              <a:off x="5106656" y="5068888"/>
              <a:ext cx="393674" cy="603250"/>
            </a:xfrm>
            <a:custGeom>
              <a:avLst/>
              <a:gdLst>
                <a:gd name="T0" fmla="*/ 0 w 1093"/>
                <a:gd name="T1" fmla="*/ 1673 h 1674"/>
                <a:gd name="T2" fmla="*/ 244 w 1093"/>
                <a:gd name="T3" fmla="*/ 1467 h 1674"/>
                <a:gd name="T4" fmla="*/ 527 w 1093"/>
                <a:gd name="T5" fmla="*/ 1551 h 1674"/>
                <a:gd name="T6" fmla="*/ 703 w 1093"/>
                <a:gd name="T7" fmla="*/ 1459 h 1674"/>
                <a:gd name="T8" fmla="*/ 695 w 1093"/>
                <a:gd name="T9" fmla="*/ 1307 h 1674"/>
                <a:gd name="T10" fmla="*/ 764 w 1093"/>
                <a:gd name="T11" fmla="*/ 1268 h 1674"/>
                <a:gd name="T12" fmla="*/ 917 w 1093"/>
                <a:gd name="T13" fmla="*/ 1230 h 1674"/>
                <a:gd name="T14" fmla="*/ 978 w 1093"/>
                <a:gd name="T15" fmla="*/ 1200 h 1674"/>
                <a:gd name="T16" fmla="*/ 1001 w 1093"/>
                <a:gd name="T17" fmla="*/ 1032 h 1674"/>
                <a:gd name="T18" fmla="*/ 1008 w 1093"/>
                <a:gd name="T19" fmla="*/ 955 h 1674"/>
                <a:gd name="T20" fmla="*/ 978 w 1093"/>
                <a:gd name="T21" fmla="*/ 879 h 1674"/>
                <a:gd name="T22" fmla="*/ 962 w 1093"/>
                <a:gd name="T23" fmla="*/ 772 h 1674"/>
                <a:gd name="T24" fmla="*/ 878 w 1093"/>
                <a:gd name="T25" fmla="*/ 711 h 1674"/>
                <a:gd name="T26" fmla="*/ 855 w 1093"/>
                <a:gd name="T27" fmla="*/ 650 h 1674"/>
                <a:gd name="T28" fmla="*/ 871 w 1093"/>
                <a:gd name="T29" fmla="*/ 573 h 1674"/>
                <a:gd name="T30" fmla="*/ 772 w 1093"/>
                <a:gd name="T31" fmla="*/ 558 h 1674"/>
                <a:gd name="T32" fmla="*/ 825 w 1093"/>
                <a:gd name="T33" fmla="*/ 482 h 1674"/>
                <a:gd name="T34" fmla="*/ 886 w 1093"/>
                <a:gd name="T35" fmla="*/ 535 h 1674"/>
                <a:gd name="T36" fmla="*/ 1001 w 1093"/>
                <a:gd name="T37" fmla="*/ 520 h 1674"/>
                <a:gd name="T38" fmla="*/ 940 w 1093"/>
                <a:gd name="T39" fmla="*/ 451 h 1674"/>
                <a:gd name="T40" fmla="*/ 932 w 1093"/>
                <a:gd name="T41" fmla="*/ 397 h 1674"/>
                <a:gd name="T42" fmla="*/ 1001 w 1093"/>
                <a:gd name="T43" fmla="*/ 329 h 1674"/>
                <a:gd name="T44" fmla="*/ 1085 w 1093"/>
                <a:gd name="T45" fmla="*/ 260 h 1674"/>
                <a:gd name="T46" fmla="*/ 1031 w 1093"/>
                <a:gd name="T47" fmla="*/ 107 h 1674"/>
                <a:gd name="T48" fmla="*/ 894 w 1093"/>
                <a:gd name="T49" fmla="*/ 100 h 1674"/>
                <a:gd name="T50" fmla="*/ 802 w 1093"/>
                <a:gd name="T51" fmla="*/ 0 h 1674"/>
                <a:gd name="T52" fmla="*/ 718 w 1093"/>
                <a:gd name="T53" fmla="*/ 84 h 1674"/>
                <a:gd name="T54" fmla="*/ 580 w 1093"/>
                <a:gd name="T55" fmla="*/ 84 h 1674"/>
                <a:gd name="T56" fmla="*/ 588 w 1093"/>
                <a:gd name="T57" fmla="*/ 107 h 1674"/>
                <a:gd name="T58" fmla="*/ 634 w 1093"/>
                <a:gd name="T59" fmla="*/ 252 h 1674"/>
                <a:gd name="T60" fmla="*/ 474 w 1093"/>
                <a:gd name="T61" fmla="*/ 550 h 1674"/>
                <a:gd name="T62" fmla="*/ 321 w 1093"/>
                <a:gd name="T63" fmla="*/ 810 h 1674"/>
                <a:gd name="T64" fmla="*/ 298 w 1093"/>
                <a:gd name="T65" fmla="*/ 1024 h 1674"/>
                <a:gd name="T66" fmla="*/ 92 w 1093"/>
                <a:gd name="T67" fmla="*/ 1307 h 1674"/>
                <a:gd name="T68" fmla="*/ 0 w 1093"/>
                <a:gd name="T69" fmla="*/ 1673 h 1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3" h="1674">
                  <a:moveTo>
                    <a:pt x="0" y="1673"/>
                  </a:moveTo>
                  <a:lnTo>
                    <a:pt x="0" y="1673"/>
                  </a:lnTo>
                  <a:cubicBezTo>
                    <a:pt x="53" y="1643"/>
                    <a:pt x="138" y="1620"/>
                    <a:pt x="176" y="1581"/>
                  </a:cubicBezTo>
                  <a:cubicBezTo>
                    <a:pt x="214" y="1551"/>
                    <a:pt x="206" y="1482"/>
                    <a:pt x="244" y="1467"/>
                  </a:cubicBezTo>
                  <a:cubicBezTo>
                    <a:pt x="290" y="1459"/>
                    <a:pt x="321" y="1520"/>
                    <a:pt x="359" y="1536"/>
                  </a:cubicBezTo>
                  <a:cubicBezTo>
                    <a:pt x="413" y="1551"/>
                    <a:pt x="474" y="1559"/>
                    <a:pt x="527" y="1551"/>
                  </a:cubicBezTo>
                  <a:cubicBezTo>
                    <a:pt x="580" y="1551"/>
                    <a:pt x="634" y="1536"/>
                    <a:pt x="680" y="1513"/>
                  </a:cubicBezTo>
                  <a:cubicBezTo>
                    <a:pt x="695" y="1505"/>
                    <a:pt x="695" y="1474"/>
                    <a:pt x="703" y="1459"/>
                  </a:cubicBezTo>
                  <a:cubicBezTo>
                    <a:pt x="703" y="1459"/>
                    <a:pt x="665" y="1421"/>
                    <a:pt x="665" y="1414"/>
                  </a:cubicBezTo>
                  <a:cubicBezTo>
                    <a:pt x="665" y="1406"/>
                    <a:pt x="695" y="1307"/>
                    <a:pt x="695" y="1307"/>
                  </a:cubicBezTo>
                  <a:cubicBezTo>
                    <a:pt x="703" y="1291"/>
                    <a:pt x="718" y="1268"/>
                    <a:pt x="733" y="1261"/>
                  </a:cubicBezTo>
                  <a:cubicBezTo>
                    <a:pt x="741" y="1253"/>
                    <a:pt x="756" y="1268"/>
                    <a:pt x="764" y="1268"/>
                  </a:cubicBezTo>
                  <a:cubicBezTo>
                    <a:pt x="787" y="1253"/>
                    <a:pt x="794" y="1215"/>
                    <a:pt x="817" y="1215"/>
                  </a:cubicBezTo>
                  <a:cubicBezTo>
                    <a:pt x="848" y="1207"/>
                    <a:pt x="886" y="1238"/>
                    <a:pt x="917" y="1230"/>
                  </a:cubicBezTo>
                  <a:cubicBezTo>
                    <a:pt x="940" y="1230"/>
                    <a:pt x="962" y="1207"/>
                    <a:pt x="978" y="1200"/>
                  </a:cubicBezTo>
                  <a:lnTo>
                    <a:pt x="978" y="1200"/>
                  </a:lnTo>
                  <a:cubicBezTo>
                    <a:pt x="970" y="1169"/>
                    <a:pt x="955" y="1131"/>
                    <a:pt x="962" y="1100"/>
                  </a:cubicBezTo>
                  <a:cubicBezTo>
                    <a:pt x="962" y="1077"/>
                    <a:pt x="985" y="1055"/>
                    <a:pt x="1001" y="1032"/>
                  </a:cubicBezTo>
                  <a:cubicBezTo>
                    <a:pt x="1008" y="1009"/>
                    <a:pt x="1024" y="986"/>
                    <a:pt x="1024" y="955"/>
                  </a:cubicBezTo>
                  <a:cubicBezTo>
                    <a:pt x="1024" y="955"/>
                    <a:pt x="1008" y="963"/>
                    <a:pt x="1008" y="955"/>
                  </a:cubicBezTo>
                  <a:cubicBezTo>
                    <a:pt x="1001" y="947"/>
                    <a:pt x="1016" y="932"/>
                    <a:pt x="1016" y="925"/>
                  </a:cubicBezTo>
                  <a:cubicBezTo>
                    <a:pt x="1008" y="909"/>
                    <a:pt x="985" y="902"/>
                    <a:pt x="978" y="879"/>
                  </a:cubicBezTo>
                  <a:cubicBezTo>
                    <a:pt x="978" y="856"/>
                    <a:pt x="1008" y="841"/>
                    <a:pt x="1008" y="810"/>
                  </a:cubicBezTo>
                  <a:cubicBezTo>
                    <a:pt x="1001" y="795"/>
                    <a:pt x="978" y="780"/>
                    <a:pt x="962" y="772"/>
                  </a:cubicBezTo>
                  <a:cubicBezTo>
                    <a:pt x="947" y="764"/>
                    <a:pt x="932" y="772"/>
                    <a:pt x="924" y="772"/>
                  </a:cubicBezTo>
                  <a:cubicBezTo>
                    <a:pt x="909" y="757"/>
                    <a:pt x="901" y="734"/>
                    <a:pt x="878" y="711"/>
                  </a:cubicBezTo>
                  <a:cubicBezTo>
                    <a:pt x="863" y="695"/>
                    <a:pt x="840" y="688"/>
                    <a:pt x="825" y="665"/>
                  </a:cubicBezTo>
                  <a:cubicBezTo>
                    <a:pt x="825" y="657"/>
                    <a:pt x="848" y="657"/>
                    <a:pt x="855" y="650"/>
                  </a:cubicBezTo>
                  <a:cubicBezTo>
                    <a:pt x="871" y="634"/>
                    <a:pt x="886" y="619"/>
                    <a:pt x="886" y="596"/>
                  </a:cubicBezTo>
                  <a:cubicBezTo>
                    <a:pt x="886" y="589"/>
                    <a:pt x="878" y="581"/>
                    <a:pt x="871" y="573"/>
                  </a:cubicBezTo>
                  <a:cubicBezTo>
                    <a:pt x="848" y="573"/>
                    <a:pt x="833" y="589"/>
                    <a:pt x="810" y="581"/>
                  </a:cubicBezTo>
                  <a:cubicBezTo>
                    <a:pt x="794" y="581"/>
                    <a:pt x="764" y="573"/>
                    <a:pt x="772" y="558"/>
                  </a:cubicBezTo>
                  <a:cubicBezTo>
                    <a:pt x="772" y="535"/>
                    <a:pt x="810" y="535"/>
                    <a:pt x="825" y="520"/>
                  </a:cubicBezTo>
                  <a:cubicBezTo>
                    <a:pt x="833" y="512"/>
                    <a:pt x="817" y="482"/>
                    <a:pt x="825" y="482"/>
                  </a:cubicBezTo>
                  <a:cubicBezTo>
                    <a:pt x="840" y="474"/>
                    <a:pt x="863" y="482"/>
                    <a:pt x="878" y="497"/>
                  </a:cubicBezTo>
                  <a:cubicBezTo>
                    <a:pt x="886" y="505"/>
                    <a:pt x="871" y="528"/>
                    <a:pt x="886" y="535"/>
                  </a:cubicBezTo>
                  <a:cubicBezTo>
                    <a:pt x="909" y="550"/>
                    <a:pt x="940" y="550"/>
                    <a:pt x="962" y="550"/>
                  </a:cubicBezTo>
                  <a:cubicBezTo>
                    <a:pt x="978" y="543"/>
                    <a:pt x="993" y="535"/>
                    <a:pt x="1001" y="520"/>
                  </a:cubicBezTo>
                  <a:cubicBezTo>
                    <a:pt x="1008" y="505"/>
                    <a:pt x="1008" y="489"/>
                    <a:pt x="1001" y="482"/>
                  </a:cubicBezTo>
                  <a:cubicBezTo>
                    <a:pt x="985" y="466"/>
                    <a:pt x="955" y="466"/>
                    <a:pt x="940" y="451"/>
                  </a:cubicBezTo>
                  <a:cubicBezTo>
                    <a:pt x="940" y="436"/>
                    <a:pt x="962" y="428"/>
                    <a:pt x="955" y="420"/>
                  </a:cubicBezTo>
                  <a:cubicBezTo>
                    <a:pt x="955" y="405"/>
                    <a:pt x="932" y="413"/>
                    <a:pt x="932" y="397"/>
                  </a:cubicBezTo>
                  <a:cubicBezTo>
                    <a:pt x="932" y="375"/>
                    <a:pt x="947" y="352"/>
                    <a:pt x="962" y="329"/>
                  </a:cubicBezTo>
                  <a:cubicBezTo>
                    <a:pt x="970" y="321"/>
                    <a:pt x="993" y="336"/>
                    <a:pt x="1001" y="329"/>
                  </a:cubicBezTo>
                  <a:cubicBezTo>
                    <a:pt x="1008" y="321"/>
                    <a:pt x="1008" y="298"/>
                    <a:pt x="1024" y="291"/>
                  </a:cubicBezTo>
                  <a:cubicBezTo>
                    <a:pt x="1039" y="275"/>
                    <a:pt x="1077" y="283"/>
                    <a:pt x="1085" y="260"/>
                  </a:cubicBezTo>
                  <a:cubicBezTo>
                    <a:pt x="1092" y="222"/>
                    <a:pt x="1077" y="176"/>
                    <a:pt x="1062" y="138"/>
                  </a:cubicBezTo>
                  <a:cubicBezTo>
                    <a:pt x="1062" y="123"/>
                    <a:pt x="1047" y="115"/>
                    <a:pt x="1031" y="107"/>
                  </a:cubicBezTo>
                  <a:cubicBezTo>
                    <a:pt x="1016" y="107"/>
                    <a:pt x="993" y="115"/>
                    <a:pt x="978" y="115"/>
                  </a:cubicBezTo>
                  <a:lnTo>
                    <a:pt x="894" y="100"/>
                  </a:lnTo>
                  <a:cubicBezTo>
                    <a:pt x="886" y="92"/>
                    <a:pt x="863" y="31"/>
                    <a:pt x="863" y="31"/>
                  </a:cubicBezTo>
                  <a:cubicBezTo>
                    <a:pt x="840" y="23"/>
                    <a:pt x="817" y="8"/>
                    <a:pt x="802" y="0"/>
                  </a:cubicBezTo>
                  <a:lnTo>
                    <a:pt x="802" y="0"/>
                  </a:lnTo>
                  <a:cubicBezTo>
                    <a:pt x="772" y="31"/>
                    <a:pt x="749" y="61"/>
                    <a:pt x="718" y="84"/>
                  </a:cubicBezTo>
                  <a:cubicBezTo>
                    <a:pt x="695" y="92"/>
                    <a:pt x="680" y="100"/>
                    <a:pt x="657" y="100"/>
                  </a:cubicBezTo>
                  <a:cubicBezTo>
                    <a:pt x="642" y="100"/>
                    <a:pt x="596" y="92"/>
                    <a:pt x="580" y="84"/>
                  </a:cubicBezTo>
                  <a:lnTo>
                    <a:pt x="580" y="84"/>
                  </a:lnTo>
                  <a:cubicBezTo>
                    <a:pt x="588" y="92"/>
                    <a:pt x="588" y="100"/>
                    <a:pt x="588" y="107"/>
                  </a:cubicBezTo>
                  <a:cubicBezTo>
                    <a:pt x="588" y="130"/>
                    <a:pt x="619" y="161"/>
                    <a:pt x="611" y="176"/>
                  </a:cubicBezTo>
                  <a:cubicBezTo>
                    <a:pt x="588" y="237"/>
                    <a:pt x="588" y="191"/>
                    <a:pt x="634" y="252"/>
                  </a:cubicBezTo>
                  <a:cubicBezTo>
                    <a:pt x="672" y="298"/>
                    <a:pt x="665" y="413"/>
                    <a:pt x="634" y="466"/>
                  </a:cubicBezTo>
                  <a:cubicBezTo>
                    <a:pt x="588" y="535"/>
                    <a:pt x="535" y="520"/>
                    <a:pt x="474" y="550"/>
                  </a:cubicBezTo>
                  <a:cubicBezTo>
                    <a:pt x="436" y="566"/>
                    <a:pt x="451" y="642"/>
                    <a:pt x="443" y="680"/>
                  </a:cubicBezTo>
                  <a:cubicBezTo>
                    <a:pt x="428" y="711"/>
                    <a:pt x="321" y="810"/>
                    <a:pt x="321" y="810"/>
                  </a:cubicBezTo>
                  <a:cubicBezTo>
                    <a:pt x="328" y="848"/>
                    <a:pt x="328" y="871"/>
                    <a:pt x="328" y="917"/>
                  </a:cubicBezTo>
                  <a:cubicBezTo>
                    <a:pt x="328" y="955"/>
                    <a:pt x="298" y="978"/>
                    <a:pt x="298" y="1024"/>
                  </a:cubicBezTo>
                  <a:cubicBezTo>
                    <a:pt x="275" y="1077"/>
                    <a:pt x="222" y="1138"/>
                    <a:pt x="199" y="1192"/>
                  </a:cubicBezTo>
                  <a:cubicBezTo>
                    <a:pt x="168" y="1268"/>
                    <a:pt x="130" y="1253"/>
                    <a:pt x="92" y="1307"/>
                  </a:cubicBezTo>
                  <a:cubicBezTo>
                    <a:pt x="76" y="1329"/>
                    <a:pt x="92" y="1406"/>
                    <a:pt x="69" y="1444"/>
                  </a:cubicBezTo>
                  <a:cubicBezTo>
                    <a:pt x="15" y="1520"/>
                    <a:pt x="0" y="1597"/>
                    <a:pt x="0" y="167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74" name="Freeform 126"/>
            <p:cNvSpPr>
              <a:spLocks noChangeArrowheads="1"/>
            </p:cNvSpPr>
            <p:nvPr/>
          </p:nvSpPr>
          <p:spPr bwMode="auto">
            <a:xfrm>
              <a:off x="5413022" y="4854576"/>
              <a:ext cx="190488" cy="142875"/>
            </a:xfrm>
            <a:custGeom>
              <a:avLst/>
              <a:gdLst>
                <a:gd name="T0" fmla="*/ 31 w 529"/>
                <a:gd name="T1" fmla="*/ 206 h 398"/>
                <a:gd name="T2" fmla="*/ 31 w 529"/>
                <a:gd name="T3" fmla="*/ 206 h 398"/>
                <a:gd name="T4" fmla="*/ 0 w 529"/>
                <a:gd name="T5" fmla="*/ 145 h 398"/>
                <a:gd name="T6" fmla="*/ 0 w 529"/>
                <a:gd name="T7" fmla="*/ 145 h 398"/>
                <a:gd name="T8" fmla="*/ 46 w 529"/>
                <a:gd name="T9" fmla="*/ 114 h 398"/>
                <a:gd name="T10" fmla="*/ 100 w 529"/>
                <a:gd name="T11" fmla="*/ 53 h 398"/>
                <a:gd name="T12" fmla="*/ 192 w 529"/>
                <a:gd name="T13" fmla="*/ 53 h 398"/>
                <a:gd name="T14" fmla="*/ 275 w 529"/>
                <a:gd name="T15" fmla="*/ 0 h 398"/>
                <a:gd name="T16" fmla="*/ 275 w 529"/>
                <a:gd name="T17" fmla="*/ 0 h 398"/>
                <a:gd name="T18" fmla="*/ 283 w 529"/>
                <a:gd name="T19" fmla="*/ 76 h 398"/>
                <a:gd name="T20" fmla="*/ 329 w 529"/>
                <a:gd name="T21" fmla="*/ 76 h 398"/>
                <a:gd name="T22" fmla="*/ 367 w 529"/>
                <a:gd name="T23" fmla="*/ 30 h 398"/>
                <a:gd name="T24" fmla="*/ 428 w 529"/>
                <a:gd name="T25" fmla="*/ 30 h 398"/>
                <a:gd name="T26" fmla="*/ 444 w 529"/>
                <a:gd name="T27" fmla="*/ 91 h 398"/>
                <a:gd name="T28" fmla="*/ 474 w 529"/>
                <a:gd name="T29" fmla="*/ 99 h 398"/>
                <a:gd name="T30" fmla="*/ 474 w 529"/>
                <a:gd name="T31" fmla="*/ 99 h 398"/>
                <a:gd name="T32" fmla="*/ 459 w 529"/>
                <a:gd name="T33" fmla="*/ 137 h 398"/>
                <a:gd name="T34" fmla="*/ 421 w 529"/>
                <a:gd name="T35" fmla="*/ 145 h 398"/>
                <a:gd name="T36" fmla="*/ 459 w 529"/>
                <a:gd name="T37" fmla="*/ 214 h 398"/>
                <a:gd name="T38" fmla="*/ 520 w 529"/>
                <a:gd name="T39" fmla="*/ 259 h 398"/>
                <a:gd name="T40" fmla="*/ 520 w 529"/>
                <a:gd name="T41" fmla="*/ 336 h 398"/>
                <a:gd name="T42" fmla="*/ 474 w 529"/>
                <a:gd name="T43" fmla="*/ 397 h 398"/>
                <a:gd name="T44" fmla="*/ 474 w 529"/>
                <a:gd name="T45" fmla="*/ 397 h 398"/>
                <a:gd name="T46" fmla="*/ 436 w 529"/>
                <a:gd name="T47" fmla="*/ 374 h 398"/>
                <a:gd name="T48" fmla="*/ 344 w 529"/>
                <a:gd name="T49" fmla="*/ 366 h 398"/>
                <a:gd name="T50" fmla="*/ 337 w 529"/>
                <a:gd name="T51" fmla="*/ 336 h 398"/>
                <a:gd name="T52" fmla="*/ 260 w 529"/>
                <a:gd name="T53" fmla="*/ 275 h 398"/>
                <a:gd name="T54" fmla="*/ 237 w 529"/>
                <a:gd name="T55" fmla="*/ 290 h 398"/>
                <a:gd name="T56" fmla="*/ 192 w 529"/>
                <a:gd name="T57" fmla="*/ 244 h 398"/>
                <a:gd name="T58" fmla="*/ 130 w 529"/>
                <a:gd name="T59" fmla="*/ 236 h 398"/>
                <a:gd name="T60" fmla="*/ 146 w 529"/>
                <a:gd name="T61" fmla="*/ 198 h 398"/>
                <a:gd name="T62" fmla="*/ 85 w 529"/>
                <a:gd name="T63" fmla="*/ 152 h 398"/>
                <a:gd name="T64" fmla="*/ 31 w 529"/>
                <a:gd name="T65" fmla="*/ 206 h 398"/>
                <a:gd name="T66" fmla="*/ 31 w 529"/>
                <a:gd name="T67" fmla="*/ 206 h 398"/>
                <a:gd name="T68" fmla="*/ 0 w 529"/>
                <a:gd name="T69" fmla="*/ 145 h 398"/>
                <a:gd name="T70" fmla="*/ 31 w 529"/>
                <a:gd name="T71" fmla="*/ 20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9" h="398">
                  <a:moveTo>
                    <a:pt x="31" y="206"/>
                  </a:moveTo>
                  <a:lnTo>
                    <a:pt x="31" y="206"/>
                  </a:lnTo>
                  <a:cubicBezTo>
                    <a:pt x="0" y="145"/>
                    <a:pt x="0" y="145"/>
                    <a:pt x="0" y="145"/>
                  </a:cubicBezTo>
                  <a:lnTo>
                    <a:pt x="0" y="145"/>
                  </a:lnTo>
                  <a:cubicBezTo>
                    <a:pt x="16" y="129"/>
                    <a:pt x="31" y="122"/>
                    <a:pt x="46" y="114"/>
                  </a:cubicBezTo>
                  <a:cubicBezTo>
                    <a:pt x="69" y="91"/>
                    <a:pt x="77" y="68"/>
                    <a:pt x="100" y="53"/>
                  </a:cubicBezTo>
                  <a:cubicBezTo>
                    <a:pt x="130" y="45"/>
                    <a:pt x="161" y="61"/>
                    <a:pt x="192" y="53"/>
                  </a:cubicBezTo>
                  <a:cubicBezTo>
                    <a:pt x="222" y="45"/>
                    <a:pt x="245" y="15"/>
                    <a:pt x="275" y="0"/>
                  </a:cubicBezTo>
                  <a:lnTo>
                    <a:pt x="275" y="0"/>
                  </a:lnTo>
                  <a:cubicBezTo>
                    <a:pt x="275" y="23"/>
                    <a:pt x="268" y="53"/>
                    <a:pt x="283" y="76"/>
                  </a:cubicBezTo>
                  <a:cubicBezTo>
                    <a:pt x="291" y="84"/>
                    <a:pt x="314" y="84"/>
                    <a:pt x="329" y="76"/>
                  </a:cubicBezTo>
                  <a:cubicBezTo>
                    <a:pt x="344" y="68"/>
                    <a:pt x="344" y="38"/>
                    <a:pt x="367" y="30"/>
                  </a:cubicBezTo>
                  <a:cubicBezTo>
                    <a:pt x="382" y="23"/>
                    <a:pt x="413" y="15"/>
                    <a:pt x="428" y="30"/>
                  </a:cubicBezTo>
                  <a:cubicBezTo>
                    <a:pt x="451" y="38"/>
                    <a:pt x="436" y="76"/>
                    <a:pt x="444" y="91"/>
                  </a:cubicBezTo>
                  <a:cubicBezTo>
                    <a:pt x="451" y="99"/>
                    <a:pt x="467" y="99"/>
                    <a:pt x="474" y="99"/>
                  </a:cubicBezTo>
                  <a:lnTo>
                    <a:pt x="474" y="99"/>
                  </a:lnTo>
                  <a:cubicBezTo>
                    <a:pt x="474" y="114"/>
                    <a:pt x="474" y="129"/>
                    <a:pt x="459" y="137"/>
                  </a:cubicBezTo>
                  <a:cubicBezTo>
                    <a:pt x="451" y="145"/>
                    <a:pt x="421" y="129"/>
                    <a:pt x="421" y="145"/>
                  </a:cubicBezTo>
                  <a:cubicBezTo>
                    <a:pt x="421" y="168"/>
                    <a:pt x="444" y="191"/>
                    <a:pt x="459" y="214"/>
                  </a:cubicBezTo>
                  <a:cubicBezTo>
                    <a:pt x="474" y="229"/>
                    <a:pt x="505" y="236"/>
                    <a:pt x="520" y="259"/>
                  </a:cubicBezTo>
                  <a:cubicBezTo>
                    <a:pt x="528" y="282"/>
                    <a:pt x="528" y="313"/>
                    <a:pt x="520" y="336"/>
                  </a:cubicBezTo>
                  <a:cubicBezTo>
                    <a:pt x="512" y="359"/>
                    <a:pt x="489" y="374"/>
                    <a:pt x="474" y="397"/>
                  </a:cubicBezTo>
                  <a:lnTo>
                    <a:pt x="474" y="397"/>
                  </a:lnTo>
                  <a:cubicBezTo>
                    <a:pt x="459" y="389"/>
                    <a:pt x="444" y="381"/>
                    <a:pt x="436" y="374"/>
                  </a:cubicBezTo>
                  <a:cubicBezTo>
                    <a:pt x="405" y="374"/>
                    <a:pt x="375" y="374"/>
                    <a:pt x="344" y="366"/>
                  </a:cubicBezTo>
                  <a:cubicBezTo>
                    <a:pt x="337" y="359"/>
                    <a:pt x="344" y="343"/>
                    <a:pt x="337" y="336"/>
                  </a:cubicBezTo>
                  <a:cubicBezTo>
                    <a:pt x="314" y="313"/>
                    <a:pt x="291" y="290"/>
                    <a:pt x="260" y="275"/>
                  </a:cubicBezTo>
                  <a:cubicBezTo>
                    <a:pt x="253" y="267"/>
                    <a:pt x="245" y="290"/>
                    <a:pt x="237" y="290"/>
                  </a:cubicBezTo>
                  <a:cubicBezTo>
                    <a:pt x="214" y="275"/>
                    <a:pt x="214" y="252"/>
                    <a:pt x="192" y="244"/>
                  </a:cubicBezTo>
                  <a:cubicBezTo>
                    <a:pt x="176" y="236"/>
                    <a:pt x="146" y="252"/>
                    <a:pt x="130" y="236"/>
                  </a:cubicBezTo>
                  <a:cubicBezTo>
                    <a:pt x="123" y="229"/>
                    <a:pt x="153" y="206"/>
                    <a:pt x="146" y="198"/>
                  </a:cubicBezTo>
                  <a:cubicBezTo>
                    <a:pt x="130" y="175"/>
                    <a:pt x="107" y="152"/>
                    <a:pt x="85" y="152"/>
                  </a:cubicBezTo>
                  <a:cubicBezTo>
                    <a:pt x="54" y="152"/>
                    <a:pt x="46" y="183"/>
                    <a:pt x="31" y="206"/>
                  </a:cubicBezTo>
                  <a:lnTo>
                    <a:pt x="31" y="206"/>
                  </a:lnTo>
                  <a:cubicBezTo>
                    <a:pt x="0" y="145"/>
                    <a:pt x="0" y="145"/>
                    <a:pt x="0" y="145"/>
                  </a:cubicBezTo>
                  <a:lnTo>
                    <a:pt x="31" y="206"/>
                  </a:ln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75" name="Freeform 127"/>
            <p:cNvSpPr>
              <a:spLocks noChangeArrowheads="1"/>
            </p:cNvSpPr>
            <p:nvPr/>
          </p:nvSpPr>
          <p:spPr bwMode="auto">
            <a:xfrm>
              <a:off x="5366989" y="4910138"/>
              <a:ext cx="376212" cy="622300"/>
            </a:xfrm>
            <a:custGeom>
              <a:avLst/>
              <a:gdLst>
                <a:gd name="T0" fmla="*/ 603 w 1047"/>
                <a:gd name="T1" fmla="*/ 245 h 1728"/>
                <a:gd name="T2" fmla="*/ 473 w 1047"/>
                <a:gd name="T3" fmla="*/ 214 h 1728"/>
                <a:gd name="T4" fmla="*/ 389 w 1047"/>
                <a:gd name="T5" fmla="*/ 123 h 1728"/>
                <a:gd name="T6" fmla="*/ 321 w 1047"/>
                <a:gd name="T7" fmla="*/ 92 h 1728"/>
                <a:gd name="T8" fmla="*/ 275 w 1047"/>
                <a:gd name="T9" fmla="*/ 46 h 1728"/>
                <a:gd name="T10" fmla="*/ 160 w 1047"/>
                <a:gd name="T11" fmla="*/ 54 h 1728"/>
                <a:gd name="T12" fmla="*/ 114 w 1047"/>
                <a:gd name="T13" fmla="*/ 107 h 1728"/>
                <a:gd name="T14" fmla="*/ 7 w 1047"/>
                <a:gd name="T15" fmla="*/ 252 h 1728"/>
                <a:gd name="T16" fmla="*/ 68 w 1047"/>
                <a:gd name="T17" fmla="*/ 321 h 1728"/>
                <a:gd name="T18" fmla="*/ 168 w 1047"/>
                <a:gd name="T19" fmla="*/ 283 h 1728"/>
                <a:gd name="T20" fmla="*/ 214 w 1047"/>
                <a:gd name="T21" fmla="*/ 298 h 1728"/>
                <a:gd name="T22" fmla="*/ 107 w 1047"/>
                <a:gd name="T23" fmla="*/ 375 h 1728"/>
                <a:gd name="T24" fmla="*/ 84 w 1047"/>
                <a:gd name="T25" fmla="*/ 398 h 1728"/>
                <a:gd name="T26" fmla="*/ 76 w 1047"/>
                <a:gd name="T27" fmla="*/ 443 h 1728"/>
                <a:gd name="T28" fmla="*/ 168 w 1047"/>
                <a:gd name="T29" fmla="*/ 543 h 1728"/>
                <a:gd name="T30" fmla="*/ 305 w 1047"/>
                <a:gd name="T31" fmla="*/ 550 h 1728"/>
                <a:gd name="T32" fmla="*/ 359 w 1047"/>
                <a:gd name="T33" fmla="*/ 703 h 1728"/>
                <a:gd name="T34" fmla="*/ 275 w 1047"/>
                <a:gd name="T35" fmla="*/ 772 h 1728"/>
                <a:gd name="T36" fmla="*/ 206 w 1047"/>
                <a:gd name="T37" fmla="*/ 840 h 1728"/>
                <a:gd name="T38" fmla="*/ 214 w 1047"/>
                <a:gd name="T39" fmla="*/ 894 h 1728"/>
                <a:gd name="T40" fmla="*/ 275 w 1047"/>
                <a:gd name="T41" fmla="*/ 963 h 1728"/>
                <a:gd name="T42" fmla="*/ 160 w 1047"/>
                <a:gd name="T43" fmla="*/ 978 h 1728"/>
                <a:gd name="T44" fmla="*/ 99 w 1047"/>
                <a:gd name="T45" fmla="*/ 925 h 1728"/>
                <a:gd name="T46" fmla="*/ 46 w 1047"/>
                <a:gd name="T47" fmla="*/ 1001 h 1728"/>
                <a:gd name="T48" fmla="*/ 145 w 1047"/>
                <a:gd name="T49" fmla="*/ 1016 h 1728"/>
                <a:gd name="T50" fmla="*/ 129 w 1047"/>
                <a:gd name="T51" fmla="*/ 1093 h 1728"/>
                <a:gd name="T52" fmla="*/ 152 w 1047"/>
                <a:gd name="T53" fmla="*/ 1154 h 1728"/>
                <a:gd name="T54" fmla="*/ 236 w 1047"/>
                <a:gd name="T55" fmla="*/ 1215 h 1728"/>
                <a:gd name="T56" fmla="*/ 252 w 1047"/>
                <a:gd name="T57" fmla="*/ 1322 h 1728"/>
                <a:gd name="T58" fmla="*/ 282 w 1047"/>
                <a:gd name="T59" fmla="*/ 1398 h 1728"/>
                <a:gd name="T60" fmla="*/ 275 w 1047"/>
                <a:gd name="T61" fmla="*/ 1475 h 1728"/>
                <a:gd name="T62" fmla="*/ 252 w 1047"/>
                <a:gd name="T63" fmla="*/ 1643 h 1728"/>
                <a:gd name="T64" fmla="*/ 282 w 1047"/>
                <a:gd name="T65" fmla="*/ 1719 h 1728"/>
                <a:gd name="T66" fmla="*/ 343 w 1047"/>
                <a:gd name="T67" fmla="*/ 1551 h 1728"/>
                <a:gd name="T68" fmla="*/ 412 w 1047"/>
                <a:gd name="T69" fmla="*/ 1398 h 1728"/>
                <a:gd name="T70" fmla="*/ 557 w 1047"/>
                <a:gd name="T71" fmla="*/ 1268 h 1728"/>
                <a:gd name="T72" fmla="*/ 634 w 1047"/>
                <a:gd name="T73" fmla="*/ 1238 h 1728"/>
                <a:gd name="T74" fmla="*/ 786 w 1047"/>
                <a:gd name="T75" fmla="*/ 1291 h 1728"/>
                <a:gd name="T76" fmla="*/ 840 w 1047"/>
                <a:gd name="T77" fmla="*/ 1154 h 1728"/>
                <a:gd name="T78" fmla="*/ 832 w 1047"/>
                <a:gd name="T79" fmla="*/ 986 h 1728"/>
                <a:gd name="T80" fmla="*/ 954 w 1047"/>
                <a:gd name="T81" fmla="*/ 886 h 1728"/>
                <a:gd name="T82" fmla="*/ 1000 w 1047"/>
                <a:gd name="T83" fmla="*/ 833 h 1728"/>
                <a:gd name="T84" fmla="*/ 947 w 1047"/>
                <a:gd name="T85" fmla="*/ 772 h 1728"/>
                <a:gd name="T86" fmla="*/ 1038 w 1047"/>
                <a:gd name="T87" fmla="*/ 642 h 1728"/>
                <a:gd name="T88" fmla="*/ 970 w 1047"/>
                <a:gd name="T89" fmla="*/ 550 h 1728"/>
                <a:gd name="T90" fmla="*/ 924 w 1047"/>
                <a:gd name="T91" fmla="*/ 489 h 1728"/>
                <a:gd name="T92" fmla="*/ 748 w 1047"/>
                <a:gd name="T93" fmla="*/ 535 h 1728"/>
                <a:gd name="T94" fmla="*/ 634 w 1047"/>
                <a:gd name="T95" fmla="*/ 588 h 1728"/>
                <a:gd name="T96" fmla="*/ 664 w 1047"/>
                <a:gd name="T97" fmla="*/ 482 h 1728"/>
                <a:gd name="T98" fmla="*/ 672 w 1047"/>
                <a:gd name="T99" fmla="*/ 413 h 1728"/>
                <a:gd name="T100" fmla="*/ 603 w 1047"/>
                <a:gd name="T101" fmla="*/ 245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47" h="1728">
                  <a:moveTo>
                    <a:pt x="603" y="245"/>
                  </a:moveTo>
                  <a:lnTo>
                    <a:pt x="603" y="245"/>
                  </a:lnTo>
                  <a:cubicBezTo>
                    <a:pt x="588" y="237"/>
                    <a:pt x="573" y="229"/>
                    <a:pt x="565" y="222"/>
                  </a:cubicBezTo>
                  <a:cubicBezTo>
                    <a:pt x="534" y="222"/>
                    <a:pt x="504" y="222"/>
                    <a:pt x="473" y="214"/>
                  </a:cubicBezTo>
                  <a:cubicBezTo>
                    <a:pt x="466" y="207"/>
                    <a:pt x="473" y="191"/>
                    <a:pt x="466" y="184"/>
                  </a:cubicBezTo>
                  <a:cubicBezTo>
                    <a:pt x="443" y="161"/>
                    <a:pt x="420" y="138"/>
                    <a:pt x="389" y="123"/>
                  </a:cubicBezTo>
                  <a:cubicBezTo>
                    <a:pt x="382" y="115"/>
                    <a:pt x="374" y="138"/>
                    <a:pt x="366" y="138"/>
                  </a:cubicBezTo>
                  <a:cubicBezTo>
                    <a:pt x="343" y="123"/>
                    <a:pt x="343" y="100"/>
                    <a:pt x="321" y="92"/>
                  </a:cubicBezTo>
                  <a:cubicBezTo>
                    <a:pt x="305" y="84"/>
                    <a:pt x="275" y="100"/>
                    <a:pt x="259" y="84"/>
                  </a:cubicBezTo>
                  <a:cubicBezTo>
                    <a:pt x="252" y="77"/>
                    <a:pt x="282" y="54"/>
                    <a:pt x="275" y="46"/>
                  </a:cubicBezTo>
                  <a:cubicBezTo>
                    <a:pt x="259" y="23"/>
                    <a:pt x="236" y="0"/>
                    <a:pt x="214" y="0"/>
                  </a:cubicBezTo>
                  <a:cubicBezTo>
                    <a:pt x="183" y="0"/>
                    <a:pt x="175" y="31"/>
                    <a:pt x="160" y="54"/>
                  </a:cubicBezTo>
                  <a:lnTo>
                    <a:pt x="160" y="54"/>
                  </a:lnTo>
                  <a:cubicBezTo>
                    <a:pt x="145" y="69"/>
                    <a:pt x="129" y="84"/>
                    <a:pt x="114" y="107"/>
                  </a:cubicBezTo>
                  <a:cubicBezTo>
                    <a:pt x="91" y="138"/>
                    <a:pt x="76" y="184"/>
                    <a:pt x="53" y="214"/>
                  </a:cubicBezTo>
                  <a:cubicBezTo>
                    <a:pt x="38" y="229"/>
                    <a:pt x="15" y="237"/>
                    <a:pt x="7" y="252"/>
                  </a:cubicBezTo>
                  <a:cubicBezTo>
                    <a:pt x="0" y="260"/>
                    <a:pt x="23" y="268"/>
                    <a:pt x="30" y="283"/>
                  </a:cubicBezTo>
                  <a:cubicBezTo>
                    <a:pt x="38" y="291"/>
                    <a:pt x="53" y="321"/>
                    <a:pt x="68" y="321"/>
                  </a:cubicBezTo>
                  <a:cubicBezTo>
                    <a:pt x="99" y="321"/>
                    <a:pt x="114" y="275"/>
                    <a:pt x="137" y="268"/>
                  </a:cubicBezTo>
                  <a:cubicBezTo>
                    <a:pt x="152" y="260"/>
                    <a:pt x="160" y="275"/>
                    <a:pt x="168" y="283"/>
                  </a:cubicBezTo>
                  <a:cubicBezTo>
                    <a:pt x="183" y="283"/>
                    <a:pt x="198" y="268"/>
                    <a:pt x="214" y="275"/>
                  </a:cubicBezTo>
                  <a:cubicBezTo>
                    <a:pt x="221" y="275"/>
                    <a:pt x="221" y="291"/>
                    <a:pt x="214" y="298"/>
                  </a:cubicBezTo>
                  <a:cubicBezTo>
                    <a:pt x="191" y="314"/>
                    <a:pt x="152" y="306"/>
                    <a:pt x="129" y="321"/>
                  </a:cubicBezTo>
                  <a:cubicBezTo>
                    <a:pt x="114" y="336"/>
                    <a:pt x="122" y="359"/>
                    <a:pt x="107" y="375"/>
                  </a:cubicBezTo>
                  <a:cubicBezTo>
                    <a:pt x="107" y="382"/>
                    <a:pt x="91" y="390"/>
                    <a:pt x="84" y="398"/>
                  </a:cubicBezTo>
                  <a:lnTo>
                    <a:pt x="84" y="398"/>
                  </a:lnTo>
                  <a:cubicBezTo>
                    <a:pt x="76" y="443"/>
                    <a:pt x="76" y="443"/>
                    <a:pt x="76" y="443"/>
                  </a:cubicBezTo>
                  <a:lnTo>
                    <a:pt x="76" y="443"/>
                  </a:lnTo>
                  <a:cubicBezTo>
                    <a:pt x="91" y="451"/>
                    <a:pt x="114" y="466"/>
                    <a:pt x="137" y="474"/>
                  </a:cubicBezTo>
                  <a:cubicBezTo>
                    <a:pt x="137" y="474"/>
                    <a:pt x="160" y="535"/>
                    <a:pt x="168" y="543"/>
                  </a:cubicBezTo>
                  <a:lnTo>
                    <a:pt x="252" y="558"/>
                  </a:lnTo>
                  <a:cubicBezTo>
                    <a:pt x="267" y="558"/>
                    <a:pt x="290" y="550"/>
                    <a:pt x="305" y="550"/>
                  </a:cubicBezTo>
                  <a:cubicBezTo>
                    <a:pt x="321" y="558"/>
                    <a:pt x="336" y="566"/>
                    <a:pt x="336" y="581"/>
                  </a:cubicBezTo>
                  <a:cubicBezTo>
                    <a:pt x="351" y="619"/>
                    <a:pt x="366" y="665"/>
                    <a:pt x="359" y="703"/>
                  </a:cubicBezTo>
                  <a:cubicBezTo>
                    <a:pt x="351" y="726"/>
                    <a:pt x="313" y="718"/>
                    <a:pt x="298" y="734"/>
                  </a:cubicBezTo>
                  <a:cubicBezTo>
                    <a:pt x="282" y="741"/>
                    <a:pt x="282" y="764"/>
                    <a:pt x="275" y="772"/>
                  </a:cubicBezTo>
                  <a:cubicBezTo>
                    <a:pt x="267" y="779"/>
                    <a:pt x="244" y="764"/>
                    <a:pt x="236" y="772"/>
                  </a:cubicBezTo>
                  <a:cubicBezTo>
                    <a:pt x="221" y="795"/>
                    <a:pt x="206" y="818"/>
                    <a:pt x="206" y="840"/>
                  </a:cubicBezTo>
                  <a:cubicBezTo>
                    <a:pt x="206" y="856"/>
                    <a:pt x="229" y="848"/>
                    <a:pt x="229" y="863"/>
                  </a:cubicBezTo>
                  <a:cubicBezTo>
                    <a:pt x="236" y="871"/>
                    <a:pt x="214" y="879"/>
                    <a:pt x="214" y="894"/>
                  </a:cubicBezTo>
                  <a:cubicBezTo>
                    <a:pt x="229" y="909"/>
                    <a:pt x="259" y="909"/>
                    <a:pt x="275" y="925"/>
                  </a:cubicBezTo>
                  <a:cubicBezTo>
                    <a:pt x="282" y="932"/>
                    <a:pt x="282" y="948"/>
                    <a:pt x="275" y="963"/>
                  </a:cubicBezTo>
                  <a:cubicBezTo>
                    <a:pt x="267" y="978"/>
                    <a:pt x="252" y="986"/>
                    <a:pt x="236" y="993"/>
                  </a:cubicBezTo>
                  <a:cubicBezTo>
                    <a:pt x="214" y="993"/>
                    <a:pt x="183" y="993"/>
                    <a:pt x="160" y="978"/>
                  </a:cubicBezTo>
                  <a:cubicBezTo>
                    <a:pt x="145" y="971"/>
                    <a:pt x="160" y="948"/>
                    <a:pt x="152" y="940"/>
                  </a:cubicBezTo>
                  <a:cubicBezTo>
                    <a:pt x="137" y="925"/>
                    <a:pt x="114" y="917"/>
                    <a:pt x="99" y="925"/>
                  </a:cubicBezTo>
                  <a:cubicBezTo>
                    <a:pt x="91" y="925"/>
                    <a:pt x="107" y="955"/>
                    <a:pt x="99" y="963"/>
                  </a:cubicBezTo>
                  <a:cubicBezTo>
                    <a:pt x="84" y="978"/>
                    <a:pt x="46" y="978"/>
                    <a:pt x="46" y="1001"/>
                  </a:cubicBezTo>
                  <a:cubicBezTo>
                    <a:pt x="38" y="1016"/>
                    <a:pt x="68" y="1024"/>
                    <a:pt x="84" y="1024"/>
                  </a:cubicBezTo>
                  <a:cubicBezTo>
                    <a:pt x="107" y="1032"/>
                    <a:pt x="122" y="1016"/>
                    <a:pt x="145" y="1016"/>
                  </a:cubicBezTo>
                  <a:cubicBezTo>
                    <a:pt x="152" y="1024"/>
                    <a:pt x="160" y="1032"/>
                    <a:pt x="160" y="1039"/>
                  </a:cubicBezTo>
                  <a:cubicBezTo>
                    <a:pt x="160" y="1062"/>
                    <a:pt x="145" y="1077"/>
                    <a:pt x="129" y="1093"/>
                  </a:cubicBezTo>
                  <a:cubicBezTo>
                    <a:pt x="122" y="1100"/>
                    <a:pt x="99" y="1100"/>
                    <a:pt x="99" y="1108"/>
                  </a:cubicBezTo>
                  <a:cubicBezTo>
                    <a:pt x="114" y="1131"/>
                    <a:pt x="137" y="1138"/>
                    <a:pt x="152" y="1154"/>
                  </a:cubicBezTo>
                  <a:cubicBezTo>
                    <a:pt x="175" y="1177"/>
                    <a:pt x="183" y="1200"/>
                    <a:pt x="198" y="1215"/>
                  </a:cubicBezTo>
                  <a:cubicBezTo>
                    <a:pt x="206" y="1215"/>
                    <a:pt x="221" y="1207"/>
                    <a:pt x="236" y="1215"/>
                  </a:cubicBezTo>
                  <a:cubicBezTo>
                    <a:pt x="252" y="1223"/>
                    <a:pt x="275" y="1238"/>
                    <a:pt x="282" y="1253"/>
                  </a:cubicBezTo>
                  <a:cubicBezTo>
                    <a:pt x="282" y="1284"/>
                    <a:pt x="252" y="1299"/>
                    <a:pt x="252" y="1322"/>
                  </a:cubicBezTo>
                  <a:cubicBezTo>
                    <a:pt x="259" y="1345"/>
                    <a:pt x="282" y="1352"/>
                    <a:pt x="290" y="1368"/>
                  </a:cubicBezTo>
                  <a:cubicBezTo>
                    <a:pt x="290" y="1375"/>
                    <a:pt x="275" y="1390"/>
                    <a:pt x="282" y="1398"/>
                  </a:cubicBezTo>
                  <a:cubicBezTo>
                    <a:pt x="282" y="1406"/>
                    <a:pt x="298" y="1398"/>
                    <a:pt x="298" y="1398"/>
                  </a:cubicBezTo>
                  <a:cubicBezTo>
                    <a:pt x="298" y="1429"/>
                    <a:pt x="282" y="1452"/>
                    <a:pt x="275" y="1475"/>
                  </a:cubicBezTo>
                  <a:cubicBezTo>
                    <a:pt x="259" y="1498"/>
                    <a:pt x="236" y="1520"/>
                    <a:pt x="236" y="1543"/>
                  </a:cubicBezTo>
                  <a:cubicBezTo>
                    <a:pt x="229" y="1574"/>
                    <a:pt x="244" y="1612"/>
                    <a:pt x="252" y="1643"/>
                  </a:cubicBezTo>
                  <a:lnTo>
                    <a:pt x="252" y="1643"/>
                  </a:lnTo>
                  <a:cubicBezTo>
                    <a:pt x="259" y="1665"/>
                    <a:pt x="252" y="1719"/>
                    <a:pt x="282" y="1719"/>
                  </a:cubicBezTo>
                  <a:cubicBezTo>
                    <a:pt x="305" y="1727"/>
                    <a:pt x="313" y="1681"/>
                    <a:pt x="321" y="1650"/>
                  </a:cubicBezTo>
                  <a:cubicBezTo>
                    <a:pt x="336" y="1620"/>
                    <a:pt x="328" y="1581"/>
                    <a:pt x="343" y="1551"/>
                  </a:cubicBezTo>
                  <a:cubicBezTo>
                    <a:pt x="351" y="1536"/>
                    <a:pt x="374" y="1551"/>
                    <a:pt x="382" y="1543"/>
                  </a:cubicBezTo>
                  <a:cubicBezTo>
                    <a:pt x="397" y="1498"/>
                    <a:pt x="397" y="1444"/>
                    <a:pt x="412" y="1398"/>
                  </a:cubicBezTo>
                  <a:cubicBezTo>
                    <a:pt x="435" y="1345"/>
                    <a:pt x="458" y="1299"/>
                    <a:pt x="496" y="1268"/>
                  </a:cubicBezTo>
                  <a:cubicBezTo>
                    <a:pt x="511" y="1253"/>
                    <a:pt x="534" y="1268"/>
                    <a:pt x="557" y="1268"/>
                  </a:cubicBezTo>
                  <a:cubicBezTo>
                    <a:pt x="573" y="1261"/>
                    <a:pt x="580" y="1238"/>
                    <a:pt x="596" y="1238"/>
                  </a:cubicBezTo>
                  <a:cubicBezTo>
                    <a:pt x="603" y="1230"/>
                    <a:pt x="618" y="1230"/>
                    <a:pt x="634" y="1238"/>
                  </a:cubicBezTo>
                  <a:cubicBezTo>
                    <a:pt x="679" y="1261"/>
                    <a:pt x="702" y="1314"/>
                    <a:pt x="756" y="1329"/>
                  </a:cubicBezTo>
                  <a:cubicBezTo>
                    <a:pt x="771" y="1337"/>
                    <a:pt x="779" y="1307"/>
                    <a:pt x="786" y="1291"/>
                  </a:cubicBezTo>
                  <a:cubicBezTo>
                    <a:pt x="786" y="1291"/>
                    <a:pt x="786" y="1246"/>
                    <a:pt x="786" y="1238"/>
                  </a:cubicBezTo>
                  <a:cubicBezTo>
                    <a:pt x="786" y="1223"/>
                    <a:pt x="840" y="1154"/>
                    <a:pt x="840" y="1154"/>
                  </a:cubicBezTo>
                  <a:cubicBezTo>
                    <a:pt x="832" y="1131"/>
                    <a:pt x="809" y="1115"/>
                    <a:pt x="809" y="1093"/>
                  </a:cubicBezTo>
                  <a:cubicBezTo>
                    <a:pt x="809" y="1054"/>
                    <a:pt x="809" y="1009"/>
                    <a:pt x="832" y="986"/>
                  </a:cubicBezTo>
                  <a:cubicBezTo>
                    <a:pt x="863" y="948"/>
                    <a:pt x="924" y="955"/>
                    <a:pt x="962" y="925"/>
                  </a:cubicBezTo>
                  <a:cubicBezTo>
                    <a:pt x="977" y="917"/>
                    <a:pt x="947" y="894"/>
                    <a:pt x="954" y="886"/>
                  </a:cubicBezTo>
                  <a:cubicBezTo>
                    <a:pt x="962" y="863"/>
                    <a:pt x="985" y="848"/>
                    <a:pt x="1000" y="833"/>
                  </a:cubicBezTo>
                  <a:lnTo>
                    <a:pt x="1000" y="833"/>
                  </a:lnTo>
                  <a:cubicBezTo>
                    <a:pt x="947" y="772"/>
                    <a:pt x="947" y="772"/>
                    <a:pt x="947" y="772"/>
                  </a:cubicBezTo>
                  <a:lnTo>
                    <a:pt x="947" y="772"/>
                  </a:lnTo>
                  <a:cubicBezTo>
                    <a:pt x="954" y="749"/>
                    <a:pt x="962" y="718"/>
                    <a:pt x="977" y="695"/>
                  </a:cubicBezTo>
                  <a:cubicBezTo>
                    <a:pt x="993" y="673"/>
                    <a:pt x="1023" y="665"/>
                    <a:pt x="1038" y="642"/>
                  </a:cubicBezTo>
                  <a:cubicBezTo>
                    <a:pt x="1046" y="627"/>
                    <a:pt x="1046" y="604"/>
                    <a:pt x="1046" y="588"/>
                  </a:cubicBezTo>
                  <a:cubicBezTo>
                    <a:pt x="1046" y="588"/>
                    <a:pt x="970" y="558"/>
                    <a:pt x="970" y="550"/>
                  </a:cubicBezTo>
                  <a:lnTo>
                    <a:pt x="954" y="520"/>
                  </a:lnTo>
                  <a:cubicBezTo>
                    <a:pt x="947" y="512"/>
                    <a:pt x="939" y="489"/>
                    <a:pt x="924" y="489"/>
                  </a:cubicBezTo>
                  <a:cubicBezTo>
                    <a:pt x="893" y="497"/>
                    <a:pt x="871" y="535"/>
                    <a:pt x="832" y="543"/>
                  </a:cubicBezTo>
                  <a:cubicBezTo>
                    <a:pt x="809" y="550"/>
                    <a:pt x="779" y="535"/>
                    <a:pt x="748" y="535"/>
                  </a:cubicBezTo>
                  <a:cubicBezTo>
                    <a:pt x="725" y="543"/>
                    <a:pt x="702" y="550"/>
                    <a:pt x="679" y="558"/>
                  </a:cubicBezTo>
                  <a:cubicBezTo>
                    <a:pt x="664" y="566"/>
                    <a:pt x="657" y="588"/>
                    <a:pt x="634" y="588"/>
                  </a:cubicBezTo>
                  <a:cubicBezTo>
                    <a:pt x="626" y="588"/>
                    <a:pt x="611" y="573"/>
                    <a:pt x="618" y="558"/>
                  </a:cubicBezTo>
                  <a:cubicBezTo>
                    <a:pt x="626" y="527"/>
                    <a:pt x="649" y="504"/>
                    <a:pt x="664" y="482"/>
                  </a:cubicBezTo>
                  <a:cubicBezTo>
                    <a:pt x="679" y="466"/>
                    <a:pt x="702" y="466"/>
                    <a:pt x="702" y="443"/>
                  </a:cubicBezTo>
                  <a:cubicBezTo>
                    <a:pt x="702" y="428"/>
                    <a:pt x="679" y="428"/>
                    <a:pt x="672" y="413"/>
                  </a:cubicBezTo>
                  <a:cubicBezTo>
                    <a:pt x="657" y="382"/>
                    <a:pt x="649" y="344"/>
                    <a:pt x="634" y="306"/>
                  </a:cubicBezTo>
                  <a:cubicBezTo>
                    <a:pt x="626" y="283"/>
                    <a:pt x="611" y="260"/>
                    <a:pt x="603" y="24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76" name="Freeform 128"/>
            <p:cNvSpPr>
              <a:spLocks noChangeArrowheads="1"/>
            </p:cNvSpPr>
            <p:nvPr/>
          </p:nvSpPr>
          <p:spPr bwMode="auto">
            <a:xfrm>
              <a:off x="5565413" y="4835526"/>
              <a:ext cx="492093" cy="550863"/>
            </a:xfrm>
            <a:custGeom>
              <a:avLst/>
              <a:gdLst>
                <a:gd name="T0" fmla="*/ 397 w 1368"/>
                <a:gd name="T1" fmla="*/ 978 h 1529"/>
                <a:gd name="T2" fmla="*/ 488 w 1368"/>
                <a:gd name="T3" fmla="*/ 848 h 1529"/>
                <a:gd name="T4" fmla="*/ 420 w 1368"/>
                <a:gd name="T5" fmla="*/ 756 h 1529"/>
                <a:gd name="T6" fmla="*/ 374 w 1368"/>
                <a:gd name="T7" fmla="*/ 695 h 1529"/>
                <a:gd name="T8" fmla="*/ 198 w 1368"/>
                <a:gd name="T9" fmla="*/ 741 h 1529"/>
                <a:gd name="T10" fmla="*/ 84 w 1368"/>
                <a:gd name="T11" fmla="*/ 794 h 1529"/>
                <a:gd name="T12" fmla="*/ 114 w 1368"/>
                <a:gd name="T13" fmla="*/ 688 h 1529"/>
                <a:gd name="T14" fmla="*/ 122 w 1368"/>
                <a:gd name="T15" fmla="*/ 619 h 1529"/>
                <a:gd name="T16" fmla="*/ 53 w 1368"/>
                <a:gd name="T17" fmla="*/ 451 h 1529"/>
                <a:gd name="T18" fmla="*/ 99 w 1368"/>
                <a:gd name="T19" fmla="*/ 390 h 1529"/>
                <a:gd name="T20" fmla="*/ 38 w 1368"/>
                <a:gd name="T21" fmla="*/ 268 h 1529"/>
                <a:gd name="T22" fmla="*/ 38 w 1368"/>
                <a:gd name="T23" fmla="*/ 191 h 1529"/>
                <a:gd name="T24" fmla="*/ 53 w 1368"/>
                <a:gd name="T25" fmla="*/ 153 h 1529"/>
                <a:gd name="T26" fmla="*/ 76 w 1368"/>
                <a:gd name="T27" fmla="*/ 54 h 1529"/>
                <a:gd name="T28" fmla="*/ 145 w 1368"/>
                <a:gd name="T29" fmla="*/ 8 h 1529"/>
                <a:gd name="T30" fmla="*/ 244 w 1368"/>
                <a:gd name="T31" fmla="*/ 54 h 1529"/>
                <a:gd name="T32" fmla="*/ 267 w 1368"/>
                <a:gd name="T33" fmla="*/ 15 h 1529"/>
                <a:gd name="T34" fmla="*/ 366 w 1368"/>
                <a:gd name="T35" fmla="*/ 122 h 1529"/>
                <a:gd name="T36" fmla="*/ 573 w 1368"/>
                <a:gd name="T37" fmla="*/ 306 h 1529"/>
                <a:gd name="T38" fmla="*/ 695 w 1368"/>
                <a:gd name="T39" fmla="*/ 222 h 1529"/>
                <a:gd name="T40" fmla="*/ 832 w 1368"/>
                <a:gd name="T41" fmla="*/ 176 h 1529"/>
                <a:gd name="T42" fmla="*/ 932 w 1368"/>
                <a:gd name="T43" fmla="*/ 130 h 1529"/>
                <a:gd name="T44" fmla="*/ 1130 w 1368"/>
                <a:gd name="T45" fmla="*/ 145 h 1529"/>
                <a:gd name="T46" fmla="*/ 1252 w 1368"/>
                <a:gd name="T47" fmla="*/ 199 h 1529"/>
                <a:gd name="T48" fmla="*/ 1329 w 1368"/>
                <a:gd name="T49" fmla="*/ 352 h 1529"/>
                <a:gd name="T50" fmla="*/ 1344 w 1368"/>
                <a:gd name="T51" fmla="*/ 405 h 1529"/>
                <a:gd name="T52" fmla="*/ 1229 w 1368"/>
                <a:gd name="T53" fmla="*/ 619 h 1529"/>
                <a:gd name="T54" fmla="*/ 1214 w 1368"/>
                <a:gd name="T55" fmla="*/ 772 h 1529"/>
                <a:gd name="T56" fmla="*/ 1229 w 1368"/>
                <a:gd name="T57" fmla="*/ 901 h 1529"/>
                <a:gd name="T58" fmla="*/ 1138 w 1368"/>
                <a:gd name="T59" fmla="*/ 1108 h 1529"/>
                <a:gd name="T60" fmla="*/ 1191 w 1368"/>
                <a:gd name="T61" fmla="*/ 1192 h 1529"/>
                <a:gd name="T62" fmla="*/ 1084 w 1368"/>
                <a:gd name="T63" fmla="*/ 1253 h 1529"/>
                <a:gd name="T64" fmla="*/ 1084 w 1368"/>
                <a:gd name="T65" fmla="*/ 1429 h 1529"/>
                <a:gd name="T66" fmla="*/ 1008 w 1368"/>
                <a:gd name="T67" fmla="*/ 1520 h 1529"/>
                <a:gd name="T68" fmla="*/ 916 w 1368"/>
                <a:gd name="T69" fmla="*/ 1474 h 1529"/>
                <a:gd name="T70" fmla="*/ 878 w 1368"/>
                <a:gd name="T71" fmla="*/ 1375 h 1529"/>
                <a:gd name="T72" fmla="*/ 786 w 1368"/>
                <a:gd name="T73" fmla="*/ 1230 h 1529"/>
                <a:gd name="T74" fmla="*/ 702 w 1368"/>
                <a:gd name="T75" fmla="*/ 1100 h 1529"/>
                <a:gd name="T76" fmla="*/ 488 w 1368"/>
                <a:gd name="T77" fmla="*/ 1062 h 1529"/>
                <a:gd name="T78" fmla="*/ 450 w 1368"/>
                <a:gd name="T79" fmla="*/ 1039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68" h="1529">
                  <a:moveTo>
                    <a:pt x="397" y="978"/>
                  </a:moveTo>
                  <a:lnTo>
                    <a:pt x="397" y="978"/>
                  </a:lnTo>
                  <a:cubicBezTo>
                    <a:pt x="404" y="955"/>
                    <a:pt x="412" y="924"/>
                    <a:pt x="427" y="901"/>
                  </a:cubicBezTo>
                  <a:cubicBezTo>
                    <a:pt x="443" y="879"/>
                    <a:pt x="473" y="871"/>
                    <a:pt x="488" y="848"/>
                  </a:cubicBezTo>
                  <a:cubicBezTo>
                    <a:pt x="496" y="833"/>
                    <a:pt x="496" y="810"/>
                    <a:pt x="496" y="794"/>
                  </a:cubicBezTo>
                  <a:cubicBezTo>
                    <a:pt x="496" y="794"/>
                    <a:pt x="420" y="764"/>
                    <a:pt x="420" y="756"/>
                  </a:cubicBezTo>
                  <a:lnTo>
                    <a:pt x="404" y="726"/>
                  </a:lnTo>
                  <a:cubicBezTo>
                    <a:pt x="397" y="718"/>
                    <a:pt x="389" y="695"/>
                    <a:pt x="374" y="695"/>
                  </a:cubicBezTo>
                  <a:cubicBezTo>
                    <a:pt x="343" y="703"/>
                    <a:pt x="321" y="741"/>
                    <a:pt x="282" y="749"/>
                  </a:cubicBezTo>
                  <a:cubicBezTo>
                    <a:pt x="259" y="756"/>
                    <a:pt x="229" y="741"/>
                    <a:pt x="198" y="741"/>
                  </a:cubicBezTo>
                  <a:cubicBezTo>
                    <a:pt x="175" y="749"/>
                    <a:pt x="152" y="756"/>
                    <a:pt x="129" y="764"/>
                  </a:cubicBezTo>
                  <a:cubicBezTo>
                    <a:pt x="114" y="772"/>
                    <a:pt x="107" y="794"/>
                    <a:pt x="84" y="794"/>
                  </a:cubicBezTo>
                  <a:cubicBezTo>
                    <a:pt x="76" y="794"/>
                    <a:pt x="61" y="779"/>
                    <a:pt x="68" y="764"/>
                  </a:cubicBezTo>
                  <a:cubicBezTo>
                    <a:pt x="76" y="733"/>
                    <a:pt x="99" y="710"/>
                    <a:pt x="114" y="688"/>
                  </a:cubicBezTo>
                  <a:cubicBezTo>
                    <a:pt x="129" y="672"/>
                    <a:pt x="152" y="672"/>
                    <a:pt x="152" y="649"/>
                  </a:cubicBezTo>
                  <a:cubicBezTo>
                    <a:pt x="152" y="634"/>
                    <a:pt x="129" y="634"/>
                    <a:pt x="122" y="619"/>
                  </a:cubicBezTo>
                  <a:cubicBezTo>
                    <a:pt x="107" y="588"/>
                    <a:pt x="99" y="550"/>
                    <a:pt x="84" y="512"/>
                  </a:cubicBezTo>
                  <a:cubicBezTo>
                    <a:pt x="76" y="489"/>
                    <a:pt x="61" y="466"/>
                    <a:pt x="53" y="451"/>
                  </a:cubicBezTo>
                  <a:lnTo>
                    <a:pt x="53" y="451"/>
                  </a:lnTo>
                  <a:cubicBezTo>
                    <a:pt x="68" y="428"/>
                    <a:pt x="91" y="413"/>
                    <a:pt x="99" y="390"/>
                  </a:cubicBezTo>
                  <a:cubicBezTo>
                    <a:pt x="107" y="367"/>
                    <a:pt x="107" y="336"/>
                    <a:pt x="99" y="313"/>
                  </a:cubicBezTo>
                  <a:cubicBezTo>
                    <a:pt x="84" y="290"/>
                    <a:pt x="53" y="283"/>
                    <a:pt x="38" y="268"/>
                  </a:cubicBezTo>
                  <a:cubicBezTo>
                    <a:pt x="23" y="245"/>
                    <a:pt x="0" y="222"/>
                    <a:pt x="0" y="199"/>
                  </a:cubicBezTo>
                  <a:cubicBezTo>
                    <a:pt x="0" y="183"/>
                    <a:pt x="30" y="199"/>
                    <a:pt x="38" y="191"/>
                  </a:cubicBezTo>
                  <a:cubicBezTo>
                    <a:pt x="53" y="183"/>
                    <a:pt x="53" y="168"/>
                    <a:pt x="53" y="153"/>
                  </a:cubicBezTo>
                  <a:lnTo>
                    <a:pt x="53" y="153"/>
                  </a:lnTo>
                  <a:cubicBezTo>
                    <a:pt x="76" y="145"/>
                    <a:pt x="107" y="138"/>
                    <a:pt x="114" y="115"/>
                  </a:cubicBezTo>
                  <a:cubicBezTo>
                    <a:pt x="122" y="92"/>
                    <a:pt x="84" y="77"/>
                    <a:pt x="76" y="54"/>
                  </a:cubicBezTo>
                  <a:cubicBezTo>
                    <a:pt x="68" y="38"/>
                    <a:pt x="76" y="15"/>
                    <a:pt x="84" y="8"/>
                  </a:cubicBezTo>
                  <a:cubicBezTo>
                    <a:pt x="107" y="0"/>
                    <a:pt x="129" y="0"/>
                    <a:pt x="145" y="8"/>
                  </a:cubicBezTo>
                  <a:cubicBezTo>
                    <a:pt x="160" y="15"/>
                    <a:pt x="160" y="46"/>
                    <a:pt x="175" y="46"/>
                  </a:cubicBezTo>
                  <a:cubicBezTo>
                    <a:pt x="198" y="61"/>
                    <a:pt x="221" y="61"/>
                    <a:pt x="244" y="54"/>
                  </a:cubicBezTo>
                  <a:cubicBezTo>
                    <a:pt x="252" y="46"/>
                    <a:pt x="259" y="31"/>
                    <a:pt x="267" y="23"/>
                  </a:cubicBezTo>
                  <a:cubicBezTo>
                    <a:pt x="267" y="15"/>
                    <a:pt x="267" y="15"/>
                    <a:pt x="267" y="15"/>
                  </a:cubicBezTo>
                  <a:cubicBezTo>
                    <a:pt x="305" y="46"/>
                    <a:pt x="343" y="61"/>
                    <a:pt x="374" y="92"/>
                  </a:cubicBezTo>
                  <a:cubicBezTo>
                    <a:pt x="382" y="99"/>
                    <a:pt x="359" y="115"/>
                    <a:pt x="366" y="122"/>
                  </a:cubicBezTo>
                  <a:cubicBezTo>
                    <a:pt x="420" y="176"/>
                    <a:pt x="481" y="206"/>
                    <a:pt x="534" y="260"/>
                  </a:cubicBezTo>
                  <a:cubicBezTo>
                    <a:pt x="550" y="268"/>
                    <a:pt x="550" y="306"/>
                    <a:pt x="573" y="306"/>
                  </a:cubicBezTo>
                  <a:cubicBezTo>
                    <a:pt x="595" y="298"/>
                    <a:pt x="588" y="252"/>
                    <a:pt x="603" y="245"/>
                  </a:cubicBezTo>
                  <a:cubicBezTo>
                    <a:pt x="634" y="222"/>
                    <a:pt x="664" y="229"/>
                    <a:pt x="695" y="222"/>
                  </a:cubicBezTo>
                  <a:cubicBezTo>
                    <a:pt x="740" y="206"/>
                    <a:pt x="786" y="191"/>
                    <a:pt x="832" y="176"/>
                  </a:cubicBezTo>
                  <a:lnTo>
                    <a:pt x="832" y="176"/>
                  </a:lnTo>
                  <a:cubicBezTo>
                    <a:pt x="847" y="168"/>
                    <a:pt x="863" y="176"/>
                    <a:pt x="870" y="168"/>
                  </a:cubicBezTo>
                  <a:cubicBezTo>
                    <a:pt x="893" y="160"/>
                    <a:pt x="909" y="138"/>
                    <a:pt x="932" y="130"/>
                  </a:cubicBezTo>
                  <a:cubicBezTo>
                    <a:pt x="977" y="115"/>
                    <a:pt x="1023" y="99"/>
                    <a:pt x="1069" y="99"/>
                  </a:cubicBezTo>
                  <a:cubicBezTo>
                    <a:pt x="1092" y="107"/>
                    <a:pt x="1107" y="138"/>
                    <a:pt x="1130" y="145"/>
                  </a:cubicBezTo>
                  <a:cubicBezTo>
                    <a:pt x="1168" y="168"/>
                    <a:pt x="1214" y="183"/>
                    <a:pt x="1252" y="199"/>
                  </a:cubicBezTo>
                  <a:lnTo>
                    <a:pt x="1252" y="199"/>
                  </a:lnTo>
                  <a:cubicBezTo>
                    <a:pt x="1268" y="222"/>
                    <a:pt x="1283" y="245"/>
                    <a:pt x="1290" y="268"/>
                  </a:cubicBezTo>
                  <a:cubicBezTo>
                    <a:pt x="1306" y="298"/>
                    <a:pt x="1306" y="329"/>
                    <a:pt x="1329" y="352"/>
                  </a:cubicBezTo>
                  <a:cubicBezTo>
                    <a:pt x="1336" y="359"/>
                    <a:pt x="1359" y="344"/>
                    <a:pt x="1367" y="359"/>
                  </a:cubicBezTo>
                  <a:cubicBezTo>
                    <a:pt x="1367" y="374"/>
                    <a:pt x="1359" y="390"/>
                    <a:pt x="1344" y="405"/>
                  </a:cubicBezTo>
                  <a:cubicBezTo>
                    <a:pt x="1313" y="443"/>
                    <a:pt x="1268" y="466"/>
                    <a:pt x="1245" y="504"/>
                  </a:cubicBezTo>
                  <a:cubicBezTo>
                    <a:pt x="1222" y="542"/>
                    <a:pt x="1252" y="588"/>
                    <a:pt x="1229" y="619"/>
                  </a:cubicBezTo>
                  <a:cubicBezTo>
                    <a:pt x="1222" y="642"/>
                    <a:pt x="1168" y="611"/>
                    <a:pt x="1168" y="634"/>
                  </a:cubicBezTo>
                  <a:cubicBezTo>
                    <a:pt x="1161" y="680"/>
                    <a:pt x="1207" y="726"/>
                    <a:pt x="1214" y="772"/>
                  </a:cubicBezTo>
                  <a:cubicBezTo>
                    <a:pt x="1214" y="787"/>
                    <a:pt x="1199" y="794"/>
                    <a:pt x="1199" y="810"/>
                  </a:cubicBezTo>
                  <a:cubicBezTo>
                    <a:pt x="1199" y="840"/>
                    <a:pt x="1222" y="871"/>
                    <a:pt x="1229" y="901"/>
                  </a:cubicBezTo>
                  <a:cubicBezTo>
                    <a:pt x="1229" y="909"/>
                    <a:pt x="1214" y="909"/>
                    <a:pt x="1207" y="917"/>
                  </a:cubicBezTo>
                  <a:cubicBezTo>
                    <a:pt x="1184" y="978"/>
                    <a:pt x="1145" y="1039"/>
                    <a:pt x="1138" y="1108"/>
                  </a:cubicBezTo>
                  <a:cubicBezTo>
                    <a:pt x="1138" y="1146"/>
                    <a:pt x="1176" y="1161"/>
                    <a:pt x="1191" y="1192"/>
                  </a:cubicBezTo>
                  <a:lnTo>
                    <a:pt x="1191" y="1192"/>
                  </a:lnTo>
                  <a:cubicBezTo>
                    <a:pt x="1176" y="1207"/>
                    <a:pt x="1153" y="1215"/>
                    <a:pt x="1130" y="1230"/>
                  </a:cubicBezTo>
                  <a:cubicBezTo>
                    <a:pt x="1115" y="1238"/>
                    <a:pt x="1092" y="1238"/>
                    <a:pt x="1084" y="1253"/>
                  </a:cubicBezTo>
                  <a:cubicBezTo>
                    <a:pt x="1069" y="1276"/>
                    <a:pt x="1084" y="1306"/>
                    <a:pt x="1084" y="1337"/>
                  </a:cubicBezTo>
                  <a:cubicBezTo>
                    <a:pt x="1084" y="1367"/>
                    <a:pt x="1099" y="1406"/>
                    <a:pt x="1084" y="1429"/>
                  </a:cubicBezTo>
                  <a:cubicBezTo>
                    <a:pt x="1077" y="1444"/>
                    <a:pt x="1046" y="1421"/>
                    <a:pt x="1038" y="1429"/>
                  </a:cubicBezTo>
                  <a:cubicBezTo>
                    <a:pt x="1015" y="1452"/>
                    <a:pt x="1023" y="1490"/>
                    <a:pt x="1008" y="1520"/>
                  </a:cubicBezTo>
                  <a:cubicBezTo>
                    <a:pt x="1000" y="1528"/>
                    <a:pt x="977" y="1528"/>
                    <a:pt x="970" y="1520"/>
                  </a:cubicBezTo>
                  <a:cubicBezTo>
                    <a:pt x="947" y="1513"/>
                    <a:pt x="932" y="1490"/>
                    <a:pt x="916" y="1474"/>
                  </a:cubicBezTo>
                  <a:cubicBezTo>
                    <a:pt x="909" y="1467"/>
                    <a:pt x="886" y="1452"/>
                    <a:pt x="886" y="1436"/>
                  </a:cubicBezTo>
                  <a:cubicBezTo>
                    <a:pt x="878" y="1421"/>
                    <a:pt x="886" y="1390"/>
                    <a:pt x="878" y="1375"/>
                  </a:cubicBezTo>
                  <a:cubicBezTo>
                    <a:pt x="870" y="1352"/>
                    <a:pt x="847" y="1337"/>
                    <a:pt x="832" y="1314"/>
                  </a:cubicBezTo>
                  <a:cubicBezTo>
                    <a:pt x="817" y="1291"/>
                    <a:pt x="802" y="1260"/>
                    <a:pt x="786" y="1230"/>
                  </a:cubicBezTo>
                  <a:cubicBezTo>
                    <a:pt x="779" y="1215"/>
                    <a:pt x="771" y="1192"/>
                    <a:pt x="756" y="1177"/>
                  </a:cubicBezTo>
                  <a:cubicBezTo>
                    <a:pt x="740" y="1154"/>
                    <a:pt x="725" y="1123"/>
                    <a:pt x="702" y="1100"/>
                  </a:cubicBezTo>
                  <a:cubicBezTo>
                    <a:pt x="672" y="1077"/>
                    <a:pt x="641" y="1062"/>
                    <a:pt x="603" y="1062"/>
                  </a:cubicBezTo>
                  <a:cubicBezTo>
                    <a:pt x="565" y="1054"/>
                    <a:pt x="527" y="1069"/>
                    <a:pt x="488" y="1062"/>
                  </a:cubicBezTo>
                  <a:cubicBezTo>
                    <a:pt x="473" y="1062"/>
                    <a:pt x="465" y="1046"/>
                    <a:pt x="450" y="1039"/>
                  </a:cubicBezTo>
                  <a:lnTo>
                    <a:pt x="450" y="1039"/>
                  </a:lnTo>
                  <a:cubicBezTo>
                    <a:pt x="397" y="978"/>
                    <a:pt x="397" y="978"/>
                    <a:pt x="397" y="97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77" name="Freeform 129"/>
            <p:cNvSpPr>
              <a:spLocks noChangeArrowheads="1"/>
            </p:cNvSpPr>
            <p:nvPr/>
          </p:nvSpPr>
          <p:spPr bwMode="auto">
            <a:xfrm>
              <a:off x="6027346" y="4678363"/>
              <a:ext cx="206362" cy="182562"/>
            </a:xfrm>
            <a:custGeom>
              <a:avLst/>
              <a:gdLst>
                <a:gd name="T0" fmla="*/ 38 w 573"/>
                <a:gd name="T1" fmla="*/ 23 h 505"/>
                <a:gd name="T2" fmla="*/ 38 w 573"/>
                <a:gd name="T3" fmla="*/ 23 h 505"/>
                <a:gd name="T4" fmla="*/ 7 w 573"/>
                <a:gd name="T5" fmla="*/ 91 h 505"/>
                <a:gd name="T6" fmla="*/ 23 w 573"/>
                <a:gd name="T7" fmla="*/ 122 h 505"/>
                <a:gd name="T8" fmla="*/ 7 w 573"/>
                <a:gd name="T9" fmla="*/ 153 h 505"/>
                <a:gd name="T10" fmla="*/ 38 w 573"/>
                <a:gd name="T11" fmla="*/ 183 h 505"/>
                <a:gd name="T12" fmla="*/ 23 w 573"/>
                <a:gd name="T13" fmla="*/ 267 h 505"/>
                <a:gd name="T14" fmla="*/ 91 w 573"/>
                <a:gd name="T15" fmla="*/ 282 h 505"/>
                <a:gd name="T16" fmla="*/ 68 w 573"/>
                <a:gd name="T17" fmla="*/ 374 h 505"/>
                <a:gd name="T18" fmla="*/ 53 w 573"/>
                <a:gd name="T19" fmla="*/ 435 h 505"/>
                <a:gd name="T20" fmla="*/ 91 w 573"/>
                <a:gd name="T21" fmla="*/ 504 h 505"/>
                <a:gd name="T22" fmla="*/ 91 w 573"/>
                <a:gd name="T23" fmla="*/ 504 h 505"/>
                <a:gd name="T24" fmla="*/ 130 w 573"/>
                <a:gd name="T25" fmla="*/ 496 h 505"/>
                <a:gd name="T26" fmla="*/ 130 w 573"/>
                <a:gd name="T27" fmla="*/ 496 h 505"/>
                <a:gd name="T28" fmla="*/ 244 w 573"/>
                <a:gd name="T29" fmla="*/ 374 h 505"/>
                <a:gd name="T30" fmla="*/ 275 w 573"/>
                <a:gd name="T31" fmla="*/ 351 h 505"/>
                <a:gd name="T32" fmla="*/ 313 w 573"/>
                <a:gd name="T33" fmla="*/ 351 h 505"/>
                <a:gd name="T34" fmla="*/ 358 w 573"/>
                <a:gd name="T35" fmla="*/ 328 h 505"/>
                <a:gd name="T36" fmla="*/ 373 w 573"/>
                <a:gd name="T37" fmla="*/ 313 h 505"/>
                <a:gd name="T38" fmla="*/ 511 w 573"/>
                <a:gd name="T39" fmla="*/ 298 h 505"/>
                <a:gd name="T40" fmla="*/ 511 w 573"/>
                <a:gd name="T41" fmla="*/ 237 h 505"/>
                <a:gd name="T42" fmla="*/ 564 w 573"/>
                <a:gd name="T43" fmla="*/ 198 h 505"/>
                <a:gd name="T44" fmla="*/ 564 w 573"/>
                <a:gd name="T45" fmla="*/ 198 h 505"/>
                <a:gd name="T46" fmla="*/ 572 w 573"/>
                <a:gd name="T47" fmla="*/ 160 h 505"/>
                <a:gd name="T48" fmla="*/ 572 w 573"/>
                <a:gd name="T49" fmla="*/ 160 h 505"/>
                <a:gd name="T50" fmla="*/ 396 w 573"/>
                <a:gd name="T51" fmla="*/ 45 h 505"/>
                <a:gd name="T52" fmla="*/ 183 w 573"/>
                <a:gd name="T53" fmla="*/ 53 h 505"/>
                <a:gd name="T54" fmla="*/ 107 w 573"/>
                <a:gd name="T55" fmla="*/ 0 h 505"/>
                <a:gd name="T56" fmla="*/ 38 w 573"/>
                <a:gd name="T57" fmla="*/ 23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3" h="505">
                  <a:moveTo>
                    <a:pt x="38" y="23"/>
                  </a:moveTo>
                  <a:lnTo>
                    <a:pt x="38" y="23"/>
                  </a:lnTo>
                  <a:cubicBezTo>
                    <a:pt x="23" y="45"/>
                    <a:pt x="15" y="61"/>
                    <a:pt x="7" y="91"/>
                  </a:cubicBezTo>
                  <a:cubicBezTo>
                    <a:pt x="7" y="99"/>
                    <a:pt x="23" y="114"/>
                    <a:pt x="23" y="122"/>
                  </a:cubicBezTo>
                  <a:cubicBezTo>
                    <a:pt x="23" y="137"/>
                    <a:pt x="0" y="145"/>
                    <a:pt x="7" y="153"/>
                  </a:cubicBezTo>
                  <a:cubicBezTo>
                    <a:pt x="7" y="168"/>
                    <a:pt x="38" y="168"/>
                    <a:pt x="38" y="183"/>
                  </a:cubicBezTo>
                  <a:cubicBezTo>
                    <a:pt x="38" y="214"/>
                    <a:pt x="7" y="244"/>
                    <a:pt x="23" y="267"/>
                  </a:cubicBezTo>
                  <a:cubicBezTo>
                    <a:pt x="30" y="282"/>
                    <a:pt x="76" y="259"/>
                    <a:pt x="91" y="282"/>
                  </a:cubicBezTo>
                  <a:cubicBezTo>
                    <a:pt x="99" y="305"/>
                    <a:pt x="76" y="343"/>
                    <a:pt x="68" y="374"/>
                  </a:cubicBezTo>
                  <a:cubicBezTo>
                    <a:pt x="61" y="397"/>
                    <a:pt x="53" y="412"/>
                    <a:pt x="53" y="435"/>
                  </a:cubicBezTo>
                  <a:cubicBezTo>
                    <a:pt x="61" y="458"/>
                    <a:pt x="76" y="481"/>
                    <a:pt x="91" y="504"/>
                  </a:cubicBezTo>
                  <a:lnTo>
                    <a:pt x="91" y="504"/>
                  </a:lnTo>
                  <a:cubicBezTo>
                    <a:pt x="130" y="496"/>
                    <a:pt x="130" y="496"/>
                    <a:pt x="130" y="496"/>
                  </a:cubicBezTo>
                  <a:lnTo>
                    <a:pt x="130" y="496"/>
                  </a:lnTo>
                  <a:cubicBezTo>
                    <a:pt x="168" y="450"/>
                    <a:pt x="206" y="412"/>
                    <a:pt x="244" y="374"/>
                  </a:cubicBezTo>
                  <a:cubicBezTo>
                    <a:pt x="252" y="366"/>
                    <a:pt x="260" y="359"/>
                    <a:pt x="275" y="351"/>
                  </a:cubicBezTo>
                  <a:cubicBezTo>
                    <a:pt x="282" y="351"/>
                    <a:pt x="298" y="359"/>
                    <a:pt x="313" y="351"/>
                  </a:cubicBezTo>
                  <a:cubicBezTo>
                    <a:pt x="328" y="351"/>
                    <a:pt x="342" y="343"/>
                    <a:pt x="358" y="328"/>
                  </a:cubicBezTo>
                  <a:cubicBezTo>
                    <a:pt x="365" y="328"/>
                    <a:pt x="365" y="313"/>
                    <a:pt x="373" y="313"/>
                  </a:cubicBezTo>
                  <a:cubicBezTo>
                    <a:pt x="419" y="298"/>
                    <a:pt x="472" y="313"/>
                    <a:pt x="511" y="298"/>
                  </a:cubicBezTo>
                  <a:cubicBezTo>
                    <a:pt x="526" y="282"/>
                    <a:pt x="503" y="252"/>
                    <a:pt x="511" y="237"/>
                  </a:cubicBezTo>
                  <a:cubicBezTo>
                    <a:pt x="526" y="214"/>
                    <a:pt x="549" y="214"/>
                    <a:pt x="564" y="198"/>
                  </a:cubicBezTo>
                  <a:lnTo>
                    <a:pt x="564" y="198"/>
                  </a:lnTo>
                  <a:cubicBezTo>
                    <a:pt x="572" y="160"/>
                    <a:pt x="572" y="160"/>
                    <a:pt x="572" y="160"/>
                  </a:cubicBezTo>
                  <a:lnTo>
                    <a:pt x="572" y="160"/>
                  </a:lnTo>
                  <a:cubicBezTo>
                    <a:pt x="503" y="145"/>
                    <a:pt x="434" y="91"/>
                    <a:pt x="396" y="45"/>
                  </a:cubicBezTo>
                  <a:cubicBezTo>
                    <a:pt x="381" y="30"/>
                    <a:pt x="237" y="68"/>
                    <a:pt x="183" y="53"/>
                  </a:cubicBezTo>
                  <a:cubicBezTo>
                    <a:pt x="160" y="45"/>
                    <a:pt x="114" y="0"/>
                    <a:pt x="107" y="0"/>
                  </a:cubicBezTo>
                  <a:cubicBezTo>
                    <a:pt x="84" y="15"/>
                    <a:pt x="61" y="15"/>
                    <a:pt x="38" y="2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78" name="Freeform 130"/>
            <p:cNvSpPr>
              <a:spLocks noChangeArrowheads="1"/>
            </p:cNvSpPr>
            <p:nvPr/>
          </p:nvSpPr>
          <p:spPr bwMode="auto">
            <a:xfrm>
              <a:off x="5974961" y="4738688"/>
              <a:ext cx="838145" cy="811212"/>
            </a:xfrm>
            <a:custGeom>
              <a:avLst/>
              <a:gdLst>
                <a:gd name="T0" fmla="*/ 236 w 2329"/>
                <a:gd name="T1" fmla="*/ 336 h 2254"/>
                <a:gd name="T2" fmla="*/ 160 w 2329"/>
                <a:gd name="T3" fmla="*/ 420 h 2254"/>
                <a:gd name="T4" fmla="*/ 152 w 2329"/>
                <a:gd name="T5" fmla="*/ 535 h 2254"/>
                <a:gd name="T6" fmla="*/ 206 w 2329"/>
                <a:gd name="T7" fmla="*/ 672 h 2254"/>
                <a:gd name="T8" fmla="*/ 30 w 2329"/>
                <a:gd name="T9" fmla="*/ 901 h 2254"/>
                <a:gd name="T10" fmla="*/ 91 w 2329"/>
                <a:gd name="T11" fmla="*/ 1168 h 2254"/>
                <a:gd name="T12" fmla="*/ 53 w 2329"/>
                <a:gd name="T13" fmla="*/ 1459 h 2254"/>
                <a:gd name="T14" fmla="*/ 175 w 2329"/>
                <a:gd name="T15" fmla="*/ 1459 h 2254"/>
                <a:gd name="T16" fmla="*/ 382 w 2329"/>
                <a:gd name="T17" fmla="*/ 1382 h 2254"/>
                <a:gd name="T18" fmla="*/ 374 w 2329"/>
                <a:gd name="T19" fmla="*/ 1505 h 2254"/>
                <a:gd name="T20" fmla="*/ 427 w 2329"/>
                <a:gd name="T21" fmla="*/ 1611 h 2254"/>
                <a:gd name="T22" fmla="*/ 572 w 2329"/>
                <a:gd name="T23" fmla="*/ 1627 h 2254"/>
                <a:gd name="T24" fmla="*/ 717 w 2329"/>
                <a:gd name="T25" fmla="*/ 1711 h 2254"/>
                <a:gd name="T26" fmla="*/ 816 w 2329"/>
                <a:gd name="T27" fmla="*/ 1833 h 2254"/>
                <a:gd name="T28" fmla="*/ 961 w 2329"/>
                <a:gd name="T29" fmla="*/ 1818 h 2254"/>
                <a:gd name="T30" fmla="*/ 976 w 2329"/>
                <a:gd name="T31" fmla="*/ 1925 h 2254"/>
                <a:gd name="T32" fmla="*/ 1037 w 2329"/>
                <a:gd name="T33" fmla="*/ 2009 h 2254"/>
                <a:gd name="T34" fmla="*/ 1091 w 2329"/>
                <a:gd name="T35" fmla="*/ 2253 h 2254"/>
                <a:gd name="T36" fmla="*/ 1282 w 2329"/>
                <a:gd name="T37" fmla="*/ 2138 h 2254"/>
                <a:gd name="T38" fmla="*/ 1351 w 2329"/>
                <a:gd name="T39" fmla="*/ 2016 h 2254"/>
                <a:gd name="T40" fmla="*/ 1427 w 2329"/>
                <a:gd name="T41" fmla="*/ 1841 h 2254"/>
                <a:gd name="T42" fmla="*/ 1756 w 2329"/>
                <a:gd name="T43" fmla="*/ 1627 h 2254"/>
                <a:gd name="T44" fmla="*/ 1870 w 2329"/>
                <a:gd name="T45" fmla="*/ 1497 h 2254"/>
                <a:gd name="T46" fmla="*/ 2084 w 2329"/>
                <a:gd name="T47" fmla="*/ 1382 h 2254"/>
                <a:gd name="T48" fmla="*/ 2115 w 2329"/>
                <a:gd name="T49" fmla="*/ 1313 h 2254"/>
                <a:gd name="T50" fmla="*/ 2008 w 2329"/>
                <a:gd name="T51" fmla="*/ 1069 h 2254"/>
                <a:gd name="T52" fmla="*/ 1939 w 2329"/>
                <a:gd name="T53" fmla="*/ 1016 h 2254"/>
                <a:gd name="T54" fmla="*/ 1885 w 2329"/>
                <a:gd name="T55" fmla="*/ 894 h 2254"/>
                <a:gd name="T56" fmla="*/ 1992 w 2329"/>
                <a:gd name="T57" fmla="*/ 840 h 2254"/>
                <a:gd name="T58" fmla="*/ 2130 w 2329"/>
                <a:gd name="T59" fmla="*/ 619 h 2254"/>
                <a:gd name="T60" fmla="*/ 2168 w 2329"/>
                <a:gd name="T61" fmla="*/ 565 h 2254"/>
                <a:gd name="T62" fmla="*/ 2260 w 2329"/>
                <a:gd name="T63" fmla="*/ 427 h 2254"/>
                <a:gd name="T64" fmla="*/ 2298 w 2329"/>
                <a:gd name="T65" fmla="*/ 397 h 2254"/>
                <a:gd name="T66" fmla="*/ 2328 w 2329"/>
                <a:gd name="T67" fmla="*/ 374 h 2254"/>
                <a:gd name="T68" fmla="*/ 1985 w 2329"/>
                <a:gd name="T69" fmla="*/ 46 h 2254"/>
                <a:gd name="T70" fmla="*/ 1717 w 2329"/>
                <a:gd name="T71" fmla="*/ 99 h 2254"/>
                <a:gd name="T72" fmla="*/ 1542 w 2329"/>
                <a:gd name="T73" fmla="*/ 69 h 2254"/>
                <a:gd name="T74" fmla="*/ 1557 w 2329"/>
                <a:gd name="T75" fmla="*/ 191 h 2254"/>
                <a:gd name="T76" fmla="*/ 1481 w 2329"/>
                <a:gd name="T77" fmla="*/ 305 h 2254"/>
                <a:gd name="T78" fmla="*/ 1351 w 2329"/>
                <a:gd name="T79" fmla="*/ 260 h 2254"/>
                <a:gd name="T80" fmla="*/ 1114 w 2329"/>
                <a:gd name="T81" fmla="*/ 298 h 2254"/>
                <a:gd name="T82" fmla="*/ 1060 w 2329"/>
                <a:gd name="T83" fmla="*/ 313 h 2254"/>
                <a:gd name="T84" fmla="*/ 923 w 2329"/>
                <a:gd name="T85" fmla="*/ 336 h 2254"/>
                <a:gd name="T86" fmla="*/ 640 w 2329"/>
                <a:gd name="T87" fmla="*/ 626 h 2254"/>
                <a:gd name="T88" fmla="*/ 595 w 2329"/>
                <a:gd name="T89" fmla="*/ 512 h 2254"/>
                <a:gd name="T90" fmla="*/ 420 w 2329"/>
                <a:gd name="T91" fmla="*/ 450 h 2254"/>
                <a:gd name="T92" fmla="*/ 275 w 2329"/>
                <a:gd name="T93" fmla="*/ 328 h 2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29" h="2254">
                  <a:moveTo>
                    <a:pt x="275" y="328"/>
                  </a:moveTo>
                  <a:lnTo>
                    <a:pt x="275" y="328"/>
                  </a:lnTo>
                  <a:cubicBezTo>
                    <a:pt x="236" y="336"/>
                    <a:pt x="236" y="336"/>
                    <a:pt x="236" y="336"/>
                  </a:cubicBezTo>
                  <a:lnTo>
                    <a:pt x="236" y="336"/>
                  </a:lnTo>
                  <a:cubicBezTo>
                    <a:pt x="213" y="344"/>
                    <a:pt x="191" y="351"/>
                    <a:pt x="175" y="366"/>
                  </a:cubicBezTo>
                  <a:cubicBezTo>
                    <a:pt x="160" y="382"/>
                    <a:pt x="175" y="405"/>
                    <a:pt x="160" y="420"/>
                  </a:cubicBezTo>
                  <a:cubicBezTo>
                    <a:pt x="152" y="435"/>
                    <a:pt x="130" y="450"/>
                    <a:pt x="114" y="466"/>
                  </a:cubicBezTo>
                  <a:lnTo>
                    <a:pt x="114" y="466"/>
                  </a:lnTo>
                  <a:cubicBezTo>
                    <a:pt x="130" y="489"/>
                    <a:pt x="145" y="512"/>
                    <a:pt x="152" y="535"/>
                  </a:cubicBezTo>
                  <a:cubicBezTo>
                    <a:pt x="168" y="565"/>
                    <a:pt x="168" y="596"/>
                    <a:pt x="191" y="619"/>
                  </a:cubicBezTo>
                  <a:cubicBezTo>
                    <a:pt x="198" y="626"/>
                    <a:pt x="221" y="611"/>
                    <a:pt x="229" y="626"/>
                  </a:cubicBezTo>
                  <a:cubicBezTo>
                    <a:pt x="229" y="641"/>
                    <a:pt x="221" y="657"/>
                    <a:pt x="206" y="672"/>
                  </a:cubicBezTo>
                  <a:cubicBezTo>
                    <a:pt x="175" y="710"/>
                    <a:pt x="130" y="733"/>
                    <a:pt x="107" y="771"/>
                  </a:cubicBezTo>
                  <a:cubicBezTo>
                    <a:pt x="84" y="809"/>
                    <a:pt x="114" y="855"/>
                    <a:pt x="91" y="886"/>
                  </a:cubicBezTo>
                  <a:cubicBezTo>
                    <a:pt x="84" y="909"/>
                    <a:pt x="30" y="878"/>
                    <a:pt x="30" y="901"/>
                  </a:cubicBezTo>
                  <a:cubicBezTo>
                    <a:pt x="23" y="947"/>
                    <a:pt x="69" y="993"/>
                    <a:pt x="76" y="1039"/>
                  </a:cubicBezTo>
                  <a:cubicBezTo>
                    <a:pt x="76" y="1054"/>
                    <a:pt x="61" y="1061"/>
                    <a:pt x="61" y="1077"/>
                  </a:cubicBezTo>
                  <a:cubicBezTo>
                    <a:pt x="61" y="1107"/>
                    <a:pt x="84" y="1138"/>
                    <a:pt x="91" y="1168"/>
                  </a:cubicBezTo>
                  <a:cubicBezTo>
                    <a:pt x="91" y="1176"/>
                    <a:pt x="76" y="1176"/>
                    <a:pt x="69" y="1184"/>
                  </a:cubicBezTo>
                  <a:cubicBezTo>
                    <a:pt x="46" y="1245"/>
                    <a:pt x="7" y="1306"/>
                    <a:pt x="0" y="1375"/>
                  </a:cubicBezTo>
                  <a:cubicBezTo>
                    <a:pt x="0" y="1413"/>
                    <a:pt x="38" y="1428"/>
                    <a:pt x="53" y="1459"/>
                  </a:cubicBezTo>
                  <a:lnTo>
                    <a:pt x="53" y="1459"/>
                  </a:lnTo>
                  <a:cubicBezTo>
                    <a:pt x="69" y="1466"/>
                    <a:pt x="76" y="1474"/>
                    <a:pt x="91" y="1474"/>
                  </a:cubicBezTo>
                  <a:cubicBezTo>
                    <a:pt x="114" y="1474"/>
                    <a:pt x="145" y="1466"/>
                    <a:pt x="175" y="1459"/>
                  </a:cubicBezTo>
                  <a:cubicBezTo>
                    <a:pt x="221" y="1451"/>
                    <a:pt x="275" y="1459"/>
                    <a:pt x="313" y="1436"/>
                  </a:cubicBezTo>
                  <a:cubicBezTo>
                    <a:pt x="336" y="1421"/>
                    <a:pt x="321" y="1382"/>
                    <a:pt x="344" y="1367"/>
                  </a:cubicBezTo>
                  <a:cubicBezTo>
                    <a:pt x="351" y="1359"/>
                    <a:pt x="366" y="1382"/>
                    <a:pt x="382" y="1382"/>
                  </a:cubicBezTo>
                  <a:cubicBezTo>
                    <a:pt x="412" y="1398"/>
                    <a:pt x="450" y="1382"/>
                    <a:pt x="473" y="1405"/>
                  </a:cubicBezTo>
                  <a:cubicBezTo>
                    <a:pt x="481" y="1428"/>
                    <a:pt x="443" y="1436"/>
                    <a:pt x="427" y="1451"/>
                  </a:cubicBezTo>
                  <a:cubicBezTo>
                    <a:pt x="405" y="1466"/>
                    <a:pt x="389" y="1482"/>
                    <a:pt x="374" y="1505"/>
                  </a:cubicBezTo>
                  <a:cubicBezTo>
                    <a:pt x="366" y="1527"/>
                    <a:pt x="359" y="1558"/>
                    <a:pt x="359" y="1581"/>
                  </a:cubicBezTo>
                  <a:cubicBezTo>
                    <a:pt x="359" y="1604"/>
                    <a:pt x="351" y="1634"/>
                    <a:pt x="366" y="1650"/>
                  </a:cubicBezTo>
                  <a:cubicBezTo>
                    <a:pt x="389" y="1657"/>
                    <a:pt x="405" y="1627"/>
                    <a:pt x="427" y="1611"/>
                  </a:cubicBezTo>
                  <a:cubicBezTo>
                    <a:pt x="443" y="1596"/>
                    <a:pt x="458" y="1566"/>
                    <a:pt x="487" y="1558"/>
                  </a:cubicBezTo>
                  <a:cubicBezTo>
                    <a:pt x="503" y="1550"/>
                    <a:pt x="518" y="1566"/>
                    <a:pt x="533" y="1581"/>
                  </a:cubicBezTo>
                  <a:cubicBezTo>
                    <a:pt x="549" y="1588"/>
                    <a:pt x="549" y="1627"/>
                    <a:pt x="572" y="1627"/>
                  </a:cubicBezTo>
                  <a:cubicBezTo>
                    <a:pt x="602" y="1634"/>
                    <a:pt x="640" y="1596"/>
                    <a:pt x="679" y="1604"/>
                  </a:cubicBezTo>
                  <a:cubicBezTo>
                    <a:pt x="694" y="1611"/>
                    <a:pt x="686" y="1634"/>
                    <a:pt x="686" y="1650"/>
                  </a:cubicBezTo>
                  <a:cubicBezTo>
                    <a:pt x="701" y="1673"/>
                    <a:pt x="709" y="1688"/>
                    <a:pt x="717" y="1711"/>
                  </a:cubicBezTo>
                  <a:cubicBezTo>
                    <a:pt x="732" y="1734"/>
                    <a:pt x="755" y="1749"/>
                    <a:pt x="770" y="1772"/>
                  </a:cubicBezTo>
                  <a:cubicBezTo>
                    <a:pt x="778" y="1787"/>
                    <a:pt x="762" y="1818"/>
                    <a:pt x="778" y="1833"/>
                  </a:cubicBezTo>
                  <a:cubicBezTo>
                    <a:pt x="785" y="1841"/>
                    <a:pt x="801" y="1833"/>
                    <a:pt x="816" y="1833"/>
                  </a:cubicBezTo>
                  <a:cubicBezTo>
                    <a:pt x="824" y="1833"/>
                    <a:pt x="831" y="1848"/>
                    <a:pt x="839" y="1841"/>
                  </a:cubicBezTo>
                  <a:cubicBezTo>
                    <a:pt x="869" y="1833"/>
                    <a:pt x="885" y="1802"/>
                    <a:pt x="915" y="1795"/>
                  </a:cubicBezTo>
                  <a:cubicBezTo>
                    <a:pt x="931" y="1795"/>
                    <a:pt x="946" y="1810"/>
                    <a:pt x="961" y="1818"/>
                  </a:cubicBezTo>
                  <a:cubicBezTo>
                    <a:pt x="984" y="1818"/>
                    <a:pt x="999" y="1795"/>
                    <a:pt x="1015" y="1802"/>
                  </a:cubicBezTo>
                  <a:cubicBezTo>
                    <a:pt x="1030" y="1810"/>
                    <a:pt x="1045" y="1841"/>
                    <a:pt x="1037" y="1856"/>
                  </a:cubicBezTo>
                  <a:cubicBezTo>
                    <a:pt x="1030" y="1886"/>
                    <a:pt x="969" y="1894"/>
                    <a:pt x="976" y="1925"/>
                  </a:cubicBezTo>
                  <a:cubicBezTo>
                    <a:pt x="984" y="1955"/>
                    <a:pt x="1037" y="1917"/>
                    <a:pt x="1068" y="1932"/>
                  </a:cubicBezTo>
                  <a:cubicBezTo>
                    <a:pt x="1076" y="1940"/>
                    <a:pt x="1076" y="1963"/>
                    <a:pt x="1068" y="1978"/>
                  </a:cubicBezTo>
                  <a:cubicBezTo>
                    <a:pt x="1060" y="1993"/>
                    <a:pt x="1037" y="1993"/>
                    <a:pt x="1037" y="2009"/>
                  </a:cubicBezTo>
                  <a:cubicBezTo>
                    <a:pt x="1022" y="2070"/>
                    <a:pt x="999" y="2131"/>
                    <a:pt x="1007" y="2184"/>
                  </a:cubicBezTo>
                  <a:cubicBezTo>
                    <a:pt x="1015" y="2223"/>
                    <a:pt x="1060" y="2230"/>
                    <a:pt x="1091" y="2253"/>
                  </a:cubicBezTo>
                  <a:lnTo>
                    <a:pt x="1091" y="2253"/>
                  </a:lnTo>
                  <a:cubicBezTo>
                    <a:pt x="1091" y="2238"/>
                    <a:pt x="1129" y="2238"/>
                    <a:pt x="1144" y="2230"/>
                  </a:cubicBezTo>
                  <a:cubicBezTo>
                    <a:pt x="1183" y="2223"/>
                    <a:pt x="1213" y="2192"/>
                    <a:pt x="1236" y="2169"/>
                  </a:cubicBezTo>
                  <a:cubicBezTo>
                    <a:pt x="1251" y="2154"/>
                    <a:pt x="1274" y="2146"/>
                    <a:pt x="1282" y="2138"/>
                  </a:cubicBezTo>
                  <a:lnTo>
                    <a:pt x="1282" y="2138"/>
                  </a:lnTo>
                  <a:cubicBezTo>
                    <a:pt x="1290" y="2131"/>
                    <a:pt x="1290" y="2123"/>
                    <a:pt x="1290" y="2123"/>
                  </a:cubicBezTo>
                  <a:cubicBezTo>
                    <a:pt x="1297" y="2100"/>
                    <a:pt x="1328" y="2016"/>
                    <a:pt x="1351" y="2016"/>
                  </a:cubicBezTo>
                  <a:cubicBezTo>
                    <a:pt x="1366" y="2009"/>
                    <a:pt x="1396" y="2009"/>
                    <a:pt x="1396" y="1986"/>
                  </a:cubicBezTo>
                  <a:cubicBezTo>
                    <a:pt x="1396" y="1963"/>
                    <a:pt x="1412" y="1948"/>
                    <a:pt x="1412" y="1932"/>
                  </a:cubicBezTo>
                  <a:cubicBezTo>
                    <a:pt x="1358" y="1917"/>
                    <a:pt x="1419" y="1863"/>
                    <a:pt x="1427" y="1841"/>
                  </a:cubicBezTo>
                  <a:cubicBezTo>
                    <a:pt x="1465" y="1810"/>
                    <a:pt x="1488" y="1795"/>
                    <a:pt x="1519" y="1757"/>
                  </a:cubicBezTo>
                  <a:cubicBezTo>
                    <a:pt x="1549" y="1719"/>
                    <a:pt x="1626" y="1642"/>
                    <a:pt x="1671" y="1627"/>
                  </a:cubicBezTo>
                  <a:cubicBezTo>
                    <a:pt x="1702" y="1619"/>
                    <a:pt x="1733" y="1611"/>
                    <a:pt x="1756" y="1627"/>
                  </a:cubicBezTo>
                  <a:cubicBezTo>
                    <a:pt x="1763" y="1634"/>
                    <a:pt x="1778" y="1657"/>
                    <a:pt x="1786" y="1650"/>
                  </a:cubicBezTo>
                  <a:cubicBezTo>
                    <a:pt x="1794" y="1650"/>
                    <a:pt x="1817" y="1634"/>
                    <a:pt x="1824" y="1627"/>
                  </a:cubicBezTo>
                  <a:cubicBezTo>
                    <a:pt x="1878" y="1611"/>
                    <a:pt x="1847" y="1497"/>
                    <a:pt x="1870" y="1497"/>
                  </a:cubicBezTo>
                  <a:cubicBezTo>
                    <a:pt x="1916" y="1474"/>
                    <a:pt x="1916" y="1474"/>
                    <a:pt x="1916" y="1474"/>
                  </a:cubicBezTo>
                  <a:cubicBezTo>
                    <a:pt x="1946" y="1459"/>
                    <a:pt x="1969" y="1421"/>
                    <a:pt x="2008" y="1428"/>
                  </a:cubicBezTo>
                  <a:cubicBezTo>
                    <a:pt x="2030" y="1436"/>
                    <a:pt x="2069" y="1398"/>
                    <a:pt x="2084" y="1382"/>
                  </a:cubicBezTo>
                  <a:cubicBezTo>
                    <a:pt x="2092" y="1375"/>
                    <a:pt x="2130" y="1329"/>
                    <a:pt x="2130" y="1313"/>
                  </a:cubicBezTo>
                  <a:lnTo>
                    <a:pt x="2130" y="1313"/>
                  </a:lnTo>
                  <a:cubicBezTo>
                    <a:pt x="2122" y="1313"/>
                    <a:pt x="2122" y="1313"/>
                    <a:pt x="2115" y="1313"/>
                  </a:cubicBezTo>
                  <a:cubicBezTo>
                    <a:pt x="2115" y="1306"/>
                    <a:pt x="2061" y="1268"/>
                    <a:pt x="2053" y="1260"/>
                  </a:cubicBezTo>
                  <a:cubicBezTo>
                    <a:pt x="2030" y="1214"/>
                    <a:pt x="2046" y="1184"/>
                    <a:pt x="2030" y="1138"/>
                  </a:cubicBezTo>
                  <a:cubicBezTo>
                    <a:pt x="2030" y="1115"/>
                    <a:pt x="2023" y="1084"/>
                    <a:pt x="2008" y="1069"/>
                  </a:cubicBezTo>
                  <a:cubicBezTo>
                    <a:pt x="2000" y="1061"/>
                    <a:pt x="1969" y="1039"/>
                    <a:pt x="1962" y="1023"/>
                  </a:cubicBezTo>
                  <a:cubicBezTo>
                    <a:pt x="1962" y="1023"/>
                    <a:pt x="1954" y="1016"/>
                    <a:pt x="1946" y="1016"/>
                  </a:cubicBezTo>
                  <a:lnTo>
                    <a:pt x="1939" y="1016"/>
                  </a:lnTo>
                  <a:cubicBezTo>
                    <a:pt x="1939" y="1008"/>
                    <a:pt x="1946" y="955"/>
                    <a:pt x="1931" y="947"/>
                  </a:cubicBezTo>
                  <a:cubicBezTo>
                    <a:pt x="1923" y="932"/>
                    <a:pt x="1901" y="924"/>
                    <a:pt x="1901" y="909"/>
                  </a:cubicBezTo>
                  <a:cubicBezTo>
                    <a:pt x="1893" y="901"/>
                    <a:pt x="1885" y="894"/>
                    <a:pt x="1885" y="894"/>
                  </a:cubicBezTo>
                  <a:cubicBezTo>
                    <a:pt x="1878" y="886"/>
                    <a:pt x="1862" y="840"/>
                    <a:pt x="1862" y="832"/>
                  </a:cubicBezTo>
                  <a:cubicBezTo>
                    <a:pt x="1870" y="832"/>
                    <a:pt x="1870" y="832"/>
                    <a:pt x="1870" y="832"/>
                  </a:cubicBezTo>
                  <a:cubicBezTo>
                    <a:pt x="1908" y="832"/>
                    <a:pt x="1954" y="840"/>
                    <a:pt x="1992" y="840"/>
                  </a:cubicBezTo>
                  <a:cubicBezTo>
                    <a:pt x="2015" y="809"/>
                    <a:pt x="2030" y="756"/>
                    <a:pt x="2061" y="718"/>
                  </a:cubicBezTo>
                  <a:cubicBezTo>
                    <a:pt x="2076" y="702"/>
                    <a:pt x="2099" y="695"/>
                    <a:pt x="2115" y="680"/>
                  </a:cubicBezTo>
                  <a:cubicBezTo>
                    <a:pt x="2130" y="649"/>
                    <a:pt x="2130" y="649"/>
                    <a:pt x="2130" y="619"/>
                  </a:cubicBezTo>
                  <a:lnTo>
                    <a:pt x="2130" y="611"/>
                  </a:lnTo>
                  <a:cubicBezTo>
                    <a:pt x="2137" y="611"/>
                    <a:pt x="2145" y="603"/>
                    <a:pt x="2145" y="603"/>
                  </a:cubicBezTo>
                  <a:cubicBezTo>
                    <a:pt x="2153" y="596"/>
                    <a:pt x="2168" y="573"/>
                    <a:pt x="2168" y="565"/>
                  </a:cubicBezTo>
                  <a:cubicBezTo>
                    <a:pt x="2237" y="565"/>
                    <a:pt x="2198" y="512"/>
                    <a:pt x="2244" y="504"/>
                  </a:cubicBezTo>
                  <a:cubicBezTo>
                    <a:pt x="2252" y="489"/>
                    <a:pt x="2252" y="458"/>
                    <a:pt x="2260" y="450"/>
                  </a:cubicBezTo>
                  <a:cubicBezTo>
                    <a:pt x="2260" y="443"/>
                    <a:pt x="2260" y="435"/>
                    <a:pt x="2260" y="427"/>
                  </a:cubicBezTo>
                  <a:lnTo>
                    <a:pt x="2267" y="420"/>
                  </a:lnTo>
                  <a:cubicBezTo>
                    <a:pt x="2275" y="412"/>
                    <a:pt x="2282" y="405"/>
                    <a:pt x="2290" y="405"/>
                  </a:cubicBezTo>
                  <a:cubicBezTo>
                    <a:pt x="2290" y="397"/>
                    <a:pt x="2298" y="397"/>
                    <a:pt x="2298" y="397"/>
                  </a:cubicBezTo>
                  <a:cubicBezTo>
                    <a:pt x="2305" y="397"/>
                    <a:pt x="2313" y="389"/>
                    <a:pt x="2313" y="389"/>
                  </a:cubicBezTo>
                  <a:cubicBezTo>
                    <a:pt x="2328" y="374"/>
                    <a:pt x="2328" y="374"/>
                    <a:pt x="2328" y="374"/>
                  </a:cubicBezTo>
                  <a:lnTo>
                    <a:pt x="2328" y="374"/>
                  </a:lnTo>
                  <a:cubicBezTo>
                    <a:pt x="2305" y="336"/>
                    <a:pt x="2282" y="298"/>
                    <a:pt x="2275" y="267"/>
                  </a:cubicBezTo>
                  <a:cubicBezTo>
                    <a:pt x="2275" y="168"/>
                    <a:pt x="2191" y="183"/>
                    <a:pt x="2168" y="99"/>
                  </a:cubicBezTo>
                  <a:cubicBezTo>
                    <a:pt x="2160" y="76"/>
                    <a:pt x="2008" y="38"/>
                    <a:pt x="1985" y="46"/>
                  </a:cubicBezTo>
                  <a:cubicBezTo>
                    <a:pt x="1916" y="61"/>
                    <a:pt x="1847" y="46"/>
                    <a:pt x="1801" y="0"/>
                  </a:cubicBezTo>
                  <a:lnTo>
                    <a:pt x="1801" y="0"/>
                  </a:lnTo>
                  <a:cubicBezTo>
                    <a:pt x="1763" y="46"/>
                    <a:pt x="1756" y="61"/>
                    <a:pt x="1717" y="99"/>
                  </a:cubicBezTo>
                  <a:cubicBezTo>
                    <a:pt x="1694" y="114"/>
                    <a:pt x="1679" y="145"/>
                    <a:pt x="1656" y="137"/>
                  </a:cubicBezTo>
                  <a:cubicBezTo>
                    <a:pt x="1633" y="130"/>
                    <a:pt x="1633" y="91"/>
                    <a:pt x="1610" y="76"/>
                  </a:cubicBezTo>
                  <a:cubicBezTo>
                    <a:pt x="1587" y="69"/>
                    <a:pt x="1565" y="61"/>
                    <a:pt x="1542" y="69"/>
                  </a:cubicBezTo>
                  <a:cubicBezTo>
                    <a:pt x="1526" y="69"/>
                    <a:pt x="1542" y="91"/>
                    <a:pt x="1534" y="99"/>
                  </a:cubicBezTo>
                  <a:cubicBezTo>
                    <a:pt x="1526" y="114"/>
                    <a:pt x="1488" y="114"/>
                    <a:pt x="1496" y="130"/>
                  </a:cubicBezTo>
                  <a:cubicBezTo>
                    <a:pt x="1496" y="160"/>
                    <a:pt x="1542" y="168"/>
                    <a:pt x="1557" y="191"/>
                  </a:cubicBezTo>
                  <a:cubicBezTo>
                    <a:pt x="1565" y="214"/>
                    <a:pt x="1565" y="252"/>
                    <a:pt x="1549" y="267"/>
                  </a:cubicBezTo>
                  <a:cubicBezTo>
                    <a:pt x="1534" y="282"/>
                    <a:pt x="1511" y="244"/>
                    <a:pt x="1496" y="252"/>
                  </a:cubicBezTo>
                  <a:cubicBezTo>
                    <a:pt x="1481" y="260"/>
                    <a:pt x="1496" y="298"/>
                    <a:pt x="1481" y="305"/>
                  </a:cubicBezTo>
                  <a:cubicBezTo>
                    <a:pt x="1458" y="313"/>
                    <a:pt x="1427" y="298"/>
                    <a:pt x="1404" y="290"/>
                  </a:cubicBezTo>
                  <a:cubicBezTo>
                    <a:pt x="1389" y="290"/>
                    <a:pt x="1389" y="275"/>
                    <a:pt x="1381" y="267"/>
                  </a:cubicBezTo>
                  <a:cubicBezTo>
                    <a:pt x="1373" y="267"/>
                    <a:pt x="1358" y="260"/>
                    <a:pt x="1351" y="260"/>
                  </a:cubicBezTo>
                  <a:cubicBezTo>
                    <a:pt x="1312" y="267"/>
                    <a:pt x="1274" y="298"/>
                    <a:pt x="1236" y="298"/>
                  </a:cubicBezTo>
                  <a:cubicBezTo>
                    <a:pt x="1221" y="298"/>
                    <a:pt x="1206" y="267"/>
                    <a:pt x="1183" y="267"/>
                  </a:cubicBezTo>
                  <a:cubicBezTo>
                    <a:pt x="1160" y="267"/>
                    <a:pt x="1137" y="282"/>
                    <a:pt x="1114" y="298"/>
                  </a:cubicBezTo>
                  <a:cubicBezTo>
                    <a:pt x="1099" y="305"/>
                    <a:pt x="1106" y="336"/>
                    <a:pt x="1091" y="336"/>
                  </a:cubicBezTo>
                  <a:cubicBezTo>
                    <a:pt x="1076" y="344"/>
                    <a:pt x="1068" y="321"/>
                    <a:pt x="1060" y="313"/>
                  </a:cubicBezTo>
                  <a:lnTo>
                    <a:pt x="1060" y="313"/>
                  </a:lnTo>
                  <a:cubicBezTo>
                    <a:pt x="1045" y="328"/>
                    <a:pt x="1037" y="351"/>
                    <a:pt x="1015" y="366"/>
                  </a:cubicBezTo>
                  <a:cubicBezTo>
                    <a:pt x="992" y="382"/>
                    <a:pt x="969" y="405"/>
                    <a:pt x="938" y="397"/>
                  </a:cubicBezTo>
                  <a:cubicBezTo>
                    <a:pt x="923" y="397"/>
                    <a:pt x="946" y="328"/>
                    <a:pt x="923" y="336"/>
                  </a:cubicBezTo>
                  <a:cubicBezTo>
                    <a:pt x="839" y="382"/>
                    <a:pt x="762" y="450"/>
                    <a:pt x="701" y="527"/>
                  </a:cubicBezTo>
                  <a:cubicBezTo>
                    <a:pt x="686" y="542"/>
                    <a:pt x="717" y="580"/>
                    <a:pt x="709" y="596"/>
                  </a:cubicBezTo>
                  <a:cubicBezTo>
                    <a:pt x="694" y="619"/>
                    <a:pt x="663" y="626"/>
                    <a:pt x="640" y="626"/>
                  </a:cubicBezTo>
                  <a:cubicBezTo>
                    <a:pt x="625" y="619"/>
                    <a:pt x="610" y="596"/>
                    <a:pt x="610" y="580"/>
                  </a:cubicBezTo>
                  <a:cubicBezTo>
                    <a:pt x="610" y="565"/>
                    <a:pt x="625" y="557"/>
                    <a:pt x="625" y="542"/>
                  </a:cubicBezTo>
                  <a:cubicBezTo>
                    <a:pt x="617" y="527"/>
                    <a:pt x="595" y="527"/>
                    <a:pt x="595" y="512"/>
                  </a:cubicBezTo>
                  <a:cubicBezTo>
                    <a:pt x="587" y="504"/>
                    <a:pt x="602" y="489"/>
                    <a:pt x="595" y="481"/>
                  </a:cubicBezTo>
                  <a:cubicBezTo>
                    <a:pt x="587" y="450"/>
                    <a:pt x="587" y="389"/>
                    <a:pt x="556" y="382"/>
                  </a:cubicBezTo>
                  <a:cubicBezTo>
                    <a:pt x="503" y="374"/>
                    <a:pt x="473" y="450"/>
                    <a:pt x="420" y="450"/>
                  </a:cubicBezTo>
                  <a:cubicBezTo>
                    <a:pt x="405" y="458"/>
                    <a:pt x="405" y="412"/>
                    <a:pt x="389" y="405"/>
                  </a:cubicBezTo>
                  <a:cubicBezTo>
                    <a:pt x="374" y="389"/>
                    <a:pt x="344" y="405"/>
                    <a:pt x="328" y="397"/>
                  </a:cubicBezTo>
                  <a:cubicBezTo>
                    <a:pt x="305" y="382"/>
                    <a:pt x="290" y="351"/>
                    <a:pt x="275" y="328"/>
                  </a:cubicBezTo>
                </a:path>
              </a:pathLst>
            </a:custGeom>
            <a:solidFill>
              <a:schemeClr val="accent2"/>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79" name="Freeform 131"/>
            <p:cNvSpPr>
              <a:spLocks noChangeArrowheads="1"/>
            </p:cNvSpPr>
            <p:nvPr/>
          </p:nvSpPr>
          <p:spPr bwMode="auto">
            <a:xfrm>
              <a:off x="6073380" y="4749801"/>
              <a:ext cx="282557" cy="214313"/>
            </a:xfrm>
            <a:custGeom>
              <a:avLst/>
              <a:gdLst>
                <a:gd name="T0" fmla="*/ 785 w 786"/>
                <a:gd name="T1" fmla="*/ 283 h 597"/>
                <a:gd name="T2" fmla="*/ 785 w 786"/>
                <a:gd name="T3" fmla="*/ 283 h 597"/>
                <a:gd name="T4" fmla="*/ 740 w 786"/>
                <a:gd name="T5" fmla="*/ 336 h 597"/>
                <a:gd name="T6" fmla="*/ 663 w 786"/>
                <a:gd name="T7" fmla="*/ 367 h 597"/>
                <a:gd name="T8" fmla="*/ 648 w 786"/>
                <a:gd name="T9" fmla="*/ 306 h 597"/>
                <a:gd name="T10" fmla="*/ 426 w 786"/>
                <a:gd name="T11" fmla="*/ 497 h 597"/>
                <a:gd name="T12" fmla="*/ 434 w 786"/>
                <a:gd name="T13" fmla="*/ 566 h 597"/>
                <a:gd name="T14" fmla="*/ 365 w 786"/>
                <a:gd name="T15" fmla="*/ 596 h 597"/>
                <a:gd name="T16" fmla="*/ 335 w 786"/>
                <a:gd name="T17" fmla="*/ 550 h 597"/>
                <a:gd name="T18" fmla="*/ 350 w 786"/>
                <a:gd name="T19" fmla="*/ 512 h 597"/>
                <a:gd name="T20" fmla="*/ 320 w 786"/>
                <a:gd name="T21" fmla="*/ 482 h 597"/>
                <a:gd name="T22" fmla="*/ 320 w 786"/>
                <a:gd name="T23" fmla="*/ 451 h 597"/>
                <a:gd name="T24" fmla="*/ 281 w 786"/>
                <a:gd name="T25" fmla="*/ 352 h 597"/>
                <a:gd name="T26" fmla="*/ 145 w 786"/>
                <a:gd name="T27" fmla="*/ 420 h 597"/>
                <a:gd name="T28" fmla="*/ 114 w 786"/>
                <a:gd name="T29" fmla="*/ 375 h 597"/>
                <a:gd name="T30" fmla="*/ 53 w 786"/>
                <a:gd name="T31" fmla="*/ 367 h 597"/>
                <a:gd name="T32" fmla="*/ 0 w 786"/>
                <a:gd name="T33" fmla="*/ 298 h 597"/>
                <a:gd name="T34" fmla="*/ 0 w 786"/>
                <a:gd name="T35" fmla="*/ 298 h 597"/>
                <a:gd name="T36" fmla="*/ 114 w 786"/>
                <a:gd name="T37" fmla="*/ 176 h 597"/>
                <a:gd name="T38" fmla="*/ 145 w 786"/>
                <a:gd name="T39" fmla="*/ 153 h 597"/>
                <a:gd name="T40" fmla="*/ 183 w 786"/>
                <a:gd name="T41" fmla="*/ 153 h 597"/>
                <a:gd name="T42" fmla="*/ 228 w 786"/>
                <a:gd name="T43" fmla="*/ 130 h 597"/>
                <a:gd name="T44" fmla="*/ 243 w 786"/>
                <a:gd name="T45" fmla="*/ 115 h 597"/>
                <a:gd name="T46" fmla="*/ 381 w 786"/>
                <a:gd name="T47" fmla="*/ 100 h 597"/>
                <a:gd name="T48" fmla="*/ 381 w 786"/>
                <a:gd name="T49" fmla="*/ 39 h 597"/>
                <a:gd name="T50" fmla="*/ 434 w 786"/>
                <a:gd name="T51" fmla="*/ 0 h 597"/>
                <a:gd name="T52" fmla="*/ 434 w 786"/>
                <a:gd name="T53" fmla="*/ 0 h 597"/>
                <a:gd name="T54" fmla="*/ 549 w 786"/>
                <a:gd name="T55" fmla="*/ 84 h 597"/>
                <a:gd name="T56" fmla="*/ 556 w 786"/>
                <a:gd name="T57" fmla="*/ 54 h 597"/>
                <a:gd name="T58" fmla="*/ 602 w 786"/>
                <a:gd name="T59" fmla="*/ 46 h 597"/>
                <a:gd name="T60" fmla="*/ 656 w 786"/>
                <a:gd name="T61" fmla="*/ 153 h 597"/>
                <a:gd name="T62" fmla="*/ 694 w 786"/>
                <a:gd name="T63" fmla="*/ 176 h 597"/>
                <a:gd name="T64" fmla="*/ 762 w 786"/>
                <a:gd name="T65" fmla="*/ 222 h 597"/>
                <a:gd name="T66" fmla="*/ 785 w 786"/>
                <a:gd name="T67" fmla="*/ 283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86" h="597">
                  <a:moveTo>
                    <a:pt x="785" y="283"/>
                  </a:moveTo>
                  <a:lnTo>
                    <a:pt x="785" y="283"/>
                  </a:lnTo>
                  <a:cubicBezTo>
                    <a:pt x="770" y="298"/>
                    <a:pt x="762" y="321"/>
                    <a:pt x="740" y="336"/>
                  </a:cubicBezTo>
                  <a:cubicBezTo>
                    <a:pt x="717" y="352"/>
                    <a:pt x="694" y="375"/>
                    <a:pt x="663" y="367"/>
                  </a:cubicBezTo>
                  <a:cubicBezTo>
                    <a:pt x="648" y="367"/>
                    <a:pt x="671" y="298"/>
                    <a:pt x="648" y="306"/>
                  </a:cubicBezTo>
                  <a:cubicBezTo>
                    <a:pt x="564" y="352"/>
                    <a:pt x="487" y="420"/>
                    <a:pt x="426" y="497"/>
                  </a:cubicBezTo>
                  <a:cubicBezTo>
                    <a:pt x="411" y="512"/>
                    <a:pt x="442" y="550"/>
                    <a:pt x="434" y="566"/>
                  </a:cubicBezTo>
                  <a:cubicBezTo>
                    <a:pt x="419" y="589"/>
                    <a:pt x="388" y="596"/>
                    <a:pt x="365" y="596"/>
                  </a:cubicBezTo>
                  <a:cubicBezTo>
                    <a:pt x="350" y="589"/>
                    <a:pt x="335" y="566"/>
                    <a:pt x="335" y="550"/>
                  </a:cubicBezTo>
                  <a:cubicBezTo>
                    <a:pt x="335" y="535"/>
                    <a:pt x="350" y="527"/>
                    <a:pt x="350" y="512"/>
                  </a:cubicBezTo>
                  <a:cubicBezTo>
                    <a:pt x="342" y="497"/>
                    <a:pt x="320" y="497"/>
                    <a:pt x="320" y="482"/>
                  </a:cubicBezTo>
                  <a:cubicBezTo>
                    <a:pt x="312" y="474"/>
                    <a:pt x="327" y="459"/>
                    <a:pt x="320" y="451"/>
                  </a:cubicBezTo>
                  <a:cubicBezTo>
                    <a:pt x="312" y="420"/>
                    <a:pt x="312" y="359"/>
                    <a:pt x="281" y="352"/>
                  </a:cubicBezTo>
                  <a:cubicBezTo>
                    <a:pt x="228" y="344"/>
                    <a:pt x="198" y="420"/>
                    <a:pt x="145" y="420"/>
                  </a:cubicBezTo>
                  <a:cubicBezTo>
                    <a:pt x="130" y="428"/>
                    <a:pt x="130" y="382"/>
                    <a:pt x="114" y="375"/>
                  </a:cubicBezTo>
                  <a:cubicBezTo>
                    <a:pt x="99" y="359"/>
                    <a:pt x="69" y="375"/>
                    <a:pt x="53" y="367"/>
                  </a:cubicBezTo>
                  <a:cubicBezTo>
                    <a:pt x="30" y="352"/>
                    <a:pt x="15" y="321"/>
                    <a:pt x="0" y="298"/>
                  </a:cubicBezTo>
                  <a:lnTo>
                    <a:pt x="0" y="298"/>
                  </a:lnTo>
                  <a:cubicBezTo>
                    <a:pt x="38" y="252"/>
                    <a:pt x="76" y="214"/>
                    <a:pt x="114" y="176"/>
                  </a:cubicBezTo>
                  <a:cubicBezTo>
                    <a:pt x="122" y="168"/>
                    <a:pt x="130" y="161"/>
                    <a:pt x="145" y="153"/>
                  </a:cubicBezTo>
                  <a:cubicBezTo>
                    <a:pt x="152" y="153"/>
                    <a:pt x="168" y="161"/>
                    <a:pt x="183" y="153"/>
                  </a:cubicBezTo>
                  <a:cubicBezTo>
                    <a:pt x="198" y="153"/>
                    <a:pt x="212" y="145"/>
                    <a:pt x="228" y="130"/>
                  </a:cubicBezTo>
                  <a:cubicBezTo>
                    <a:pt x="235" y="130"/>
                    <a:pt x="235" y="115"/>
                    <a:pt x="243" y="115"/>
                  </a:cubicBezTo>
                  <a:cubicBezTo>
                    <a:pt x="289" y="100"/>
                    <a:pt x="342" y="115"/>
                    <a:pt x="381" y="100"/>
                  </a:cubicBezTo>
                  <a:cubicBezTo>
                    <a:pt x="396" y="84"/>
                    <a:pt x="373" y="54"/>
                    <a:pt x="381" y="39"/>
                  </a:cubicBezTo>
                  <a:cubicBezTo>
                    <a:pt x="396" y="16"/>
                    <a:pt x="419" y="16"/>
                    <a:pt x="434" y="0"/>
                  </a:cubicBezTo>
                  <a:lnTo>
                    <a:pt x="434" y="0"/>
                  </a:lnTo>
                  <a:cubicBezTo>
                    <a:pt x="472" y="31"/>
                    <a:pt x="503" y="69"/>
                    <a:pt x="549" y="84"/>
                  </a:cubicBezTo>
                  <a:cubicBezTo>
                    <a:pt x="556" y="92"/>
                    <a:pt x="549" y="61"/>
                    <a:pt x="556" y="54"/>
                  </a:cubicBezTo>
                  <a:cubicBezTo>
                    <a:pt x="572" y="46"/>
                    <a:pt x="594" y="31"/>
                    <a:pt x="602" y="46"/>
                  </a:cubicBezTo>
                  <a:cubicBezTo>
                    <a:pt x="633" y="69"/>
                    <a:pt x="633" y="115"/>
                    <a:pt x="656" y="153"/>
                  </a:cubicBezTo>
                  <a:cubicBezTo>
                    <a:pt x="663" y="161"/>
                    <a:pt x="679" y="168"/>
                    <a:pt x="694" y="176"/>
                  </a:cubicBezTo>
                  <a:cubicBezTo>
                    <a:pt x="717" y="191"/>
                    <a:pt x="740" y="207"/>
                    <a:pt x="762" y="222"/>
                  </a:cubicBezTo>
                  <a:cubicBezTo>
                    <a:pt x="778" y="237"/>
                    <a:pt x="778" y="260"/>
                    <a:pt x="785" y="28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80" name="Freeform 132"/>
            <p:cNvSpPr>
              <a:spLocks noChangeArrowheads="1"/>
            </p:cNvSpPr>
            <p:nvPr/>
          </p:nvSpPr>
          <p:spPr bwMode="auto">
            <a:xfrm>
              <a:off x="6230532" y="4614863"/>
              <a:ext cx="393674" cy="247650"/>
            </a:xfrm>
            <a:custGeom>
              <a:avLst/>
              <a:gdLst>
                <a:gd name="T0" fmla="*/ 8 w 1093"/>
                <a:gd name="T1" fmla="*/ 336 h 689"/>
                <a:gd name="T2" fmla="*/ 8 w 1093"/>
                <a:gd name="T3" fmla="*/ 336 h 689"/>
                <a:gd name="T4" fmla="*/ 0 w 1093"/>
                <a:gd name="T5" fmla="*/ 374 h 689"/>
                <a:gd name="T6" fmla="*/ 0 w 1093"/>
                <a:gd name="T7" fmla="*/ 374 h 689"/>
                <a:gd name="T8" fmla="*/ 115 w 1093"/>
                <a:gd name="T9" fmla="*/ 458 h 689"/>
                <a:gd name="T10" fmla="*/ 122 w 1093"/>
                <a:gd name="T11" fmla="*/ 428 h 689"/>
                <a:gd name="T12" fmla="*/ 168 w 1093"/>
                <a:gd name="T13" fmla="*/ 420 h 689"/>
                <a:gd name="T14" fmla="*/ 222 w 1093"/>
                <a:gd name="T15" fmla="*/ 527 h 689"/>
                <a:gd name="T16" fmla="*/ 260 w 1093"/>
                <a:gd name="T17" fmla="*/ 550 h 689"/>
                <a:gd name="T18" fmla="*/ 328 w 1093"/>
                <a:gd name="T19" fmla="*/ 596 h 689"/>
                <a:gd name="T20" fmla="*/ 351 w 1093"/>
                <a:gd name="T21" fmla="*/ 657 h 689"/>
                <a:gd name="T22" fmla="*/ 351 w 1093"/>
                <a:gd name="T23" fmla="*/ 657 h 689"/>
                <a:gd name="T24" fmla="*/ 382 w 1093"/>
                <a:gd name="T25" fmla="*/ 680 h 689"/>
                <a:gd name="T26" fmla="*/ 405 w 1093"/>
                <a:gd name="T27" fmla="*/ 642 h 689"/>
                <a:gd name="T28" fmla="*/ 474 w 1093"/>
                <a:gd name="T29" fmla="*/ 611 h 689"/>
                <a:gd name="T30" fmla="*/ 527 w 1093"/>
                <a:gd name="T31" fmla="*/ 642 h 689"/>
                <a:gd name="T32" fmla="*/ 642 w 1093"/>
                <a:gd name="T33" fmla="*/ 604 h 689"/>
                <a:gd name="T34" fmla="*/ 672 w 1093"/>
                <a:gd name="T35" fmla="*/ 611 h 689"/>
                <a:gd name="T36" fmla="*/ 695 w 1093"/>
                <a:gd name="T37" fmla="*/ 634 h 689"/>
                <a:gd name="T38" fmla="*/ 772 w 1093"/>
                <a:gd name="T39" fmla="*/ 649 h 689"/>
                <a:gd name="T40" fmla="*/ 787 w 1093"/>
                <a:gd name="T41" fmla="*/ 596 h 689"/>
                <a:gd name="T42" fmla="*/ 840 w 1093"/>
                <a:gd name="T43" fmla="*/ 611 h 689"/>
                <a:gd name="T44" fmla="*/ 848 w 1093"/>
                <a:gd name="T45" fmla="*/ 535 h 689"/>
                <a:gd name="T46" fmla="*/ 787 w 1093"/>
                <a:gd name="T47" fmla="*/ 474 h 689"/>
                <a:gd name="T48" fmla="*/ 825 w 1093"/>
                <a:gd name="T49" fmla="*/ 443 h 689"/>
                <a:gd name="T50" fmla="*/ 833 w 1093"/>
                <a:gd name="T51" fmla="*/ 413 h 689"/>
                <a:gd name="T52" fmla="*/ 901 w 1093"/>
                <a:gd name="T53" fmla="*/ 420 h 689"/>
                <a:gd name="T54" fmla="*/ 947 w 1093"/>
                <a:gd name="T55" fmla="*/ 481 h 689"/>
                <a:gd name="T56" fmla="*/ 1008 w 1093"/>
                <a:gd name="T57" fmla="*/ 443 h 689"/>
                <a:gd name="T58" fmla="*/ 1092 w 1093"/>
                <a:gd name="T59" fmla="*/ 344 h 689"/>
                <a:gd name="T60" fmla="*/ 1092 w 1093"/>
                <a:gd name="T61" fmla="*/ 344 h 689"/>
                <a:gd name="T62" fmla="*/ 1069 w 1093"/>
                <a:gd name="T63" fmla="*/ 321 h 689"/>
                <a:gd name="T64" fmla="*/ 863 w 1093"/>
                <a:gd name="T65" fmla="*/ 206 h 689"/>
                <a:gd name="T66" fmla="*/ 634 w 1093"/>
                <a:gd name="T67" fmla="*/ 15 h 689"/>
                <a:gd name="T68" fmla="*/ 435 w 1093"/>
                <a:gd name="T69" fmla="*/ 8 h 689"/>
                <a:gd name="T70" fmla="*/ 298 w 1093"/>
                <a:gd name="T71" fmla="*/ 115 h 689"/>
                <a:gd name="T72" fmla="*/ 176 w 1093"/>
                <a:gd name="T73" fmla="*/ 252 h 689"/>
                <a:gd name="T74" fmla="*/ 99 w 1093"/>
                <a:gd name="T75" fmla="*/ 313 h 689"/>
                <a:gd name="T76" fmla="*/ 8 w 1093"/>
                <a:gd name="T77" fmla="*/ 336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3" h="689">
                  <a:moveTo>
                    <a:pt x="8" y="336"/>
                  </a:moveTo>
                  <a:lnTo>
                    <a:pt x="8" y="336"/>
                  </a:lnTo>
                  <a:cubicBezTo>
                    <a:pt x="0" y="374"/>
                    <a:pt x="0" y="374"/>
                    <a:pt x="0" y="374"/>
                  </a:cubicBezTo>
                  <a:lnTo>
                    <a:pt x="0" y="374"/>
                  </a:lnTo>
                  <a:cubicBezTo>
                    <a:pt x="38" y="405"/>
                    <a:pt x="69" y="443"/>
                    <a:pt x="115" y="458"/>
                  </a:cubicBezTo>
                  <a:cubicBezTo>
                    <a:pt x="122" y="466"/>
                    <a:pt x="115" y="435"/>
                    <a:pt x="122" y="428"/>
                  </a:cubicBezTo>
                  <a:cubicBezTo>
                    <a:pt x="138" y="420"/>
                    <a:pt x="160" y="405"/>
                    <a:pt x="168" y="420"/>
                  </a:cubicBezTo>
                  <a:cubicBezTo>
                    <a:pt x="199" y="443"/>
                    <a:pt x="199" y="489"/>
                    <a:pt x="222" y="527"/>
                  </a:cubicBezTo>
                  <a:cubicBezTo>
                    <a:pt x="229" y="535"/>
                    <a:pt x="245" y="542"/>
                    <a:pt x="260" y="550"/>
                  </a:cubicBezTo>
                  <a:cubicBezTo>
                    <a:pt x="283" y="565"/>
                    <a:pt x="306" y="581"/>
                    <a:pt x="328" y="596"/>
                  </a:cubicBezTo>
                  <a:cubicBezTo>
                    <a:pt x="344" y="611"/>
                    <a:pt x="344" y="634"/>
                    <a:pt x="351" y="657"/>
                  </a:cubicBezTo>
                  <a:lnTo>
                    <a:pt x="351" y="657"/>
                  </a:lnTo>
                  <a:cubicBezTo>
                    <a:pt x="359" y="665"/>
                    <a:pt x="367" y="688"/>
                    <a:pt x="382" y="680"/>
                  </a:cubicBezTo>
                  <a:cubicBezTo>
                    <a:pt x="397" y="680"/>
                    <a:pt x="390" y="649"/>
                    <a:pt x="405" y="642"/>
                  </a:cubicBezTo>
                  <a:cubicBezTo>
                    <a:pt x="428" y="626"/>
                    <a:pt x="451" y="611"/>
                    <a:pt x="474" y="611"/>
                  </a:cubicBezTo>
                  <a:cubicBezTo>
                    <a:pt x="497" y="611"/>
                    <a:pt x="512" y="642"/>
                    <a:pt x="527" y="642"/>
                  </a:cubicBezTo>
                  <a:cubicBezTo>
                    <a:pt x="565" y="642"/>
                    <a:pt x="603" y="611"/>
                    <a:pt x="642" y="604"/>
                  </a:cubicBezTo>
                  <a:cubicBezTo>
                    <a:pt x="649" y="604"/>
                    <a:pt x="664" y="611"/>
                    <a:pt x="672" y="611"/>
                  </a:cubicBezTo>
                  <a:cubicBezTo>
                    <a:pt x="680" y="619"/>
                    <a:pt x="680" y="634"/>
                    <a:pt x="695" y="634"/>
                  </a:cubicBezTo>
                  <a:cubicBezTo>
                    <a:pt x="718" y="642"/>
                    <a:pt x="749" y="657"/>
                    <a:pt x="772" y="649"/>
                  </a:cubicBezTo>
                  <a:cubicBezTo>
                    <a:pt x="787" y="642"/>
                    <a:pt x="772" y="604"/>
                    <a:pt x="787" y="596"/>
                  </a:cubicBezTo>
                  <a:cubicBezTo>
                    <a:pt x="802" y="588"/>
                    <a:pt x="825" y="626"/>
                    <a:pt x="840" y="611"/>
                  </a:cubicBezTo>
                  <a:cubicBezTo>
                    <a:pt x="856" y="596"/>
                    <a:pt x="856" y="558"/>
                    <a:pt x="848" y="535"/>
                  </a:cubicBezTo>
                  <a:cubicBezTo>
                    <a:pt x="833" y="512"/>
                    <a:pt x="787" y="504"/>
                    <a:pt x="787" y="474"/>
                  </a:cubicBezTo>
                  <a:cubicBezTo>
                    <a:pt x="779" y="458"/>
                    <a:pt x="817" y="458"/>
                    <a:pt x="825" y="443"/>
                  </a:cubicBezTo>
                  <a:cubicBezTo>
                    <a:pt x="833" y="435"/>
                    <a:pt x="817" y="413"/>
                    <a:pt x="833" y="413"/>
                  </a:cubicBezTo>
                  <a:cubicBezTo>
                    <a:pt x="856" y="405"/>
                    <a:pt x="878" y="413"/>
                    <a:pt x="901" y="420"/>
                  </a:cubicBezTo>
                  <a:cubicBezTo>
                    <a:pt x="924" y="435"/>
                    <a:pt x="924" y="474"/>
                    <a:pt x="947" y="481"/>
                  </a:cubicBezTo>
                  <a:cubicBezTo>
                    <a:pt x="970" y="489"/>
                    <a:pt x="985" y="458"/>
                    <a:pt x="1008" y="443"/>
                  </a:cubicBezTo>
                  <a:cubicBezTo>
                    <a:pt x="1047" y="405"/>
                    <a:pt x="1054" y="390"/>
                    <a:pt x="1092" y="344"/>
                  </a:cubicBezTo>
                  <a:lnTo>
                    <a:pt x="1092" y="344"/>
                  </a:lnTo>
                  <a:cubicBezTo>
                    <a:pt x="1085" y="336"/>
                    <a:pt x="1077" y="329"/>
                    <a:pt x="1069" y="321"/>
                  </a:cubicBezTo>
                  <a:cubicBezTo>
                    <a:pt x="1001" y="237"/>
                    <a:pt x="955" y="237"/>
                    <a:pt x="863" y="206"/>
                  </a:cubicBezTo>
                  <a:cubicBezTo>
                    <a:pt x="733" y="160"/>
                    <a:pt x="749" y="23"/>
                    <a:pt x="634" y="15"/>
                  </a:cubicBezTo>
                  <a:cubicBezTo>
                    <a:pt x="435" y="8"/>
                    <a:pt x="435" y="8"/>
                    <a:pt x="435" y="8"/>
                  </a:cubicBezTo>
                  <a:cubicBezTo>
                    <a:pt x="344" y="0"/>
                    <a:pt x="367" y="84"/>
                    <a:pt x="298" y="115"/>
                  </a:cubicBezTo>
                  <a:cubicBezTo>
                    <a:pt x="222" y="168"/>
                    <a:pt x="321" y="244"/>
                    <a:pt x="176" y="252"/>
                  </a:cubicBezTo>
                  <a:cubicBezTo>
                    <a:pt x="160" y="252"/>
                    <a:pt x="122" y="306"/>
                    <a:pt x="99" y="313"/>
                  </a:cubicBezTo>
                  <a:cubicBezTo>
                    <a:pt x="69" y="336"/>
                    <a:pt x="38" y="344"/>
                    <a:pt x="8" y="33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81" name="Freeform 133"/>
            <p:cNvSpPr>
              <a:spLocks noChangeArrowheads="1"/>
            </p:cNvSpPr>
            <p:nvPr/>
          </p:nvSpPr>
          <p:spPr bwMode="auto">
            <a:xfrm>
              <a:off x="5708279" y="4583113"/>
              <a:ext cx="284144" cy="201612"/>
            </a:xfrm>
            <a:custGeom>
              <a:avLst/>
              <a:gdLst>
                <a:gd name="T0" fmla="*/ 374 w 788"/>
                <a:gd name="T1" fmla="*/ 77 h 559"/>
                <a:gd name="T2" fmla="*/ 374 w 788"/>
                <a:gd name="T3" fmla="*/ 77 h 559"/>
                <a:gd name="T4" fmla="*/ 267 w 788"/>
                <a:gd name="T5" fmla="*/ 0 h 559"/>
                <a:gd name="T6" fmla="*/ 267 w 788"/>
                <a:gd name="T7" fmla="*/ 0 h 559"/>
                <a:gd name="T8" fmla="*/ 229 w 788"/>
                <a:gd name="T9" fmla="*/ 77 h 559"/>
                <a:gd name="T10" fmla="*/ 267 w 788"/>
                <a:gd name="T11" fmla="*/ 123 h 559"/>
                <a:gd name="T12" fmla="*/ 252 w 788"/>
                <a:gd name="T13" fmla="*/ 146 h 559"/>
                <a:gd name="T14" fmla="*/ 176 w 788"/>
                <a:gd name="T15" fmla="*/ 161 h 559"/>
                <a:gd name="T16" fmla="*/ 46 w 788"/>
                <a:gd name="T17" fmla="*/ 153 h 559"/>
                <a:gd name="T18" fmla="*/ 15 w 788"/>
                <a:gd name="T19" fmla="*/ 191 h 559"/>
                <a:gd name="T20" fmla="*/ 15 w 788"/>
                <a:gd name="T21" fmla="*/ 191 h 559"/>
                <a:gd name="T22" fmla="*/ 7 w 788"/>
                <a:gd name="T23" fmla="*/ 245 h 559"/>
                <a:gd name="T24" fmla="*/ 53 w 788"/>
                <a:gd name="T25" fmla="*/ 260 h 559"/>
                <a:gd name="T26" fmla="*/ 76 w 788"/>
                <a:gd name="T27" fmla="*/ 283 h 559"/>
                <a:gd name="T28" fmla="*/ 68 w 788"/>
                <a:gd name="T29" fmla="*/ 313 h 559"/>
                <a:gd name="T30" fmla="*/ 122 w 788"/>
                <a:gd name="T31" fmla="*/ 321 h 559"/>
                <a:gd name="T32" fmla="*/ 145 w 788"/>
                <a:gd name="T33" fmla="*/ 375 h 559"/>
                <a:gd name="T34" fmla="*/ 260 w 788"/>
                <a:gd name="T35" fmla="*/ 382 h 559"/>
                <a:gd name="T36" fmla="*/ 191 w 788"/>
                <a:gd name="T37" fmla="*/ 444 h 559"/>
                <a:gd name="T38" fmla="*/ 267 w 788"/>
                <a:gd name="T39" fmla="*/ 520 h 559"/>
                <a:gd name="T40" fmla="*/ 290 w 788"/>
                <a:gd name="T41" fmla="*/ 550 h 559"/>
                <a:gd name="T42" fmla="*/ 313 w 788"/>
                <a:gd name="T43" fmla="*/ 558 h 559"/>
                <a:gd name="T44" fmla="*/ 313 w 788"/>
                <a:gd name="T45" fmla="*/ 558 h 559"/>
                <a:gd name="T46" fmla="*/ 405 w 788"/>
                <a:gd name="T47" fmla="*/ 543 h 559"/>
                <a:gd name="T48" fmla="*/ 450 w 788"/>
                <a:gd name="T49" fmla="*/ 466 h 559"/>
                <a:gd name="T50" fmla="*/ 550 w 788"/>
                <a:gd name="T51" fmla="*/ 428 h 559"/>
                <a:gd name="T52" fmla="*/ 550 w 788"/>
                <a:gd name="T53" fmla="*/ 405 h 559"/>
                <a:gd name="T54" fmla="*/ 580 w 788"/>
                <a:gd name="T55" fmla="*/ 367 h 559"/>
                <a:gd name="T56" fmla="*/ 664 w 788"/>
                <a:gd name="T57" fmla="*/ 291 h 559"/>
                <a:gd name="T58" fmla="*/ 756 w 788"/>
                <a:gd name="T59" fmla="*/ 321 h 559"/>
                <a:gd name="T60" fmla="*/ 787 w 788"/>
                <a:gd name="T61" fmla="*/ 268 h 559"/>
                <a:gd name="T62" fmla="*/ 787 w 788"/>
                <a:gd name="T63" fmla="*/ 268 h 559"/>
                <a:gd name="T64" fmla="*/ 626 w 788"/>
                <a:gd name="T65" fmla="*/ 230 h 559"/>
                <a:gd name="T66" fmla="*/ 420 w 788"/>
                <a:gd name="T67" fmla="*/ 153 h 559"/>
                <a:gd name="T68" fmla="*/ 420 w 788"/>
                <a:gd name="T69" fmla="*/ 153 h 559"/>
                <a:gd name="T70" fmla="*/ 374 w 788"/>
                <a:gd name="T71" fmla="*/ 77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88" h="559">
                  <a:moveTo>
                    <a:pt x="374" y="77"/>
                  </a:moveTo>
                  <a:lnTo>
                    <a:pt x="374" y="77"/>
                  </a:lnTo>
                  <a:cubicBezTo>
                    <a:pt x="267" y="0"/>
                    <a:pt x="267" y="0"/>
                    <a:pt x="267" y="0"/>
                  </a:cubicBezTo>
                  <a:lnTo>
                    <a:pt x="267" y="0"/>
                  </a:lnTo>
                  <a:cubicBezTo>
                    <a:pt x="252" y="23"/>
                    <a:pt x="229" y="46"/>
                    <a:pt x="229" y="77"/>
                  </a:cubicBezTo>
                  <a:cubicBezTo>
                    <a:pt x="237" y="100"/>
                    <a:pt x="267" y="107"/>
                    <a:pt x="267" y="123"/>
                  </a:cubicBezTo>
                  <a:cubicBezTo>
                    <a:pt x="275" y="130"/>
                    <a:pt x="267" y="146"/>
                    <a:pt x="252" y="146"/>
                  </a:cubicBezTo>
                  <a:cubicBezTo>
                    <a:pt x="229" y="161"/>
                    <a:pt x="198" y="161"/>
                    <a:pt x="176" y="161"/>
                  </a:cubicBezTo>
                  <a:cubicBezTo>
                    <a:pt x="130" y="161"/>
                    <a:pt x="84" y="146"/>
                    <a:pt x="46" y="153"/>
                  </a:cubicBezTo>
                  <a:cubicBezTo>
                    <a:pt x="30" y="153"/>
                    <a:pt x="23" y="176"/>
                    <a:pt x="15" y="191"/>
                  </a:cubicBezTo>
                  <a:lnTo>
                    <a:pt x="15" y="191"/>
                  </a:lnTo>
                  <a:cubicBezTo>
                    <a:pt x="15" y="214"/>
                    <a:pt x="0" y="230"/>
                    <a:pt x="7" y="245"/>
                  </a:cubicBezTo>
                  <a:cubicBezTo>
                    <a:pt x="15" y="260"/>
                    <a:pt x="38" y="245"/>
                    <a:pt x="53" y="260"/>
                  </a:cubicBezTo>
                  <a:cubicBezTo>
                    <a:pt x="68" y="260"/>
                    <a:pt x="76" y="275"/>
                    <a:pt x="76" y="283"/>
                  </a:cubicBezTo>
                  <a:cubicBezTo>
                    <a:pt x="76" y="298"/>
                    <a:pt x="61" y="313"/>
                    <a:pt x="68" y="313"/>
                  </a:cubicBezTo>
                  <a:cubicBezTo>
                    <a:pt x="84" y="329"/>
                    <a:pt x="107" y="306"/>
                    <a:pt x="122" y="321"/>
                  </a:cubicBezTo>
                  <a:cubicBezTo>
                    <a:pt x="137" y="329"/>
                    <a:pt x="122" y="367"/>
                    <a:pt x="145" y="375"/>
                  </a:cubicBezTo>
                  <a:cubicBezTo>
                    <a:pt x="176" y="390"/>
                    <a:pt x="237" y="352"/>
                    <a:pt x="260" y="382"/>
                  </a:cubicBezTo>
                  <a:cubicBezTo>
                    <a:pt x="275" y="405"/>
                    <a:pt x="183" y="413"/>
                    <a:pt x="191" y="444"/>
                  </a:cubicBezTo>
                  <a:cubicBezTo>
                    <a:pt x="191" y="482"/>
                    <a:pt x="244" y="489"/>
                    <a:pt x="267" y="520"/>
                  </a:cubicBezTo>
                  <a:cubicBezTo>
                    <a:pt x="282" y="527"/>
                    <a:pt x="282" y="543"/>
                    <a:pt x="290" y="550"/>
                  </a:cubicBezTo>
                  <a:cubicBezTo>
                    <a:pt x="298" y="558"/>
                    <a:pt x="305" y="558"/>
                    <a:pt x="313" y="558"/>
                  </a:cubicBezTo>
                  <a:lnTo>
                    <a:pt x="313" y="558"/>
                  </a:lnTo>
                  <a:cubicBezTo>
                    <a:pt x="343" y="550"/>
                    <a:pt x="382" y="558"/>
                    <a:pt x="405" y="543"/>
                  </a:cubicBezTo>
                  <a:cubicBezTo>
                    <a:pt x="428" y="520"/>
                    <a:pt x="428" y="482"/>
                    <a:pt x="450" y="466"/>
                  </a:cubicBezTo>
                  <a:cubicBezTo>
                    <a:pt x="481" y="444"/>
                    <a:pt x="519" y="444"/>
                    <a:pt x="550" y="428"/>
                  </a:cubicBezTo>
                  <a:cubicBezTo>
                    <a:pt x="557" y="428"/>
                    <a:pt x="550" y="413"/>
                    <a:pt x="550" y="405"/>
                  </a:cubicBezTo>
                  <a:cubicBezTo>
                    <a:pt x="557" y="390"/>
                    <a:pt x="573" y="375"/>
                    <a:pt x="580" y="367"/>
                  </a:cubicBezTo>
                  <a:cubicBezTo>
                    <a:pt x="611" y="336"/>
                    <a:pt x="626" y="298"/>
                    <a:pt x="664" y="291"/>
                  </a:cubicBezTo>
                  <a:cubicBezTo>
                    <a:pt x="695" y="283"/>
                    <a:pt x="725" y="329"/>
                    <a:pt x="756" y="321"/>
                  </a:cubicBezTo>
                  <a:cubicBezTo>
                    <a:pt x="787" y="313"/>
                    <a:pt x="779" y="291"/>
                    <a:pt x="787" y="268"/>
                  </a:cubicBezTo>
                  <a:lnTo>
                    <a:pt x="787" y="268"/>
                  </a:lnTo>
                  <a:cubicBezTo>
                    <a:pt x="741" y="252"/>
                    <a:pt x="687" y="237"/>
                    <a:pt x="626" y="230"/>
                  </a:cubicBezTo>
                  <a:cubicBezTo>
                    <a:pt x="542" y="222"/>
                    <a:pt x="496" y="169"/>
                    <a:pt x="420" y="153"/>
                  </a:cubicBezTo>
                  <a:lnTo>
                    <a:pt x="420" y="153"/>
                  </a:lnTo>
                  <a:cubicBezTo>
                    <a:pt x="374" y="77"/>
                    <a:pt x="374" y="77"/>
                    <a:pt x="374" y="7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82" name="Freeform 134"/>
            <p:cNvSpPr>
              <a:spLocks noChangeArrowheads="1"/>
            </p:cNvSpPr>
            <p:nvPr/>
          </p:nvSpPr>
          <p:spPr bwMode="auto">
            <a:xfrm>
              <a:off x="5820984" y="4678363"/>
              <a:ext cx="242871" cy="228600"/>
            </a:xfrm>
            <a:custGeom>
              <a:avLst/>
              <a:gdLst>
                <a:gd name="T0" fmla="*/ 611 w 673"/>
                <a:gd name="T1" fmla="*/ 23 h 635"/>
                <a:gd name="T2" fmla="*/ 611 w 673"/>
                <a:gd name="T3" fmla="*/ 23 h 635"/>
                <a:gd name="T4" fmla="*/ 474 w 673"/>
                <a:gd name="T5" fmla="*/ 0 h 635"/>
                <a:gd name="T6" fmla="*/ 474 w 673"/>
                <a:gd name="T7" fmla="*/ 0 h 635"/>
                <a:gd name="T8" fmla="*/ 443 w 673"/>
                <a:gd name="T9" fmla="*/ 53 h 635"/>
                <a:gd name="T10" fmla="*/ 351 w 673"/>
                <a:gd name="T11" fmla="*/ 23 h 635"/>
                <a:gd name="T12" fmla="*/ 267 w 673"/>
                <a:gd name="T13" fmla="*/ 99 h 635"/>
                <a:gd name="T14" fmla="*/ 237 w 673"/>
                <a:gd name="T15" fmla="*/ 137 h 635"/>
                <a:gd name="T16" fmla="*/ 237 w 673"/>
                <a:gd name="T17" fmla="*/ 160 h 635"/>
                <a:gd name="T18" fmla="*/ 137 w 673"/>
                <a:gd name="T19" fmla="*/ 198 h 635"/>
                <a:gd name="T20" fmla="*/ 92 w 673"/>
                <a:gd name="T21" fmla="*/ 275 h 635"/>
                <a:gd name="T22" fmla="*/ 0 w 673"/>
                <a:gd name="T23" fmla="*/ 290 h 635"/>
                <a:gd name="T24" fmla="*/ 0 w 673"/>
                <a:gd name="T25" fmla="*/ 290 h 635"/>
                <a:gd name="T26" fmla="*/ 46 w 673"/>
                <a:gd name="T27" fmla="*/ 351 h 635"/>
                <a:gd name="T28" fmla="*/ 160 w 673"/>
                <a:gd name="T29" fmla="*/ 313 h 635"/>
                <a:gd name="T30" fmla="*/ 168 w 673"/>
                <a:gd name="T31" fmla="*/ 343 h 635"/>
                <a:gd name="T32" fmla="*/ 107 w 673"/>
                <a:gd name="T33" fmla="*/ 389 h 635"/>
                <a:gd name="T34" fmla="*/ 130 w 673"/>
                <a:gd name="T35" fmla="*/ 473 h 635"/>
                <a:gd name="T36" fmla="*/ 168 w 673"/>
                <a:gd name="T37" fmla="*/ 512 h 635"/>
                <a:gd name="T38" fmla="*/ 137 w 673"/>
                <a:gd name="T39" fmla="*/ 542 h 635"/>
                <a:gd name="T40" fmla="*/ 122 w 673"/>
                <a:gd name="T41" fmla="*/ 611 h 635"/>
                <a:gd name="T42" fmla="*/ 122 w 673"/>
                <a:gd name="T43" fmla="*/ 611 h 635"/>
                <a:gd name="T44" fmla="*/ 160 w 673"/>
                <a:gd name="T45" fmla="*/ 603 h 635"/>
                <a:gd name="T46" fmla="*/ 222 w 673"/>
                <a:gd name="T47" fmla="*/ 565 h 635"/>
                <a:gd name="T48" fmla="*/ 359 w 673"/>
                <a:gd name="T49" fmla="*/ 534 h 635"/>
                <a:gd name="T50" fmla="*/ 420 w 673"/>
                <a:gd name="T51" fmla="*/ 580 h 635"/>
                <a:gd name="T52" fmla="*/ 542 w 673"/>
                <a:gd name="T53" fmla="*/ 634 h 635"/>
                <a:gd name="T54" fmla="*/ 542 w 673"/>
                <a:gd name="T55" fmla="*/ 634 h 635"/>
                <a:gd name="T56" fmla="*/ 588 w 673"/>
                <a:gd name="T57" fmla="*/ 588 h 635"/>
                <a:gd name="T58" fmla="*/ 603 w 673"/>
                <a:gd name="T59" fmla="*/ 534 h 635"/>
                <a:gd name="T60" fmla="*/ 664 w 673"/>
                <a:gd name="T61" fmla="*/ 504 h 635"/>
                <a:gd name="T62" fmla="*/ 664 w 673"/>
                <a:gd name="T63" fmla="*/ 504 h 635"/>
                <a:gd name="T64" fmla="*/ 626 w 673"/>
                <a:gd name="T65" fmla="*/ 435 h 635"/>
                <a:gd name="T66" fmla="*/ 641 w 673"/>
                <a:gd name="T67" fmla="*/ 374 h 635"/>
                <a:gd name="T68" fmla="*/ 664 w 673"/>
                <a:gd name="T69" fmla="*/ 282 h 635"/>
                <a:gd name="T70" fmla="*/ 596 w 673"/>
                <a:gd name="T71" fmla="*/ 267 h 635"/>
                <a:gd name="T72" fmla="*/ 611 w 673"/>
                <a:gd name="T73" fmla="*/ 183 h 635"/>
                <a:gd name="T74" fmla="*/ 580 w 673"/>
                <a:gd name="T75" fmla="*/ 153 h 635"/>
                <a:gd name="T76" fmla="*/ 596 w 673"/>
                <a:gd name="T77" fmla="*/ 122 h 635"/>
                <a:gd name="T78" fmla="*/ 580 w 673"/>
                <a:gd name="T79" fmla="*/ 91 h 635"/>
                <a:gd name="T80" fmla="*/ 611 w 673"/>
                <a:gd name="T81" fmla="*/ 2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3" h="635">
                  <a:moveTo>
                    <a:pt x="611" y="23"/>
                  </a:moveTo>
                  <a:lnTo>
                    <a:pt x="611" y="23"/>
                  </a:lnTo>
                  <a:cubicBezTo>
                    <a:pt x="565" y="23"/>
                    <a:pt x="519" y="15"/>
                    <a:pt x="474" y="0"/>
                  </a:cubicBezTo>
                  <a:lnTo>
                    <a:pt x="474" y="0"/>
                  </a:lnTo>
                  <a:cubicBezTo>
                    <a:pt x="466" y="23"/>
                    <a:pt x="474" y="45"/>
                    <a:pt x="443" y="53"/>
                  </a:cubicBezTo>
                  <a:cubicBezTo>
                    <a:pt x="412" y="61"/>
                    <a:pt x="382" y="15"/>
                    <a:pt x="351" y="23"/>
                  </a:cubicBezTo>
                  <a:cubicBezTo>
                    <a:pt x="313" y="30"/>
                    <a:pt x="298" y="68"/>
                    <a:pt x="267" y="99"/>
                  </a:cubicBezTo>
                  <a:cubicBezTo>
                    <a:pt x="260" y="107"/>
                    <a:pt x="244" y="122"/>
                    <a:pt x="237" y="137"/>
                  </a:cubicBezTo>
                  <a:cubicBezTo>
                    <a:pt x="237" y="145"/>
                    <a:pt x="244" y="160"/>
                    <a:pt x="237" y="160"/>
                  </a:cubicBezTo>
                  <a:cubicBezTo>
                    <a:pt x="206" y="176"/>
                    <a:pt x="168" y="176"/>
                    <a:pt x="137" y="198"/>
                  </a:cubicBezTo>
                  <a:cubicBezTo>
                    <a:pt x="115" y="214"/>
                    <a:pt x="115" y="252"/>
                    <a:pt x="92" y="275"/>
                  </a:cubicBezTo>
                  <a:cubicBezTo>
                    <a:pt x="69" y="290"/>
                    <a:pt x="30" y="282"/>
                    <a:pt x="0" y="290"/>
                  </a:cubicBezTo>
                  <a:lnTo>
                    <a:pt x="0" y="290"/>
                  </a:lnTo>
                  <a:cubicBezTo>
                    <a:pt x="15" y="313"/>
                    <a:pt x="23" y="351"/>
                    <a:pt x="46" y="351"/>
                  </a:cubicBezTo>
                  <a:cubicBezTo>
                    <a:pt x="84" y="359"/>
                    <a:pt x="122" y="320"/>
                    <a:pt x="160" y="313"/>
                  </a:cubicBezTo>
                  <a:cubicBezTo>
                    <a:pt x="168" y="313"/>
                    <a:pt x="176" y="336"/>
                    <a:pt x="168" y="343"/>
                  </a:cubicBezTo>
                  <a:cubicBezTo>
                    <a:pt x="153" y="359"/>
                    <a:pt x="115" y="366"/>
                    <a:pt x="107" y="389"/>
                  </a:cubicBezTo>
                  <a:cubicBezTo>
                    <a:pt x="99" y="412"/>
                    <a:pt x="122" y="443"/>
                    <a:pt x="130" y="473"/>
                  </a:cubicBezTo>
                  <a:cubicBezTo>
                    <a:pt x="137" y="489"/>
                    <a:pt x="160" y="489"/>
                    <a:pt x="168" y="512"/>
                  </a:cubicBezTo>
                  <a:cubicBezTo>
                    <a:pt x="168" y="519"/>
                    <a:pt x="145" y="527"/>
                    <a:pt x="137" y="542"/>
                  </a:cubicBezTo>
                  <a:cubicBezTo>
                    <a:pt x="130" y="565"/>
                    <a:pt x="130" y="588"/>
                    <a:pt x="122" y="611"/>
                  </a:cubicBezTo>
                  <a:lnTo>
                    <a:pt x="122" y="611"/>
                  </a:lnTo>
                  <a:cubicBezTo>
                    <a:pt x="137" y="603"/>
                    <a:pt x="153" y="611"/>
                    <a:pt x="160" y="603"/>
                  </a:cubicBezTo>
                  <a:cubicBezTo>
                    <a:pt x="183" y="595"/>
                    <a:pt x="199" y="573"/>
                    <a:pt x="222" y="565"/>
                  </a:cubicBezTo>
                  <a:cubicBezTo>
                    <a:pt x="267" y="550"/>
                    <a:pt x="313" y="534"/>
                    <a:pt x="359" y="534"/>
                  </a:cubicBezTo>
                  <a:cubicBezTo>
                    <a:pt x="382" y="542"/>
                    <a:pt x="397" y="573"/>
                    <a:pt x="420" y="580"/>
                  </a:cubicBezTo>
                  <a:cubicBezTo>
                    <a:pt x="458" y="603"/>
                    <a:pt x="504" y="618"/>
                    <a:pt x="542" y="634"/>
                  </a:cubicBezTo>
                  <a:lnTo>
                    <a:pt x="542" y="634"/>
                  </a:lnTo>
                  <a:cubicBezTo>
                    <a:pt x="558" y="618"/>
                    <a:pt x="580" y="603"/>
                    <a:pt x="588" y="588"/>
                  </a:cubicBezTo>
                  <a:cubicBezTo>
                    <a:pt x="603" y="573"/>
                    <a:pt x="588" y="550"/>
                    <a:pt x="603" y="534"/>
                  </a:cubicBezTo>
                  <a:cubicBezTo>
                    <a:pt x="619" y="519"/>
                    <a:pt x="641" y="512"/>
                    <a:pt x="664" y="504"/>
                  </a:cubicBezTo>
                  <a:lnTo>
                    <a:pt x="664" y="504"/>
                  </a:lnTo>
                  <a:cubicBezTo>
                    <a:pt x="649" y="481"/>
                    <a:pt x="634" y="458"/>
                    <a:pt x="626" y="435"/>
                  </a:cubicBezTo>
                  <a:cubicBezTo>
                    <a:pt x="626" y="412"/>
                    <a:pt x="634" y="397"/>
                    <a:pt x="641" y="374"/>
                  </a:cubicBezTo>
                  <a:cubicBezTo>
                    <a:pt x="649" y="343"/>
                    <a:pt x="672" y="305"/>
                    <a:pt x="664" y="282"/>
                  </a:cubicBezTo>
                  <a:cubicBezTo>
                    <a:pt x="649" y="259"/>
                    <a:pt x="603" y="282"/>
                    <a:pt x="596" y="267"/>
                  </a:cubicBezTo>
                  <a:cubicBezTo>
                    <a:pt x="580" y="244"/>
                    <a:pt x="611" y="214"/>
                    <a:pt x="611" y="183"/>
                  </a:cubicBezTo>
                  <a:cubicBezTo>
                    <a:pt x="611" y="168"/>
                    <a:pt x="580" y="168"/>
                    <a:pt x="580" y="153"/>
                  </a:cubicBezTo>
                  <a:cubicBezTo>
                    <a:pt x="573" y="145"/>
                    <a:pt x="596" y="137"/>
                    <a:pt x="596" y="122"/>
                  </a:cubicBezTo>
                  <a:cubicBezTo>
                    <a:pt x="596" y="114"/>
                    <a:pt x="580" y="99"/>
                    <a:pt x="580" y="91"/>
                  </a:cubicBezTo>
                  <a:cubicBezTo>
                    <a:pt x="588" y="61"/>
                    <a:pt x="596" y="45"/>
                    <a:pt x="611" y="2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83" name="Freeform 135"/>
            <p:cNvSpPr>
              <a:spLocks noChangeArrowheads="1"/>
            </p:cNvSpPr>
            <p:nvPr/>
          </p:nvSpPr>
          <p:spPr bwMode="auto">
            <a:xfrm>
              <a:off x="5603510" y="4651376"/>
              <a:ext cx="280970" cy="295275"/>
            </a:xfrm>
            <a:custGeom>
              <a:avLst/>
              <a:gdLst>
                <a:gd name="T0" fmla="*/ 305 w 780"/>
                <a:gd name="T1" fmla="*/ 0 h 819"/>
                <a:gd name="T2" fmla="*/ 305 w 780"/>
                <a:gd name="T3" fmla="*/ 0 h 819"/>
                <a:gd name="T4" fmla="*/ 297 w 780"/>
                <a:gd name="T5" fmla="*/ 54 h 819"/>
                <a:gd name="T6" fmla="*/ 343 w 780"/>
                <a:gd name="T7" fmla="*/ 69 h 819"/>
                <a:gd name="T8" fmla="*/ 366 w 780"/>
                <a:gd name="T9" fmla="*/ 92 h 819"/>
                <a:gd name="T10" fmla="*/ 358 w 780"/>
                <a:gd name="T11" fmla="*/ 122 h 819"/>
                <a:gd name="T12" fmla="*/ 412 w 780"/>
                <a:gd name="T13" fmla="*/ 130 h 819"/>
                <a:gd name="T14" fmla="*/ 435 w 780"/>
                <a:gd name="T15" fmla="*/ 184 h 819"/>
                <a:gd name="T16" fmla="*/ 550 w 780"/>
                <a:gd name="T17" fmla="*/ 191 h 819"/>
                <a:gd name="T18" fmla="*/ 481 w 780"/>
                <a:gd name="T19" fmla="*/ 253 h 819"/>
                <a:gd name="T20" fmla="*/ 557 w 780"/>
                <a:gd name="T21" fmla="*/ 329 h 819"/>
                <a:gd name="T22" fmla="*/ 580 w 780"/>
                <a:gd name="T23" fmla="*/ 359 h 819"/>
                <a:gd name="T24" fmla="*/ 603 w 780"/>
                <a:gd name="T25" fmla="*/ 367 h 819"/>
                <a:gd name="T26" fmla="*/ 603 w 780"/>
                <a:gd name="T27" fmla="*/ 367 h 819"/>
                <a:gd name="T28" fmla="*/ 649 w 780"/>
                <a:gd name="T29" fmla="*/ 428 h 819"/>
                <a:gd name="T30" fmla="*/ 763 w 780"/>
                <a:gd name="T31" fmla="*/ 390 h 819"/>
                <a:gd name="T32" fmla="*/ 771 w 780"/>
                <a:gd name="T33" fmla="*/ 420 h 819"/>
                <a:gd name="T34" fmla="*/ 710 w 780"/>
                <a:gd name="T35" fmla="*/ 466 h 819"/>
                <a:gd name="T36" fmla="*/ 733 w 780"/>
                <a:gd name="T37" fmla="*/ 550 h 819"/>
                <a:gd name="T38" fmla="*/ 771 w 780"/>
                <a:gd name="T39" fmla="*/ 589 h 819"/>
                <a:gd name="T40" fmla="*/ 740 w 780"/>
                <a:gd name="T41" fmla="*/ 619 h 819"/>
                <a:gd name="T42" fmla="*/ 725 w 780"/>
                <a:gd name="T43" fmla="*/ 688 h 819"/>
                <a:gd name="T44" fmla="*/ 725 w 780"/>
                <a:gd name="T45" fmla="*/ 688 h 819"/>
                <a:gd name="T46" fmla="*/ 588 w 780"/>
                <a:gd name="T47" fmla="*/ 734 h 819"/>
                <a:gd name="T48" fmla="*/ 496 w 780"/>
                <a:gd name="T49" fmla="*/ 757 h 819"/>
                <a:gd name="T50" fmla="*/ 466 w 780"/>
                <a:gd name="T51" fmla="*/ 818 h 819"/>
                <a:gd name="T52" fmla="*/ 427 w 780"/>
                <a:gd name="T53" fmla="*/ 772 h 819"/>
                <a:gd name="T54" fmla="*/ 259 w 780"/>
                <a:gd name="T55" fmla="*/ 634 h 819"/>
                <a:gd name="T56" fmla="*/ 267 w 780"/>
                <a:gd name="T57" fmla="*/ 604 h 819"/>
                <a:gd name="T58" fmla="*/ 160 w 780"/>
                <a:gd name="T59" fmla="*/ 527 h 819"/>
                <a:gd name="T60" fmla="*/ 160 w 780"/>
                <a:gd name="T61" fmla="*/ 527 h 819"/>
                <a:gd name="T62" fmla="*/ 91 w 780"/>
                <a:gd name="T63" fmla="*/ 474 h 819"/>
                <a:gd name="T64" fmla="*/ 68 w 780"/>
                <a:gd name="T65" fmla="*/ 428 h 819"/>
                <a:gd name="T66" fmla="*/ 0 w 780"/>
                <a:gd name="T67" fmla="*/ 413 h 819"/>
                <a:gd name="T68" fmla="*/ 0 w 780"/>
                <a:gd name="T69" fmla="*/ 359 h 819"/>
                <a:gd name="T70" fmla="*/ 0 w 780"/>
                <a:gd name="T71" fmla="*/ 359 h 819"/>
                <a:gd name="T72" fmla="*/ 61 w 780"/>
                <a:gd name="T73" fmla="*/ 352 h 819"/>
                <a:gd name="T74" fmla="*/ 61 w 780"/>
                <a:gd name="T75" fmla="*/ 352 h 819"/>
                <a:gd name="T76" fmla="*/ 38 w 780"/>
                <a:gd name="T77" fmla="*/ 314 h 819"/>
                <a:gd name="T78" fmla="*/ 145 w 780"/>
                <a:gd name="T79" fmla="*/ 321 h 819"/>
                <a:gd name="T80" fmla="*/ 160 w 780"/>
                <a:gd name="T81" fmla="*/ 291 h 819"/>
                <a:gd name="T82" fmla="*/ 244 w 780"/>
                <a:gd name="T83" fmla="*/ 275 h 819"/>
                <a:gd name="T84" fmla="*/ 229 w 780"/>
                <a:gd name="T85" fmla="*/ 222 h 819"/>
                <a:gd name="T86" fmla="*/ 259 w 780"/>
                <a:gd name="T87" fmla="*/ 199 h 819"/>
                <a:gd name="T88" fmla="*/ 252 w 780"/>
                <a:gd name="T89" fmla="*/ 168 h 819"/>
                <a:gd name="T90" fmla="*/ 145 w 780"/>
                <a:gd name="T91" fmla="*/ 214 h 819"/>
                <a:gd name="T92" fmla="*/ 160 w 780"/>
                <a:gd name="T93" fmla="*/ 176 h 819"/>
                <a:gd name="T94" fmla="*/ 152 w 780"/>
                <a:gd name="T95" fmla="*/ 138 h 819"/>
                <a:gd name="T96" fmla="*/ 114 w 780"/>
                <a:gd name="T97" fmla="*/ 84 h 819"/>
                <a:gd name="T98" fmla="*/ 106 w 780"/>
                <a:gd name="T99" fmla="*/ 54 h 819"/>
                <a:gd name="T100" fmla="*/ 106 w 780"/>
                <a:gd name="T101" fmla="*/ 54 h 819"/>
                <a:gd name="T102" fmla="*/ 175 w 780"/>
                <a:gd name="T103" fmla="*/ 31 h 819"/>
                <a:gd name="T104" fmla="*/ 191 w 780"/>
                <a:gd name="T105" fmla="*/ 8 h 819"/>
                <a:gd name="T106" fmla="*/ 305 w 780"/>
                <a:gd name="T107" fmla="*/ 0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0" h="819">
                  <a:moveTo>
                    <a:pt x="305" y="0"/>
                  </a:moveTo>
                  <a:lnTo>
                    <a:pt x="305" y="0"/>
                  </a:lnTo>
                  <a:cubicBezTo>
                    <a:pt x="305" y="23"/>
                    <a:pt x="290" y="39"/>
                    <a:pt x="297" y="54"/>
                  </a:cubicBezTo>
                  <a:cubicBezTo>
                    <a:pt x="305" y="69"/>
                    <a:pt x="328" y="54"/>
                    <a:pt x="343" y="69"/>
                  </a:cubicBezTo>
                  <a:cubicBezTo>
                    <a:pt x="358" y="69"/>
                    <a:pt x="366" y="84"/>
                    <a:pt x="366" y="92"/>
                  </a:cubicBezTo>
                  <a:cubicBezTo>
                    <a:pt x="366" y="107"/>
                    <a:pt x="351" y="122"/>
                    <a:pt x="358" y="122"/>
                  </a:cubicBezTo>
                  <a:cubicBezTo>
                    <a:pt x="374" y="138"/>
                    <a:pt x="397" y="115"/>
                    <a:pt x="412" y="130"/>
                  </a:cubicBezTo>
                  <a:cubicBezTo>
                    <a:pt x="427" y="138"/>
                    <a:pt x="412" y="176"/>
                    <a:pt x="435" y="184"/>
                  </a:cubicBezTo>
                  <a:cubicBezTo>
                    <a:pt x="466" y="199"/>
                    <a:pt x="527" y="161"/>
                    <a:pt x="550" y="191"/>
                  </a:cubicBezTo>
                  <a:cubicBezTo>
                    <a:pt x="565" y="214"/>
                    <a:pt x="473" y="222"/>
                    <a:pt x="481" y="253"/>
                  </a:cubicBezTo>
                  <a:cubicBezTo>
                    <a:pt x="481" y="291"/>
                    <a:pt x="534" y="298"/>
                    <a:pt x="557" y="329"/>
                  </a:cubicBezTo>
                  <a:cubicBezTo>
                    <a:pt x="572" y="336"/>
                    <a:pt x="572" y="352"/>
                    <a:pt x="580" y="359"/>
                  </a:cubicBezTo>
                  <a:cubicBezTo>
                    <a:pt x="588" y="367"/>
                    <a:pt x="595" y="367"/>
                    <a:pt x="603" y="367"/>
                  </a:cubicBezTo>
                  <a:lnTo>
                    <a:pt x="603" y="367"/>
                  </a:lnTo>
                  <a:cubicBezTo>
                    <a:pt x="618" y="390"/>
                    <a:pt x="626" y="428"/>
                    <a:pt x="649" y="428"/>
                  </a:cubicBezTo>
                  <a:cubicBezTo>
                    <a:pt x="687" y="436"/>
                    <a:pt x="725" y="397"/>
                    <a:pt x="763" y="390"/>
                  </a:cubicBezTo>
                  <a:cubicBezTo>
                    <a:pt x="771" y="390"/>
                    <a:pt x="779" y="413"/>
                    <a:pt x="771" y="420"/>
                  </a:cubicBezTo>
                  <a:cubicBezTo>
                    <a:pt x="756" y="436"/>
                    <a:pt x="718" y="443"/>
                    <a:pt x="710" y="466"/>
                  </a:cubicBezTo>
                  <a:cubicBezTo>
                    <a:pt x="702" y="489"/>
                    <a:pt x="725" y="520"/>
                    <a:pt x="733" y="550"/>
                  </a:cubicBezTo>
                  <a:cubicBezTo>
                    <a:pt x="740" y="566"/>
                    <a:pt x="763" y="566"/>
                    <a:pt x="771" y="589"/>
                  </a:cubicBezTo>
                  <a:cubicBezTo>
                    <a:pt x="771" y="596"/>
                    <a:pt x="748" y="604"/>
                    <a:pt x="740" y="619"/>
                  </a:cubicBezTo>
                  <a:cubicBezTo>
                    <a:pt x="733" y="642"/>
                    <a:pt x="733" y="665"/>
                    <a:pt x="725" y="688"/>
                  </a:cubicBezTo>
                  <a:lnTo>
                    <a:pt x="725" y="688"/>
                  </a:lnTo>
                  <a:cubicBezTo>
                    <a:pt x="679" y="703"/>
                    <a:pt x="633" y="718"/>
                    <a:pt x="588" y="734"/>
                  </a:cubicBezTo>
                  <a:cubicBezTo>
                    <a:pt x="557" y="741"/>
                    <a:pt x="527" y="734"/>
                    <a:pt x="496" y="757"/>
                  </a:cubicBezTo>
                  <a:cubicBezTo>
                    <a:pt x="481" y="764"/>
                    <a:pt x="488" y="810"/>
                    <a:pt x="466" y="818"/>
                  </a:cubicBezTo>
                  <a:cubicBezTo>
                    <a:pt x="443" y="818"/>
                    <a:pt x="443" y="780"/>
                    <a:pt x="427" y="772"/>
                  </a:cubicBezTo>
                  <a:cubicBezTo>
                    <a:pt x="374" y="718"/>
                    <a:pt x="313" y="688"/>
                    <a:pt x="259" y="634"/>
                  </a:cubicBezTo>
                  <a:cubicBezTo>
                    <a:pt x="252" y="627"/>
                    <a:pt x="275" y="611"/>
                    <a:pt x="267" y="604"/>
                  </a:cubicBezTo>
                  <a:cubicBezTo>
                    <a:pt x="236" y="573"/>
                    <a:pt x="198" y="558"/>
                    <a:pt x="160" y="527"/>
                  </a:cubicBezTo>
                  <a:lnTo>
                    <a:pt x="160" y="527"/>
                  </a:lnTo>
                  <a:cubicBezTo>
                    <a:pt x="91" y="474"/>
                    <a:pt x="91" y="474"/>
                    <a:pt x="91" y="474"/>
                  </a:cubicBezTo>
                  <a:cubicBezTo>
                    <a:pt x="68" y="428"/>
                    <a:pt x="68" y="428"/>
                    <a:pt x="68" y="428"/>
                  </a:cubicBezTo>
                  <a:cubicBezTo>
                    <a:pt x="0" y="413"/>
                    <a:pt x="0" y="413"/>
                    <a:pt x="0" y="413"/>
                  </a:cubicBezTo>
                  <a:cubicBezTo>
                    <a:pt x="0" y="359"/>
                    <a:pt x="0" y="359"/>
                    <a:pt x="0" y="359"/>
                  </a:cubicBezTo>
                  <a:lnTo>
                    <a:pt x="0" y="359"/>
                  </a:lnTo>
                  <a:cubicBezTo>
                    <a:pt x="22" y="359"/>
                    <a:pt x="45" y="352"/>
                    <a:pt x="61" y="352"/>
                  </a:cubicBezTo>
                  <a:lnTo>
                    <a:pt x="61" y="352"/>
                  </a:lnTo>
                  <a:cubicBezTo>
                    <a:pt x="53" y="336"/>
                    <a:pt x="22" y="314"/>
                    <a:pt x="38" y="314"/>
                  </a:cubicBezTo>
                  <a:cubicBezTo>
                    <a:pt x="76" y="298"/>
                    <a:pt x="114" y="329"/>
                    <a:pt x="145" y="321"/>
                  </a:cubicBezTo>
                  <a:cubicBezTo>
                    <a:pt x="160" y="321"/>
                    <a:pt x="152" y="298"/>
                    <a:pt x="160" y="291"/>
                  </a:cubicBezTo>
                  <a:cubicBezTo>
                    <a:pt x="183" y="283"/>
                    <a:pt x="221" y="298"/>
                    <a:pt x="244" y="275"/>
                  </a:cubicBezTo>
                  <a:cubicBezTo>
                    <a:pt x="259" y="268"/>
                    <a:pt x="229" y="245"/>
                    <a:pt x="229" y="222"/>
                  </a:cubicBezTo>
                  <a:cubicBezTo>
                    <a:pt x="236" y="214"/>
                    <a:pt x="252" y="207"/>
                    <a:pt x="259" y="199"/>
                  </a:cubicBezTo>
                  <a:cubicBezTo>
                    <a:pt x="259" y="184"/>
                    <a:pt x="259" y="161"/>
                    <a:pt x="252" y="168"/>
                  </a:cubicBezTo>
                  <a:cubicBezTo>
                    <a:pt x="214" y="168"/>
                    <a:pt x="183" y="207"/>
                    <a:pt x="145" y="214"/>
                  </a:cubicBezTo>
                  <a:cubicBezTo>
                    <a:pt x="137" y="214"/>
                    <a:pt x="160" y="191"/>
                    <a:pt x="160" y="176"/>
                  </a:cubicBezTo>
                  <a:cubicBezTo>
                    <a:pt x="160" y="161"/>
                    <a:pt x="160" y="145"/>
                    <a:pt x="152" y="138"/>
                  </a:cubicBezTo>
                  <a:cubicBezTo>
                    <a:pt x="145" y="115"/>
                    <a:pt x="122" y="107"/>
                    <a:pt x="114" y="84"/>
                  </a:cubicBezTo>
                  <a:cubicBezTo>
                    <a:pt x="106" y="77"/>
                    <a:pt x="106" y="69"/>
                    <a:pt x="106" y="54"/>
                  </a:cubicBezTo>
                  <a:lnTo>
                    <a:pt x="106" y="54"/>
                  </a:lnTo>
                  <a:cubicBezTo>
                    <a:pt x="129" y="46"/>
                    <a:pt x="152" y="46"/>
                    <a:pt x="175" y="31"/>
                  </a:cubicBezTo>
                  <a:cubicBezTo>
                    <a:pt x="183" y="31"/>
                    <a:pt x="183" y="8"/>
                    <a:pt x="191" y="8"/>
                  </a:cubicBezTo>
                  <a:cubicBezTo>
                    <a:pt x="229" y="0"/>
                    <a:pt x="267" y="8"/>
                    <a:pt x="305"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84" name="Freeform 136"/>
            <p:cNvSpPr>
              <a:spLocks noChangeArrowheads="1"/>
            </p:cNvSpPr>
            <p:nvPr/>
          </p:nvSpPr>
          <p:spPr bwMode="auto">
            <a:xfrm>
              <a:off x="5363814" y="4598988"/>
              <a:ext cx="150802" cy="190500"/>
            </a:xfrm>
            <a:custGeom>
              <a:avLst/>
              <a:gdLst>
                <a:gd name="T0" fmla="*/ 84 w 421"/>
                <a:gd name="T1" fmla="*/ 0 h 528"/>
                <a:gd name="T2" fmla="*/ 84 w 421"/>
                <a:gd name="T3" fmla="*/ 0 h 528"/>
                <a:gd name="T4" fmla="*/ 160 w 421"/>
                <a:gd name="T5" fmla="*/ 23 h 528"/>
                <a:gd name="T6" fmla="*/ 191 w 421"/>
                <a:gd name="T7" fmla="*/ 23 h 528"/>
                <a:gd name="T8" fmla="*/ 222 w 421"/>
                <a:gd name="T9" fmla="*/ 46 h 528"/>
                <a:gd name="T10" fmla="*/ 275 w 421"/>
                <a:gd name="T11" fmla="*/ 61 h 528"/>
                <a:gd name="T12" fmla="*/ 237 w 421"/>
                <a:gd name="T13" fmla="*/ 84 h 528"/>
                <a:gd name="T14" fmla="*/ 267 w 421"/>
                <a:gd name="T15" fmla="*/ 206 h 528"/>
                <a:gd name="T16" fmla="*/ 298 w 421"/>
                <a:gd name="T17" fmla="*/ 206 h 528"/>
                <a:gd name="T18" fmla="*/ 344 w 421"/>
                <a:gd name="T19" fmla="*/ 283 h 528"/>
                <a:gd name="T20" fmla="*/ 374 w 421"/>
                <a:gd name="T21" fmla="*/ 298 h 528"/>
                <a:gd name="T22" fmla="*/ 374 w 421"/>
                <a:gd name="T23" fmla="*/ 298 h 528"/>
                <a:gd name="T24" fmla="*/ 405 w 421"/>
                <a:gd name="T25" fmla="*/ 359 h 528"/>
                <a:gd name="T26" fmla="*/ 412 w 421"/>
                <a:gd name="T27" fmla="*/ 436 h 528"/>
                <a:gd name="T28" fmla="*/ 412 w 421"/>
                <a:gd name="T29" fmla="*/ 436 h 528"/>
                <a:gd name="T30" fmla="*/ 420 w 421"/>
                <a:gd name="T31" fmla="*/ 497 h 528"/>
                <a:gd name="T32" fmla="*/ 397 w 421"/>
                <a:gd name="T33" fmla="*/ 527 h 528"/>
                <a:gd name="T34" fmla="*/ 397 w 421"/>
                <a:gd name="T35" fmla="*/ 527 h 528"/>
                <a:gd name="T36" fmla="*/ 329 w 421"/>
                <a:gd name="T37" fmla="*/ 481 h 528"/>
                <a:gd name="T38" fmla="*/ 252 w 421"/>
                <a:gd name="T39" fmla="*/ 413 h 528"/>
                <a:gd name="T40" fmla="*/ 23 w 421"/>
                <a:gd name="T41" fmla="*/ 390 h 528"/>
                <a:gd name="T42" fmla="*/ 23 w 421"/>
                <a:gd name="T43" fmla="*/ 390 h 528"/>
                <a:gd name="T44" fmla="*/ 61 w 421"/>
                <a:gd name="T45" fmla="*/ 321 h 528"/>
                <a:gd name="T46" fmla="*/ 54 w 421"/>
                <a:gd name="T47" fmla="*/ 267 h 528"/>
                <a:gd name="T48" fmla="*/ 0 w 421"/>
                <a:gd name="T49" fmla="*/ 206 h 528"/>
                <a:gd name="T50" fmla="*/ 54 w 421"/>
                <a:gd name="T51" fmla="*/ 199 h 528"/>
                <a:gd name="T52" fmla="*/ 84 w 421"/>
                <a:gd name="T53" fmla="*/ 161 h 528"/>
                <a:gd name="T54" fmla="*/ 61 w 421"/>
                <a:gd name="T55" fmla="*/ 92 h 528"/>
                <a:gd name="T56" fmla="*/ 84 w 421"/>
                <a:gd name="T57" fmla="*/ 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1" h="528">
                  <a:moveTo>
                    <a:pt x="84" y="0"/>
                  </a:moveTo>
                  <a:lnTo>
                    <a:pt x="84" y="0"/>
                  </a:lnTo>
                  <a:cubicBezTo>
                    <a:pt x="107" y="8"/>
                    <a:pt x="130" y="15"/>
                    <a:pt x="160" y="23"/>
                  </a:cubicBezTo>
                  <a:cubicBezTo>
                    <a:pt x="168" y="23"/>
                    <a:pt x="183" y="15"/>
                    <a:pt x="191" y="23"/>
                  </a:cubicBezTo>
                  <a:cubicBezTo>
                    <a:pt x="206" y="23"/>
                    <a:pt x="206" y="38"/>
                    <a:pt x="222" y="46"/>
                  </a:cubicBezTo>
                  <a:cubicBezTo>
                    <a:pt x="237" y="54"/>
                    <a:pt x="267" y="38"/>
                    <a:pt x="275" y="61"/>
                  </a:cubicBezTo>
                  <a:cubicBezTo>
                    <a:pt x="283" y="69"/>
                    <a:pt x="244" y="69"/>
                    <a:pt x="237" y="84"/>
                  </a:cubicBezTo>
                  <a:cubicBezTo>
                    <a:pt x="237" y="130"/>
                    <a:pt x="252" y="168"/>
                    <a:pt x="267" y="206"/>
                  </a:cubicBezTo>
                  <a:cubicBezTo>
                    <a:pt x="275" y="214"/>
                    <a:pt x="290" y="199"/>
                    <a:pt x="298" y="206"/>
                  </a:cubicBezTo>
                  <a:cubicBezTo>
                    <a:pt x="321" y="229"/>
                    <a:pt x="321" y="260"/>
                    <a:pt x="344" y="283"/>
                  </a:cubicBezTo>
                  <a:cubicBezTo>
                    <a:pt x="351" y="290"/>
                    <a:pt x="367" y="290"/>
                    <a:pt x="374" y="298"/>
                  </a:cubicBezTo>
                  <a:lnTo>
                    <a:pt x="374" y="298"/>
                  </a:lnTo>
                  <a:cubicBezTo>
                    <a:pt x="405" y="359"/>
                    <a:pt x="405" y="359"/>
                    <a:pt x="405" y="359"/>
                  </a:cubicBezTo>
                  <a:cubicBezTo>
                    <a:pt x="412" y="436"/>
                    <a:pt x="412" y="436"/>
                    <a:pt x="412" y="436"/>
                  </a:cubicBezTo>
                  <a:lnTo>
                    <a:pt x="412" y="436"/>
                  </a:lnTo>
                  <a:cubicBezTo>
                    <a:pt x="412" y="459"/>
                    <a:pt x="420" y="474"/>
                    <a:pt x="420" y="497"/>
                  </a:cubicBezTo>
                  <a:cubicBezTo>
                    <a:pt x="420" y="504"/>
                    <a:pt x="405" y="512"/>
                    <a:pt x="397" y="527"/>
                  </a:cubicBezTo>
                  <a:lnTo>
                    <a:pt x="397" y="527"/>
                  </a:lnTo>
                  <a:cubicBezTo>
                    <a:pt x="374" y="512"/>
                    <a:pt x="351" y="497"/>
                    <a:pt x="329" y="481"/>
                  </a:cubicBezTo>
                  <a:cubicBezTo>
                    <a:pt x="298" y="459"/>
                    <a:pt x="283" y="428"/>
                    <a:pt x="252" y="413"/>
                  </a:cubicBezTo>
                  <a:cubicBezTo>
                    <a:pt x="176" y="390"/>
                    <a:pt x="99" y="398"/>
                    <a:pt x="23" y="390"/>
                  </a:cubicBezTo>
                  <a:lnTo>
                    <a:pt x="23" y="390"/>
                  </a:lnTo>
                  <a:cubicBezTo>
                    <a:pt x="38" y="367"/>
                    <a:pt x="61" y="344"/>
                    <a:pt x="61" y="321"/>
                  </a:cubicBezTo>
                  <a:cubicBezTo>
                    <a:pt x="69" y="306"/>
                    <a:pt x="61" y="283"/>
                    <a:pt x="54" y="267"/>
                  </a:cubicBezTo>
                  <a:cubicBezTo>
                    <a:pt x="38" y="245"/>
                    <a:pt x="0" y="229"/>
                    <a:pt x="0" y="206"/>
                  </a:cubicBezTo>
                  <a:cubicBezTo>
                    <a:pt x="0" y="191"/>
                    <a:pt x="38" y="206"/>
                    <a:pt x="54" y="199"/>
                  </a:cubicBezTo>
                  <a:cubicBezTo>
                    <a:pt x="69" y="191"/>
                    <a:pt x="84" y="176"/>
                    <a:pt x="84" y="161"/>
                  </a:cubicBezTo>
                  <a:cubicBezTo>
                    <a:pt x="92" y="138"/>
                    <a:pt x="69" y="115"/>
                    <a:pt x="61" y="92"/>
                  </a:cubicBezTo>
                  <a:cubicBezTo>
                    <a:pt x="61" y="61"/>
                    <a:pt x="76" y="31"/>
                    <a:pt x="84"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85" name="Freeform 137"/>
            <p:cNvSpPr>
              <a:spLocks noChangeArrowheads="1"/>
            </p:cNvSpPr>
            <p:nvPr/>
          </p:nvSpPr>
          <p:spPr bwMode="auto">
            <a:xfrm>
              <a:off x="5506680" y="4748214"/>
              <a:ext cx="153977" cy="142875"/>
            </a:xfrm>
            <a:custGeom>
              <a:avLst/>
              <a:gdLst>
                <a:gd name="T0" fmla="*/ 15 w 429"/>
                <a:gd name="T1" fmla="*/ 23 h 398"/>
                <a:gd name="T2" fmla="*/ 15 w 429"/>
                <a:gd name="T3" fmla="*/ 23 h 398"/>
                <a:gd name="T4" fmla="*/ 69 w 429"/>
                <a:gd name="T5" fmla="*/ 38 h 398"/>
                <a:gd name="T6" fmla="*/ 69 w 429"/>
                <a:gd name="T7" fmla="*/ 68 h 398"/>
                <a:gd name="T8" fmla="*/ 92 w 429"/>
                <a:gd name="T9" fmla="*/ 76 h 398"/>
                <a:gd name="T10" fmla="*/ 145 w 429"/>
                <a:gd name="T11" fmla="*/ 53 h 398"/>
                <a:gd name="T12" fmla="*/ 153 w 429"/>
                <a:gd name="T13" fmla="*/ 7 h 398"/>
                <a:gd name="T14" fmla="*/ 176 w 429"/>
                <a:gd name="T15" fmla="*/ 7 h 398"/>
                <a:gd name="T16" fmla="*/ 222 w 429"/>
                <a:gd name="T17" fmla="*/ 68 h 398"/>
                <a:gd name="T18" fmla="*/ 237 w 429"/>
                <a:gd name="T19" fmla="*/ 91 h 398"/>
                <a:gd name="T20" fmla="*/ 268 w 429"/>
                <a:gd name="T21" fmla="*/ 91 h 398"/>
                <a:gd name="T22" fmla="*/ 268 w 429"/>
                <a:gd name="T23" fmla="*/ 91 h 398"/>
                <a:gd name="T24" fmla="*/ 268 w 429"/>
                <a:gd name="T25" fmla="*/ 145 h 398"/>
                <a:gd name="T26" fmla="*/ 336 w 429"/>
                <a:gd name="T27" fmla="*/ 160 h 398"/>
                <a:gd name="T28" fmla="*/ 359 w 429"/>
                <a:gd name="T29" fmla="*/ 206 h 398"/>
                <a:gd name="T30" fmla="*/ 428 w 429"/>
                <a:gd name="T31" fmla="*/ 259 h 398"/>
                <a:gd name="T32" fmla="*/ 428 w 429"/>
                <a:gd name="T33" fmla="*/ 267 h 398"/>
                <a:gd name="T34" fmla="*/ 405 w 429"/>
                <a:gd name="T35" fmla="*/ 298 h 398"/>
                <a:gd name="T36" fmla="*/ 336 w 429"/>
                <a:gd name="T37" fmla="*/ 290 h 398"/>
                <a:gd name="T38" fmla="*/ 306 w 429"/>
                <a:gd name="T39" fmla="*/ 252 h 398"/>
                <a:gd name="T40" fmla="*/ 245 w 429"/>
                <a:gd name="T41" fmla="*/ 252 h 398"/>
                <a:gd name="T42" fmla="*/ 237 w 429"/>
                <a:gd name="T43" fmla="*/ 298 h 398"/>
                <a:gd name="T44" fmla="*/ 275 w 429"/>
                <a:gd name="T45" fmla="*/ 359 h 398"/>
                <a:gd name="T46" fmla="*/ 214 w 429"/>
                <a:gd name="T47" fmla="*/ 397 h 398"/>
                <a:gd name="T48" fmla="*/ 214 w 429"/>
                <a:gd name="T49" fmla="*/ 397 h 398"/>
                <a:gd name="T50" fmla="*/ 184 w 429"/>
                <a:gd name="T51" fmla="*/ 389 h 398"/>
                <a:gd name="T52" fmla="*/ 168 w 429"/>
                <a:gd name="T53" fmla="*/ 328 h 398"/>
                <a:gd name="T54" fmla="*/ 107 w 429"/>
                <a:gd name="T55" fmla="*/ 328 h 398"/>
                <a:gd name="T56" fmla="*/ 69 w 429"/>
                <a:gd name="T57" fmla="*/ 374 h 398"/>
                <a:gd name="T58" fmla="*/ 23 w 429"/>
                <a:gd name="T59" fmla="*/ 374 h 398"/>
                <a:gd name="T60" fmla="*/ 15 w 429"/>
                <a:gd name="T61" fmla="*/ 298 h 398"/>
                <a:gd name="T62" fmla="*/ 15 w 429"/>
                <a:gd name="T63" fmla="*/ 298 h 398"/>
                <a:gd name="T64" fmla="*/ 23 w 429"/>
                <a:gd name="T65" fmla="*/ 229 h 398"/>
                <a:gd name="T66" fmla="*/ 15 w 429"/>
                <a:gd name="T67" fmla="*/ 206 h 398"/>
                <a:gd name="T68" fmla="*/ 38 w 429"/>
                <a:gd name="T69" fmla="*/ 191 h 398"/>
                <a:gd name="T70" fmla="*/ 31 w 429"/>
                <a:gd name="T71" fmla="*/ 145 h 398"/>
                <a:gd name="T72" fmla="*/ 0 w 429"/>
                <a:gd name="T73" fmla="*/ 114 h 398"/>
                <a:gd name="T74" fmla="*/ 0 w 429"/>
                <a:gd name="T75" fmla="*/ 114 h 398"/>
                <a:gd name="T76" fmla="*/ 23 w 429"/>
                <a:gd name="T77" fmla="*/ 84 h 398"/>
                <a:gd name="T78" fmla="*/ 15 w 429"/>
                <a:gd name="T79" fmla="*/ 23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9" h="398">
                  <a:moveTo>
                    <a:pt x="15" y="23"/>
                  </a:moveTo>
                  <a:lnTo>
                    <a:pt x="15" y="23"/>
                  </a:lnTo>
                  <a:cubicBezTo>
                    <a:pt x="31" y="30"/>
                    <a:pt x="54" y="23"/>
                    <a:pt x="69" y="38"/>
                  </a:cubicBezTo>
                  <a:cubicBezTo>
                    <a:pt x="77" y="38"/>
                    <a:pt x="61" y="53"/>
                    <a:pt x="69" y="68"/>
                  </a:cubicBezTo>
                  <a:cubicBezTo>
                    <a:pt x="69" y="76"/>
                    <a:pt x="84" y="76"/>
                    <a:pt x="92" y="76"/>
                  </a:cubicBezTo>
                  <a:cubicBezTo>
                    <a:pt x="115" y="76"/>
                    <a:pt x="138" y="68"/>
                    <a:pt x="145" y="53"/>
                  </a:cubicBezTo>
                  <a:cubicBezTo>
                    <a:pt x="153" y="46"/>
                    <a:pt x="138" y="23"/>
                    <a:pt x="153" y="7"/>
                  </a:cubicBezTo>
                  <a:cubicBezTo>
                    <a:pt x="153" y="0"/>
                    <a:pt x="168" y="0"/>
                    <a:pt x="176" y="7"/>
                  </a:cubicBezTo>
                  <a:cubicBezTo>
                    <a:pt x="199" y="23"/>
                    <a:pt x="207" y="46"/>
                    <a:pt x="222" y="68"/>
                  </a:cubicBezTo>
                  <a:cubicBezTo>
                    <a:pt x="229" y="76"/>
                    <a:pt x="229" y="91"/>
                    <a:pt x="237" y="91"/>
                  </a:cubicBezTo>
                  <a:cubicBezTo>
                    <a:pt x="245" y="91"/>
                    <a:pt x="260" y="91"/>
                    <a:pt x="268" y="91"/>
                  </a:cubicBezTo>
                  <a:lnTo>
                    <a:pt x="268" y="91"/>
                  </a:lnTo>
                  <a:cubicBezTo>
                    <a:pt x="268" y="145"/>
                    <a:pt x="268" y="145"/>
                    <a:pt x="268" y="145"/>
                  </a:cubicBezTo>
                  <a:cubicBezTo>
                    <a:pt x="336" y="160"/>
                    <a:pt x="336" y="160"/>
                    <a:pt x="336" y="160"/>
                  </a:cubicBezTo>
                  <a:cubicBezTo>
                    <a:pt x="359" y="206"/>
                    <a:pt x="359" y="206"/>
                    <a:pt x="359" y="206"/>
                  </a:cubicBezTo>
                  <a:cubicBezTo>
                    <a:pt x="428" y="259"/>
                    <a:pt x="428" y="259"/>
                    <a:pt x="428" y="259"/>
                  </a:cubicBezTo>
                  <a:cubicBezTo>
                    <a:pt x="428" y="267"/>
                    <a:pt x="428" y="267"/>
                    <a:pt x="428" y="267"/>
                  </a:cubicBezTo>
                  <a:cubicBezTo>
                    <a:pt x="420" y="275"/>
                    <a:pt x="413" y="290"/>
                    <a:pt x="405" y="298"/>
                  </a:cubicBezTo>
                  <a:cubicBezTo>
                    <a:pt x="382" y="305"/>
                    <a:pt x="359" y="305"/>
                    <a:pt x="336" y="290"/>
                  </a:cubicBezTo>
                  <a:cubicBezTo>
                    <a:pt x="321" y="290"/>
                    <a:pt x="321" y="259"/>
                    <a:pt x="306" y="252"/>
                  </a:cubicBezTo>
                  <a:cubicBezTo>
                    <a:pt x="290" y="244"/>
                    <a:pt x="268" y="244"/>
                    <a:pt x="245" y="252"/>
                  </a:cubicBezTo>
                  <a:cubicBezTo>
                    <a:pt x="237" y="259"/>
                    <a:pt x="229" y="282"/>
                    <a:pt x="237" y="298"/>
                  </a:cubicBezTo>
                  <a:cubicBezTo>
                    <a:pt x="245" y="321"/>
                    <a:pt x="283" y="336"/>
                    <a:pt x="275" y="359"/>
                  </a:cubicBezTo>
                  <a:cubicBezTo>
                    <a:pt x="268" y="382"/>
                    <a:pt x="237" y="389"/>
                    <a:pt x="214" y="397"/>
                  </a:cubicBezTo>
                  <a:lnTo>
                    <a:pt x="214" y="397"/>
                  </a:lnTo>
                  <a:cubicBezTo>
                    <a:pt x="207" y="397"/>
                    <a:pt x="191" y="397"/>
                    <a:pt x="184" y="389"/>
                  </a:cubicBezTo>
                  <a:cubicBezTo>
                    <a:pt x="176" y="374"/>
                    <a:pt x="191" y="336"/>
                    <a:pt x="168" y="328"/>
                  </a:cubicBezTo>
                  <a:cubicBezTo>
                    <a:pt x="153" y="313"/>
                    <a:pt x="122" y="321"/>
                    <a:pt x="107" y="328"/>
                  </a:cubicBezTo>
                  <a:cubicBezTo>
                    <a:pt x="84" y="336"/>
                    <a:pt x="84" y="366"/>
                    <a:pt x="69" y="374"/>
                  </a:cubicBezTo>
                  <a:cubicBezTo>
                    <a:pt x="54" y="382"/>
                    <a:pt x="31" y="382"/>
                    <a:pt x="23" y="374"/>
                  </a:cubicBezTo>
                  <a:cubicBezTo>
                    <a:pt x="8" y="351"/>
                    <a:pt x="15" y="321"/>
                    <a:pt x="15" y="298"/>
                  </a:cubicBezTo>
                  <a:lnTo>
                    <a:pt x="15" y="298"/>
                  </a:lnTo>
                  <a:cubicBezTo>
                    <a:pt x="15" y="275"/>
                    <a:pt x="23" y="252"/>
                    <a:pt x="23" y="229"/>
                  </a:cubicBezTo>
                  <a:cubicBezTo>
                    <a:pt x="23" y="221"/>
                    <a:pt x="15" y="214"/>
                    <a:pt x="15" y="206"/>
                  </a:cubicBezTo>
                  <a:cubicBezTo>
                    <a:pt x="15" y="198"/>
                    <a:pt x="31" y="198"/>
                    <a:pt x="38" y="191"/>
                  </a:cubicBezTo>
                  <a:cubicBezTo>
                    <a:pt x="38" y="175"/>
                    <a:pt x="38" y="160"/>
                    <a:pt x="31" y="145"/>
                  </a:cubicBezTo>
                  <a:cubicBezTo>
                    <a:pt x="23" y="129"/>
                    <a:pt x="8" y="122"/>
                    <a:pt x="0" y="114"/>
                  </a:cubicBezTo>
                  <a:lnTo>
                    <a:pt x="0" y="114"/>
                  </a:lnTo>
                  <a:cubicBezTo>
                    <a:pt x="8" y="99"/>
                    <a:pt x="23" y="91"/>
                    <a:pt x="23" y="84"/>
                  </a:cubicBezTo>
                  <a:cubicBezTo>
                    <a:pt x="23" y="61"/>
                    <a:pt x="15" y="46"/>
                    <a:pt x="15" y="2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86" name="Freeform 138"/>
            <p:cNvSpPr>
              <a:spLocks noChangeArrowheads="1"/>
            </p:cNvSpPr>
            <p:nvPr/>
          </p:nvSpPr>
          <p:spPr bwMode="auto">
            <a:xfrm>
              <a:off x="5498742" y="4651376"/>
              <a:ext cx="198425" cy="131763"/>
            </a:xfrm>
            <a:custGeom>
              <a:avLst/>
              <a:gdLst>
                <a:gd name="T0" fmla="*/ 352 w 551"/>
                <a:gd name="T1" fmla="*/ 352 h 368"/>
                <a:gd name="T2" fmla="*/ 352 w 551"/>
                <a:gd name="T3" fmla="*/ 352 h 368"/>
                <a:gd name="T4" fmla="*/ 329 w 551"/>
                <a:gd name="T5" fmla="*/ 314 h 368"/>
                <a:gd name="T6" fmla="*/ 436 w 551"/>
                <a:gd name="T7" fmla="*/ 321 h 368"/>
                <a:gd name="T8" fmla="*/ 451 w 551"/>
                <a:gd name="T9" fmla="*/ 291 h 368"/>
                <a:gd name="T10" fmla="*/ 535 w 551"/>
                <a:gd name="T11" fmla="*/ 275 h 368"/>
                <a:gd name="T12" fmla="*/ 520 w 551"/>
                <a:gd name="T13" fmla="*/ 222 h 368"/>
                <a:gd name="T14" fmla="*/ 550 w 551"/>
                <a:gd name="T15" fmla="*/ 199 h 368"/>
                <a:gd name="T16" fmla="*/ 543 w 551"/>
                <a:gd name="T17" fmla="*/ 168 h 368"/>
                <a:gd name="T18" fmla="*/ 436 w 551"/>
                <a:gd name="T19" fmla="*/ 214 h 368"/>
                <a:gd name="T20" fmla="*/ 451 w 551"/>
                <a:gd name="T21" fmla="*/ 176 h 368"/>
                <a:gd name="T22" fmla="*/ 443 w 551"/>
                <a:gd name="T23" fmla="*/ 138 h 368"/>
                <a:gd name="T24" fmla="*/ 405 w 551"/>
                <a:gd name="T25" fmla="*/ 84 h 368"/>
                <a:gd name="T26" fmla="*/ 397 w 551"/>
                <a:gd name="T27" fmla="*/ 54 h 368"/>
                <a:gd name="T28" fmla="*/ 397 w 551"/>
                <a:gd name="T29" fmla="*/ 54 h 368"/>
                <a:gd name="T30" fmla="*/ 382 w 551"/>
                <a:gd name="T31" fmla="*/ 0 h 368"/>
                <a:gd name="T32" fmla="*/ 329 w 551"/>
                <a:gd name="T33" fmla="*/ 46 h 368"/>
                <a:gd name="T34" fmla="*/ 291 w 551"/>
                <a:gd name="T35" fmla="*/ 23 h 368"/>
                <a:gd name="T36" fmla="*/ 245 w 551"/>
                <a:gd name="T37" fmla="*/ 23 h 368"/>
                <a:gd name="T38" fmla="*/ 191 w 551"/>
                <a:gd name="T39" fmla="*/ 0 h 368"/>
                <a:gd name="T40" fmla="*/ 176 w 551"/>
                <a:gd name="T41" fmla="*/ 16 h 368"/>
                <a:gd name="T42" fmla="*/ 199 w 551"/>
                <a:gd name="T43" fmla="*/ 92 h 368"/>
                <a:gd name="T44" fmla="*/ 207 w 551"/>
                <a:gd name="T45" fmla="*/ 138 h 368"/>
                <a:gd name="T46" fmla="*/ 161 w 551"/>
                <a:gd name="T47" fmla="*/ 191 h 368"/>
                <a:gd name="T48" fmla="*/ 115 w 551"/>
                <a:gd name="T49" fmla="*/ 184 h 368"/>
                <a:gd name="T50" fmla="*/ 61 w 551"/>
                <a:gd name="T51" fmla="*/ 130 h 368"/>
                <a:gd name="T52" fmla="*/ 0 w 551"/>
                <a:gd name="T53" fmla="*/ 153 h 368"/>
                <a:gd name="T54" fmla="*/ 0 w 551"/>
                <a:gd name="T55" fmla="*/ 153 h 368"/>
                <a:gd name="T56" fmla="*/ 31 w 551"/>
                <a:gd name="T57" fmla="*/ 214 h 368"/>
                <a:gd name="T58" fmla="*/ 38 w 551"/>
                <a:gd name="T59" fmla="*/ 291 h 368"/>
                <a:gd name="T60" fmla="*/ 38 w 551"/>
                <a:gd name="T61" fmla="*/ 291 h 368"/>
                <a:gd name="T62" fmla="*/ 92 w 551"/>
                <a:gd name="T63" fmla="*/ 306 h 368"/>
                <a:gd name="T64" fmla="*/ 92 w 551"/>
                <a:gd name="T65" fmla="*/ 336 h 368"/>
                <a:gd name="T66" fmla="*/ 115 w 551"/>
                <a:gd name="T67" fmla="*/ 344 h 368"/>
                <a:gd name="T68" fmla="*/ 168 w 551"/>
                <a:gd name="T69" fmla="*/ 321 h 368"/>
                <a:gd name="T70" fmla="*/ 176 w 551"/>
                <a:gd name="T71" fmla="*/ 275 h 368"/>
                <a:gd name="T72" fmla="*/ 199 w 551"/>
                <a:gd name="T73" fmla="*/ 275 h 368"/>
                <a:gd name="T74" fmla="*/ 245 w 551"/>
                <a:gd name="T75" fmla="*/ 336 h 368"/>
                <a:gd name="T76" fmla="*/ 260 w 551"/>
                <a:gd name="T77" fmla="*/ 359 h 368"/>
                <a:gd name="T78" fmla="*/ 352 w 551"/>
                <a:gd name="T79" fmla="*/ 35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1" h="368">
                  <a:moveTo>
                    <a:pt x="352" y="352"/>
                  </a:moveTo>
                  <a:lnTo>
                    <a:pt x="352" y="352"/>
                  </a:lnTo>
                  <a:cubicBezTo>
                    <a:pt x="344" y="336"/>
                    <a:pt x="313" y="314"/>
                    <a:pt x="329" y="314"/>
                  </a:cubicBezTo>
                  <a:cubicBezTo>
                    <a:pt x="367" y="298"/>
                    <a:pt x="405" y="329"/>
                    <a:pt x="436" y="321"/>
                  </a:cubicBezTo>
                  <a:cubicBezTo>
                    <a:pt x="451" y="321"/>
                    <a:pt x="443" y="298"/>
                    <a:pt x="451" y="291"/>
                  </a:cubicBezTo>
                  <a:cubicBezTo>
                    <a:pt x="474" y="283"/>
                    <a:pt x="512" y="298"/>
                    <a:pt x="535" y="275"/>
                  </a:cubicBezTo>
                  <a:cubicBezTo>
                    <a:pt x="550" y="268"/>
                    <a:pt x="520" y="245"/>
                    <a:pt x="520" y="222"/>
                  </a:cubicBezTo>
                  <a:cubicBezTo>
                    <a:pt x="527" y="214"/>
                    <a:pt x="543" y="207"/>
                    <a:pt x="550" y="199"/>
                  </a:cubicBezTo>
                  <a:cubicBezTo>
                    <a:pt x="550" y="184"/>
                    <a:pt x="550" y="161"/>
                    <a:pt x="543" y="168"/>
                  </a:cubicBezTo>
                  <a:cubicBezTo>
                    <a:pt x="505" y="168"/>
                    <a:pt x="474" y="207"/>
                    <a:pt x="436" y="214"/>
                  </a:cubicBezTo>
                  <a:cubicBezTo>
                    <a:pt x="428" y="214"/>
                    <a:pt x="451" y="191"/>
                    <a:pt x="451" y="176"/>
                  </a:cubicBezTo>
                  <a:cubicBezTo>
                    <a:pt x="451" y="161"/>
                    <a:pt x="451" y="145"/>
                    <a:pt x="443" y="138"/>
                  </a:cubicBezTo>
                  <a:cubicBezTo>
                    <a:pt x="436" y="115"/>
                    <a:pt x="413" y="107"/>
                    <a:pt x="405" y="84"/>
                  </a:cubicBezTo>
                  <a:cubicBezTo>
                    <a:pt x="397" y="77"/>
                    <a:pt x="397" y="69"/>
                    <a:pt x="397" y="54"/>
                  </a:cubicBezTo>
                  <a:lnTo>
                    <a:pt x="397" y="54"/>
                  </a:lnTo>
                  <a:cubicBezTo>
                    <a:pt x="390" y="39"/>
                    <a:pt x="397" y="0"/>
                    <a:pt x="382" y="0"/>
                  </a:cubicBezTo>
                  <a:cubicBezTo>
                    <a:pt x="359" y="0"/>
                    <a:pt x="352" y="39"/>
                    <a:pt x="329" y="46"/>
                  </a:cubicBezTo>
                  <a:cubicBezTo>
                    <a:pt x="313" y="54"/>
                    <a:pt x="298" y="31"/>
                    <a:pt x="291" y="23"/>
                  </a:cubicBezTo>
                  <a:cubicBezTo>
                    <a:pt x="275" y="23"/>
                    <a:pt x="252" y="31"/>
                    <a:pt x="245" y="23"/>
                  </a:cubicBezTo>
                  <a:cubicBezTo>
                    <a:pt x="222" y="23"/>
                    <a:pt x="207" y="8"/>
                    <a:pt x="191" y="0"/>
                  </a:cubicBezTo>
                  <a:cubicBezTo>
                    <a:pt x="184" y="0"/>
                    <a:pt x="176" y="8"/>
                    <a:pt x="176" y="16"/>
                  </a:cubicBezTo>
                  <a:cubicBezTo>
                    <a:pt x="176" y="39"/>
                    <a:pt x="199" y="69"/>
                    <a:pt x="199" y="92"/>
                  </a:cubicBezTo>
                  <a:cubicBezTo>
                    <a:pt x="207" y="107"/>
                    <a:pt x="207" y="130"/>
                    <a:pt x="207" y="138"/>
                  </a:cubicBezTo>
                  <a:cubicBezTo>
                    <a:pt x="191" y="161"/>
                    <a:pt x="184" y="184"/>
                    <a:pt x="161" y="191"/>
                  </a:cubicBezTo>
                  <a:cubicBezTo>
                    <a:pt x="145" y="199"/>
                    <a:pt x="122" y="199"/>
                    <a:pt x="115" y="184"/>
                  </a:cubicBezTo>
                  <a:cubicBezTo>
                    <a:pt x="92" y="176"/>
                    <a:pt x="84" y="138"/>
                    <a:pt x="61" y="130"/>
                  </a:cubicBezTo>
                  <a:cubicBezTo>
                    <a:pt x="38" y="122"/>
                    <a:pt x="23" y="145"/>
                    <a:pt x="0" y="153"/>
                  </a:cubicBezTo>
                  <a:lnTo>
                    <a:pt x="0" y="153"/>
                  </a:lnTo>
                  <a:cubicBezTo>
                    <a:pt x="31" y="214"/>
                    <a:pt x="31" y="214"/>
                    <a:pt x="31" y="214"/>
                  </a:cubicBezTo>
                  <a:cubicBezTo>
                    <a:pt x="38" y="291"/>
                    <a:pt x="38" y="291"/>
                    <a:pt x="38" y="291"/>
                  </a:cubicBezTo>
                  <a:lnTo>
                    <a:pt x="38" y="291"/>
                  </a:lnTo>
                  <a:cubicBezTo>
                    <a:pt x="54" y="298"/>
                    <a:pt x="77" y="291"/>
                    <a:pt x="92" y="306"/>
                  </a:cubicBezTo>
                  <a:cubicBezTo>
                    <a:pt x="100" y="306"/>
                    <a:pt x="84" y="321"/>
                    <a:pt x="92" y="336"/>
                  </a:cubicBezTo>
                  <a:cubicBezTo>
                    <a:pt x="92" y="344"/>
                    <a:pt x="107" y="344"/>
                    <a:pt x="115" y="344"/>
                  </a:cubicBezTo>
                  <a:cubicBezTo>
                    <a:pt x="138" y="344"/>
                    <a:pt x="161" y="336"/>
                    <a:pt x="168" y="321"/>
                  </a:cubicBezTo>
                  <a:cubicBezTo>
                    <a:pt x="176" y="314"/>
                    <a:pt x="161" y="291"/>
                    <a:pt x="176" y="275"/>
                  </a:cubicBezTo>
                  <a:cubicBezTo>
                    <a:pt x="176" y="268"/>
                    <a:pt x="191" y="268"/>
                    <a:pt x="199" y="275"/>
                  </a:cubicBezTo>
                  <a:cubicBezTo>
                    <a:pt x="222" y="291"/>
                    <a:pt x="230" y="314"/>
                    <a:pt x="245" y="336"/>
                  </a:cubicBezTo>
                  <a:cubicBezTo>
                    <a:pt x="252" y="344"/>
                    <a:pt x="252" y="359"/>
                    <a:pt x="260" y="359"/>
                  </a:cubicBezTo>
                  <a:cubicBezTo>
                    <a:pt x="291" y="367"/>
                    <a:pt x="321" y="352"/>
                    <a:pt x="352" y="35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87" name="Freeform 139"/>
            <p:cNvSpPr>
              <a:spLocks noChangeArrowheads="1"/>
            </p:cNvSpPr>
            <p:nvPr/>
          </p:nvSpPr>
          <p:spPr bwMode="auto">
            <a:xfrm>
              <a:off x="5201899" y="4719638"/>
              <a:ext cx="190488" cy="119062"/>
            </a:xfrm>
            <a:custGeom>
              <a:avLst/>
              <a:gdLst>
                <a:gd name="T0" fmla="*/ 474 w 528"/>
                <a:gd name="T1" fmla="*/ 100 h 330"/>
                <a:gd name="T2" fmla="*/ 474 w 528"/>
                <a:gd name="T3" fmla="*/ 100 h 330"/>
                <a:gd name="T4" fmla="*/ 482 w 528"/>
                <a:gd name="T5" fmla="*/ 115 h 330"/>
                <a:gd name="T6" fmla="*/ 505 w 528"/>
                <a:gd name="T7" fmla="*/ 138 h 330"/>
                <a:gd name="T8" fmla="*/ 505 w 528"/>
                <a:gd name="T9" fmla="*/ 199 h 330"/>
                <a:gd name="T10" fmla="*/ 520 w 528"/>
                <a:gd name="T11" fmla="*/ 245 h 330"/>
                <a:gd name="T12" fmla="*/ 482 w 528"/>
                <a:gd name="T13" fmla="*/ 275 h 330"/>
                <a:gd name="T14" fmla="*/ 459 w 528"/>
                <a:gd name="T15" fmla="*/ 321 h 330"/>
                <a:gd name="T16" fmla="*/ 375 w 528"/>
                <a:gd name="T17" fmla="*/ 306 h 330"/>
                <a:gd name="T18" fmla="*/ 336 w 528"/>
                <a:gd name="T19" fmla="*/ 283 h 330"/>
                <a:gd name="T20" fmla="*/ 283 w 528"/>
                <a:gd name="T21" fmla="*/ 283 h 330"/>
                <a:gd name="T22" fmla="*/ 283 w 528"/>
                <a:gd name="T23" fmla="*/ 283 h 330"/>
                <a:gd name="T24" fmla="*/ 260 w 528"/>
                <a:gd name="T25" fmla="*/ 245 h 330"/>
                <a:gd name="T26" fmla="*/ 222 w 528"/>
                <a:gd name="T27" fmla="*/ 222 h 330"/>
                <a:gd name="T28" fmla="*/ 207 w 528"/>
                <a:gd name="T29" fmla="*/ 168 h 330"/>
                <a:gd name="T30" fmla="*/ 161 w 528"/>
                <a:gd name="T31" fmla="*/ 206 h 330"/>
                <a:gd name="T32" fmla="*/ 107 w 528"/>
                <a:gd name="T33" fmla="*/ 222 h 330"/>
                <a:gd name="T34" fmla="*/ 0 w 528"/>
                <a:gd name="T35" fmla="*/ 206 h 330"/>
                <a:gd name="T36" fmla="*/ 0 w 528"/>
                <a:gd name="T37" fmla="*/ 206 h 330"/>
                <a:gd name="T38" fmla="*/ 8 w 528"/>
                <a:gd name="T39" fmla="*/ 123 h 330"/>
                <a:gd name="T40" fmla="*/ 38 w 528"/>
                <a:gd name="T41" fmla="*/ 39 h 330"/>
                <a:gd name="T42" fmla="*/ 100 w 528"/>
                <a:gd name="T43" fmla="*/ 16 h 330"/>
                <a:gd name="T44" fmla="*/ 252 w 528"/>
                <a:gd name="T45" fmla="*/ 62 h 330"/>
                <a:gd name="T46" fmla="*/ 474 w 528"/>
                <a:gd name="T47" fmla="*/ 10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8" h="330">
                  <a:moveTo>
                    <a:pt x="474" y="100"/>
                  </a:moveTo>
                  <a:lnTo>
                    <a:pt x="474" y="100"/>
                  </a:lnTo>
                  <a:cubicBezTo>
                    <a:pt x="474" y="107"/>
                    <a:pt x="474" y="107"/>
                    <a:pt x="482" y="115"/>
                  </a:cubicBezTo>
                  <a:cubicBezTo>
                    <a:pt x="482" y="130"/>
                    <a:pt x="505" y="123"/>
                    <a:pt x="505" y="138"/>
                  </a:cubicBezTo>
                  <a:cubicBezTo>
                    <a:pt x="512" y="153"/>
                    <a:pt x="505" y="176"/>
                    <a:pt x="505" y="199"/>
                  </a:cubicBezTo>
                  <a:cubicBezTo>
                    <a:pt x="505" y="214"/>
                    <a:pt x="527" y="229"/>
                    <a:pt x="520" y="245"/>
                  </a:cubicBezTo>
                  <a:cubicBezTo>
                    <a:pt x="512" y="260"/>
                    <a:pt x="489" y="260"/>
                    <a:pt x="482" y="275"/>
                  </a:cubicBezTo>
                  <a:cubicBezTo>
                    <a:pt x="466" y="283"/>
                    <a:pt x="482" y="314"/>
                    <a:pt x="459" y="321"/>
                  </a:cubicBezTo>
                  <a:cubicBezTo>
                    <a:pt x="436" y="329"/>
                    <a:pt x="405" y="321"/>
                    <a:pt x="375" y="306"/>
                  </a:cubicBezTo>
                  <a:cubicBezTo>
                    <a:pt x="359" y="306"/>
                    <a:pt x="352" y="283"/>
                    <a:pt x="336" y="283"/>
                  </a:cubicBezTo>
                  <a:cubicBezTo>
                    <a:pt x="321" y="275"/>
                    <a:pt x="298" y="283"/>
                    <a:pt x="283" y="283"/>
                  </a:cubicBezTo>
                  <a:lnTo>
                    <a:pt x="283" y="283"/>
                  </a:lnTo>
                  <a:cubicBezTo>
                    <a:pt x="275" y="268"/>
                    <a:pt x="268" y="252"/>
                    <a:pt x="260" y="245"/>
                  </a:cubicBezTo>
                  <a:cubicBezTo>
                    <a:pt x="252" y="237"/>
                    <a:pt x="237" y="237"/>
                    <a:pt x="222" y="222"/>
                  </a:cubicBezTo>
                  <a:cubicBezTo>
                    <a:pt x="214" y="206"/>
                    <a:pt x="222" y="176"/>
                    <a:pt x="207" y="168"/>
                  </a:cubicBezTo>
                  <a:cubicBezTo>
                    <a:pt x="184" y="168"/>
                    <a:pt x="184" y="199"/>
                    <a:pt x="161" y="206"/>
                  </a:cubicBezTo>
                  <a:cubicBezTo>
                    <a:pt x="146" y="214"/>
                    <a:pt x="123" y="222"/>
                    <a:pt x="107" y="222"/>
                  </a:cubicBezTo>
                  <a:cubicBezTo>
                    <a:pt x="69" y="222"/>
                    <a:pt x="38" y="206"/>
                    <a:pt x="0" y="206"/>
                  </a:cubicBezTo>
                  <a:lnTo>
                    <a:pt x="0" y="206"/>
                  </a:lnTo>
                  <a:cubicBezTo>
                    <a:pt x="0" y="176"/>
                    <a:pt x="0" y="153"/>
                    <a:pt x="8" y="123"/>
                  </a:cubicBezTo>
                  <a:cubicBezTo>
                    <a:pt x="23" y="100"/>
                    <a:pt x="8" y="62"/>
                    <a:pt x="38" y="39"/>
                  </a:cubicBezTo>
                  <a:cubicBezTo>
                    <a:pt x="54" y="23"/>
                    <a:pt x="77" y="23"/>
                    <a:pt x="100" y="16"/>
                  </a:cubicBezTo>
                  <a:cubicBezTo>
                    <a:pt x="146" y="0"/>
                    <a:pt x="207" y="39"/>
                    <a:pt x="252" y="62"/>
                  </a:cubicBezTo>
                  <a:cubicBezTo>
                    <a:pt x="313" y="84"/>
                    <a:pt x="398" y="92"/>
                    <a:pt x="474" y="10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88" name="Freeform 140"/>
            <p:cNvSpPr>
              <a:spLocks noChangeArrowheads="1"/>
            </p:cNvSpPr>
            <p:nvPr/>
          </p:nvSpPr>
          <p:spPr bwMode="auto">
            <a:xfrm>
              <a:off x="5284444" y="4738689"/>
              <a:ext cx="236522" cy="173037"/>
            </a:xfrm>
            <a:custGeom>
              <a:avLst/>
              <a:gdLst>
                <a:gd name="T0" fmla="*/ 244 w 657"/>
                <a:gd name="T1" fmla="*/ 8 h 482"/>
                <a:gd name="T2" fmla="*/ 244 w 657"/>
                <a:gd name="T3" fmla="*/ 8 h 482"/>
                <a:gd name="T4" fmla="*/ 374 w 657"/>
                <a:gd name="T5" fmla="*/ 46 h 482"/>
                <a:gd name="T6" fmla="*/ 244 w 657"/>
                <a:gd name="T7" fmla="*/ 46 h 482"/>
                <a:gd name="T8" fmla="*/ 244 w 657"/>
                <a:gd name="T9" fmla="*/ 46 h 482"/>
                <a:gd name="T10" fmla="*/ 252 w 657"/>
                <a:gd name="T11" fmla="*/ 61 h 482"/>
                <a:gd name="T12" fmla="*/ 275 w 657"/>
                <a:gd name="T13" fmla="*/ 84 h 482"/>
                <a:gd name="T14" fmla="*/ 275 w 657"/>
                <a:gd name="T15" fmla="*/ 145 h 482"/>
                <a:gd name="T16" fmla="*/ 290 w 657"/>
                <a:gd name="T17" fmla="*/ 191 h 482"/>
                <a:gd name="T18" fmla="*/ 252 w 657"/>
                <a:gd name="T19" fmla="*/ 221 h 482"/>
                <a:gd name="T20" fmla="*/ 229 w 657"/>
                <a:gd name="T21" fmla="*/ 267 h 482"/>
                <a:gd name="T22" fmla="*/ 145 w 657"/>
                <a:gd name="T23" fmla="*/ 252 h 482"/>
                <a:gd name="T24" fmla="*/ 106 w 657"/>
                <a:gd name="T25" fmla="*/ 229 h 482"/>
                <a:gd name="T26" fmla="*/ 53 w 657"/>
                <a:gd name="T27" fmla="*/ 229 h 482"/>
                <a:gd name="T28" fmla="*/ 53 w 657"/>
                <a:gd name="T29" fmla="*/ 229 h 482"/>
                <a:gd name="T30" fmla="*/ 7 w 657"/>
                <a:gd name="T31" fmla="*/ 260 h 482"/>
                <a:gd name="T32" fmla="*/ 91 w 657"/>
                <a:gd name="T33" fmla="*/ 321 h 482"/>
                <a:gd name="T34" fmla="*/ 99 w 657"/>
                <a:gd name="T35" fmla="*/ 351 h 482"/>
                <a:gd name="T36" fmla="*/ 145 w 657"/>
                <a:gd name="T37" fmla="*/ 366 h 482"/>
                <a:gd name="T38" fmla="*/ 175 w 657"/>
                <a:gd name="T39" fmla="*/ 405 h 482"/>
                <a:gd name="T40" fmla="*/ 191 w 657"/>
                <a:gd name="T41" fmla="*/ 466 h 482"/>
                <a:gd name="T42" fmla="*/ 221 w 657"/>
                <a:gd name="T43" fmla="*/ 443 h 482"/>
                <a:gd name="T44" fmla="*/ 267 w 657"/>
                <a:gd name="T45" fmla="*/ 481 h 482"/>
                <a:gd name="T46" fmla="*/ 336 w 657"/>
                <a:gd name="T47" fmla="*/ 435 h 482"/>
                <a:gd name="T48" fmla="*/ 358 w 657"/>
                <a:gd name="T49" fmla="*/ 466 h 482"/>
                <a:gd name="T50" fmla="*/ 358 w 657"/>
                <a:gd name="T51" fmla="*/ 466 h 482"/>
                <a:gd name="T52" fmla="*/ 404 w 657"/>
                <a:gd name="T53" fmla="*/ 435 h 482"/>
                <a:gd name="T54" fmla="*/ 458 w 657"/>
                <a:gd name="T55" fmla="*/ 374 h 482"/>
                <a:gd name="T56" fmla="*/ 550 w 657"/>
                <a:gd name="T57" fmla="*/ 374 h 482"/>
                <a:gd name="T58" fmla="*/ 633 w 657"/>
                <a:gd name="T59" fmla="*/ 321 h 482"/>
                <a:gd name="T60" fmla="*/ 633 w 657"/>
                <a:gd name="T61" fmla="*/ 321 h 482"/>
                <a:gd name="T62" fmla="*/ 641 w 657"/>
                <a:gd name="T63" fmla="*/ 252 h 482"/>
                <a:gd name="T64" fmla="*/ 633 w 657"/>
                <a:gd name="T65" fmla="*/ 229 h 482"/>
                <a:gd name="T66" fmla="*/ 656 w 657"/>
                <a:gd name="T67" fmla="*/ 214 h 482"/>
                <a:gd name="T68" fmla="*/ 649 w 657"/>
                <a:gd name="T69" fmla="*/ 168 h 482"/>
                <a:gd name="T70" fmla="*/ 618 w 657"/>
                <a:gd name="T71" fmla="*/ 137 h 482"/>
                <a:gd name="T72" fmla="*/ 618 w 657"/>
                <a:gd name="T73" fmla="*/ 137 h 482"/>
                <a:gd name="T74" fmla="*/ 550 w 657"/>
                <a:gd name="T75" fmla="*/ 91 h 482"/>
                <a:gd name="T76" fmla="*/ 473 w 657"/>
                <a:gd name="T77" fmla="*/ 23 h 482"/>
                <a:gd name="T78" fmla="*/ 244 w 657"/>
                <a:gd name="T79" fmla="*/ 0 h 482"/>
                <a:gd name="T80" fmla="*/ 244 w 657"/>
                <a:gd name="T81" fmla="*/ 0 h 482"/>
                <a:gd name="T82" fmla="*/ 244 w 657"/>
                <a:gd name="T83" fmla="*/ 8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7" h="482">
                  <a:moveTo>
                    <a:pt x="244" y="8"/>
                  </a:moveTo>
                  <a:lnTo>
                    <a:pt x="244" y="8"/>
                  </a:lnTo>
                  <a:cubicBezTo>
                    <a:pt x="297" y="15"/>
                    <a:pt x="351" y="30"/>
                    <a:pt x="374" y="46"/>
                  </a:cubicBezTo>
                  <a:cubicBezTo>
                    <a:pt x="336" y="46"/>
                    <a:pt x="290" y="46"/>
                    <a:pt x="244" y="46"/>
                  </a:cubicBezTo>
                  <a:lnTo>
                    <a:pt x="244" y="46"/>
                  </a:lnTo>
                  <a:cubicBezTo>
                    <a:pt x="244" y="53"/>
                    <a:pt x="244" y="53"/>
                    <a:pt x="252" y="61"/>
                  </a:cubicBezTo>
                  <a:cubicBezTo>
                    <a:pt x="252" y="76"/>
                    <a:pt x="275" y="69"/>
                    <a:pt x="275" y="84"/>
                  </a:cubicBezTo>
                  <a:cubicBezTo>
                    <a:pt x="282" y="99"/>
                    <a:pt x="275" y="122"/>
                    <a:pt x="275" y="145"/>
                  </a:cubicBezTo>
                  <a:cubicBezTo>
                    <a:pt x="275" y="160"/>
                    <a:pt x="297" y="175"/>
                    <a:pt x="290" y="191"/>
                  </a:cubicBezTo>
                  <a:cubicBezTo>
                    <a:pt x="282" y="206"/>
                    <a:pt x="259" y="206"/>
                    <a:pt x="252" y="221"/>
                  </a:cubicBezTo>
                  <a:cubicBezTo>
                    <a:pt x="236" y="229"/>
                    <a:pt x="252" y="260"/>
                    <a:pt x="229" y="267"/>
                  </a:cubicBezTo>
                  <a:cubicBezTo>
                    <a:pt x="206" y="275"/>
                    <a:pt x="175" y="267"/>
                    <a:pt x="145" y="252"/>
                  </a:cubicBezTo>
                  <a:cubicBezTo>
                    <a:pt x="129" y="252"/>
                    <a:pt x="122" y="229"/>
                    <a:pt x="106" y="229"/>
                  </a:cubicBezTo>
                  <a:cubicBezTo>
                    <a:pt x="91" y="221"/>
                    <a:pt x="68" y="229"/>
                    <a:pt x="53" y="229"/>
                  </a:cubicBezTo>
                  <a:lnTo>
                    <a:pt x="53" y="229"/>
                  </a:lnTo>
                  <a:cubicBezTo>
                    <a:pt x="38" y="237"/>
                    <a:pt x="0" y="244"/>
                    <a:pt x="7" y="260"/>
                  </a:cubicBezTo>
                  <a:cubicBezTo>
                    <a:pt x="22" y="290"/>
                    <a:pt x="68" y="298"/>
                    <a:pt x="91" y="321"/>
                  </a:cubicBezTo>
                  <a:cubicBezTo>
                    <a:pt x="106" y="328"/>
                    <a:pt x="91" y="344"/>
                    <a:pt x="99" y="351"/>
                  </a:cubicBezTo>
                  <a:cubicBezTo>
                    <a:pt x="114" y="366"/>
                    <a:pt x="129" y="359"/>
                    <a:pt x="145" y="366"/>
                  </a:cubicBezTo>
                  <a:cubicBezTo>
                    <a:pt x="160" y="374"/>
                    <a:pt x="168" y="389"/>
                    <a:pt x="175" y="405"/>
                  </a:cubicBezTo>
                  <a:cubicBezTo>
                    <a:pt x="191" y="427"/>
                    <a:pt x="175" y="458"/>
                    <a:pt x="191" y="466"/>
                  </a:cubicBezTo>
                  <a:cubicBezTo>
                    <a:pt x="206" y="473"/>
                    <a:pt x="206" y="443"/>
                    <a:pt x="221" y="443"/>
                  </a:cubicBezTo>
                  <a:cubicBezTo>
                    <a:pt x="236" y="443"/>
                    <a:pt x="244" y="481"/>
                    <a:pt x="267" y="481"/>
                  </a:cubicBezTo>
                  <a:cubicBezTo>
                    <a:pt x="290" y="473"/>
                    <a:pt x="305" y="435"/>
                    <a:pt x="336" y="435"/>
                  </a:cubicBezTo>
                  <a:cubicBezTo>
                    <a:pt x="343" y="435"/>
                    <a:pt x="351" y="450"/>
                    <a:pt x="358" y="466"/>
                  </a:cubicBezTo>
                  <a:lnTo>
                    <a:pt x="358" y="466"/>
                  </a:lnTo>
                  <a:cubicBezTo>
                    <a:pt x="374" y="450"/>
                    <a:pt x="389" y="443"/>
                    <a:pt x="404" y="435"/>
                  </a:cubicBezTo>
                  <a:cubicBezTo>
                    <a:pt x="427" y="412"/>
                    <a:pt x="435" y="389"/>
                    <a:pt x="458" y="374"/>
                  </a:cubicBezTo>
                  <a:cubicBezTo>
                    <a:pt x="488" y="366"/>
                    <a:pt x="519" y="382"/>
                    <a:pt x="550" y="374"/>
                  </a:cubicBezTo>
                  <a:cubicBezTo>
                    <a:pt x="580" y="366"/>
                    <a:pt x="603" y="336"/>
                    <a:pt x="633" y="321"/>
                  </a:cubicBezTo>
                  <a:lnTo>
                    <a:pt x="633" y="321"/>
                  </a:lnTo>
                  <a:cubicBezTo>
                    <a:pt x="633" y="298"/>
                    <a:pt x="641" y="275"/>
                    <a:pt x="641" y="252"/>
                  </a:cubicBezTo>
                  <a:cubicBezTo>
                    <a:pt x="641" y="244"/>
                    <a:pt x="633" y="237"/>
                    <a:pt x="633" y="229"/>
                  </a:cubicBezTo>
                  <a:cubicBezTo>
                    <a:pt x="633" y="221"/>
                    <a:pt x="649" y="221"/>
                    <a:pt x="656" y="214"/>
                  </a:cubicBezTo>
                  <a:cubicBezTo>
                    <a:pt x="656" y="198"/>
                    <a:pt x="656" y="183"/>
                    <a:pt x="649" y="168"/>
                  </a:cubicBezTo>
                  <a:cubicBezTo>
                    <a:pt x="641" y="152"/>
                    <a:pt x="626" y="145"/>
                    <a:pt x="618" y="137"/>
                  </a:cubicBezTo>
                  <a:lnTo>
                    <a:pt x="618" y="137"/>
                  </a:lnTo>
                  <a:cubicBezTo>
                    <a:pt x="595" y="122"/>
                    <a:pt x="572" y="107"/>
                    <a:pt x="550" y="91"/>
                  </a:cubicBezTo>
                  <a:cubicBezTo>
                    <a:pt x="519" y="69"/>
                    <a:pt x="504" y="38"/>
                    <a:pt x="473" y="23"/>
                  </a:cubicBezTo>
                  <a:cubicBezTo>
                    <a:pt x="397" y="0"/>
                    <a:pt x="320" y="8"/>
                    <a:pt x="244" y="0"/>
                  </a:cubicBezTo>
                  <a:lnTo>
                    <a:pt x="244" y="0"/>
                  </a:lnTo>
                  <a:cubicBezTo>
                    <a:pt x="244" y="0"/>
                    <a:pt x="244" y="0"/>
                    <a:pt x="244" y="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89" name="Freeform 141"/>
            <p:cNvSpPr>
              <a:spLocks noChangeArrowheads="1"/>
            </p:cNvSpPr>
            <p:nvPr/>
          </p:nvSpPr>
          <p:spPr bwMode="auto">
            <a:xfrm>
              <a:off x="5284444" y="3732213"/>
              <a:ext cx="939739" cy="822325"/>
            </a:xfrm>
            <a:custGeom>
              <a:avLst/>
              <a:gdLst>
                <a:gd name="T0" fmla="*/ 175 w 2612"/>
                <a:gd name="T1" fmla="*/ 810 h 2285"/>
                <a:gd name="T2" fmla="*/ 22 w 2612"/>
                <a:gd name="T3" fmla="*/ 749 h 2285"/>
                <a:gd name="T4" fmla="*/ 236 w 2612"/>
                <a:gd name="T5" fmla="*/ 672 h 2285"/>
                <a:gd name="T6" fmla="*/ 244 w 2612"/>
                <a:gd name="T7" fmla="*/ 512 h 2285"/>
                <a:gd name="T8" fmla="*/ 404 w 2612"/>
                <a:gd name="T9" fmla="*/ 436 h 2285"/>
                <a:gd name="T10" fmla="*/ 641 w 2612"/>
                <a:gd name="T11" fmla="*/ 344 h 2285"/>
                <a:gd name="T12" fmla="*/ 802 w 2612"/>
                <a:gd name="T13" fmla="*/ 252 h 2285"/>
                <a:gd name="T14" fmla="*/ 847 w 2612"/>
                <a:gd name="T15" fmla="*/ 153 h 2285"/>
                <a:gd name="T16" fmla="*/ 1107 w 2612"/>
                <a:gd name="T17" fmla="*/ 138 h 2285"/>
                <a:gd name="T18" fmla="*/ 1199 w 2612"/>
                <a:gd name="T19" fmla="*/ 153 h 2285"/>
                <a:gd name="T20" fmla="*/ 1252 w 2612"/>
                <a:gd name="T21" fmla="*/ 0 h 2285"/>
                <a:gd name="T22" fmla="*/ 1390 w 2612"/>
                <a:gd name="T23" fmla="*/ 69 h 2285"/>
                <a:gd name="T24" fmla="*/ 1466 w 2612"/>
                <a:gd name="T25" fmla="*/ 46 h 2285"/>
                <a:gd name="T26" fmla="*/ 1604 w 2612"/>
                <a:gd name="T27" fmla="*/ 92 h 2285"/>
                <a:gd name="T28" fmla="*/ 1726 w 2612"/>
                <a:gd name="T29" fmla="*/ 61 h 2285"/>
                <a:gd name="T30" fmla="*/ 1840 w 2612"/>
                <a:gd name="T31" fmla="*/ 161 h 2285"/>
                <a:gd name="T32" fmla="*/ 1986 w 2612"/>
                <a:gd name="T33" fmla="*/ 206 h 2285"/>
                <a:gd name="T34" fmla="*/ 2123 w 2612"/>
                <a:gd name="T35" fmla="*/ 214 h 2285"/>
                <a:gd name="T36" fmla="*/ 2169 w 2612"/>
                <a:gd name="T37" fmla="*/ 405 h 2285"/>
                <a:gd name="T38" fmla="*/ 2192 w 2612"/>
                <a:gd name="T39" fmla="*/ 649 h 2285"/>
                <a:gd name="T40" fmla="*/ 2481 w 2612"/>
                <a:gd name="T41" fmla="*/ 840 h 2285"/>
                <a:gd name="T42" fmla="*/ 2466 w 2612"/>
                <a:gd name="T43" fmla="*/ 978 h 2285"/>
                <a:gd name="T44" fmla="*/ 2435 w 2612"/>
                <a:gd name="T45" fmla="*/ 1070 h 2285"/>
                <a:gd name="T46" fmla="*/ 2404 w 2612"/>
                <a:gd name="T47" fmla="*/ 1192 h 2285"/>
                <a:gd name="T48" fmla="*/ 2557 w 2612"/>
                <a:gd name="T49" fmla="*/ 1291 h 2285"/>
                <a:gd name="T50" fmla="*/ 2496 w 2612"/>
                <a:gd name="T51" fmla="*/ 1474 h 2285"/>
                <a:gd name="T52" fmla="*/ 2314 w 2612"/>
                <a:gd name="T53" fmla="*/ 1704 h 2285"/>
                <a:gd name="T54" fmla="*/ 2215 w 2612"/>
                <a:gd name="T55" fmla="*/ 1864 h 2285"/>
                <a:gd name="T56" fmla="*/ 2161 w 2612"/>
                <a:gd name="T57" fmla="*/ 1940 h 2285"/>
                <a:gd name="T58" fmla="*/ 2299 w 2612"/>
                <a:gd name="T59" fmla="*/ 2032 h 2285"/>
                <a:gd name="T60" fmla="*/ 2261 w 2612"/>
                <a:gd name="T61" fmla="*/ 2177 h 2285"/>
                <a:gd name="T62" fmla="*/ 2138 w 2612"/>
                <a:gd name="T63" fmla="*/ 2200 h 2285"/>
                <a:gd name="T64" fmla="*/ 2008 w 2612"/>
                <a:gd name="T65" fmla="*/ 2246 h 2285"/>
                <a:gd name="T66" fmla="*/ 1817 w 2612"/>
                <a:gd name="T67" fmla="*/ 2215 h 2285"/>
                <a:gd name="T68" fmla="*/ 1718 w 2612"/>
                <a:gd name="T69" fmla="*/ 2284 h 2285"/>
                <a:gd name="T70" fmla="*/ 1810 w 2612"/>
                <a:gd name="T71" fmla="*/ 2108 h 2285"/>
                <a:gd name="T72" fmla="*/ 1688 w 2612"/>
                <a:gd name="T73" fmla="*/ 2101 h 2285"/>
                <a:gd name="T74" fmla="*/ 1535 w 2612"/>
                <a:gd name="T75" fmla="*/ 2070 h 2285"/>
                <a:gd name="T76" fmla="*/ 1405 w 2612"/>
                <a:gd name="T77" fmla="*/ 2108 h 2285"/>
                <a:gd name="T78" fmla="*/ 1313 w 2612"/>
                <a:gd name="T79" fmla="*/ 2009 h 2285"/>
                <a:gd name="T80" fmla="*/ 1077 w 2612"/>
                <a:gd name="T81" fmla="*/ 1887 h 2285"/>
                <a:gd name="T82" fmla="*/ 840 w 2612"/>
                <a:gd name="T83" fmla="*/ 1787 h 2285"/>
                <a:gd name="T84" fmla="*/ 771 w 2612"/>
                <a:gd name="T85" fmla="*/ 1658 h 2285"/>
                <a:gd name="T86" fmla="*/ 840 w 2612"/>
                <a:gd name="T87" fmla="*/ 1368 h 2285"/>
                <a:gd name="T88" fmla="*/ 985 w 2612"/>
                <a:gd name="T89" fmla="*/ 1352 h 2285"/>
                <a:gd name="T90" fmla="*/ 679 w 2612"/>
                <a:gd name="T91" fmla="*/ 1322 h 2285"/>
                <a:gd name="T92" fmla="*/ 580 w 2612"/>
                <a:gd name="T93" fmla="*/ 1123 h 2285"/>
                <a:gd name="T94" fmla="*/ 366 w 2612"/>
                <a:gd name="T95" fmla="*/ 1176 h 2285"/>
                <a:gd name="T96" fmla="*/ 229 w 2612"/>
                <a:gd name="T97" fmla="*/ 1237 h 2285"/>
                <a:gd name="T98" fmla="*/ 137 w 2612"/>
                <a:gd name="T99" fmla="*/ 1306 h 2285"/>
                <a:gd name="T100" fmla="*/ 122 w 2612"/>
                <a:gd name="T101" fmla="*/ 1154 h 2285"/>
                <a:gd name="T102" fmla="*/ 213 w 2612"/>
                <a:gd name="T103" fmla="*/ 1039 h 2285"/>
                <a:gd name="T104" fmla="*/ 175 w 2612"/>
                <a:gd name="T105" fmla="*/ 917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12" h="2285">
                  <a:moveTo>
                    <a:pt x="175" y="917"/>
                  </a:moveTo>
                  <a:lnTo>
                    <a:pt x="175" y="917"/>
                  </a:lnTo>
                  <a:cubicBezTo>
                    <a:pt x="175" y="886"/>
                    <a:pt x="198" y="840"/>
                    <a:pt x="175" y="810"/>
                  </a:cubicBezTo>
                  <a:cubicBezTo>
                    <a:pt x="160" y="795"/>
                    <a:pt x="129" y="840"/>
                    <a:pt x="106" y="848"/>
                  </a:cubicBezTo>
                  <a:cubicBezTo>
                    <a:pt x="83" y="848"/>
                    <a:pt x="45" y="856"/>
                    <a:pt x="22" y="833"/>
                  </a:cubicBezTo>
                  <a:cubicBezTo>
                    <a:pt x="7" y="810"/>
                    <a:pt x="0" y="764"/>
                    <a:pt x="22" y="749"/>
                  </a:cubicBezTo>
                  <a:cubicBezTo>
                    <a:pt x="53" y="726"/>
                    <a:pt x="99" y="749"/>
                    <a:pt x="137" y="741"/>
                  </a:cubicBezTo>
                  <a:cubicBezTo>
                    <a:pt x="175" y="733"/>
                    <a:pt x="206" y="726"/>
                    <a:pt x="236" y="710"/>
                  </a:cubicBezTo>
                  <a:cubicBezTo>
                    <a:pt x="244" y="703"/>
                    <a:pt x="236" y="688"/>
                    <a:pt x="236" y="672"/>
                  </a:cubicBezTo>
                  <a:cubicBezTo>
                    <a:pt x="229" y="665"/>
                    <a:pt x="206" y="665"/>
                    <a:pt x="213" y="657"/>
                  </a:cubicBezTo>
                  <a:cubicBezTo>
                    <a:pt x="213" y="626"/>
                    <a:pt x="236" y="611"/>
                    <a:pt x="244" y="581"/>
                  </a:cubicBezTo>
                  <a:cubicBezTo>
                    <a:pt x="252" y="558"/>
                    <a:pt x="236" y="535"/>
                    <a:pt x="244" y="512"/>
                  </a:cubicBezTo>
                  <a:cubicBezTo>
                    <a:pt x="259" y="489"/>
                    <a:pt x="290" y="497"/>
                    <a:pt x="305" y="481"/>
                  </a:cubicBezTo>
                  <a:cubicBezTo>
                    <a:pt x="328" y="458"/>
                    <a:pt x="320" y="405"/>
                    <a:pt x="351" y="390"/>
                  </a:cubicBezTo>
                  <a:cubicBezTo>
                    <a:pt x="374" y="382"/>
                    <a:pt x="389" y="420"/>
                    <a:pt x="404" y="436"/>
                  </a:cubicBezTo>
                  <a:cubicBezTo>
                    <a:pt x="427" y="451"/>
                    <a:pt x="443" y="497"/>
                    <a:pt x="465" y="481"/>
                  </a:cubicBezTo>
                  <a:cubicBezTo>
                    <a:pt x="527" y="443"/>
                    <a:pt x="534" y="359"/>
                    <a:pt x="588" y="321"/>
                  </a:cubicBezTo>
                  <a:cubicBezTo>
                    <a:pt x="603" y="306"/>
                    <a:pt x="626" y="351"/>
                    <a:pt x="641" y="344"/>
                  </a:cubicBezTo>
                  <a:cubicBezTo>
                    <a:pt x="664" y="329"/>
                    <a:pt x="664" y="290"/>
                    <a:pt x="687" y="268"/>
                  </a:cubicBezTo>
                  <a:cubicBezTo>
                    <a:pt x="702" y="252"/>
                    <a:pt x="733" y="252"/>
                    <a:pt x="748" y="252"/>
                  </a:cubicBezTo>
                  <a:cubicBezTo>
                    <a:pt x="771" y="252"/>
                    <a:pt x="786" y="260"/>
                    <a:pt x="802" y="252"/>
                  </a:cubicBezTo>
                  <a:cubicBezTo>
                    <a:pt x="817" y="245"/>
                    <a:pt x="825" y="229"/>
                    <a:pt x="840" y="214"/>
                  </a:cubicBezTo>
                  <a:cubicBezTo>
                    <a:pt x="847" y="206"/>
                    <a:pt x="863" y="206"/>
                    <a:pt x="870" y="191"/>
                  </a:cubicBezTo>
                  <a:cubicBezTo>
                    <a:pt x="870" y="176"/>
                    <a:pt x="847" y="168"/>
                    <a:pt x="847" y="153"/>
                  </a:cubicBezTo>
                  <a:cubicBezTo>
                    <a:pt x="855" y="138"/>
                    <a:pt x="863" y="115"/>
                    <a:pt x="878" y="115"/>
                  </a:cubicBezTo>
                  <a:cubicBezTo>
                    <a:pt x="931" y="115"/>
                    <a:pt x="969" y="153"/>
                    <a:pt x="1015" y="153"/>
                  </a:cubicBezTo>
                  <a:cubicBezTo>
                    <a:pt x="1046" y="161"/>
                    <a:pt x="1077" y="138"/>
                    <a:pt x="1107" y="138"/>
                  </a:cubicBezTo>
                  <a:cubicBezTo>
                    <a:pt x="1122" y="138"/>
                    <a:pt x="1122" y="168"/>
                    <a:pt x="1130" y="168"/>
                  </a:cubicBezTo>
                  <a:cubicBezTo>
                    <a:pt x="1145" y="168"/>
                    <a:pt x="1153" y="145"/>
                    <a:pt x="1168" y="138"/>
                  </a:cubicBezTo>
                  <a:cubicBezTo>
                    <a:pt x="1176" y="138"/>
                    <a:pt x="1183" y="161"/>
                    <a:pt x="1199" y="153"/>
                  </a:cubicBezTo>
                  <a:cubicBezTo>
                    <a:pt x="1214" y="145"/>
                    <a:pt x="1214" y="122"/>
                    <a:pt x="1222" y="99"/>
                  </a:cubicBezTo>
                  <a:cubicBezTo>
                    <a:pt x="1222" y="76"/>
                    <a:pt x="1206" y="54"/>
                    <a:pt x="1214" y="31"/>
                  </a:cubicBezTo>
                  <a:cubicBezTo>
                    <a:pt x="1222" y="15"/>
                    <a:pt x="1237" y="0"/>
                    <a:pt x="1252" y="0"/>
                  </a:cubicBezTo>
                  <a:cubicBezTo>
                    <a:pt x="1275" y="8"/>
                    <a:pt x="1290" y="31"/>
                    <a:pt x="1306" y="46"/>
                  </a:cubicBezTo>
                  <a:cubicBezTo>
                    <a:pt x="1321" y="54"/>
                    <a:pt x="1329" y="69"/>
                    <a:pt x="1344" y="76"/>
                  </a:cubicBezTo>
                  <a:cubicBezTo>
                    <a:pt x="1359" y="76"/>
                    <a:pt x="1374" y="76"/>
                    <a:pt x="1390" y="69"/>
                  </a:cubicBezTo>
                  <a:cubicBezTo>
                    <a:pt x="1405" y="61"/>
                    <a:pt x="1405" y="31"/>
                    <a:pt x="1420" y="31"/>
                  </a:cubicBezTo>
                  <a:cubicBezTo>
                    <a:pt x="1436" y="23"/>
                    <a:pt x="1451" y="38"/>
                    <a:pt x="1466" y="46"/>
                  </a:cubicBezTo>
                  <a:lnTo>
                    <a:pt x="1466" y="46"/>
                  </a:lnTo>
                  <a:cubicBezTo>
                    <a:pt x="1481" y="54"/>
                    <a:pt x="1489" y="76"/>
                    <a:pt x="1504" y="76"/>
                  </a:cubicBezTo>
                  <a:cubicBezTo>
                    <a:pt x="1527" y="76"/>
                    <a:pt x="1542" y="38"/>
                    <a:pt x="1573" y="38"/>
                  </a:cubicBezTo>
                  <a:cubicBezTo>
                    <a:pt x="1588" y="46"/>
                    <a:pt x="1588" y="76"/>
                    <a:pt x="1604" y="92"/>
                  </a:cubicBezTo>
                  <a:cubicBezTo>
                    <a:pt x="1619" y="99"/>
                    <a:pt x="1642" y="99"/>
                    <a:pt x="1657" y="92"/>
                  </a:cubicBezTo>
                  <a:cubicBezTo>
                    <a:pt x="1672" y="84"/>
                    <a:pt x="1665" y="54"/>
                    <a:pt x="1680" y="46"/>
                  </a:cubicBezTo>
                  <a:cubicBezTo>
                    <a:pt x="1695" y="38"/>
                    <a:pt x="1711" y="61"/>
                    <a:pt x="1726" y="61"/>
                  </a:cubicBezTo>
                  <a:cubicBezTo>
                    <a:pt x="1756" y="61"/>
                    <a:pt x="1787" y="38"/>
                    <a:pt x="1810" y="54"/>
                  </a:cubicBezTo>
                  <a:cubicBezTo>
                    <a:pt x="1840" y="69"/>
                    <a:pt x="1840" y="107"/>
                    <a:pt x="1840" y="138"/>
                  </a:cubicBezTo>
                  <a:cubicBezTo>
                    <a:pt x="1848" y="145"/>
                    <a:pt x="1840" y="153"/>
                    <a:pt x="1840" y="161"/>
                  </a:cubicBezTo>
                  <a:cubicBezTo>
                    <a:pt x="1840" y="168"/>
                    <a:pt x="1833" y="176"/>
                    <a:pt x="1840" y="176"/>
                  </a:cubicBezTo>
                  <a:cubicBezTo>
                    <a:pt x="1856" y="176"/>
                    <a:pt x="1871" y="161"/>
                    <a:pt x="1886" y="168"/>
                  </a:cubicBezTo>
                  <a:cubicBezTo>
                    <a:pt x="1917" y="168"/>
                    <a:pt x="1947" y="206"/>
                    <a:pt x="1986" y="206"/>
                  </a:cubicBezTo>
                  <a:cubicBezTo>
                    <a:pt x="2001" y="206"/>
                    <a:pt x="2008" y="176"/>
                    <a:pt x="2031" y="176"/>
                  </a:cubicBezTo>
                  <a:cubicBezTo>
                    <a:pt x="2062" y="176"/>
                    <a:pt x="2092" y="199"/>
                    <a:pt x="2123" y="214"/>
                  </a:cubicBezTo>
                  <a:lnTo>
                    <a:pt x="2123" y="214"/>
                  </a:lnTo>
                  <a:cubicBezTo>
                    <a:pt x="2123" y="245"/>
                    <a:pt x="2108" y="275"/>
                    <a:pt x="2115" y="306"/>
                  </a:cubicBezTo>
                  <a:cubicBezTo>
                    <a:pt x="2115" y="329"/>
                    <a:pt x="2146" y="329"/>
                    <a:pt x="2153" y="344"/>
                  </a:cubicBezTo>
                  <a:cubicBezTo>
                    <a:pt x="2169" y="359"/>
                    <a:pt x="2169" y="382"/>
                    <a:pt x="2169" y="405"/>
                  </a:cubicBezTo>
                  <a:cubicBezTo>
                    <a:pt x="2153" y="443"/>
                    <a:pt x="2123" y="474"/>
                    <a:pt x="2115" y="512"/>
                  </a:cubicBezTo>
                  <a:cubicBezTo>
                    <a:pt x="2115" y="535"/>
                    <a:pt x="2146" y="543"/>
                    <a:pt x="2153" y="558"/>
                  </a:cubicBezTo>
                  <a:cubicBezTo>
                    <a:pt x="2169" y="588"/>
                    <a:pt x="2169" y="626"/>
                    <a:pt x="2192" y="649"/>
                  </a:cubicBezTo>
                  <a:cubicBezTo>
                    <a:pt x="2199" y="665"/>
                    <a:pt x="2215" y="672"/>
                    <a:pt x="2230" y="680"/>
                  </a:cubicBezTo>
                  <a:cubicBezTo>
                    <a:pt x="2230" y="680"/>
                    <a:pt x="2222" y="756"/>
                    <a:pt x="2283" y="779"/>
                  </a:cubicBezTo>
                  <a:cubicBezTo>
                    <a:pt x="2352" y="802"/>
                    <a:pt x="2427" y="802"/>
                    <a:pt x="2481" y="840"/>
                  </a:cubicBezTo>
                  <a:cubicBezTo>
                    <a:pt x="2496" y="848"/>
                    <a:pt x="2466" y="871"/>
                    <a:pt x="2466" y="894"/>
                  </a:cubicBezTo>
                  <a:cubicBezTo>
                    <a:pt x="2458" y="901"/>
                    <a:pt x="2458" y="917"/>
                    <a:pt x="2458" y="932"/>
                  </a:cubicBezTo>
                  <a:cubicBezTo>
                    <a:pt x="2458" y="947"/>
                    <a:pt x="2450" y="978"/>
                    <a:pt x="2466" y="978"/>
                  </a:cubicBezTo>
                  <a:cubicBezTo>
                    <a:pt x="2496" y="985"/>
                    <a:pt x="2534" y="947"/>
                    <a:pt x="2565" y="947"/>
                  </a:cubicBezTo>
                  <a:cubicBezTo>
                    <a:pt x="2580" y="955"/>
                    <a:pt x="2565" y="978"/>
                    <a:pt x="2557" y="985"/>
                  </a:cubicBezTo>
                  <a:cubicBezTo>
                    <a:pt x="2519" y="1016"/>
                    <a:pt x="2458" y="1024"/>
                    <a:pt x="2435" y="1070"/>
                  </a:cubicBezTo>
                  <a:cubicBezTo>
                    <a:pt x="2420" y="1093"/>
                    <a:pt x="2450" y="1123"/>
                    <a:pt x="2458" y="1146"/>
                  </a:cubicBezTo>
                  <a:cubicBezTo>
                    <a:pt x="2458" y="1161"/>
                    <a:pt x="2458" y="1176"/>
                    <a:pt x="2450" y="1176"/>
                  </a:cubicBezTo>
                  <a:cubicBezTo>
                    <a:pt x="2435" y="1192"/>
                    <a:pt x="2404" y="1176"/>
                    <a:pt x="2404" y="1192"/>
                  </a:cubicBezTo>
                  <a:cubicBezTo>
                    <a:pt x="2390" y="1215"/>
                    <a:pt x="2398" y="1245"/>
                    <a:pt x="2420" y="1253"/>
                  </a:cubicBezTo>
                  <a:cubicBezTo>
                    <a:pt x="2458" y="1283"/>
                    <a:pt x="2512" y="1276"/>
                    <a:pt x="2557" y="1291"/>
                  </a:cubicBezTo>
                  <a:lnTo>
                    <a:pt x="2557" y="1291"/>
                  </a:lnTo>
                  <a:cubicBezTo>
                    <a:pt x="2611" y="1375"/>
                    <a:pt x="2611" y="1375"/>
                    <a:pt x="2611" y="1375"/>
                  </a:cubicBezTo>
                  <a:lnTo>
                    <a:pt x="2611" y="1375"/>
                  </a:lnTo>
                  <a:cubicBezTo>
                    <a:pt x="2573" y="1383"/>
                    <a:pt x="2542" y="1413"/>
                    <a:pt x="2496" y="1474"/>
                  </a:cubicBezTo>
                  <a:cubicBezTo>
                    <a:pt x="2481" y="1505"/>
                    <a:pt x="2360" y="1604"/>
                    <a:pt x="2352" y="1620"/>
                  </a:cubicBezTo>
                  <a:lnTo>
                    <a:pt x="2352" y="1620"/>
                  </a:lnTo>
                  <a:cubicBezTo>
                    <a:pt x="2306" y="1642"/>
                    <a:pt x="2322" y="1681"/>
                    <a:pt x="2314" y="1704"/>
                  </a:cubicBezTo>
                  <a:cubicBezTo>
                    <a:pt x="2306" y="1719"/>
                    <a:pt x="2283" y="1726"/>
                    <a:pt x="2276" y="1749"/>
                  </a:cubicBezTo>
                  <a:cubicBezTo>
                    <a:pt x="2261" y="1780"/>
                    <a:pt x="2268" y="1818"/>
                    <a:pt x="2253" y="1841"/>
                  </a:cubicBezTo>
                  <a:cubicBezTo>
                    <a:pt x="2245" y="1856"/>
                    <a:pt x="2230" y="1856"/>
                    <a:pt x="2215" y="1864"/>
                  </a:cubicBezTo>
                  <a:cubicBezTo>
                    <a:pt x="2199" y="1864"/>
                    <a:pt x="2176" y="1841"/>
                    <a:pt x="2161" y="1849"/>
                  </a:cubicBezTo>
                  <a:cubicBezTo>
                    <a:pt x="2146" y="1864"/>
                    <a:pt x="2123" y="1887"/>
                    <a:pt x="2123" y="1910"/>
                  </a:cubicBezTo>
                  <a:cubicBezTo>
                    <a:pt x="2123" y="1925"/>
                    <a:pt x="2153" y="1925"/>
                    <a:pt x="2161" y="1940"/>
                  </a:cubicBezTo>
                  <a:cubicBezTo>
                    <a:pt x="2161" y="1956"/>
                    <a:pt x="2146" y="1979"/>
                    <a:pt x="2161" y="1986"/>
                  </a:cubicBezTo>
                  <a:cubicBezTo>
                    <a:pt x="2192" y="2001"/>
                    <a:pt x="2230" y="1979"/>
                    <a:pt x="2261" y="1994"/>
                  </a:cubicBezTo>
                  <a:cubicBezTo>
                    <a:pt x="2276" y="2001"/>
                    <a:pt x="2291" y="2017"/>
                    <a:pt x="2299" y="2032"/>
                  </a:cubicBezTo>
                  <a:cubicBezTo>
                    <a:pt x="2306" y="2055"/>
                    <a:pt x="2322" y="2085"/>
                    <a:pt x="2306" y="2108"/>
                  </a:cubicBezTo>
                  <a:cubicBezTo>
                    <a:pt x="2299" y="2131"/>
                    <a:pt x="2253" y="2116"/>
                    <a:pt x="2245" y="2139"/>
                  </a:cubicBezTo>
                  <a:cubicBezTo>
                    <a:pt x="2238" y="2147"/>
                    <a:pt x="2261" y="2162"/>
                    <a:pt x="2261" y="2177"/>
                  </a:cubicBezTo>
                  <a:cubicBezTo>
                    <a:pt x="2261" y="2185"/>
                    <a:pt x="2245" y="2185"/>
                    <a:pt x="2238" y="2185"/>
                  </a:cubicBezTo>
                  <a:cubicBezTo>
                    <a:pt x="2222" y="2185"/>
                    <a:pt x="2199" y="2169"/>
                    <a:pt x="2184" y="2169"/>
                  </a:cubicBezTo>
                  <a:cubicBezTo>
                    <a:pt x="2169" y="2177"/>
                    <a:pt x="2146" y="2185"/>
                    <a:pt x="2138" y="2200"/>
                  </a:cubicBezTo>
                  <a:cubicBezTo>
                    <a:pt x="2130" y="2208"/>
                    <a:pt x="2146" y="2238"/>
                    <a:pt x="2130" y="2246"/>
                  </a:cubicBezTo>
                  <a:cubicBezTo>
                    <a:pt x="2115" y="2261"/>
                    <a:pt x="2085" y="2269"/>
                    <a:pt x="2062" y="2269"/>
                  </a:cubicBezTo>
                  <a:cubicBezTo>
                    <a:pt x="2047" y="2269"/>
                    <a:pt x="2031" y="2246"/>
                    <a:pt x="2008" y="2246"/>
                  </a:cubicBezTo>
                  <a:cubicBezTo>
                    <a:pt x="1963" y="2238"/>
                    <a:pt x="1917" y="2254"/>
                    <a:pt x="1871" y="2246"/>
                  </a:cubicBezTo>
                  <a:cubicBezTo>
                    <a:pt x="1863" y="2238"/>
                    <a:pt x="1863" y="2215"/>
                    <a:pt x="1856" y="2208"/>
                  </a:cubicBezTo>
                  <a:cubicBezTo>
                    <a:pt x="1840" y="2208"/>
                    <a:pt x="1825" y="2208"/>
                    <a:pt x="1817" y="2215"/>
                  </a:cubicBezTo>
                  <a:cubicBezTo>
                    <a:pt x="1802" y="2231"/>
                    <a:pt x="1817" y="2254"/>
                    <a:pt x="1802" y="2269"/>
                  </a:cubicBezTo>
                  <a:cubicBezTo>
                    <a:pt x="1779" y="2284"/>
                    <a:pt x="1749" y="2276"/>
                    <a:pt x="1718" y="2284"/>
                  </a:cubicBezTo>
                  <a:lnTo>
                    <a:pt x="1718" y="2284"/>
                  </a:lnTo>
                  <a:cubicBezTo>
                    <a:pt x="1718" y="2261"/>
                    <a:pt x="1695" y="2231"/>
                    <a:pt x="1711" y="2208"/>
                  </a:cubicBezTo>
                  <a:cubicBezTo>
                    <a:pt x="1718" y="2185"/>
                    <a:pt x="1764" y="2192"/>
                    <a:pt x="1779" y="2169"/>
                  </a:cubicBezTo>
                  <a:cubicBezTo>
                    <a:pt x="1794" y="2154"/>
                    <a:pt x="1817" y="2131"/>
                    <a:pt x="1810" y="2108"/>
                  </a:cubicBezTo>
                  <a:cubicBezTo>
                    <a:pt x="1810" y="2085"/>
                    <a:pt x="1779" y="2085"/>
                    <a:pt x="1756" y="2085"/>
                  </a:cubicBezTo>
                  <a:cubicBezTo>
                    <a:pt x="1741" y="2085"/>
                    <a:pt x="1741" y="2108"/>
                    <a:pt x="1726" y="2108"/>
                  </a:cubicBezTo>
                  <a:cubicBezTo>
                    <a:pt x="1711" y="2108"/>
                    <a:pt x="1695" y="2101"/>
                    <a:pt x="1688" y="2101"/>
                  </a:cubicBezTo>
                  <a:cubicBezTo>
                    <a:pt x="1672" y="2108"/>
                    <a:pt x="1672" y="2131"/>
                    <a:pt x="1657" y="2131"/>
                  </a:cubicBezTo>
                  <a:cubicBezTo>
                    <a:pt x="1626" y="2131"/>
                    <a:pt x="1596" y="2131"/>
                    <a:pt x="1565" y="2116"/>
                  </a:cubicBezTo>
                  <a:cubicBezTo>
                    <a:pt x="1550" y="2108"/>
                    <a:pt x="1550" y="2085"/>
                    <a:pt x="1535" y="2070"/>
                  </a:cubicBezTo>
                  <a:cubicBezTo>
                    <a:pt x="1527" y="2062"/>
                    <a:pt x="1519" y="2055"/>
                    <a:pt x="1512" y="2062"/>
                  </a:cubicBezTo>
                  <a:cubicBezTo>
                    <a:pt x="1474" y="2070"/>
                    <a:pt x="1443" y="2093"/>
                    <a:pt x="1405" y="2108"/>
                  </a:cubicBezTo>
                  <a:lnTo>
                    <a:pt x="1405" y="2108"/>
                  </a:lnTo>
                  <a:cubicBezTo>
                    <a:pt x="1397" y="2085"/>
                    <a:pt x="1405" y="2047"/>
                    <a:pt x="1382" y="2024"/>
                  </a:cubicBezTo>
                  <a:cubicBezTo>
                    <a:pt x="1374" y="2017"/>
                    <a:pt x="1359" y="2055"/>
                    <a:pt x="1344" y="2047"/>
                  </a:cubicBezTo>
                  <a:cubicBezTo>
                    <a:pt x="1329" y="2047"/>
                    <a:pt x="1329" y="2017"/>
                    <a:pt x="1313" y="2009"/>
                  </a:cubicBezTo>
                  <a:cubicBezTo>
                    <a:pt x="1290" y="2001"/>
                    <a:pt x="1267" y="2024"/>
                    <a:pt x="1244" y="2009"/>
                  </a:cubicBezTo>
                  <a:cubicBezTo>
                    <a:pt x="1206" y="1979"/>
                    <a:pt x="1191" y="1917"/>
                    <a:pt x="1145" y="1879"/>
                  </a:cubicBezTo>
                  <a:cubicBezTo>
                    <a:pt x="1130" y="1872"/>
                    <a:pt x="1100" y="1887"/>
                    <a:pt x="1077" y="1887"/>
                  </a:cubicBezTo>
                  <a:cubicBezTo>
                    <a:pt x="1054" y="1879"/>
                    <a:pt x="1046" y="1849"/>
                    <a:pt x="1031" y="1849"/>
                  </a:cubicBezTo>
                  <a:cubicBezTo>
                    <a:pt x="1008" y="1849"/>
                    <a:pt x="1000" y="1879"/>
                    <a:pt x="985" y="1872"/>
                  </a:cubicBezTo>
                  <a:cubicBezTo>
                    <a:pt x="931" y="1856"/>
                    <a:pt x="886" y="1826"/>
                    <a:pt x="840" y="1787"/>
                  </a:cubicBezTo>
                  <a:cubicBezTo>
                    <a:pt x="817" y="1772"/>
                    <a:pt x="794" y="1757"/>
                    <a:pt x="779" y="1734"/>
                  </a:cubicBezTo>
                  <a:cubicBezTo>
                    <a:pt x="771" y="1719"/>
                    <a:pt x="802" y="1711"/>
                    <a:pt x="802" y="1696"/>
                  </a:cubicBezTo>
                  <a:cubicBezTo>
                    <a:pt x="802" y="1681"/>
                    <a:pt x="771" y="1673"/>
                    <a:pt x="771" y="1658"/>
                  </a:cubicBezTo>
                  <a:cubicBezTo>
                    <a:pt x="763" y="1635"/>
                    <a:pt x="756" y="1604"/>
                    <a:pt x="771" y="1581"/>
                  </a:cubicBezTo>
                  <a:cubicBezTo>
                    <a:pt x="786" y="1566"/>
                    <a:pt x="832" y="1597"/>
                    <a:pt x="840" y="1574"/>
                  </a:cubicBezTo>
                  <a:cubicBezTo>
                    <a:pt x="863" y="1505"/>
                    <a:pt x="817" y="1436"/>
                    <a:pt x="840" y="1368"/>
                  </a:cubicBezTo>
                  <a:cubicBezTo>
                    <a:pt x="847" y="1345"/>
                    <a:pt x="878" y="1406"/>
                    <a:pt x="901" y="1406"/>
                  </a:cubicBezTo>
                  <a:cubicBezTo>
                    <a:pt x="916" y="1406"/>
                    <a:pt x="916" y="1375"/>
                    <a:pt x="939" y="1368"/>
                  </a:cubicBezTo>
                  <a:cubicBezTo>
                    <a:pt x="947" y="1360"/>
                    <a:pt x="977" y="1368"/>
                    <a:pt x="985" y="1352"/>
                  </a:cubicBezTo>
                  <a:cubicBezTo>
                    <a:pt x="992" y="1329"/>
                    <a:pt x="985" y="1291"/>
                    <a:pt x="977" y="1268"/>
                  </a:cubicBezTo>
                  <a:cubicBezTo>
                    <a:pt x="962" y="1245"/>
                    <a:pt x="939" y="1222"/>
                    <a:pt x="916" y="1222"/>
                  </a:cubicBezTo>
                  <a:cubicBezTo>
                    <a:pt x="832" y="1237"/>
                    <a:pt x="763" y="1329"/>
                    <a:pt x="679" y="1322"/>
                  </a:cubicBezTo>
                  <a:cubicBezTo>
                    <a:pt x="641" y="1314"/>
                    <a:pt x="687" y="1237"/>
                    <a:pt x="672" y="1199"/>
                  </a:cubicBezTo>
                  <a:cubicBezTo>
                    <a:pt x="664" y="1176"/>
                    <a:pt x="641" y="1161"/>
                    <a:pt x="626" y="1146"/>
                  </a:cubicBezTo>
                  <a:cubicBezTo>
                    <a:pt x="611" y="1131"/>
                    <a:pt x="595" y="1115"/>
                    <a:pt x="580" y="1123"/>
                  </a:cubicBezTo>
                  <a:cubicBezTo>
                    <a:pt x="565" y="1123"/>
                    <a:pt x="565" y="1146"/>
                    <a:pt x="550" y="1154"/>
                  </a:cubicBezTo>
                  <a:cubicBezTo>
                    <a:pt x="496" y="1176"/>
                    <a:pt x="450" y="1192"/>
                    <a:pt x="389" y="1207"/>
                  </a:cubicBezTo>
                  <a:cubicBezTo>
                    <a:pt x="381" y="1207"/>
                    <a:pt x="374" y="1184"/>
                    <a:pt x="366" y="1176"/>
                  </a:cubicBezTo>
                  <a:cubicBezTo>
                    <a:pt x="343" y="1176"/>
                    <a:pt x="320" y="1176"/>
                    <a:pt x="313" y="1192"/>
                  </a:cubicBezTo>
                  <a:cubicBezTo>
                    <a:pt x="305" y="1207"/>
                    <a:pt x="343" y="1230"/>
                    <a:pt x="328" y="1237"/>
                  </a:cubicBezTo>
                  <a:cubicBezTo>
                    <a:pt x="297" y="1253"/>
                    <a:pt x="259" y="1230"/>
                    <a:pt x="229" y="1237"/>
                  </a:cubicBezTo>
                  <a:cubicBezTo>
                    <a:pt x="213" y="1245"/>
                    <a:pt x="198" y="1253"/>
                    <a:pt x="183" y="1268"/>
                  </a:cubicBezTo>
                  <a:cubicBezTo>
                    <a:pt x="175" y="1276"/>
                    <a:pt x="183" y="1291"/>
                    <a:pt x="175" y="1306"/>
                  </a:cubicBezTo>
                  <a:cubicBezTo>
                    <a:pt x="168" y="1314"/>
                    <a:pt x="152" y="1306"/>
                    <a:pt x="137" y="1306"/>
                  </a:cubicBezTo>
                  <a:lnTo>
                    <a:pt x="137" y="1306"/>
                  </a:lnTo>
                  <a:cubicBezTo>
                    <a:pt x="114" y="1299"/>
                    <a:pt x="76" y="1299"/>
                    <a:pt x="76" y="1268"/>
                  </a:cubicBezTo>
                  <a:cubicBezTo>
                    <a:pt x="68" y="1230"/>
                    <a:pt x="129" y="1199"/>
                    <a:pt x="122" y="1154"/>
                  </a:cubicBezTo>
                  <a:cubicBezTo>
                    <a:pt x="122" y="1131"/>
                    <a:pt x="76" y="1138"/>
                    <a:pt x="61" y="1115"/>
                  </a:cubicBezTo>
                  <a:cubicBezTo>
                    <a:pt x="53" y="1108"/>
                    <a:pt x="53" y="1093"/>
                    <a:pt x="68" y="1085"/>
                  </a:cubicBezTo>
                  <a:cubicBezTo>
                    <a:pt x="114" y="1070"/>
                    <a:pt x="160" y="1054"/>
                    <a:pt x="213" y="1039"/>
                  </a:cubicBezTo>
                  <a:cubicBezTo>
                    <a:pt x="236" y="1039"/>
                    <a:pt x="282" y="1070"/>
                    <a:pt x="282" y="1039"/>
                  </a:cubicBezTo>
                  <a:cubicBezTo>
                    <a:pt x="290" y="1008"/>
                    <a:pt x="252" y="978"/>
                    <a:pt x="229" y="955"/>
                  </a:cubicBezTo>
                  <a:cubicBezTo>
                    <a:pt x="213" y="940"/>
                    <a:pt x="191" y="932"/>
                    <a:pt x="175" y="91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90" name="Freeform 142"/>
            <p:cNvSpPr>
              <a:spLocks noChangeArrowheads="1"/>
            </p:cNvSpPr>
            <p:nvPr/>
          </p:nvSpPr>
          <p:spPr bwMode="auto">
            <a:xfrm>
              <a:off x="5843208" y="4219576"/>
              <a:ext cx="682581" cy="461963"/>
            </a:xfrm>
            <a:custGeom>
              <a:avLst/>
              <a:gdLst>
                <a:gd name="T0" fmla="*/ 0 w 1894"/>
                <a:gd name="T1" fmla="*/ 1085 h 1284"/>
                <a:gd name="T2" fmla="*/ 0 w 1894"/>
                <a:gd name="T3" fmla="*/ 1085 h 1284"/>
                <a:gd name="T4" fmla="*/ 38 w 1894"/>
                <a:gd name="T5" fmla="*/ 1016 h 1284"/>
                <a:gd name="T6" fmla="*/ 161 w 1894"/>
                <a:gd name="T7" fmla="*/ 1008 h 1284"/>
                <a:gd name="T8" fmla="*/ 122 w 1894"/>
                <a:gd name="T9" fmla="*/ 970 h 1284"/>
                <a:gd name="T10" fmla="*/ 168 w 1894"/>
                <a:gd name="T11" fmla="*/ 932 h 1284"/>
                <a:gd name="T12" fmla="*/ 168 w 1894"/>
                <a:gd name="T13" fmla="*/ 932 h 1284"/>
                <a:gd name="T14" fmla="*/ 252 w 1894"/>
                <a:gd name="T15" fmla="*/ 917 h 1284"/>
                <a:gd name="T16" fmla="*/ 267 w 1894"/>
                <a:gd name="T17" fmla="*/ 863 h 1284"/>
                <a:gd name="T18" fmla="*/ 306 w 1894"/>
                <a:gd name="T19" fmla="*/ 856 h 1284"/>
                <a:gd name="T20" fmla="*/ 321 w 1894"/>
                <a:gd name="T21" fmla="*/ 894 h 1284"/>
                <a:gd name="T22" fmla="*/ 458 w 1894"/>
                <a:gd name="T23" fmla="*/ 894 h 1284"/>
                <a:gd name="T24" fmla="*/ 512 w 1894"/>
                <a:gd name="T25" fmla="*/ 917 h 1284"/>
                <a:gd name="T26" fmla="*/ 580 w 1894"/>
                <a:gd name="T27" fmla="*/ 894 h 1284"/>
                <a:gd name="T28" fmla="*/ 588 w 1894"/>
                <a:gd name="T29" fmla="*/ 848 h 1284"/>
                <a:gd name="T30" fmla="*/ 634 w 1894"/>
                <a:gd name="T31" fmla="*/ 817 h 1284"/>
                <a:gd name="T32" fmla="*/ 688 w 1894"/>
                <a:gd name="T33" fmla="*/ 833 h 1284"/>
                <a:gd name="T34" fmla="*/ 711 w 1894"/>
                <a:gd name="T35" fmla="*/ 825 h 1284"/>
                <a:gd name="T36" fmla="*/ 695 w 1894"/>
                <a:gd name="T37" fmla="*/ 787 h 1284"/>
                <a:gd name="T38" fmla="*/ 756 w 1894"/>
                <a:gd name="T39" fmla="*/ 756 h 1284"/>
                <a:gd name="T40" fmla="*/ 749 w 1894"/>
                <a:gd name="T41" fmla="*/ 680 h 1284"/>
                <a:gd name="T42" fmla="*/ 711 w 1894"/>
                <a:gd name="T43" fmla="*/ 642 h 1284"/>
                <a:gd name="T44" fmla="*/ 611 w 1894"/>
                <a:gd name="T45" fmla="*/ 634 h 1284"/>
                <a:gd name="T46" fmla="*/ 611 w 1894"/>
                <a:gd name="T47" fmla="*/ 588 h 1284"/>
                <a:gd name="T48" fmla="*/ 573 w 1894"/>
                <a:gd name="T49" fmla="*/ 558 h 1284"/>
                <a:gd name="T50" fmla="*/ 611 w 1894"/>
                <a:gd name="T51" fmla="*/ 497 h 1284"/>
                <a:gd name="T52" fmla="*/ 665 w 1894"/>
                <a:gd name="T53" fmla="*/ 512 h 1284"/>
                <a:gd name="T54" fmla="*/ 703 w 1894"/>
                <a:gd name="T55" fmla="*/ 489 h 1284"/>
                <a:gd name="T56" fmla="*/ 726 w 1894"/>
                <a:gd name="T57" fmla="*/ 397 h 1284"/>
                <a:gd name="T58" fmla="*/ 764 w 1894"/>
                <a:gd name="T59" fmla="*/ 352 h 1284"/>
                <a:gd name="T60" fmla="*/ 802 w 1894"/>
                <a:gd name="T61" fmla="*/ 268 h 1284"/>
                <a:gd name="T62" fmla="*/ 802 w 1894"/>
                <a:gd name="T63" fmla="*/ 268 h 1284"/>
                <a:gd name="T64" fmla="*/ 1359 w 1894"/>
                <a:gd name="T65" fmla="*/ 23 h 1284"/>
                <a:gd name="T66" fmla="*/ 1473 w 1894"/>
                <a:gd name="T67" fmla="*/ 145 h 1284"/>
                <a:gd name="T68" fmla="*/ 1603 w 1894"/>
                <a:gd name="T69" fmla="*/ 352 h 1284"/>
                <a:gd name="T70" fmla="*/ 1786 w 1894"/>
                <a:gd name="T71" fmla="*/ 550 h 1284"/>
                <a:gd name="T72" fmla="*/ 1672 w 1894"/>
                <a:gd name="T73" fmla="*/ 649 h 1284"/>
                <a:gd name="T74" fmla="*/ 1458 w 1894"/>
                <a:gd name="T75" fmla="*/ 764 h 1284"/>
                <a:gd name="T76" fmla="*/ 1305 w 1894"/>
                <a:gd name="T77" fmla="*/ 703 h 1284"/>
                <a:gd name="T78" fmla="*/ 1046 w 1894"/>
                <a:gd name="T79" fmla="*/ 871 h 1284"/>
                <a:gd name="T80" fmla="*/ 946 w 1894"/>
                <a:gd name="T81" fmla="*/ 963 h 1284"/>
                <a:gd name="T82" fmla="*/ 900 w 1894"/>
                <a:gd name="T83" fmla="*/ 1108 h 1284"/>
                <a:gd name="T84" fmla="*/ 787 w 1894"/>
                <a:gd name="T85" fmla="*/ 1138 h 1284"/>
                <a:gd name="T86" fmla="*/ 603 w 1894"/>
                <a:gd name="T87" fmla="*/ 1199 h 1284"/>
                <a:gd name="T88" fmla="*/ 519 w 1894"/>
                <a:gd name="T89" fmla="*/ 1238 h 1284"/>
                <a:gd name="T90" fmla="*/ 390 w 1894"/>
                <a:gd name="T91" fmla="*/ 1199 h 1284"/>
                <a:gd name="T92" fmla="*/ 214 w 1894"/>
                <a:gd name="T93" fmla="*/ 1146 h 1284"/>
                <a:gd name="T94" fmla="*/ 46 w 1894"/>
                <a:gd name="T95" fmla="*/ 1161 h 1284"/>
                <a:gd name="T96" fmla="*/ 46 w 1894"/>
                <a:gd name="T97" fmla="*/ 1161 h 1284"/>
                <a:gd name="T98" fmla="*/ 0 w 1894"/>
                <a:gd name="T99" fmla="*/ 1085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94" h="1284">
                  <a:moveTo>
                    <a:pt x="0" y="1085"/>
                  </a:moveTo>
                  <a:lnTo>
                    <a:pt x="0" y="1085"/>
                  </a:lnTo>
                  <a:cubicBezTo>
                    <a:pt x="15" y="1062"/>
                    <a:pt x="15" y="1024"/>
                    <a:pt x="38" y="1016"/>
                  </a:cubicBezTo>
                  <a:cubicBezTo>
                    <a:pt x="76" y="993"/>
                    <a:pt x="130" y="1024"/>
                    <a:pt x="161" y="1008"/>
                  </a:cubicBezTo>
                  <a:cubicBezTo>
                    <a:pt x="176" y="1001"/>
                    <a:pt x="122" y="993"/>
                    <a:pt x="122" y="970"/>
                  </a:cubicBezTo>
                  <a:cubicBezTo>
                    <a:pt x="122" y="955"/>
                    <a:pt x="153" y="947"/>
                    <a:pt x="168" y="932"/>
                  </a:cubicBezTo>
                  <a:lnTo>
                    <a:pt x="168" y="932"/>
                  </a:lnTo>
                  <a:cubicBezTo>
                    <a:pt x="199" y="924"/>
                    <a:pt x="229" y="932"/>
                    <a:pt x="252" y="917"/>
                  </a:cubicBezTo>
                  <a:cubicBezTo>
                    <a:pt x="267" y="902"/>
                    <a:pt x="252" y="879"/>
                    <a:pt x="267" y="863"/>
                  </a:cubicBezTo>
                  <a:cubicBezTo>
                    <a:pt x="275" y="856"/>
                    <a:pt x="290" y="856"/>
                    <a:pt x="306" y="856"/>
                  </a:cubicBezTo>
                  <a:cubicBezTo>
                    <a:pt x="313" y="863"/>
                    <a:pt x="313" y="886"/>
                    <a:pt x="321" y="894"/>
                  </a:cubicBezTo>
                  <a:cubicBezTo>
                    <a:pt x="367" y="902"/>
                    <a:pt x="413" y="886"/>
                    <a:pt x="458" y="894"/>
                  </a:cubicBezTo>
                  <a:cubicBezTo>
                    <a:pt x="481" y="894"/>
                    <a:pt x="497" y="917"/>
                    <a:pt x="512" y="917"/>
                  </a:cubicBezTo>
                  <a:cubicBezTo>
                    <a:pt x="535" y="917"/>
                    <a:pt x="565" y="909"/>
                    <a:pt x="580" y="894"/>
                  </a:cubicBezTo>
                  <a:cubicBezTo>
                    <a:pt x="596" y="886"/>
                    <a:pt x="580" y="856"/>
                    <a:pt x="588" y="848"/>
                  </a:cubicBezTo>
                  <a:cubicBezTo>
                    <a:pt x="596" y="833"/>
                    <a:pt x="619" y="825"/>
                    <a:pt x="634" y="817"/>
                  </a:cubicBezTo>
                  <a:cubicBezTo>
                    <a:pt x="649" y="817"/>
                    <a:pt x="672" y="833"/>
                    <a:pt x="688" y="833"/>
                  </a:cubicBezTo>
                  <a:cubicBezTo>
                    <a:pt x="695" y="833"/>
                    <a:pt x="711" y="833"/>
                    <a:pt x="711" y="825"/>
                  </a:cubicBezTo>
                  <a:cubicBezTo>
                    <a:pt x="711" y="810"/>
                    <a:pt x="688" y="795"/>
                    <a:pt x="695" y="787"/>
                  </a:cubicBezTo>
                  <a:cubicBezTo>
                    <a:pt x="703" y="764"/>
                    <a:pt x="749" y="779"/>
                    <a:pt x="756" y="756"/>
                  </a:cubicBezTo>
                  <a:cubicBezTo>
                    <a:pt x="772" y="733"/>
                    <a:pt x="756" y="703"/>
                    <a:pt x="749" y="680"/>
                  </a:cubicBezTo>
                  <a:cubicBezTo>
                    <a:pt x="741" y="665"/>
                    <a:pt x="726" y="649"/>
                    <a:pt x="711" y="642"/>
                  </a:cubicBezTo>
                  <a:cubicBezTo>
                    <a:pt x="680" y="627"/>
                    <a:pt x="642" y="649"/>
                    <a:pt x="611" y="634"/>
                  </a:cubicBezTo>
                  <a:cubicBezTo>
                    <a:pt x="596" y="627"/>
                    <a:pt x="611" y="604"/>
                    <a:pt x="611" y="588"/>
                  </a:cubicBezTo>
                  <a:cubicBezTo>
                    <a:pt x="603" y="573"/>
                    <a:pt x="573" y="573"/>
                    <a:pt x="573" y="558"/>
                  </a:cubicBezTo>
                  <a:cubicBezTo>
                    <a:pt x="573" y="535"/>
                    <a:pt x="596" y="512"/>
                    <a:pt x="611" y="497"/>
                  </a:cubicBezTo>
                  <a:cubicBezTo>
                    <a:pt x="626" y="489"/>
                    <a:pt x="649" y="512"/>
                    <a:pt x="665" y="512"/>
                  </a:cubicBezTo>
                  <a:cubicBezTo>
                    <a:pt x="680" y="504"/>
                    <a:pt x="695" y="504"/>
                    <a:pt x="703" y="489"/>
                  </a:cubicBezTo>
                  <a:cubicBezTo>
                    <a:pt x="718" y="466"/>
                    <a:pt x="711" y="428"/>
                    <a:pt x="726" y="397"/>
                  </a:cubicBezTo>
                  <a:cubicBezTo>
                    <a:pt x="733" y="374"/>
                    <a:pt x="756" y="367"/>
                    <a:pt x="764" y="352"/>
                  </a:cubicBezTo>
                  <a:cubicBezTo>
                    <a:pt x="772" y="329"/>
                    <a:pt x="756" y="290"/>
                    <a:pt x="802" y="268"/>
                  </a:cubicBezTo>
                  <a:lnTo>
                    <a:pt x="802" y="268"/>
                  </a:lnTo>
                  <a:cubicBezTo>
                    <a:pt x="992" y="268"/>
                    <a:pt x="1175" y="23"/>
                    <a:pt x="1359" y="23"/>
                  </a:cubicBezTo>
                  <a:cubicBezTo>
                    <a:pt x="1481" y="23"/>
                    <a:pt x="1488" y="0"/>
                    <a:pt x="1473" y="145"/>
                  </a:cubicBezTo>
                  <a:cubicBezTo>
                    <a:pt x="1466" y="252"/>
                    <a:pt x="1481" y="344"/>
                    <a:pt x="1603" y="352"/>
                  </a:cubicBezTo>
                  <a:cubicBezTo>
                    <a:pt x="1664" y="367"/>
                    <a:pt x="1893" y="497"/>
                    <a:pt x="1786" y="550"/>
                  </a:cubicBezTo>
                  <a:cubicBezTo>
                    <a:pt x="1748" y="565"/>
                    <a:pt x="1710" y="627"/>
                    <a:pt x="1672" y="649"/>
                  </a:cubicBezTo>
                  <a:cubicBezTo>
                    <a:pt x="1634" y="688"/>
                    <a:pt x="1504" y="756"/>
                    <a:pt x="1458" y="764"/>
                  </a:cubicBezTo>
                  <a:cubicBezTo>
                    <a:pt x="1359" y="772"/>
                    <a:pt x="1374" y="733"/>
                    <a:pt x="1305" y="703"/>
                  </a:cubicBezTo>
                  <a:cubicBezTo>
                    <a:pt x="1252" y="680"/>
                    <a:pt x="1091" y="840"/>
                    <a:pt x="1046" y="871"/>
                  </a:cubicBezTo>
                  <a:cubicBezTo>
                    <a:pt x="1015" y="894"/>
                    <a:pt x="962" y="932"/>
                    <a:pt x="946" y="963"/>
                  </a:cubicBezTo>
                  <a:cubicBezTo>
                    <a:pt x="923" y="1016"/>
                    <a:pt x="954" y="1062"/>
                    <a:pt x="900" y="1108"/>
                  </a:cubicBezTo>
                  <a:cubicBezTo>
                    <a:pt x="877" y="1138"/>
                    <a:pt x="825" y="1154"/>
                    <a:pt x="787" y="1138"/>
                  </a:cubicBezTo>
                  <a:cubicBezTo>
                    <a:pt x="741" y="1123"/>
                    <a:pt x="642" y="1177"/>
                    <a:pt x="603" y="1199"/>
                  </a:cubicBezTo>
                  <a:cubicBezTo>
                    <a:pt x="565" y="1207"/>
                    <a:pt x="588" y="1283"/>
                    <a:pt x="519" y="1238"/>
                  </a:cubicBezTo>
                  <a:cubicBezTo>
                    <a:pt x="489" y="1215"/>
                    <a:pt x="428" y="1199"/>
                    <a:pt x="390" y="1199"/>
                  </a:cubicBezTo>
                  <a:cubicBezTo>
                    <a:pt x="321" y="1192"/>
                    <a:pt x="290" y="1146"/>
                    <a:pt x="214" y="1146"/>
                  </a:cubicBezTo>
                  <a:cubicBezTo>
                    <a:pt x="161" y="1146"/>
                    <a:pt x="99" y="1161"/>
                    <a:pt x="46" y="1161"/>
                  </a:cubicBezTo>
                  <a:lnTo>
                    <a:pt x="46" y="1161"/>
                  </a:lnTo>
                  <a:cubicBezTo>
                    <a:pt x="0" y="1085"/>
                    <a:pt x="0" y="1085"/>
                    <a:pt x="0" y="108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91" name="Freeform 143"/>
            <p:cNvSpPr>
              <a:spLocks noChangeArrowheads="1"/>
            </p:cNvSpPr>
            <p:nvPr/>
          </p:nvSpPr>
          <p:spPr bwMode="auto">
            <a:xfrm>
              <a:off x="5765424" y="4471988"/>
              <a:ext cx="173027" cy="138112"/>
            </a:xfrm>
            <a:custGeom>
              <a:avLst/>
              <a:gdLst>
                <a:gd name="T0" fmla="*/ 214 w 482"/>
                <a:gd name="T1" fmla="*/ 382 h 383"/>
                <a:gd name="T2" fmla="*/ 214 w 482"/>
                <a:gd name="T3" fmla="*/ 382 h 383"/>
                <a:gd name="T4" fmla="*/ 252 w 482"/>
                <a:gd name="T5" fmla="*/ 313 h 383"/>
                <a:gd name="T6" fmla="*/ 375 w 482"/>
                <a:gd name="T7" fmla="*/ 305 h 383"/>
                <a:gd name="T8" fmla="*/ 336 w 482"/>
                <a:gd name="T9" fmla="*/ 267 h 383"/>
                <a:gd name="T10" fmla="*/ 382 w 482"/>
                <a:gd name="T11" fmla="*/ 229 h 383"/>
                <a:gd name="T12" fmla="*/ 382 w 482"/>
                <a:gd name="T13" fmla="*/ 229 h 383"/>
                <a:gd name="T14" fmla="*/ 375 w 482"/>
                <a:gd name="T15" fmla="*/ 153 h 383"/>
                <a:gd name="T16" fmla="*/ 443 w 482"/>
                <a:gd name="T17" fmla="*/ 114 h 383"/>
                <a:gd name="T18" fmla="*/ 474 w 482"/>
                <a:gd name="T19" fmla="*/ 53 h 383"/>
                <a:gd name="T20" fmla="*/ 420 w 482"/>
                <a:gd name="T21" fmla="*/ 30 h 383"/>
                <a:gd name="T22" fmla="*/ 390 w 482"/>
                <a:gd name="T23" fmla="*/ 53 h 383"/>
                <a:gd name="T24" fmla="*/ 352 w 482"/>
                <a:gd name="T25" fmla="*/ 46 h 383"/>
                <a:gd name="T26" fmla="*/ 321 w 482"/>
                <a:gd name="T27" fmla="*/ 76 h 383"/>
                <a:gd name="T28" fmla="*/ 229 w 482"/>
                <a:gd name="T29" fmla="*/ 61 h 383"/>
                <a:gd name="T30" fmla="*/ 199 w 482"/>
                <a:gd name="T31" fmla="*/ 15 h 383"/>
                <a:gd name="T32" fmla="*/ 176 w 482"/>
                <a:gd name="T33" fmla="*/ 7 h 383"/>
                <a:gd name="T34" fmla="*/ 69 w 482"/>
                <a:gd name="T35" fmla="*/ 53 h 383"/>
                <a:gd name="T36" fmla="*/ 69 w 482"/>
                <a:gd name="T37" fmla="*/ 53 h 383"/>
                <a:gd name="T38" fmla="*/ 31 w 482"/>
                <a:gd name="T39" fmla="*/ 92 h 383"/>
                <a:gd name="T40" fmla="*/ 31 w 482"/>
                <a:gd name="T41" fmla="*/ 176 h 383"/>
                <a:gd name="T42" fmla="*/ 31 w 482"/>
                <a:gd name="T43" fmla="*/ 214 h 383"/>
                <a:gd name="T44" fmla="*/ 0 w 482"/>
                <a:gd name="T45" fmla="*/ 229 h 383"/>
                <a:gd name="T46" fmla="*/ 16 w 482"/>
                <a:gd name="T47" fmla="*/ 267 h 383"/>
                <a:gd name="T48" fmla="*/ 107 w 482"/>
                <a:gd name="T49" fmla="*/ 305 h 383"/>
                <a:gd name="T50" fmla="*/ 107 w 482"/>
                <a:gd name="T51" fmla="*/ 305 h 383"/>
                <a:gd name="T52" fmla="*/ 214 w 482"/>
                <a:gd name="T53" fmla="*/ 38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2" h="383">
                  <a:moveTo>
                    <a:pt x="214" y="382"/>
                  </a:moveTo>
                  <a:lnTo>
                    <a:pt x="214" y="382"/>
                  </a:lnTo>
                  <a:cubicBezTo>
                    <a:pt x="229" y="359"/>
                    <a:pt x="229" y="321"/>
                    <a:pt x="252" y="313"/>
                  </a:cubicBezTo>
                  <a:cubicBezTo>
                    <a:pt x="290" y="290"/>
                    <a:pt x="344" y="321"/>
                    <a:pt x="375" y="305"/>
                  </a:cubicBezTo>
                  <a:cubicBezTo>
                    <a:pt x="390" y="298"/>
                    <a:pt x="336" y="290"/>
                    <a:pt x="336" y="267"/>
                  </a:cubicBezTo>
                  <a:cubicBezTo>
                    <a:pt x="336" y="252"/>
                    <a:pt x="367" y="244"/>
                    <a:pt x="382" y="229"/>
                  </a:cubicBezTo>
                  <a:lnTo>
                    <a:pt x="382" y="229"/>
                  </a:lnTo>
                  <a:cubicBezTo>
                    <a:pt x="382" y="206"/>
                    <a:pt x="359" y="176"/>
                    <a:pt x="375" y="153"/>
                  </a:cubicBezTo>
                  <a:cubicBezTo>
                    <a:pt x="382" y="130"/>
                    <a:pt x="428" y="137"/>
                    <a:pt x="443" y="114"/>
                  </a:cubicBezTo>
                  <a:cubicBezTo>
                    <a:pt x="458" y="99"/>
                    <a:pt x="481" y="76"/>
                    <a:pt x="474" y="53"/>
                  </a:cubicBezTo>
                  <a:cubicBezTo>
                    <a:pt x="474" y="30"/>
                    <a:pt x="443" y="30"/>
                    <a:pt x="420" y="30"/>
                  </a:cubicBezTo>
                  <a:cubicBezTo>
                    <a:pt x="405" y="30"/>
                    <a:pt x="405" y="53"/>
                    <a:pt x="390" y="53"/>
                  </a:cubicBezTo>
                  <a:cubicBezTo>
                    <a:pt x="375" y="53"/>
                    <a:pt x="359" y="46"/>
                    <a:pt x="352" y="46"/>
                  </a:cubicBezTo>
                  <a:cubicBezTo>
                    <a:pt x="336" y="53"/>
                    <a:pt x="336" y="76"/>
                    <a:pt x="321" y="76"/>
                  </a:cubicBezTo>
                  <a:cubicBezTo>
                    <a:pt x="290" y="76"/>
                    <a:pt x="260" y="76"/>
                    <a:pt x="229" y="61"/>
                  </a:cubicBezTo>
                  <a:cubicBezTo>
                    <a:pt x="214" y="53"/>
                    <a:pt x="214" y="30"/>
                    <a:pt x="199" y="15"/>
                  </a:cubicBezTo>
                  <a:cubicBezTo>
                    <a:pt x="191" y="7"/>
                    <a:pt x="183" y="0"/>
                    <a:pt x="176" y="7"/>
                  </a:cubicBezTo>
                  <a:cubicBezTo>
                    <a:pt x="138" y="15"/>
                    <a:pt x="107" y="38"/>
                    <a:pt x="69" y="53"/>
                  </a:cubicBezTo>
                  <a:lnTo>
                    <a:pt x="69" y="53"/>
                  </a:lnTo>
                  <a:cubicBezTo>
                    <a:pt x="61" y="69"/>
                    <a:pt x="38" y="76"/>
                    <a:pt x="31" y="92"/>
                  </a:cubicBezTo>
                  <a:cubicBezTo>
                    <a:pt x="23" y="122"/>
                    <a:pt x="31" y="145"/>
                    <a:pt x="31" y="176"/>
                  </a:cubicBezTo>
                  <a:cubicBezTo>
                    <a:pt x="31" y="191"/>
                    <a:pt x="31" y="206"/>
                    <a:pt x="31" y="214"/>
                  </a:cubicBezTo>
                  <a:cubicBezTo>
                    <a:pt x="23" y="229"/>
                    <a:pt x="8" y="221"/>
                    <a:pt x="0" y="229"/>
                  </a:cubicBezTo>
                  <a:cubicBezTo>
                    <a:pt x="0" y="244"/>
                    <a:pt x="8" y="260"/>
                    <a:pt x="16" y="267"/>
                  </a:cubicBezTo>
                  <a:cubicBezTo>
                    <a:pt x="38" y="282"/>
                    <a:pt x="77" y="290"/>
                    <a:pt x="107" y="305"/>
                  </a:cubicBezTo>
                  <a:lnTo>
                    <a:pt x="107" y="305"/>
                  </a:lnTo>
                  <a:cubicBezTo>
                    <a:pt x="214" y="382"/>
                    <a:pt x="214" y="382"/>
                    <a:pt x="214" y="38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92" name="Freeform 144"/>
            <p:cNvSpPr>
              <a:spLocks noChangeArrowheads="1"/>
            </p:cNvSpPr>
            <p:nvPr/>
          </p:nvSpPr>
          <p:spPr bwMode="auto">
            <a:xfrm>
              <a:off x="5219360" y="4133851"/>
              <a:ext cx="588925" cy="588963"/>
            </a:xfrm>
            <a:custGeom>
              <a:avLst/>
              <a:gdLst>
                <a:gd name="T0" fmla="*/ 489 w 1636"/>
                <a:gd name="T1" fmla="*/ 1291 h 1636"/>
                <a:gd name="T2" fmla="*/ 596 w 1636"/>
                <a:gd name="T3" fmla="*/ 1314 h 1636"/>
                <a:gd name="T4" fmla="*/ 680 w 1636"/>
                <a:gd name="T5" fmla="*/ 1352 h 1636"/>
                <a:gd name="T6" fmla="*/ 672 w 1636"/>
                <a:gd name="T7" fmla="*/ 1497 h 1636"/>
                <a:gd name="T8" fmla="*/ 749 w 1636"/>
                <a:gd name="T9" fmla="*/ 1574 h 1636"/>
                <a:gd name="T10" fmla="*/ 779 w 1636"/>
                <a:gd name="T11" fmla="*/ 1589 h 1636"/>
                <a:gd name="T12" fmla="*/ 894 w 1636"/>
                <a:gd name="T13" fmla="*/ 1620 h 1636"/>
                <a:gd name="T14" fmla="*/ 986 w 1636"/>
                <a:gd name="T15" fmla="*/ 1574 h 1636"/>
                <a:gd name="T16" fmla="*/ 955 w 1636"/>
                <a:gd name="T17" fmla="*/ 1452 h 1636"/>
                <a:gd name="T18" fmla="*/ 1024 w 1636"/>
                <a:gd name="T19" fmla="*/ 1459 h 1636"/>
                <a:gd name="T20" fmla="*/ 1108 w 1636"/>
                <a:gd name="T21" fmla="*/ 1482 h 1636"/>
                <a:gd name="T22" fmla="*/ 1176 w 1636"/>
                <a:gd name="T23" fmla="*/ 1490 h 1636"/>
                <a:gd name="T24" fmla="*/ 1245 w 1636"/>
                <a:gd name="T25" fmla="*/ 1467 h 1636"/>
                <a:gd name="T26" fmla="*/ 1375 w 1636"/>
                <a:gd name="T27" fmla="*/ 1436 h 1636"/>
                <a:gd name="T28" fmla="*/ 1406 w 1636"/>
                <a:gd name="T29" fmla="*/ 1398 h 1636"/>
                <a:gd name="T30" fmla="*/ 1612 w 1636"/>
                <a:gd name="T31" fmla="*/ 1391 h 1636"/>
                <a:gd name="T32" fmla="*/ 1589 w 1636"/>
                <a:gd name="T33" fmla="*/ 1322 h 1636"/>
                <a:gd name="T34" fmla="*/ 1627 w 1636"/>
                <a:gd name="T35" fmla="*/ 1245 h 1636"/>
                <a:gd name="T36" fmla="*/ 1520 w 1636"/>
                <a:gd name="T37" fmla="*/ 1169 h 1636"/>
                <a:gd name="T38" fmla="*/ 1551 w 1636"/>
                <a:gd name="T39" fmla="*/ 1116 h 1636"/>
                <a:gd name="T40" fmla="*/ 1589 w 1636"/>
                <a:gd name="T41" fmla="*/ 993 h 1636"/>
                <a:gd name="T42" fmla="*/ 1566 w 1636"/>
                <a:gd name="T43" fmla="*/ 909 h 1636"/>
                <a:gd name="T44" fmla="*/ 1497 w 1636"/>
                <a:gd name="T45" fmla="*/ 894 h 1636"/>
                <a:gd name="T46" fmla="*/ 1329 w 1636"/>
                <a:gd name="T47" fmla="*/ 764 h 1636"/>
                <a:gd name="T48" fmla="*/ 1215 w 1636"/>
                <a:gd name="T49" fmla="*/ 734 h 1636"/>
                <a:gd name="T50" fmla="*/ 1024 w 1636"/>
                <a:gd name="T51" fmla="*/ 672 h 1636"/>
                <a:gd name="T52" fmla="*/ 986 w 1636"/>
                <a:gd name="T53" fmla="*/ 581 h 1636"/>
                <a:gd name="T54" fmla="*/ 955 w 1636"/>
                <a:gd name="T55" fmla="*/ 466 h 1636"/>
                <a:gd name="T56" fmla="*/ 1024 w 1636"/>
                <a:gd name="T57" fmla="*/ 253 h 1636"/>
                <a:gd name="T58" fmla="*/ 1123 w 1636"/>
                <a:gd name="T59" fmla="*/ 253 h 1636"/>
                <a:gd name="T60" fmla="*/ 1161 w 1636"/>
                <a:gd name="T61" fmla="*/ 153 h 1636"/>
                <a:gd name="T62" fmla="*/ 863 w 1636"/>
                <a:gd name="T63" fmla="*/ 207 h 1636"/>
                <a:gd name="T64" fmla="*/ 810 w 1636"/>
                <a:gd name="T65" fmla="*/ 31 h 1636"/>
                <a:gd name="T66" fmla="*/ 734 w 1636"/>
                <a:gd name="T67" fmla="*/ 39 h 1636"/>
                <a:gd name="T68" fmla="*/ 550 w 1636"/>
                <a:gd name="T69" fmla="*/ 61 h 1636"/>
                <a:gd name="T70" fmla="*/ 512 w 1636"/>
                <a:gd name="T71" fmla="*/ 122 h 1636"/>
                <a:gd name="T72" fmla="*/ 367 w 1636"/>
                <a:gd name="T73" fmla="*/ 153 h 1636"/>
                <a:gd name="T74" fmla="*/ 321 w 1636"/>
                <a:gd name="T75" fmla="*/ 191 h 1636"/>
                <a:gd name="T76" fmla="*/ 275 w 1636"/>
                <a:gd name="T77" fmla="*/ 237 h 1636"/>
                <a:gd name="T78" fmla="*/ 191 w 1636"/>
                <a:gd name="T79" fmla="*/ 237 h 1636"/>
                <a:gd name="T80" fmla="*/ 138 w 1636"/>
                <a:gd name="T81" fmla="*/ 298 h 1636"/>
                <a:gd name="T82" fmla="*/ 8 w 1636"/>
                <a:gd name="T83" fmla="*/ 474 h 1636"/>
                <a:gd name="T84" fmla="*/ 100 w 1636"/>
                <a:gd name="T85" fmla="*/ 604 h 1636"/>
                <a:gd name="T86" fmla="*/ 290 w 1636"/>
                <a:gd name="T87" fmla="*/ 611 h 1636"/>
                <a:gd name="T88" fmla="*/ 283 w 1636"/>
                <a:gd name="T89" fmla="*/ 741 h 1636"/>
                <a:gd name="T90" fmla="*/ 252 w 1636"/>
                <a:gd name="T91" fmla="*/ 879 h 1636"/>
                <a:gd name="T92" fmla="*/ 283 w 1636"/>
                <a:gd name="T93" fmla="*/ 1062 h 1636"/>
                <a:gd name="T94" fmla="*/ 443 w 1636"/>
                <a:gd name="T95" fmla="*/ 1207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36" h="1636">
                  <a:moveTo>
                    <a:pt x="489" y="1291"/>
                  </a:moveTo>
                  <a:lnTo>
                    <a:pt x="489" y="1291"/>
                  </a:lnTo>
                  <a:cubicBezTo>
                    <a:pt x="512" y="1299"/>
                    <a:pt x="535" y="1306"/>
                    <a:pt x="565" y="1314"/>
                  </a:cubicBezTo>
                  <a:cubicBezTo>
                    <a:pt x="573" y="1314"/>
                    <a:pt x="588" y="1306"/>
                    <a:pt x="596" y="1314"/>
                  </a:cubicBezTo>
                  <a:cubicBezTo>
                    <a:pt x="611" y="1314"/>
                    <a:pt x="611" y="1329"/>
                    <a:pt x="627" y="1337"/>
                  </a:cubicBezTo>
                  <a:cubicBezTo>
                    <a:pt x="642" y="1345"/>
                    <a:pt x="672" y="1329"/>
                    <a:pt x="680" y="1352"/>
                  </a:cubicBezTo>
                  <a:cubicBezTo>
                    <a:pt x="688" y="1360"/>
                    <a:pt x="649" y="1360"/>
                    <a:pt x="642" y="1375"/>
                  </a:cubicBezTo>
                  <a:cubicBezTo>
                    <a:pt x="642" y="1421"/>
                    <a:pt x="657" y="1459"/>
                    <a:pt x="672" y="1497"/>
                  </a:cubicBezTo>
                  <a:cubicBezTo>
                    <a:pt x="680" y="1505"/>
                    <a:pt x="695" y="1490"/>
                    <a:pt x="703" y="1497"/>
                  </a:cubicBezTo>
                  <a:cubicBezTo>
                    <a:pt x="726" y="1520"/>
                    <a:pt x="726" y="1551"/>
                    <a:pt x="749" y="1574"/>
                  </a:cubicBezTo>
                  <a:cubicBezTo>
                    <a:pt x="756" y="1581"/>
                    <a:pt x="772" y="1581"/>
                    <a:pt x="779" y="1589"/>
                  </a:cubicBezTo>
                  <a:lnTo>
                    <a:pt x="779" y="1589"/>
                  </a:lnTo>
                  <a:cubicBezTo>
                    <a:pt x="802" y="1581"/>
                    <a:pt x="817" y="1558"/>
                    <a:pt x="840" y="1566"/>
                  </a:cubicBezTo>
                  <a:cubicBezTo>
                    <a:pt x="863" y="1574"/>
                    <a:pt x="871" y="1612"/>
                    <a:pt x="894" y="1620"/>
                  </a:cubicBezTo>
                  <a:cubicBezTo>
                    <a:pt x="901" y="1635"/>
                    <a:pt x="924" y="1635"/>
                    <a:pt x="940" y="1627"/>
                  </a:cubicBezTo>
                  <a:cubicBezTo>
                    <a:pt x="963" y="1620"/>
                    <a:pt x="970" y="1597"/>
                    <a:pt x="986" y="1574"/>
                  </a:cubicBezTo>
                  <a:cubicBezTo>
                    <a:pt x="986" y="1566"/>
                    <a:pt x="986" y="1543"/>
                    <a:pt x="978" y="1528"/>
                  </a:cubicBezTo>
                  <a:cubicBezTo>
                    <a:pt x="978" y="1505"/>
                    <a:pt x="955" y="1475"/>
                    <a:pt x="955" y="1452"/>
                  </a:cubicBezTo>
                  <a:cubicBezTo>
                    <a:pt x="955" y="1444"/>
                    <a:pt x="963" y="1436"/>
                    <a:pt x="970" y="1436"/>
                  </a:cubicBezTo>
                  <a:cubicBezTo>
                    <a:pt x="986" y="1444"/>
                    <a:pt x="1001" y="1459"/>
                    <a:pt x="1024" y="1459"/>
                  </a:cubicBezTo>
                  <a:cubicBezTo>
                    <a:pt x="1031" y="1467"/>
                    <a:pt x="1054" y="1459"/>
                    <a:pt x="1070" y="1459"/>
                  </a:cubicBezTo>
                  <a:cubicBezTo>
                    <a:pt x="1077" y="1467"/>
                    <a:pt x="1092" y="1490"/>
                    <a:pt x="1108" y="1482"/>
                  </a:cubicBezTo>
                  <a:cubicBezTo>
                    <a:pt x="1131" y="1475"/>
                    <a:pt x="1138" y="1436"/>
                    <a:pt x="1161" y="1436"/>
                  </a:cubicBezTo>
                  <a:cubicBezTo>
                    <a:pt x="1176" y="1436"/>
                    <a:pt x="1169" y="1475"/>
                    <a:pt x="1176" y="1490"/>
                  </a:cubicBezTo>
                  <a:lnTo>
                    <a:pt x="1176" y="1490"/>
                  </a:lnTo>
                  <a:cubicBezTo>
                    <a:pt x="1199" y="1482"/>
                    <a:pt x="1222" y="1482"/>
                    <a:pt x="1245" y="1467"/>
                  </a:cubicBezTo>
                  <a:cubicBezTo>
                    <a:pt x="1253" y="1467"/>
                    <a:pt x="1253" y="1444"/>
                    <a:pt x="1261" y="1444"/>
                  </a:cubicBezTo>
                  <a:cubicBezTo>
                    <a:pt x="1299" y="1436"/>
                    <a:pt x="1337" y="1444"/>
                    <a:pt x="1375" y="1436"/>
                  </a:cubicBezTo>
                  <a:lnTo>
                    <a:pt x="1375" y="1436"/>
                  </a:lnTo>
                  <a:cubicBezTo>
                    <a:pt x="1383" y="1421"/>
                    <a:pt x="1390" y="1398"/>
                    <a:pt x="1406" y="1398"/>
                  </a:cubicBezTo>
                  <a:cubicBezTo>
                    <a:pt x="1444" y="1391"/>
                    <a:pt x="1490" y="1406"/>
                    <a:pt x="1536" y="1406"/>
                  </a:cubicBezTo>
                  <a:cubicBezTo>
                    <a:pt x="1558" y="1406"/>
                    <a:pt x="1589" y="1406"/>
                    <a:pt x="1612" y="1391"/>
                  </a:cubicBezTo>
                  <a:cubicBezTo>
                    <a:pt x="1627" y="1391"/>
                    <a:pt x="1635" y="1375"/>
                    <a:pt x="1627" y="1368"/>
                  </a:cubicBezTo>
                  <a:cubicBezTo>
                    <a:pt x="1627" y="1352"/>
                    <a:pt x="1597" y="1345"/>
                    <a:pt x="1589" y="1322"/>
                  </a:cubicBezTo>
                  <a:cubicBezTo>
                    <a:pt x="1589" y="1291"/>
                    <a:pt x="1612" y="1268"/>
                    <a:pt x="1627" y="1245"/>
                  </a:cubicBezTo>
                  <a:lnTo>
                    <a:pt x="1627" y="1245"/>
                  </a:lnTo>
                  <a:cubicBezTo>
                    <a:pt x="1597" y="1230"/>
                    <a:pt x="1558" y="1222"/>
                    <a:pt x="1536" y="1207"/>
                  </a:cubicBezTo>
                  <a:cubicBezTo>
                    <a:pt x="1528" y="1200"/>
                    <a:pt x="1520" y="1184"/>
                    <a:pt x="1520" y="1169"/>
                  </a:cubicBezTo>
                  <a:cubicBezTo>
                    <a:pt x="1528" y="1161"/>
                    <a:pt x="1543" y="1169"/>
                    <a:pt x="1551" y="1154"/>
                  </a:cubicBezTo>
                  <a:cubicBezTo>
                    <a:pt x="1551" y="1146"/>
                    <a:pt x="1551" y="1131"/>
                    <a:pt x="1551" y="1116"/>
                  </a:cubicBezTo>
                  <a:cubicBezTo>
                    <a:pt x="1551" y="1085"/>
                    <a:pt x="1543" y="1062"/>
                    <a:pt x="1551" y="1032"/>
                  </a:cubicBezTo>
                  <a:cubicBezTo>
                    <a:pt x="1558" y="1016"/>
                    <a:pt x="1581" y="1009"/>
                    <a:pt x="1589" y="993"/>
                  </a:cubicBezTo>
                  <a:lnTo>
                    <a:pt x="1589" y="993"/>
                  </a:lnTo>
                  <a:cubicBezTo>
                    <a:pt x="1581" y="970"/>
                    <a:pt x="1589" y="932"/>
                    <a:pt x="1566" y="909"/>
                  </a:cubicBezTo>
                  <a:cubicBezTo>
                    <a:pt x="1558" y="902"/>
                    <a:pt x="1543" y="940"/>
                    <a:pt x="1528" y="932"/>
                  </a:cubicBezTo>
                  <a:cubicBezTo>
                    <a:pt x="1513" y="932"/>
                    <a:pt x="1513" y="902"/>
                    <a:pt x="1497" y="894"/>
                  </a:cubicBezTo>
                  <a:cubicBezTo>
                    <a:pt x="1474" y="886"/>
                    <a:pt x="1451" y="909"/>
                    <a:pt x="1428" y="894"/>
                  </a:cubicBezTo>
                  <a:cubicBezTo>
                    <a:pt x="1390" y="864"/>
                    <a:pt x="1375" y="802"/>
                    <a:pt x="1329" y="764"/>
                  </a:cubicBezTo>
                  <a:cubicBezTo>
                    <a:pt x="1314" y="757"/>
                    <a:pt x="1284" y="772"/>
                    <a:pt x="1261" y="772"/>
                  </a:cubicBezTo>
                  <a:cubicBezTo>
                    <a:pt x="1238" y="764"/>
                    <a:pt x="1230" y="734"/>
                    <a:pt x="1215" y="734"/>
                  </a:cubicBezTo>
                  <a:cubicBezTo>
                    <a:pt x="1192" y="734"/>
                    <a:pt x="1184" y="764"/>
                    <a:pt x="1169" y="757"/>
                  </a:cubicBezTo>
                  <a:cubicBezTo>
                    <a:pt x="1115" y="741"/>
                    <a:pt x="1070" y="711"/>
                    <a:pt x="1024" y="672"/>
                  </a:cubicBezTo>
                  <a:cubicBezTo>
                    <a:pt x="1001" y="657"/>
                    <a:pt x="978" y="642"/>
                    <a:pt x="963" y="619"/>
                  </a:cubicBezTo>
                  <a:cubicBezTo>
                    <a:pt x="955" y="604"/>
                    <a:pt x="986" y="596"/>
                    <a:pt x="986" y="581"/>
                  </a:cubicBezTo>
                  <a:cubicBezTo>
                    <a:pt x="986" y="566"/>
                    <a:pt x="955" y="558"/>
                    <a:pt x="955" y="543"/>
                  </a:cubicBezTo>
                  <a:cubicBezTo>
                    <a:pt x="947" y="520"/>
                    <a:pt x="940" y="489"/>
                    <a:pt x="955" y="466"/>
                  </a:cubicBezTo>
                  <a:cubicBezTo>
                    <a:pt x="970" y="451"/>
                    <a:pt x="1016" y="482"/>
                    <a:pt x="1024" y="459"/>
                  </a:cubicBezTo>
                  <a:cubicBezTo>
                    <a:pt x="1047" y="390"/>
                    <a:pt x="1001" y="321"/>
                    <a:pt x="1024" y="253"/>
                  </a:cubicBezTo>
                  <a:cubicBezTo>
                    <a:pt x="1031" y="230"/>
                    <a:pt x="1062" y="291"/>
                    <a:pt x="1085" y="291"/>
                  </a:cubicBezTo>
                  <a:cubicBezTo>
                    <a:pt x="1100" y="291"/>
                    <a:pt x="1100" y="260"/>
                    <a:pt x="1123" y="253"/>
                  </a:cubicBezTo>
                  <a:cubicBezTo>
                    <a:pt x="1131" y="245"/>
                    <a:pt x="1161" y="253"/>
                    <a:pt x="1169" y="237"/>
                  </a:cubicBezTo>
                  <a:cubicBezTo>
                    <a:pt x="1176" y="214"/>
                    <a:pt x="1169" y="176"/>
                    <a:pt x="1161" y="153"/>
                  </a:cubicBezTo>
                  <a:cubicBezTo>
                    <a:pt x="1146" y="130"/>
                    <a:pt x="1123" y="107"/>
                    <a:pt x="1100" y="107"/>
                  </a:cubicBezTo>
                  <a:cubicBezTo>
                    <a:pt x="1016" y="122"/>
                    <a:pt x="947" y="214"/>
                    <a:pt x="863" y="207"/>
                  </a:cubicBezTo>
                  <a:cubicBezTo>
                    <a:pt x="825" y="199"/>
                    <a:pt x="871" y="122"/>
                    <a:pt x="856" y="84"/>
                  </a:cubicBezTo>
                  <a:cubicBezTo>
                    <a:pt x="848" y="61"/>
                    <a:pt x="825" y="46"/>
                    <a:pt x="810" y="31"/>
                  </a:cubicBezTo>
                  <a:cubicBezTo>
                    <a:pt x="795" y="16"/>
                    <a:pt x="779" y="0"/>
                    <a:pt x="764" y="8"/>
                  </a:cubicBezTo>
                  <a:cubicBezTo>
                    <a:pt x="749" y="8"/>
                    <a:pt x="749" y="31"/>
                    <a:pt x="734" y="39"/>
                  </a:cubicBezTo>
                  <a:cubicBezTo>
                    <a:pt x="680" y="61"/>
                    <a:pt x="634" y="77"/>
                    <a:pt x="573" y="92"/>
                  </a:cubicBezTo>
                  <a:cubicBezTo>
                    <a:pt x="565" y="92"/>
                    <a:pt x="558" y="69"/>
                    <a:pt x="550" y="61"/>
                  </a:cubicBezTo>
                  <a:cubicBezTo>
                    <a:pt x="527" y="61"/>
                    <a:pt x="504" y="61"/>
                    <a:pt x="497" y="77"/>
                  </a:cubicBezTo>
                  <a:cubicBezTo>
                    <a:pt x="489" y="92"/>
                    <a:pt x="527" y="115"/>
                    <a:pt x="512" y="122"/>
                  </a:cubicBezTo>
                  <a:cubicBezTo>
                    <a:pt x="481" y="138"/>
                    <a:pt x="443" y="115"/>
                    <a:pt x="413" y="122"/>
                  </a:cubicBezTo>
                  <a:cubicBezTo>
                    <a:pt x="397" y="130"/>
                    <a:pt x="382" y="138"/>
                    <a:pt x="367" y="153"/>
                  </a:cubicBezTo>
                  <a:cubicBezTo>
                    <a:pt x="359" y="161"/>
                    <a:pt x="367" y="176"/>
                    <a:pt x="359" y="191"/>
                  </a:cubicBezTo>
                  <a:cubicBezTo>
                    <a:pt x="352" y="199"/>
                    <a:pt x="336" y="191"/>
                    <a:pt x="321" y="191"/>
                  </a:cubicBezTo>
                  <a:lnTo>
                    <a:pt x="321" y="191"/>
                  </a:lnTo>
                  <a:cubicBezTo>
                    <a:pt x="306" y="207"/>
                    <a:pt x="298" y="237"/>
                    <a:pt x="275" y="237"/>
                  </a:cubicBezTo>
                  <a:cubicBezTo>
                    <a:pt x="260" y="245"/>
                    <a:pt x="245" y="222"/>
                    <a:pt x="222" y="222"/>
                  </a:cubicBezTo>
                  <a:cubicBezTo>
                    <a:pt x="206" y="222"/>
                    <a:pt x="199" y="230"/>
                    <a:pt x="191" y="237"/>
                  </a:cubicBezTo>
                  <a:cubicBezTo>
                    <a:pt x="176" y="253"/>
                    <a:pt x="191" y="283"/>
                    <a:pt x="176" y="298"/>
                  </a:cubicBezTo>
                  <a:cubicBezTo>
                    <a:pt x="168" y="314"/>
                    <a:pt x="145" y="291"/>
                    <a:pt x="138" y="298"/>
                  </a:cubicBezTo>
                  <a:cubicBezTo>
                    <a:pt x="100" y="329"/>
                    <a:pt x="69" y="375"/>
                    <a:pt x="38" y="413"/>
                  </a:cubicBezTo>
                  <a:cubicBezTo>
                    <a:pt x="31" y="428"/>
                    <a:pt x="0" y="451"/>
                    <a:pt x="8" y="474"/>
                  </a:cubicBezTo>
                  <a:cubicBezTo>
                    <a:pt x="23" y="512"/>
                    <a:pt x="77" y="527"/>
                    <a:pt x="100" y="566"/>
                  </a:cubicBezTo>
                  <a:cubicBezTo>
                    <a:pt x="107" y="573"/>
                    <a:pt x="84" y="596"/>
                    <a:pt x="100" y="604"/>
                  </a:cubicBezTo>
                  <a:cubicBezTo>
                    <a:pt x="123" y="611"/>
                    <a:pt x="153" y="589"/>
                    <a:pt x="184" y="596"/>
                  </a:cubicBezTo>
                  <a:cubicBezTo>
                    <a:pt x="214" y="596"/>
                    <a:pt x="260" y="589"/>
                    <a:pt x="290" y="611"/>
                  </a:cubicBezTo>
                  <a:cubicBezTo>
                    <a:pt x="306" y="627"/>
                    <a:pt x="267" y="650"/>
                    <a:pt x="267" y="672"/>
                  </a:cubicBezTo>
                  <a:cubicBezTo>
                    <a:pt x="267" y="695"/>
                    <a:pt x="298" y="718"/>
                    <a:pt x="283" y="741"/>
                  </a:cubicBezTo>
                  <a:cubicBezTo>
                    <a:pt x="283" y="757"/>
                    <a:pt x="237" y="726"/>
                    <a:pt x="237" y="741"/>
                  </a:cubicBezTo>
                  <a:cubicBezTo>
                    <a:pt x="222" y="787"/>
                    <a:pt x="252" y="833"/>
                    <a:pt x="252" y="879"/>
                  </a:cubicBezTo>
                  <a:cubicBezTo>
                    <a:pt x="252" y="909"/>
                    <a:pt x="237" y="940"/>
                    <a:pt x="245" y="963"/>
                  </a:cubicBezTo>
                  <a:cubicBezTo>
                    <a:pt x="245" y="1001"/>
                    <a:pt x="267" y="1032"/>
                    <a:pt x="283" y="1062"/>
                  </a:cubicBezTo>
                  <a:cubicBezTo>
                    <a:pt x="298" y="1100"/>
                    <a:pt x="298" y="1154"/>
                    <a:pt x="329" y="1184"/>
                  </a:cubicBezTo>
                  <a:cubicBezTo>
                    <a:pt x="359" y="1215"/>
                    <a:pt x="413" y="1184"/>
                    <a:pt x="443" y="1207"/>
                  </a:cubicBezTo>
                  <a:cubicBezTo>
                    <a:pt x="466" y="1222"/>
                    <a:pt x="474" y="1261"/>
                    <a:pt x="489" y="129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93" name="Freeform 145"/>
            <p:cNvSpPr>
              <a:spLocks noChangeArrowheads="1"/>
            </p:cNvSpPr>
            <p:nvPr/>
          </p:nvSpPr>
          <p:spPr bwMode="auto">
            <a:xfrm>
              <a:off x="7833803" y="9539288"/>
              <a:ext cx="131753" cy="93662"/>
            </a:xfrm>
            <a:custGeom>
              <a:avLst/>
              <a:gdLst>
                <a:gd name="T0" fmla="*/ 321 w 368"/>
                <a:gd name="T1" fmla="*/ 260 h 261"/>
                <a:gd name="T2" fmla="*/ 321 w 368"/>
                <a:gd name="T3" fmla="*/ 260 h 261"/>
                <a:gd name="T4" fmla="*/ 367 w 368"/>
                <a:gd name="T5" fmla="*/ 176 h 261"/>
                <a:gd name="T6" fmla="*/ 336 w 368"/>
                <a:gd name="T7" fmla="*/ 123 h 261"/>
                <a:gd name="T8" fmla="*/ 275 w 368"/>
                <a:gd name="T9" fmla="*/ 123 h 261"/>
                <a:gd name="T10" fmla="*/ 260 w 368"/>
                <a:gd name="T11" fmla="*/ 54 h 261"/>
                <a:gd name="T12" fmla="*/ 183 w 368"/>
                <a:gd name="T13" fmla="*/ 23 h 261"/>
                <a:gd name="T14" fmla="*/ 183 w 368"/>
                <a:gd name="T15" fmla="*/ 23 h 261"/>
                <a:gd name="T16" fmla="*/ 115 w 368"/>
                <a:gd name="T17" fmla="*/ 8 h 261"/>
                <a:gd name="T18" fmla="*/ 92 w 368"/>
                <a:gd name="T19" fmla="*/ 54 h 261"/>
                <a:gd name="T20" fmla="*/ 15 w 368"/>
                <a:gd name="T21" fmla="*/ 54 h 261"/>
                <a:gd name="T22" fmla="*/ 61 w 368"/>
                <a:gd name="T23" fmla="*/ 199 h 261"/>
                <a:gd name="T24" fmla="*/ 61 w 368"/>
                <a:gd name="T25" fmla="*/ 199 h 261"/>
                <a:gd name="T26" fmla="*/ 321 w 368"/>
                <a:gd name="T27" fmla="*/ 26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8" h="261">
                  <a:moveTo>
                    <a:pt x="321" y="260"/>
                  </a:moveTo>
                  <a:lnTo>
                    <a:pt x="321" y="260"/>
                  </a:lnTo>
                  <a:cubicBezTo>
                    <a:pt x="336" y="237"/>
                    <a:pt x="367" y="199"/>
                    <a:pt x="367" y="176"/>
                  </a:cubicBezTo>
                  <a:cubicBezTo>
                    <a:pt x="367" y="153"/>
                    <a:pt x="359" y="130"/>
                    <a:pt x="336" y="123"/>
                  </a:cubicBezTo>
                  <a:cubicBezTo>
                    <a:pt x="321" y="115"/>
                    <a:pt x="290" y="138"/>
                    <a:pt x="275" y="123"/>
                  </a:cubicBezTo>
                  <a:cubicBezTo>
                    <a:pt x="260" y="107"/>
                    <a:pt x="275" y="69"/>
                    <a:pt x="260" y="54"/>
                  </a:cubicBezTo>
                  <a:cubicBezTo>
                    <a:pt x="244" y="31"/>
                    <a:pt x="206" y="31"/>
                    <a:pt x="183" y="23"/>
                  </a:cubicBezTo>
                  <a:lnTo>
                    <a:pt x="183" y="23"/>
                  </a:lnTo>
                  <a:cubicBezTo>
                    <a:pt x="161" y="15"/>
                    <a:pt x="138" y="0"/>
                    <a:pt x="115" y="8"/>
                  </a:cubicBezTo>
                  <a:cubicBezTo>
                    <a:pt x="99" y="8"/>
                    <a:pt x="107" y="46"/>
                    <a:pt x="92" y="54"/>
                  </a:cubicBezTo>
                  <a:cubicBezTo>
                    <a:pt x="69" y="69"/>
                    <a:pt x="23" y="31"/>
                    <a:pt x="15" y="54"/>
                  </a:cubicBezTo>
                  <a:cubicBezTo>
                    <a:pt x="0" y="92"/>
                    <a:pt x="46" y="161"/>
                    <a:pt x="61" y="199"/>
                  </a:cubicBezTo>
                  <a:lnTo>
                    <a:pt x="61" y="199"/>
                  </a:lnTo>
                  <a:cubicBezTo>
                    <a:pt x="153" y="207"/>
                    <a:pt x="237" y="229"/>
                    <a:pt x="321" y="26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94" name="Freeform 146"/>
            <p:cNvSpPr>
              <a:spLocks noChangeArrowheads="1"/>
            </p:cNvSpPr>
            <p:nvPr/>
          </p:nvSpPr>
          <p:spPr bwMode="auto">
            <a:xfrm>
              <a:off x="7898885" y="9302750"/>
              <a:ext cx="566701" cy="401638"/>
            </a:xfrm>
            <a:custGeom>
              <a:avLst/>
              <a:gdLst>
                <a:gd name="T0" fmla="*/ 245 w 1575"/>
                <a:gd name="T1" fmla="*/ 39 h 1117"/>
                <a:gd name="T2" fmla="*/ 245 w 1575"/>
                <a:gd name="T3" fmla="*/ 39 h 1117"/>
                <a:gd name="T4" fmla="*/ 291 w 1575"/>
                <a:gd name="T5" fmla="*/ 23 h 1117"/>
                <a:gd name="T6" fmla="*/ 291 w 1575"/>
                <a:gd name="T7" fmla="*/ 23 h 1117"/>
                <a:gd name="T8" fmla="*/ 451 w 1575"/>
                <a:gd name="T9" fmla="*/ 16 h 1117"/>
                <a:gd name="T10" fmla="*/ 466 w 1575"/>
                <a:gd name="T11" fmla="*/ 92 h 1117"/>
                <a:gd name="T12" fmla="*/ 611 w 1575"/>
                <a:gd name="T13" fmla="*/ 84 h 1117"/>
                <a:gd name="T14" fmla="*/ 726 w 1575"/>
                <a:gd name="T15" fmla="*/ 84 h 1117"/>
                <a:gd name="T16" fmla="*/ 795 w 1575"/>
                <a:gd name="T17" fmla="*/ 161 h 1117"/>
                <a:gd name="T18" fmla="*/ 909 w 1575"/>
                <a:gd name="T19" fmla="*/ 230 h 1117"/>
                <a:gd name="T20" fmla="*/ 963 w 1575"/>
                <a:gd name="T21" fmla="*/ 298 h 1117"/>
                <a:gd name="T22" fmla="*/ 1100 w 1575"/>
                <a:gd name="T23" fmla="*/ 375 h 1117"/>
                <a:gd name="T24" fmla="*/ 1207 w 1575"/>
                <a:gd name="T25" fmla="*/ 336 h 1117"/>
                <a:gd name="T26" fmla="*/ 1291 w 1575"/>
                <a:gd name="T27" fmla="*/ 375 h 1117"/>
                <a:gd name="T28" fmla="*/ 1391 w 1575"/>
                <a:gd name="T29" fmla="*/ 359 h 1117"/>
                <a:gd name="T30" fmla="*/ 1497 w 1575"/>
                <a:gd name="T31" fmla="*/ 505 h 1117"/>
                <a:gd name="T32" fmla="*/ 1566 w 1575"/>
                <a:gd name="T33" fmla="*/ 505 h 1117"/>
                <a:gd name="T34" fmla="*/ 1543 w 1575"/>
                <a:gd name="T35" fmla="*/ 611 h 1117"/>
                <a:gd name="T36" fmla="*/ 1543 w 1575"/>
                <a:gd name="T37" fmla="*/ 611 h 1117"/>
                <a:gd name="T38" fmla="*/ 1391 w 1575"/>
                <a:gd name="T39" fmla="*/ 604 h 1117"/>
                <a:gd name="T40" fmla="*/ 1192 w 1575"/>
                <a:gd name="T41" fmla="*/ 780 h 1117"/>
                <a:gd name="T42" fmla="*/ 1161 w 1575"/>
                <a:gd name="T43" fmla="*/ 795 h 1117"/>
                <a:gd name="T44" fmla="*/ 657 w 1575"/>
                <a:gd name="T45" fmla="*/ 1001 h 1117"/>
                <a:gd name="T46" fmla="*/ 321 w 1575"/>
                <a:gd name="T47" fmla="*/ 970 h 1117"/>
                <a:gd name="T48" fmla="*/ 199 w 1575"/>
                <a:gd name="T49" fmla="*/ 947 h 1117"/>
                <a:gd name="T50" fmla="*/ 138 w 1575"/>
                <a:gd name="T51" fmla="*/ 917 h 1117"/>
                <a:gd name="T52" fmla="*/ 138 w 1575"/>
                <a:gd name="T53" fmla="*/ 917 h 1117"/>
                <a:gd name="T54" fmla="*/ 184 w 1575"/>
                <a:gd name="T55" fmla="*/ 833 h 1117"/>
                <a:gd name="T56" fmla="*/ 153 w 1575"/>
                <a:gd name="T57" fmla="*/ 780 h 1117"/>
                <a:gd name="T58" fmla="*/ 92 w 1575"/>
                <a:gd name="T59" fmla="*/ 780 h 1117"/>
                <a:gd name="T60" fmla="*/ 77 w 1575"/>
                <a:gd name="T61" fmla="*/ 711 h 1117"/>
                <a:gd name="T62" fmla="*/ 0 w 1575"/>
                <a:gd name="T63" fmla="*/ 680 h 1117"/>
                <a:gd name="T64" fmla="*/ 0 w 1575"/>
                <a:gd name="T65" fmla="*/ 680 h 1117"/>
                <a:gd name="T66" fmla="*/ 39 w 1575"/>
                <a:gd name="T67" fmla="*/ 520 h 1117"/>
                <a:gd name="T68" fmla="*/ 31 w 1575"/>
                <a:gd name="T69" fmla="*/ 443 h 1117"/>
                <a:gd name="T70" fmla="*/ 77 w 1575"/>
                <a:gd name="T71" fmla="*/ 405 h 1117"/>
                <a:gd name="T72" fmla="*/ 191 w 1575"/>
                <a:gd name="T73" fmla="*/ 436 h 1117"/>
                <a:gd name="T74" fmla="*/ 222 w 1575"/>
                <a:gd name="T75" fmla="*/ 268 h 1117"/>
                <a:gd name="T76" fmla="*/ 161 w 1575"/>
                <a:gd name="T77" fmla="*/ 161 h 1117"/>
                <a:gd name="T78" fmla="*/ 275 w 1575"/>
                <a:gd name="T79" fmla="*/ 115 h 1117"/>
                <a:gd name="T80" fmla="*/ 245 w 1575"/>
                <a:gd name="T81" fmla="*/ 39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5" h="1117">
                  <a:moveTo>
                    <a:pt x="245" y="39"/>
                  </a:moveTo>
                  <a:lnTo>
                    <a:pt x="245" y="39"/>
                  </a:lnTo>
                  <a:cubicBezTo>
                    <a:pt x="291" y="23"/>
                    <a:pt x="291" y="23"/>
                    <a:pt x="291" y="23"/>
                  </a:cubicBezTo>
                  <a:lnTo>
                    <a:pt x="291" y="23"/>
                  </a:lnTo>
                  <a:cubicBezTo>
                    <a:pt x="344" y="23"/>
                    <a:pt x="405" y="0"/>
                    <a:pt x="451" y="16"/>
                  </a:cubicBezTo>
                  <a:cubicBezTo>
                    <a:pt x="474" y="31"/>
                    <a:pt x="443" y="84"/>
                    <a:pt x="466" y="92"/>
                  </a:cubicBezTo>
                  <a:cubicBezTo>
                    <a:pt x="512" y="107"/>
                    <a:pt x="566" y="92"/>
                    <a:pt x="611" y="84"/>
                  </a:cubicBezTo>
                  <a:cubicBezTo>
                    <a:pt x="650" y="84"/>
                    <a:pt x="688" y="69"/>
                    <a:pt x="726" y="84"/>
                  </a:cubicBezTo>
                  <a:cubicBezTo>
                    <a:pt x="757" y="100"/>
                    <a:pt x="772" y="138"/>
                    <a:pt x="795" y="161"/>
                  </a:cubicBezTo>
                  <a:cubicBezTo>
                    <a:pt x="833" y="191"/>
                    <a:pt x="871" y="207"/>
                    <a:pt x="909" y="230"/>
                  </a:cubicBezTo>
                  <a:cubicBezTo>
                    <a:pt x="932" y="253"/>
                    <a:pt x="940" y="283"/>
                    <a:pt x="963" y="298"/>
                  </a:cubicBezTo>
                  <a:cubicBezTo>
                    <a:pt x="1001" y="329"/>
                    <a:pt x="1047" y="359"/>
                    <a:pt x="1100" y="375"/>
                  </a:cubicBezTo>
                  <a:cubicBezTo>
                    <a:pt x="1139" y="375"/>
                    <a:pt x="1169" y="336"/>
                    <a:pt x="1207" y="336"/>
                  </a:cubicBezTo>
                  <a:cubicBezTo>
                    <a:pt x="1238" y="336"/>
                    <a:pt x="1261" y="367"/>
                    <a:pt x="1291" y="375"/>
                  </a:cubicBezTo>
                  <a:cubicBezTo>
                    <a:pt x="1322" y="375"/>
                    <a:pt x="1360" y="344"/>
                    <a:pt x="1391" y="359"/>
                  </a:cubicBezTo>
                  <a:cubicBezTo>
                    <a:pt x="1436" y="390"/>
                    <a:pt x="1452" y="466"/>
                    <a:pt x="1497" y="505"/>
                  </a:cubicBezTo>
                  <a:cubicBezTo>
                    <a:pt x="1513" y="520"/>
                    <a:pt x="1551" y="482"/>
                    <a:pt x="1566" y="505"/>
                  </a:cubicBezTo>
                  <a:cubicBezTo>
                    <a:pt x="1574" y="528"/>
                    <a:pt x="1543" y="589"/>
                    <a:pt x="1543" y="611"/>
                  </a:cubicBezTo>
                  <a:lnTo>
                    <a:pt x="1543" y="611"/>
                  </a:lnTo>
                  <a:cubicBezTo>
                    <a:pt x="1490" y="604"/>
                    <a:pt x="1429" y="589"/>
                    <a:pt x="1391" y="604"/>
                  </a:cubicBezTo>
                  <a:cubicBezTo>
                    <a:pt x="1306" y="634"/>
                    <a:pt x="1268" y="734"/>
                    <a:pt x="1192" y="780"/>
                  </a:cubicBezTo>
                  <a:cubicBezTo>
                    <a:pt x="1161" y="795"/>
                    <a:pt x="1161" y="795"/>
                    <a:pt x="1161" y="795"/>
                  </a:cubicBezTo>
                  <a:cubicBezTo>
                    <a:pt x="932" y="833"/>
                    <a:pt x="833" y="825"/>
                    <a:pt x="657" y="1001"/>
                  </a:cubicBezTo>
                  <a:cubicBezTo>
                    <a:pt x="543" y="1116"/>
                    <a:pt x="443" y="1047"/>
                    <a:pt x="321" y="970"/>
                  </a:cubicBezTo>
                  <a:cubicBezTo>
                    <a:pt x="291" y="947"/>
                    <a:pt x="237" y="963"/>
                    <a:pt x="199" y="947"/>
                  </a:cubicBezTo>
                  <a:cubicBezTo>
                    <a:pt x="176" y="932"/>
                    <a:pt x="161" y="925"/>
                    <a:pt x="138" y="917"/>
                  </a:cubicBezTo>
                  <a:lnTo>
                    <a:pt x="138" y="917"/>
                  </a:lnTo>
                  <a:cubicBezTo>
                    <a:pt x="153" y="894"/>
                    <a:pt x="184" y="856"/>
                    <a:pt x="184" y="833"/>
                  </a:cubicBezTo>
                  <a:cubicBezTo>
                    <a:pt x="184" y="810"/>
                    <a:pt x="176" y="787"/>
                    <a:pt x="153" y="780"/>
                  </a:cubicBezTo>
                  <a:cubicBezTo>
                    <a:pt x="138" y="772"/>
                    <a:pt x="107" y="795"/>
                    <a:pt x="92" y="780"/>
                  </a:cubicBezTo>
                  <a:cubicBezTo>
                    <a:pt x="77" y="764"/>
                    <a:pt x="92" y="726"/>
                    <a:pt x="77" y="711"/>
                  </a:cubicBezTo>
                  <a:cubicBezTo>
                    <a:pt x="61" y="688"/>
                    <a:pt x="23" y="688"/>
                    <a:pt x="0" y="680"/>
                  </a:cubicBezTo>
                  <a:lnTo>
                    <a:pt x="0" y="680"/>
                  </a:lnTo>
                  <a:cubicBezTo>
                    <a:pt x="8" y="627"/>
                    <a:pt x="31" y="573"/>
                    <a:pt x="39" y="520"/>
                  </a:cubicBezTo>
                  <a:cubicBezTo>
                    <a:pt x="46" y="497"/>
                    <a:pt x="23" y="466"/>
                    <a:pt x="31" y="443"/>
                  </a:cubicBezTo>
                  <a:cubicBezTo>
                    <a:pt x="39" y="428"/>
                    <a:pt x="54" y="405"/>
                    <a:pt x="77" y="405"/>
                  </a:cubicBezTo>
                  <a:cubicBezTo>
                    <a:pt x="115" y="398"/>
                    <a:pt x="161" y="459"/>
                    <a:pt x="191" y="436"/>
                  </a:cubicBezTo>
                  <a:cubicBezTo>
                    <a:pt x="230" y="398"/>
                    <a:pt x="222" y="321"/>
                    <a:pt x="222" y="268"/>
                  </a:cubicBezTo>
                  <a:cubicBezTo>
                    <a:pt x="214" y="230"/>
                    <a:pt x="153" y="199"/>
                    <a:pt x="161" y="161"/>
                  </a:cubicBezTo>
                  <a:cubicBezTo>
                    <a:pt x="176" y="123"/>
                    <a:pt x="253" y="146"/>
                    <a:pt x="275" y="115"/>
                  </a:cubicBezTo>
                  <a:cubicBezTo>
                    <a:pt x="291" y="92"/>
                    <a:pt x="260" y="61"/>
                    <a:pt x="245" y="3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95" name="Freeform 147"/>
            <p:cNvSpPr>
              <a:spLocks noChangeArrowheads="1"/>
            </p:cNvSpPr>
            <p:nvPr/>
          </p:nvSpPr>
          <p:spPr bwMode="auto">
            <a:xfrm>
              <a:off x="7435366" y="9293225"/>
              <a:ext cx="569876" cy="419100"/>
            </a:xfrm>
            <a:custGeom>
              <a:avLst/>
              <a:gdLst>
                <a:gd name="T0" fmla="*/ 1290 w 1582"/>
                <a:gd name="T1" fmla="*/ 710 h 1162"/>
                <a:gd name="T2" fmla="*/ 1290 w 1582"/>
                <a:gd name="T3" fmla="*/ 710 h 1162"/>
                <a:gd name="T4" fmla="*/ 1329 w 1582"/>
                <a:gd name="T5" fmla="*/ 550 h 1162"/>
                <a:gd name="T6" fmla="*/ 1321 w 1582"/>
                <a:gd name="T7" fmla="*/ 473 h 1162"/>
                <a:gd name="T8" fmla="*/ 1367 w 1582"/>
                <a:gd name="T9" fmla="*/ 435 h 1162"/>
                <a:gd name="T10" fmla="*/ 1481 w 1582"/>
                <a:gd name="T11" fmla="*/ 466 h 1162"/>
                <a:gd name="T12" fmla="*/ 1512 w 1582"/>
                <a:gd name="T13" fmla="*/ 298 h 1162"/>
                <a:gd name="T14" fmla="*/ 1451 w 1582"/>
                <a:gd name="T15" fmla="*/ 191 h 1162"/>
                <a:gd name="T16" fmla="*/ 1565 w 1582"/>
                <a:gd name="T17" fmla="*/ 145 h 1162"/>
                <a:gd name="T18" fmla="*/ 1535 w 1582"/>
                <a:gd name="T19" fmla="*/ 69 h 1162"/>
                <a:gd name="T20" fmla="*/ 1535 w 1582"/>
                <a:gd name="T21" fmla="*/ 69 h 1162"/>
                <a:gd name="T22" fmla="*/ 1390 w 1582"/>
                <a:gd name="T23" fmla="*/ 61 h 1162"/>
                <a:gd name="T24" fmla="*/ 1298 w 1582"/>
                <a:gd name="T25" fmla="*/ 69 h 1162"/>
                <a:gd name="T26" fmla="*/ 1260 w 1582"/>
                <a:gd name="T27" fmla="*/ 8 h 1162"/>
                <a:gd name="T28" fmla="*/ 1199 w 1582"/>
                <a:gd name="T29" fmla="*/ 0 h 1162"/>
                <a:gd name="T30" fmla="*/ 1099 w 1582"/>
                <a:gd name="T31" fmla="*/ 69 h 1162"/>
                <a:gd name="T32" fmla="*/ 832 w 1582"/>
                <a:gd name="T33" fmla="*/ 160 h 1162"/>
                <a:gd name="T34" fmla="*/ 626 w 1582"/>
                <a:gd name="T35" fmla="*/ 206 h 1162"/>
                <a:gd name="T36" fmla="*/ 526 w 1582"/>
                <a:gd name="T37" fmla="*/ 198 h 1162"/>
                <a:gd name="T38" fmla="*/ 420 w 1582"/>
                <a:gd name="T39" fmla="*/ 221 h 1162"/>
                <a:gd name="T40" fmla="*/ 320 w 1582"/>
                <a:gd name="T41" fmla="*/ 198 h 1162"/>
                <a:gd name="T42" fmla="*/ 320 w 1582"/>
                <a:gd name="T43" fmla="*/ 198 h 1162"/>
                <a:gd name="T44" fmla="*/ 229 w 1582"/>
                <a:gd name="T45" fmla="*/ 260 h 1162"/>
                <a:gd name="T46" fmla="*/ 175 w 1582"/>
                <a:gd name="T47" fmla="*/ 252 h 1162"/>
                <a:gd name="T48" fmla="*/ 107 w 1582"/>
                <a:gd name="T49" fmla="*/ 344 h 1162"/>
                <a:gd name="T50" fmla="*/ 45 w 1582"/>
                <a:gd name="T51" fmla="*/ 504 h 1162"/>
                <a:gd name="T52" fmla="*/ 0 w 1582"/>
                <a:gd name="T53" fmla="*/ 672 h 1162"/>
                <a:gd name="T54" fmla="*/ 38 w 1582"/>
                <a:gd name="T55" fmla="*/ 741 h 1162"/>
                <a:gd name="T56" fmla="*/ 0 w 1582"/>
                <a:gd name="T57" fmla="*/ 825 h 1162"/>
                <a:gd name="T58" fmla="*/ 38 w 1582"/>
                <a:gd name="T59" fmla="*/ 1023 h 1162"/>
                <a:gd name="T60" fmla="*/ 38 w 1582"/>
                <a:gd name="T61" fmla="*/ 1023 h 1162"/>
                <a:gd name="T62" fmla="*/ 76 w 1582"/>
                <a:gd name="T63" fmla="*/ 1031 h 1162"/>
                <a:gd name="T64" fmla="*/ 236 w 1582"/>
                <a:gd name="T65" fmla="*/ 1161 h 1162"/>
                <a:gd name="T66" fmla="*/ 236 w 1582"/>
                <a:gd name="T67" fmla="*/ 1161 h 1162"/>
                <a:gd name="T68" fmla="*/ 595 w 1582"/>
                <a:gd name="T69" fmla="*/ 947 h 1162"/>
                <a:gd name="T70" fmla="*/ 1069 w 1582"/>
                <a:gd name="T71" fmla="*/ 878 h 1162"/>
                <a:gd name="T72" fmla="*/ 1168 w 1582"/>
                <a:gd name="T73" fmla="*/ 886 h 1162"/>
                <a:gd name="T74" fmla="*/ 1168 w 1582"/>
                <a:gd name="T75" fmla="*/ 886 h 1162"/>
                <a:gd name="T76" fmla="*/ 1122 w 1582"/>
                <a:gd name="T77" fmla="*/ 741 h 1162"/>
                <a:gd name="T78" fmla="*/ 1199 w 1582"/>
                <a:gd name="T79" fmla="*/ 741 h 1162"/>
                <a:gd name="T80" fmla="*/ 1222 w 1582"/>
                <a:gd name="T81" fmla="*/ 695 h 1162"/>
                <a:gd name="T82" fmla="*/ 1290 w 1582"/>
                <a:gd name="T83" fmla="*/ 710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82" h="1162">
                  <a:moveTo>
                    <a:pt x="1290" y="710"/>
                  </a:moveTo>
                  <a:lnTo>
                    <a:pt x="1290" y="710"/>
                  </a:lnTo>
                  <a:cubicBezTo>
                    <a:pt x="1298" y="657"/>
                    <a:pt x="1321" y="603"/>
                    <a:pt x="1329" y="550"/>
                  </a:cubicBezTo>
                  <a:cubicBezTo>
                    <a:pt x="1336" y="527"/>
                    <a:pt x="1313" y="496"/>
                    <a:pt x="1321" y="473"/>
                  </a:cubicBezTo>
                  <a:cubicBezTo>
                    <a:pt x="1329" y="458"/>
                    <a:pt x="1344" y="435"/>
                    <a:pt x="1367" y="435"/>
                  </a:cubicBezTo>
                  <a:cubicBezTo>
                    <a:pt x="1405" y="428"/>
                    <a:pt x="1451" y="489"/>
                    <a:pt x="1481" y="466"/>
                  </a:cubicBezTo>
                  <a:cubicBezTo>
                    <a:pt x="1520" y="428"/>
                    <a:pt x="1512" y="351"/>
                    <a:pt x="1512" y="298"/>
                  </a:cubicBezTo>
                  <a:cubicBezTo>
                    <a:pt x="1504" y="260"/>
                    <a:pt x="1443" y="229"/>
                    <a:pt x="1451" y="191"/>
                  </a:cubicBezTo>
                  <a:cubicBezTo>
                    <a:pt x="1466" y="153"/>
                    <a:pt x="1543" y="176"/>
                    <a:pt x="1565" y="145"/>
                  </a:cubicBezTo>
                  <a:cubicBezTo>
                    <a:pt x="1581" y="122"/>
                    <a:pt x="1550" y="91"/>
                    <a:pt x="1535" y="69"/>
                  </a:cubicBezTo>
                  <a:lnTo>
                    <a:pt x="1535" y="69"/>
                  </a:lnTo>
                  <a:cubicBezTo>
                    <a:pt x="1489" y="69"/>
                    <a:pt x="1443" y="61"/>
                    <a:pt x="1390" y="61"/>
                  </a:cubicBezTo>
                  <a:cubicBezTo>
                    <a:pt x="1359" y="69"/>
                    <a:pt x="1329" y="84"/>
                    <a:pt x="1298" y="69"/>
                  </a:cubicBezTo>
                  <a:cubicBezTo>
                    <a:pt x="1275" y="61"/>
                    <a:pt x="1275" y="30"/>
                    <a:pt x="1260" y="8"/>
                  </a:cubicBezTo>
                  <a:cubicBezTo>
                    <a:pt x="1260" y="8"/>
                    <a:pt x="1206" y="0"/>
                    <a:pt x="1199" y="0"/>
                  </a:cubicBezTo>
                  <a:cubicBezTo>
                    <a:pt x="1191" y="0"/>
                    <a:pt x="1099" y="69"/>
                    <a:pt x="1099" y="69"/>
                  </a:cubicBezTo>
                  <a:cubicBezTo>
                    <a:pt x="1008" y="99"/>
                    <a:pt x="924" y="130"/>
                    <a:pt x="832" y="160"/>
                  </a:cubicBezTo>
                  <a:cubicBezTo>
                    <a:pt x="763" y="176"/>
                    <a:pt x="695" y="198"/>
                    <a:pt x="626" y="206"/>
                  </a:cubicBezTo>
                  <a:cubicBezTo>
                    <a:pt x="595" y="206"/>
                    <a:pt x="557" y="191"/>
                    <a:pt x="526" y="198"/>
                  </a:cubicBezTo>
                  <a:cubicBezTo>
                    <a:pt x="488" y="198"/>
                    <a:pt x="458" y="221"/>
                    <a:pt x="420" y="221"/>
                  </a:cubicBezTo>
                  <a:cubicBezTo>
                    <a:pt x="382" y="221"/>
                    <a:pt x="351" y="206"/>
                    <a:pt x="320" y="198"/>
                  </a:cubicBezTo>
                  <a:lnTo>
                    <a:pt x="320" y="198"/>
                  </a:lnTo>
                  <a:cubicBezTo>
                    <a:pt x="290" y="214"/>
                    <a:pt x="259" y="244"/>
                    <a:pt x="229" y="260"/>
                  </a:cubicBezTo>
                  <a:cubicBezTo>
                    <a:pt x="213" y="267"/>
                    <a:pt x="190" y="244"/>
                    <a:pt x="175" y="252"/>
                  </a:cubicBezTo>
                  <a:cubicBezTo>
                    <a:pt x="145" y="275"/>
                    <a:pt x="122" y="313"/>
                    <a:pt x="107" y="344"/>
                  </a:cubicBezTo>
                  <a:cubicBezTo>
                    <a:pt x="84" y="397"/>
                    <a:pt x="68" y="450"/>
                    <a:pt x="45" y="504"/>
                  </a:cubicBezTo>
                  <a:cubicBezTo>
                    <a:pt x="30" y="558"/>
                    <a:pt x="7" y="611"/>
                    <a:pt x="0" y="672"/>
                  </a:cubicBezTo>
                  <a:cubicBezTo>
                    <a:pt x="0" y="695"/>
                    <a:pt x="38" y="710"/>
                    <a:pt x="38" y="741"/>
                  </a:cubicBezTo>
                  <a:cubicBezTo>
                    <a:pt x="38" y="771"/>
                    <a:pt x="0" y="794"/>
                    <a:pt x="0" y="825"/>
                  </a:cubicBezTo>
                  <a:cubicBezTo>
                    <a:pt x="0" y="871"/>
                    <a:pt x="30" y="985"/>
                    <a:pt x="38" y="1023"/>
                  </a:cubicBezTo>
                  <a:lnTo>
                    <a:pt x="38" y="1023"/>
                  </a:lnTo>
                  <a:cubicBezTo>
                    <a:pt x="53" y="1023"/>
                    <a:pt x="61" y="1031"/>
                    <a:pt x="76" y="1031"/>
                  </a:cubicBezTo>
                  <a:cubicBezTo>
                    <a:pt x="129" y="1046"/>
                    <a:pt x="198" y="1161"/>
                    <a:pt x="236" y="1161"/>
                  </a:cubicBezTo>
                  <a:lnTo>
                    <a:pt x="236" y="1161"/>
                  </a:lnTo>
                  <a:cubicBezTo>
                    <a:pt x="236" y="1000"/>
                    <a:pt x="481" y="970"/>
                    <a:pt x="595" y="947"/>
                  </a:cubicBezTo>
                  <a:cubicBezTo>
                    <a:pt x="763" y="909"/>
                    <a:pt x="901" y="962"/>
                    <a:pt x="1069" y="878"/>
                  </a:cubicBezTo>
                  <a:cubicBezTo>
                    <a:pt x="1099" y="878"/>
                    <a:pt x="1138" y="878"/>
                    <a:pt x="1168" y="886"/>
                  </a:cubicBezTo>
                  <a:lnTo>
                    <a:pt x="1168" y="886"/>
                  </a:lnTo>
                  <a:cubicBezTo>
                    <a:pt x="1153" y="848"/>
                    <a:pt x="1107" y="779"/>
                    <a:pt x="1122" y="741"/>
                  </a:cubicBezTo>
                  <a:cubicBezTo>
                    <a:pt x="1130" y="718"/>
                    <a:pt x="1176" y="756"/>
                    <a:pt x="1199" y="741"/>
                  </a:cubicBezTo>
                  <a:cubicBezTo>
                    <a:pt x="1214" y="733"/>
                    <a:pt x="1206" y="695"/>
                    <a:pt x="1222" y="695"/>
                  </a:cubicBezTo>
                  <a:cubicBezTo>
                    <a:pt x="1245" y="687"/>
                    <a:pt x="1268" y="702"/>
                    <a:pt x="1290" y="71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96" name="Freeform 148"/>
            <p:cNvSpPr>
              <a:spLocks noChangeArrowheads="1"/>
            </p:cNvSpPr>
            <p:nvPr/>
          </p:nvSpPr>
          <p:spPr bwMode="auto">
            <a:xfrm>
              <a:off x="5801935" y="9144001"/>
              <a:ext cx="893704" cy="461963"/>
            </a:xfrm>
            <a:custGeom>
              <a:avLst/>
              <a:gdLst>
                <a:gd name="T0" fmla="*/ 2397 w 2482"/>
                <a:gd name="T1" fmla="*/ 23 h 1285"/>
                <a:gd name="T2" fmla="*/ 2466 w 2482"/>
                <a:gd name="T3" fmla="*/ 229 h 1285"/>
                <a:gd name="T4" fmla="*/ 2282 w 2482"/>
                <a:gd name="T5" fmla="*/ 550 h 1285"/>
                <a:gd name="T6" fmla="*/ 2336 w 2482"/>
                <a:gd name="T7" fmla="*/ 627 h 1285"/>
                <a:gd name="T8" fmla="*/ 2328 w 2482"/>
                <a:gd name="T9" fmla="*/ 726 h 1285"/>
                <a:gd name="T10" fmla="*/ 2328 w 2482"/>
                <a:gd name="T11" fmla="*/ 886 h 1285"/>
                <a:gd name="T12" fmla="*/ 2137 w 2482"/>
                <a:gd name="T13" fmla="*/ 963 h 1285"/>
                <a:gd name="T14" fmla="*/ 1916 w 2482"/>
                <a:gd name="T15" fmla="*/ 886 h 1285"/>
                <a:gd name="T16" fmla="*/ 1900 w 2482"/>
                <a:gd name="T17" fmla="*/ 1115 h 1285"/>
                <a:gd name="T18" fmla="*/ 1580 w 2482"/>
                <a:gd name="T19" fmla="*/ 1184 h 1285"/>
                <a:gd name="T20" fmla="*/ 1427 w 2482"/>
                <a:gd name="T21" fmla="*/ 1230 h 1285"/>
                <a:gd name="T22" fmla="*/ 1373 w 2482"/>
                <a:gd name="T23" fmla="*/ 1284 h 1285"/>
                <a:gd name="T24" fmla="*/ 1243 w 2482"/>
                <a:gd name="T25" fmla="*/ 1200 h 1285"/>
                <a:gd name="T26" fmla="*/ 1228 w 2482"/>
                <a:gd name="T27" fmla="*/ 1070 h 1285"/>
                <a:gd name="T28" fmla="*/ 1068 w 2482"/>
                <a:gd name="T29" fmla="*/ 1093 h 1285"/>
                <a:gd name="T30" fmla="*/ 1037 w 2482"/>
                <a:gd name="T31" fmla="*/ 955 h 1285"/>
                <a:gd name="T32" fmla="*/ 794 w 2482"/>
                <a:gd name="T33" fmla="*/ 871 h 1285"/>
                <a:gd name="T34" fmla="*/ 710 w 2482"/>
                <a:gd name="T35" fmla="*/ 772 h 1285"/>
                <a:gd name="T36" fmla="*/ 595 w 2482"/>
                <a:gd name="T37" fmla="*/ 764 h 1285"/>
                <a:gd name="T38" fmla="*/ 511 w 2482"/>
                <a:gd name="T39" fmla="*/ 741 h 1285"/>
                <a:gd name="T40" fmla="*/ 351 w 2482"/>
                <a:gd name="T41" fmla="*/ 795 h 1285"/>
                <a:gd name="T42" fmla="*/ 366 w 2482"/>
                <a:gd name="T43" fmla="*/ 680 h 1285"/>
                <a:gd name="T44" fmla="*/ 198 w 2482"/>
                <a:gd name="T45" fmla="*/ 619 h 1285"/>
                <a:gd name="T46" fmla="*/ 15 w 2482"/>
                <a:gd name="T47" fmla="*/ 375 h 1285"/>
                <a:gd name="T48" fmla="*/ 183 w 2482"/>
                <a:gd name="T49" fmla="*/ 359 h 1285"/>
                <a:gd name="T50" fmla="*/ 183 w 2482"/>
                <a:gd name="T51" fmla="*/ 321 h 1285"/>
                <a:gd name="T52" fmla="*/ 702 w 2482"/>
                <a:gd name="T53" fmla="*/ 375 h 1285"/>
                <a:gd name="T54" fmla="*/ 1114 w 2482"/>
                <a:gd name="T55" fmla="*/ 314 h 1285"/>
                <a:gd name="T56" fmla="*/ 1259 w 2482"/>
                <a:gd name="T57" fmla="*/ 168 h 1285"/>
                <a:gd name="T58" fmla="*/ 1282 w 2482"/>
                <a:gd name="T59" fmla="*/ 0 h 1285"/>
                <a:gd name="T60" fmla="*/ 1358 w 2482"/>
                <a:gd name="T61" fmla="*/ 77 h 1285"/>
                <a:gd name="T62" fmla="*/ 1473 w 2482"/>
                <a:gd name="T63" fmla="*/ 77 h 1285"/>
                <a:gd name="T64" fmla="*/ 1587 w 2482"/>
                <a:gd name="T65" fmla="*/ 16 h 1285"/>
                <a:gd name="T66" fmla="*/ 1786 w 2482"/>
                <a:gd name="T67" fmla="*/ 39 h 1285"/>
                <a:gd name="T68" fmla="*/ 2000 w 2482"/>
                <a:gd name="T69" fmla="*/ 85 h 1285"/>
                <a:gd name="T70" fmla="*/ 2129 w 2482"/>
                <a:gd name="T71" fmla="*/ 146 h 1285"/>
                <a:gd name="T72" fmla="*/ 2397 w 2482"/>
                <a:gd name="T73" fmla="*/ 23 h 1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2" h="1285">
                  <a:moveTo>
                    <a:pt x="2397" y="23"/>
                  </a:moveTo>
                  <a:lnTo>
                    <a:pt x="2397" y="23"/>
                  </a:lnTo>
                  <a:cubicBezTo>
                    <a:pt x="2412" y="46"/>
                    <a:pt x="2435" y="69"/>
                    <a:pt x="2443" y="100"/>
                  </a:cubicBezTo>
                  <a:cubicBezTo>
                    <a:pt x="2458" y="138"/>
                    <a:pt x="2481" y="191"/>
                    <a:pt x="2466" y="229"/>
                  </a:cubicBezTo>
                  <a:cubicBezTo>
                    <a:pt x="2435" y="321"/>
                    <a:pt x="2374" y="398"/>
                    <a:pt x="2328" y="482"/>
                  </a:cubicBezTo>
                  <a:cubicBezTo>
                    <a:pt x="2313" y="504"/>
                    <a:pt x="2282" y="520"/>
                    <a:pt x="2282" y="550"/>
                  </a:cubicBezTo>
                  <a:cubicBezTo>
                    <a:pt x="2282" y="581"/>
                    <a:pt x="2321" y="604"/>
                    <a:pt x="2336" y="627"/>
                  </a:cubicBezTo>
                  <a:lnTo>
                    <a:pt x="2336" y="627"/>
                  </a:lnTo>
                  <a:cubicBezTo>
                    <a:pt x="2328" y="634"/>
                    <a:pt x="2313" y="642"/>
                    <a:pt x="2305" y="650"/>
                  </a:cubicBezTo>
                  <a:cubicBezTo>
                    <a:pt x="2305" y="680"/>
                    <a:pt x="2336" y="703"/>
                    <a:pt x="2328" y="726"/>
                  </a:cubicBezTo>
                  <a:cubicBezTo>
                    <a:pt x="2313" y="772"/>
                    <a:pt x="2252" y="795"/>
                    <a:pt x="2252" y="833"/>
                  </a:cubicBezTo>
                  <a:cubicBezTo>
                    <a:pt x="2252" y="863"/>
                    <a:pt x="2343" y="871"/>
                    <a:pt x="2328" y="886"/>
                  </a:cubicBezTo>
                  <a:cubicBezTo>
                    <a:pt x="2290" y="925"/>
                    <a:pt x="2221" y="894"/>
                    <a:pt x="2175" y="909"/>
                  </a:cubicBezTo>
                  <a:cubicBezTo>
                    <a:pt x="2160" y="917"/>
                    <a:pt x="2152" y="971"/>
                    <a:pt x="2137" y="963"/>
                  </a:cubicBezTo>
                  <a:cubicBezTo>
                    <a:pt x="2091" y="940"/>
                    <a:pt x="2099" y="863"/>
                    <a:pt x="2053" y="848"/>
                  </a:cubicBezTo>
                  <a:cubicBezTo>
                    <a:pt x="2007" y="833"/>
                    <a:pt x="1954" y="856"/>
                    <a:pt x="1916" y="886"/>
                  </a:cubicBezTo>
                  <a:cubicBezTo>
                    <a:pt x="1900" y="902"/>
                    <a:pt x="1908" y="940"/>
                    <a:pt x="1908" y="971"/>
                  </a:cubicBezTo>
                  <a:cubicBezTo>
                    <a:pt x="1900" y="1016"/>
                    <a:pt x="1923" y="1070"/>
                    <a:pt x="1900" y="1115"/>
                  </a:cubicBezTo>
                  <a:cubicBezTo>
                    <a:pt x="1893" y="1138"/>
                    <a:pt x="1854" y="1123"/>
                    <a:pt x="1839" y="1123"/>
                  </a:cubicBezTo>
                  <a:cubicBezTo>
                    <a:pt x="1755" y="1146"/>
                    <a:pt x="1664" y="1161"/>
                    <a:pt x="1580" y="1184"/>
                  </a:cubicBezTo>
                  <a:cubicBezTo>
                    <a:pt x="1557" y="1192"/>
                    <a:pt x="1541" y="1200"/>
                    <a:pt x="1518" y="1207"/>
                  </a:cubicBezTo>
                  <a:cubicBezTo>
                    <a:pt x="1488" y="1215"/>
                    <a:pt x="1450" y="1215"/>
                    <a:pt x="1427" y="1230"/>
                  </a:cubicBezTo>
                  <a:cubicBezTo>
                    <a:pt x="1404" y="1238"/>
                    <a:pt x="1396" y="1268"/>
                    <a:pt x="1373" y="1284"/>
                  </a:cubicBezTo>
                  <a:lnTo>
                    <a:pt x="1373" y="1284"/>
                  </a:lnTo>
                  <a:cubicBezTo>
                    <a:pt x="1358" y="1253"/>
                    <a:pt x="1358" y="1215"/>
                    <a:pt x="1328" y="1192"/>
                  </a:cubicBezTo>
                  <a:cubicBezTo>
                    <a:pt x="1305" y="1177"/>
                    <a:pt x="1266" y="1207"/>
                    <a:pt x="1243" y="1200"/>
                  </a:cubicBezTo>
                  <a:cubicBezTo>
                    <a:pt x="1221" y="1184"/>
                    <a:pt x="1213" y="1154"/>
                    <a:pt x="1213" y="1131"/>
                  </a:cubicBezTo>
                  <a:cubicBezTo>
                    <a:pt x="1205" y="1108"/>
                    <a:pt x="1236" y="1085"/>
                    <a:pt x="1228" y="1070"/>
                  </a:cubicBezTo>
                  <a:cubicBezTo>
                    <a:pt x="1221" y="1054"/>
                    <a:pt x="1198" y="1062"/>
                    <a:pt x="1182" y="1062"/>
                  </a:cubicBezTo>
                  <a:cubicBezTo>
                    <a:pt x="1144" y="1070"/>
                    <a:pt x="1106" y="1093"/>
                    <a:pt x="1068" y="1093"/>
                  </a:cubicBezTo>
                  <a:cubicBezTo>
                    <a:pt x="1045" y="1085"/>
                    <a:pt x="1022" y="1070"/>
                    <a:pt x="1022" y="1047"/>
                  </a:cubicBezTo>
                  <a:cubicBezTo>
                    <a:pt x="1014" y="1016"/>
                    <a:pt x="1060" y="978"/>
                    <a:pt x="1037" y="955"/>
                  </a:cubicBezTo>
                  <a:cubicBezTo>
                    <a:pt x="999" y="932"/>
                    <a:pt x="947" y="978"/>
                    <a:pt x="908" y="963"/>
                  </a:cubicBezTo>
                  <a:cubicBezTo>
                    <a:pt x="863" y="948"/>
                    <a:pt x="840" y="894"/>
                    <a:pt x="794" y="871"/>
                  </a:cubicBezTo>
                  <a:cubicBezTo>
                    <a:pt x="771" y="856"/>
                    <a:pt x="733" y="894"/>
                    <a:pt x="717" y="871"/>
                  </a:cubicBezTo>
                  <a:cubicBezTo>
                    <a:pt x="694" y="848"/>
                    <a:pt x="725" y="802"/>
                    <a:pt x="710" y="772"/>
                  </a:cubicBezTo>
                  <a:cubicBezTo>
                    <a:pt x="702" y="757"/>
                    <a:pt x="679" y="749"/>
                    <a:pt x="656" y="749"/>
                  </a:cubicBezTo>
                  <a:cubicBezTo>
                    <a:pt x="641" y="749"/>
                    <a:pt x="618" y="764"/>
                    <a:pt x="595" y="764"/>
                  </a:cubicBezTo>
                  <a:cubicBezTo>
                    <a:pt x="588" y="764"/>
                    <a:pt x="580" y="741"/>
                    <a:pt x="572" y="741"/>
                  </a:cubicBezTo>
                  <a:cubicBezTo>
                    <a:pt x="550" y="734"/>
                    <a:pt x="527" y="726"/>
                    <a:pt x="511" y="741"/>
                  </a:cubicBezTo>
                  <a:cubicBezTo>
                    <a:pt x="496" y="757"/>
                    <a:pt x="496" y="802"/>
                    <a:pt x="473" y="810"/>
                  </a:cubicBezTo>
                  <a:cubicBezTo>
                    <a:pt x="435" y="825"/>
                    <a:pt x="381" y="818"/>
                    <a:pt x="351" y="795"/>
                  </a:cubicBezTo>
                  <a:cubicBezTo>
                    <a:pt x="336" y="779"/>
                    <a:pt x="366" y="757"/>
                    <a:pt x="366" y="734"/>
                  </a:cubicBezTo>
                  <a:cubicBezTo>
                    <a:pt x="374" y="718"/>
                    <a:pt x="381" y="696"/>
                    <a:pt x="366" y="680"/>
                  </a:cubicBezTo>
                  <a:cubicBezTo>
                    <a:pt x="358" y="665"/>
                    <a:pt x="336" y="680"/>
                    <a:pt x="320" y="680"/>
                  </a:cubicBezTo>
                  <a:cubicBezTo>
                    <a:pt x="275" y="665"/>
                    <a:pt x="236" y="642"/>
                    <a:pt x="198" y="619"/>
                  </a:cubicBezTo>
                  <a:cubicBezTo>
                    <a:pt x="137" y="573"/>
                    <a:pt x="68" y="535"/>
                    <a:pt x="30" y="482"/>
                  </a:cubicBezTo>
                  <a:cubicBezTo>
                    <a:pt x="7" y="451"/>
                    <a:pt x="0" y="405"/>
                    <a:pt x="15" y="375"/>
                  </a:cubicBezTo>
                  <a:cubicBezTo>
                    <a:pt x="22" y="359"/>
                    <a:pt x="53" y="367"/>
                    <a:pt x="68" y="367"/>
                  </a:cubicBezTo>
                  <a:cubicBezTo>
                    <a:pt x="106" y="359"/>
                    <a:pt x="152" y="375"/>
                    <a:pt x="183" y="359"/>
                  </a:cubicBezTo>
                  <a:cubicBezTo>
                    <a:pt x="198" y="344"/>
                    <a:pt x="183" y="344"/>
                    <a:pt x="183" y="321"/>
                  </a:cubicBezTo>
                  <a:lnTo>
                    <a:pt x="183" y="321"/>
                  </a:lnTo>
                  <a:cubicBezTo>
                    <a:pt x="313" y="329"/>
                    <a:pt x="481" y="268"/>
                    <a:pt x="572" y="306"/>
                  </a:cubicBezTo>
                  <a:cubicBezTo>
                    <a:pt x="603" y="329"/>
                    <a:pt x="656" y="382"/>
                    <a:pt x="702" y="375"/>
                  </a:cubicBezTo>
                  <a:cubicBezTo>
                    <a:pt x="809" y="398"/>
                    <a:pt x="847" y="382"/>
                    <a:pt x="939" y="359"/>
                  </a:cubicBezTo>
                  <a:cubicBezTo>
                    <a:pt x="1014" y="337"/>
                    <a:pt x="1037" y="275"/>
                    <a:pt x="1114" y="314"/>
                  </a:cubicBezTo>
                  <a:cubicBezTo>
                    <a:pt x="1152" y="329"/>
                    <a:pt x="1182" y="344"/>
                    <a:pt x="1221" y="306"/>
                  </a:cubicBezTo>
                  <a:cubicBezTo>
                    <a:pt x="1266" y="268"/>
                    <a:pt x="1259" y="222"/>
                    <a:pt x="1259" y="168"/>
                  </a:cubicBezTo>
                  <a:cubicBezTo>
                    <a:pt x="1259" y="107"/>
                    <a:pt x="1266" y="54"/>
                    <a:pt x="1282" y="0"/>
                  </a:cubicBezTo>
                  <a:lnTo>
                    <a:pt x="1282" y="0"/>
                  </a:lnTo>
                  <a:cubicBezTo>
                    <a:pt x="1289" y="8"/>
                    <a:pt x="1312" y="31"/>
                    <a:pt x="1328" y="39"/>
                  </a:cubicBezTo>
                  <a:cubicBezTo>
                    <a:pt x="1335" y="54"/>
                    <a:pt x="1343" y="69"/>
                    <a:pt x="1358" y="77"/>
                  </a:cubicBezTo>
                  <a:cubicBezTo>
                    <a:pt x="1389" y="92"/>
                    <a:pt x="1419" y="92"/>
                    <a:pt x="1450" y="92"/>
                  </a:cubicBezTo>
                  <a:cubicBezTo>
                    <a:pt x="1457" y="92"/>
                    <a:pt x="1457" y="77"/>
                    <a:pt x="1473" y="77"/>
                  </a:cubicBezTo>
                  <a:cubicBezTo>
                    <a:pt x="1511" y="69"/>
                    <a:pt x="1564" y="92"/>
                    <a:pt x="1602" y="69"/>
                  </a:cubicBezTo>
                  <a:cubicBezTo>
                    <a:pt x="1618" y="62"/>
                    <a:pt x="1572" y="23"/>
                    <a:pt x="1587" y="16"/>
                  </a:cubicBezTo>
                  <a:cubicBezTo>
                    <a:pt x="1656" y="8"/>
                    <a:pt x="1717" y="31"/>
                    <a:pt x="1786" y="39"/>
                  </a:cubicBezTo>
                  <a:lnTo>
                    <a:pt x="1786" y="39"/>
                  </a:lnTo>
                  <a:cubicBezTo>
                    <a:pt x="1816" y="62"/>
                    <a:pt x="1854" y="92"/>
                    <a:pt x="1885" y="115"/>
                  </a:cubicBezTo>
                  <a:cubicBezTo>
                    <a:pt x="1885" y="115"/>
                    <a:pt x="1992" y="85"/>
                    <a:pt x="2000" y="85"/>
                  </a:cubicBezTo>
                  <a:cubicBezTo>
                    <a:pt x="2007" y="85"/>
                    <a:pt x="2076" y="107"/>
                    <a:pt x="2076" y="107"/>
                  </a:cubicBezTo>
                  <a:cubicBezTo>
                    <a:pt x="2099" y="123"/>
                    <a:pt x="2114" y="153"/>
                    <a:pt x="2129" y="146"/>
                  </a:cubicBezTo>
                  <a:cubicBezTo>
                    <a:pt x="2168" y="138"/>
                    <a:pt x="2183" y="92"/>
                    <a:pt x="2221" y="77"/>
                  </a:cubicBezTo>
                  <a:cubicBezTo>
                    <a:pt x="2275" y="46"/>
                    <a:pt x="2336" y="39"/>
                    <a:pt x="2397" y="2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97" name="Freeform 149"/>
            <p:cNvSpPr>
              <a:spLocks noChangeArrowheads="1"/>
            </p:cNvSpPr>
            <p:nvPr/>
          </p:nvSpPr>
          <p:spPr bwMode="auto">
            <a:xfrm>
              <a:off x="6622619" y="8805864"/>
              <a:ext cx="517491" cy="687387"/>
            </a:xfrm>
            <a:custGeom>
              <a:avLst/>
              <a:gdLst>
                <a:gd name="T0" fmla="*/ 115 w 1437"/>
                <a:gd name="T1" fmla="*/ 962 h 1911"/>
                <a:gd name="T2" fmla="*/ 184 w 1437"/>
                <a:gd name="T3" fmla="*/ 1168 h 1911"/>
                <a:gd name="T4" fmla="*/ 0 w 1437"/>
                <a:gd name="T5" fmla="*/ 1489 h 1911"/>
                <a:gd name="T6" fmla="*/ 54 w 1437"/>
                <a:gd name="T7" fmla="*/ 1566 h 1911"/>
                <a:gd name="T8" fmla="*/ 275 w 1437"/>
                <a:gd name="T9" fmla="*/ 1688 h 1911"/>
                <a:gd name="T10" fmla="*/ 382 w 1437"/>
                <a:gd name="T11" fmla="*/ 1825 h 1911"/>
                <a:gd name="T12" fmla="*/ 535 w 1437"/>
                <a:gd name="T13" fmla="*/ 1841 h 1911"/>
                <a:gd name="T14" fmla="*/ 634 w 1437"/>
                <a:gd name="T15" fmla="*/ 1802 h 1911"/>
                <a:gd name="T16" fmla="*/ 818 w 1437"/>
                <a:gd name="T17" fmla="*/ 1757 h 1911"/>
                <a:gd name="T18" fmla="*/ 1146 w 1437"/>
                <a:gd name="T19" fmla="*/ 1825 h 1911"/>
                <a:gd name="T20" fmla="*/ 1116 w 1437"/>
                <a:gd name="T21" fmla="*/ 1635 h 1911"/>
                <a:gd name="T22" fmla="*/ 1100 w 1437"/>
                <a:gd name="T23" fmla="*/ 1405 h 1911"/>
                <a:gd name="T24" fmla="*/ 1215 w 1437"/>
                <a:gd name="T25" fmla="*/ 1153 h 1911"/>
                <a:gd name="T26" fmla="*/ 1291 w 1437"/>
                <a:gd name="T27" fmla="*/ 1016 h 1911"/>
                <a:gd name="T28" fmla="*/ 1413 w 1437"/>
                <a:gd name="T29" fmla="*/ 916 h 1911"/>
                <a:gd name="T30" fmla="*/ 1421 w 1437"/>
                <a:gd name="T31" fmla="*/ 825 h 1911"/>
                <a:gd name="T32" fmla="*/ 1314 w 1437"/>
                <a:gd name="T33" fmla="*/ 703 h 1911"/>
                <a:gd name="T34" fmla="*/ 1383 w 1437"/>
                <a:gd name="T35" fmla="*/ 618 h 1911"/>
                <a:gd name="T36" fmla="*/ 1299 w 1437"/>
                <a:gd name="T37" fmla="*/ 435 h 1911"/>
                <a:gd name="T38" fmla="*/ 1261 w 1437"/>
                <a:gd name="T39" fmla="*/ 451 h 1911"/>
                <a:gd name="T40" fmla="*/ 1054 w 1437"/>
                <a:gd name="T41" fmla="*/ 527 h 1911"/>
                <a:gd name="T42" fmla="*/ 909 w 1437"/>
                <a:gd name="T43" fmla="*/ 420 h 1911"/>
                <a:gd name="T44" fmla="*/ 917 w 1437"/>
                <a:gd name="T45" fmla="*/ 282 h 1911"/>
                <a:gd name="T46" fmla="*/ 986 w 1437"/>
                <a:gd name="T47" fmla="*/ 160 h 1911"/>
                <a:gd name="T48" fmla="*/ 993 w 1437"/>
                <a:gd name="T49" fmla="*/ 69 h 1911"/>
                <a:gd name="T50" fmla="*/ 940 w 1437"/>
                <a:gd name="T51" fmla="*/ 0 h 1911"/>
                <a:gd name="T52" fmla="*/ 764 w 1437"/>
                <a:gd name="T53" fmla="*/ 38 h 1911"/>
                <a:gd name="T54" fmla="*/ 665 w 1437"/>
                <a:gd name="T55" fmla="*/ 61 h 1911"/>
                <a:gd name="T56" fmla="*/ 489 w 1437"/>
                <a:gd name="T57" fmla="*/ 46 h 1911"/>
                <a:gd name="T58" fmla="*/ 268 w 1437"/>
                <a:gd name="T59" fmla="*/ 237 h 1911"/>
                <a:gd name="T60" fmla="*/ 145 w 1437"/>
                <a:gd name="T61" fmla="*/ 321 h 1911"/>
                <a:gd name="T62" fmla="*/ 61 w 1437"/>
                <a:gd name="T63" fmla="*/ 519 h 1911"/>
                <a:gd name="T64" fmla="*/ 107 w 1437"/>
                <a:gd name="T65" fmla="*/ 703 h 1911"/>
                <a:gd name="T66" fmla="*/ 122 w 1437"/>
                <a:gd name="T67" fmla="*/ 741 h 1911"/>
                <a:gd name="T68" fmla="*/ 39 w 1437"/>
                <a:gd name="T69" fmla="*/ 893 h 1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911">
                  <a:moveTo>
                    <a:pt x="115" y="962"/>
                  </a:moveTo>
                  <a:lnTo>
                    <a:pt x="115" y="962"/>
                  </a:lnTo>
                  <a:cubicBezTo>
                    <a:pt x="130" y="985"/>
                    <a:pt x="153" y="1008"/>
                    <a:pt x="161" y="1039"/>
                  </a:cubicBezTo>
                  <a:cubicBezTo>
                    <a:pt x="176" y="1077"/>
                    <a:pt x="199" y="1130"/>
                    <a:pt x="184" y="1168"/>
                  </a:cubicBezTo>
                  <a:cubicBezTo>
                    <a:pt x="153" y="1260"/>
                    <a:pt x="92" y="1337"/>
                    <a:pt x="46" y="1421"/>
                  </a:cubicBezTo>
                  <a:cubicBezTo>
                    <a:pt x="31" y="1443"/>
                    <a:pt x="0" y="1459"/>
                    <a:pt x="0" y="1489"/>
                  </a:cubicBezTo>
                  <a:cubicBezTo>
                    <a:pt x="0" y="1520"/>
                    <a:pt x="39" y="1543"/>
                    <a:pt x="54" y="1566"/>
                  </a:cubicBezTo>
                  <a:lnTo>
                    <a:pt x="54" y="1566"/>
                  </a:lnTo>
                  <a:cubicBezTo>
                    <a:pt x="107" y="1581"/>
                    <a:pt x="161" y="1573"/>
                    <a:pt x="199" y="1596"/>
                  </a:cubicBezTo>
                  <a:cubicBezTo>
                    <a:pt x="237" y="1612"/>
                    <a:pt x="252" y="1657"/>
                    <a:pt x="275" y="1688"/>
                  </a:cubicBezTo>
                  <a:cubicBezTo>
                    <a:pt x="298" y="1726"/>
                    <a:pt x="314" y="1764"/>
                    <a:pt x="336" y="1802"/>
                  </a:cubicBezTo>
                  <a:cubicBezTo>
                    <a:pt x="344" y="1818"/>
                    <a:pt x="367" y="1818"/>
                    <a:pt x="382" y="1825"/>
                  </a:cubicBezTo>
                  <a:cubicBezTo>
                    <a:pt x="397" y="1848"/>
                    <a:pt x="397" y="1902"/>
                    <a:pt x="428" y="1902"/>
                  </a:cubicBezTo>
                  <a:cubicBezTo>
                    <a:pt x="466" y="1902"/>
                    <a:pt x="497" y="1856"/>
                    <a:pt x="535" y="1841"/>
                  </a:cubicBezTo>
                  <a:cubicBezTo>
                    <a:pt x="566" y="1825"/>
                    <a:pt x="604" y="1818"/>
                    <a:pt x="634" y="1802"/>
                  </a:cubicBezTo>
                  <a:lnTo>
                    <a:pt x="634" y="1802"/>
                  </a:lnTo>
                  <a:cubicBezTo>
                    <a:pt x="680" y="1787"/>
                    <a:pt x="711" y="1772"/>
                    <a:pt x="756" y="1764"/>
                  </a:cubicBezTo>
                  <a:cubicBezTo>
                    <a:pt x="772" y="1757"/>
                    <a:pt x="795" y="1749"/>
                    <a:pt x="818" y="1757"/>
                  </a:cubicBezTo>
                  <a:cubicBezTo>
                    <a:pt x="909" y="1802"/>
                    <a:pt x="986" y="1879"/>
                    <a:pt x="1085" y="1902"/>
                  </a:cubicBezTo>
                  <a:cubicBezTo>
                    <a:pt x="1116" y="1910"/>
                    <a:pt x="1131" y="1856"/>
                    <a:pt x="1146" y="1825"/>
                  </a:cubicBezTo>
                  <a:cubicBezTo>
                    <a:pt x="1161" y="1787"/>
                    <a:pt x="1192" y="1741"/>
                    <a:pt x="1184" y="1703"/>
                  </a:cubicBezTo>
                  <a:cubicBezTo>
                    <a:pt x="1177" y="1665"/>
                    <a:pt x="1116" y="1665"/>
                    <a:pt x="1116" y="1635"/>
                  </a:cubicBezTo>
                  <a:cubicBezTo>
                    <a:pt x="1100" y="1581"/>
                    <a:pt x="1138" y="1520"/>
                    <a:pt x="1138" y="1466"/>
                  </a:cubicBezTo>
                  <a:cubicBezTo>
                    <a:pt x="1138" y="1443"/>
                    <a:pt x="1108" y="1428"/>
                    <a:pt x="1100" y="1405"/>
                  </a:cubicBezTo>
                  <a:cubicBezTo>
                    <a:pt x="1077" y="1337"/>
                    <a:pt x="1016" y="1260"/>
                    <a:pt x="1047" y="1199"/>
                  </a:cubicBezTo>
                  <a:cubicBezTo>
                    <a:pt x="1070" y="1146"/>
                    <a:pt x="1161" y="1168"/>
                    <a:pt x="1215" y="1153"/>
                  </a:cubicBezTo>
                  <a:cubicBezTo>
                    <a:pt x="1245" y="1138"/>
                    <a:pt x="1283" y="1146"/>
                    <a:pt x="1299" y="1115"/>
                  </a:cubicBezTo>
                  <a:cubicBezTo>
                    <a:pt x="1314" y="1085"/>
                    <a:pt x="1291" y="1046"/>
                    <a:pt x="1291" y="1016"/>
                  </a:cubicBezTo>
                  <a:cubicBezTo>
                    <a:pt x="1283" y="993"/>
                    <a:pt x="1276" y="970"/>
                    <a:pt x="1283" y="955"/>
                  </a:cubicBezTo>
                  <a:cubicBezTo>
                    <a:pt x="1291" y="939"/>
                    <a:pt x="1398" y="924"/>
                    <a:pt x="1413" y="916"/>
                  </a:cubicBezTo>
                  <a:lnTo>
                    <a:pt x="1413" y="916"/>
                  </a:lnTo>
                  <a:cubicBezTo>
                    <a:pt x="1421" y="886"/>
                    <a:pt x="1436" y="855"/>
                    <a:pt x="1421" y="825"/>
                  </a:cubicBezTo>
                  <a:cubicBezTo>
                    <a:pt x="1413" y="802"/>
                    <a:pt x="1375" y="794"/>
                    <a:pt x="1360" y="771"/>
                  </a:cubicBezTo>
                  <a:cubicBezTo>
                    <a:pt x="1345" y="749"/>
                    <a:pt x="1314" y="726"/>
                    <a:pt x="1314" y="703"/>
                  </a:cubicBezTo>
                  <a:cubicBezTo>
                    <a:pt x="1322" y="680"/>
                    <a:pt x="1368" y="695"/>
                    <a:pt x="1375" y="680"/>
                  </a:cubicBezTo>
                  <a:cubicBezTo>
                    <a:pt x="1390" y="664"/>
                    <a:pt x="1390" y="641"/>
                    <a:pt x="1383" y="618"/>
                  </a:cubicBezTo>
                  <a:cubicBezTo>
                    <a:pt x="1368" y="596"/>
                    <a:pt x="1337" y="580"/>
                    <a:pt x="1329" y="557"/>
                  </a:cubicBezTo>
                  <a:cubicBezTo>
                    <a:pt x="1314" y="519"/>
                    <a:pt x="1306" y="474"/>
                    <a:pt x="1299" y="435"/>
                  </a:cubicBezTo>
                  <a:lnTo>
                    <a:pt x="1299" y="435"/>
                  </a:lnTo>
                  <a:cubicBezTo>
                    <a:pt x="1261" y="451"/>
                    <a:pt x="1261" y="451"/>
                    <a:pt x="1261" y="451"/>
                  </a:cubicBezTo>
                  <a:lnTo>
                    <a:pt x="1261" y="451"/>
                  </a:lnTo>
                  <a:cubicBezTo>
                    <a:pt x="1192" y="474"/>
                    <a:pt x="1131" y="512"/>
                    <a:pt x="1054" y="527"/>
                  </a:cubicBezTo>
                  <a:cubicBezTo>
                    <a:pt x="1024" y="535"/>
                    <a:pt x="978" y="535"/>
                    <a:pt x="947" y="512"/>
                  </a:cubicBezTo>
                  <a:cubicBezTo>
                    <a:pt x="925" y="489"/>
                    <a:pt x="917" y="451"/>
                    <a:pt x="909" y="420"/>
                  </a:cubicBezTo>
                  <a:cubicBezTo>
                    <a:pt x="894" y="389"/>
                    <a:pt x="886" y="351"/>
                    <a:pt x="894" y="321"/>
                  </a:cubicBezTo>
                  <a:cubicBezTo>
                    <a:pt x="894" y="305"/>
                    <a:pt x="917" y="298"/>
                    <a:pt x="917" y="282"/>
                  </a:cubicBezTo>
                  <a:cubicBezTo>
                    <a:pt x="925" y="244"/>
                    <a:pt x="894" y="214"/>
                    <a:pt x="909" y="183"/>
                  </a:cubicBezTo>
                  <a:cubicBezTo>
                    <a:pt x="925" y="160"/>
                    <a:pt x="970" y="176"/>
                    <a:pt x="986" y="160"/>
                  </a:cubicBezTo>
                  <a:cubicBezTo>
                    <a:pt x="1001" y="145"/>
                    <a:pt x="970" y="130"/>
                    <a:pt x="970" y="114"/>
                  </a:cubicBezTo>
                  <a:cubicBezTo>
                    <a:pt x="978" y="99"/>
                    <a:pt x="986" y="84"/>
                    <a:pt x="993" y="69"/>
                  </a:cubicBezTo>
                  <a:lnTo>
                    <a:pt x="993" y="69"/>
                  </a:lnTo>
                  <a:cubicBezTo>
                    <a:pt x="978" y="46"/>
                    <a:pt x="970" y="0"/>
                    <a:pt x="940" y="0"/>
                  </a:cubicBezTo>
                  <a:cubicBezTo>
                    <a:pt x="902" y="0"/>
                    <a:pt x="886" y="61"/>
                    <a:pt x="841" y="69"/>
                  </a:cubicBezTo>
                  <a:cubicBezTo>
                    <a:pt x="818" y="76"/>
                    <a:pt x="795" y="23"/>
                    <a:pt x="764" y="38"/>
                  </a:cubicBezTo>
                  <a:cubicBezTo>
                    <a:pt x="749" y="46"/>
                    <a:pt x="779" y="99"/>
                    <a:pt x="756" y="99"/>
                  </a:cubicBezTo>
                  <a:cubicBezTo>
                    <a:pt x="726" y="107"/>
                    <a:pt x="695" y="53"/>
                    <a:pt x="665" y="61"/>
                  </a:cubicBezTo>
                  <a:cubicBezTo>
                    <a:pt x="642" y="69"/>
                    <a:pt x="665" y="130"/>
                    <a:pt x="642" y="130"/>
                  </a:cubicBezTo>
                  <a:cubicBezTo>
                    <a:pt x="589" y="122"/>
                    <a:pt x="543" y="23"/>
                    <a:pt x="489" y="46"/>
                  </a:cubicBezTo>
                  <a:cubicBezTo>
                    <a:pt x="413" y="76"/>
                    <a:pt x="405" y="199"/>
                    <a:pt x="336" y="252"/>
                  </a:cubicBezTo>
                  <a:cubicBezTo>
                    <a:pt x="321" y="267"/>
                    <a:pt x="291" y="229"/>
                    <a:pt x="268" y="237"/>
                  </a:cubicBezTo>
                  <a:cubicBezTo>
                    <a:pt x="222" y="252"/>
                    <a:pt x="184" y="290"/>
                    <a:pt x="145" y="321"/>
                  </a:cubicBezTo>
                  <a:lnTo>
                    <a:pt x="145" y="321"/>
                  </a:lnTo>
                  <a:cubicBezTo>
                    <a:pt x="153" y="366"/>
                    <a:pt x="184" y="405"/>
                    <a:pt x="161" y="451"/>
                  </a:cubicBezTo>
                  <a:cubicBezTo>
                    <a:pt x="145" y="489"/>
                    <a:pt x="77" y="481"/>
                    <a:pt x="61" y="519"/>
                  </a:cubicBezTo>
                  <a:cubicBezTo>
                    <a:pt x="54" y="542"/>
                    <a:pt x="107" y="550"/>
                    <a:pt x="115" y="580"/>
                  </a:cubicBezTo>
                  <a:cubicBezTo>
                    <a:pt x="122" y="618"/>
                    <a:pt x="107" y="664"/>
                    <a:pt x="107" y="703"/>
                  </a:cubicBezTo>
                  <a:lnTo>
                    <a:pt x="107" y="703"/>
                  </a:lnTo>
                  <a:cubicBezTo>
                    <a:pt x="115" y="718"/>
                    <a:pt x="122" y="726"/>
                    <a:pt x="122" y="741"/>
                  </a:cubicBezTo>
                  <a:cubicBezTo>
                    <a:pt x="122" y="779"/>
                    <a:pt x="130" y="817"/>
                    <a:pt x="115" y="848"/>
                  </a:cubicBezTo>
                  <a:cubicBezTo>
                    <a:pt x="100" y="871"/>
                    <a:pt x="39" y="863"/>
                    <a:pt x="39" y="893"/>
                  </a:cubicBezTo>
                  <a:cubicBezTo>
                    <a:pt x="39" y="924"/>
                    <a:pt x="92" y="939"/>
                    <a:pt x="115" y="962"/>
                  </a:cubicBezTo>
                </a:path>
              </a:pathLst>
            </a:custGeom>
            <a:solidFill>
              <a:schemeClr val="accent6"/>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98" name="Freeform 150"/>
            <p:cNvSpPr>
              <a:spLocks noChangeArrowheads="1"/>
            </p:cNvSpPr>
            <p:nvPr/>
          </p:nvSpPr>
          <p:spPr bwMode="auto">
            <a:xfrm>
              <a:off x="6438481" y="9050339"/>
              <a:ext cx="231760" cy="149225"/>
            </a:xfrm>
            <a:custGeom>
              <a:avLst/>
              <a:gdLst>
                <a:gd name="T0" fmla="*/ 15 w 642"/>
                <a:gd name="T1" fmla="*/ 298 h 413"/>
                <a:gd name="T2" fmla="*/ 15 w 642"/>
                <a:gd name="T3" fmla="*/ 298 h 413"/>
                <a:gd name="T4" fmla="*/ 114 w 642"/>
                <a:gd name="T5" fmla="*/ 374 h 413"/>
                <a:gd name="T6" fmla="*/ 229 w 642"/>
                <a:gd name="T7" fmla="*/ 344 h 413"/>
                <a:gd name="T8" fmla="*/ 305 w 642"/>
                <a:gd name="T9" fmla="*/ 366 h 413"/>
                <a:gd name="T10" fmla="*/ 358 w 642"/>
                <a:gd name="T11" fmla="*/ 405 h 413"/>
                <a:gd name="T12" fmla="*/ 450 w 642"/>
                <a:gd name="T13" fmla="*/ 336 h 413"/>
                <a:gd name="T14" fmla="*/ 626 w 642"/>
                <a:gd name="T15" fmla="*/ 282 h 413"/>
                <a:gd name="T16" fmla="*/ 626 w 642"/>
                <a:gd name="T17" fmla="*/ 282 h 413"/>
                <a:gd name="T18" fmla="*/ 550 w 642"/>
                <a:gd name="T19" fmla="*/ 213 h 413"/>
                <a:gd name="T20" fmla="*/ 626 w 642"/>
                <a:gd name="T21" fmla="*/ 168 h 413"/>
                <a:gd name="T22" fmla="*/ 633 w 642"/>
                <a:gd name="T23" fmla="*/ 61 h 413"/>
                <a:gd name="T24" fmla="*/ 618 w 642"/>
                <a:gd name="T25" fmla="*/ 23 h 413"/>
                <a:gd name="T26" fmla="*/ 618 w 642"/>
                <a:gd name="T27" fmla="*/ 23 h 413"/>
                <a:gd name="T28" fmla="*/ 527 w 642"/>
                <a:gd name="T29" fmla="*/ 0 h 413"/>
                <a:gd name="T30" fmla="*/ 381 w 642"/>
                <a:gd name="T31" fmla="*/ 38 h 413"/>
                <a:gd name="T32" fmla="*/ 267 w 642"/>
                <a:gd name="T33" fmla="*/ 15 h 413"/>
                <a:gd name="T34" fmla="*/ 267 w 642"/>
                <a:gd name="T35" fmla="*/ 15 h 413"/>
                <a:gd name="T36" fmla="*/ 244 w 642"/>
                <a:gd name="T37" fmla="*/ 61 h 413"/>
                <a:gd name="T38" fmla="*/ 206 w 642"/>
                <a:gd name="T39" fmla="*/ 61 h 413"/>
                <a:gd name="T40" fmla="*/ 175 w 642"/>
                <a:gd name="T41" fmla="*/ 91 h 413"/>
                <a:gd name="T42" fmla="*/ 175 w 642"/>
                <a:gd name="T43" fmla="*/ 91 h 413"/>
                <a:gd name="T44" fmla="*/ 83 w 642"/>
                <a:gd name="T45" fmla="*/ 145 h 413"/>
                <a:gd name="T46" fmla="*/ 68 w 642"/>
                <a:gd name="T47" fmla="*/ 244 h 413"/>
                <a:gd name="T48" fmla="*/ 15 w 642"/>
                <a:gd name="T49" fmla="*/ 175 h 413"/>
                <a:gd name="T50" fmla="*/ 0 w 642"/>
                <a:gd name="T51" fmla="*/ 198 h 413"/>
                <a:gd name="T52" fmla="*/ 15 w 642"/>
                <a:gd name="T53" fmla="*/ 298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42" h="413">
                  <a:moveTo>
                    <a:pt x="15" y="298"/>
                  </a:moveTo>
                  <a:lnTo>
                    <a:pt x="15" y="298"/>
                  </a:lnTo>
                  <a:cubicBezTo>
                    <a:pt x="45" y="321"/>
                    <a:pt x="83" y="351"/>
                    <a:pt x="114" y="374"/>
                  </a:cubicBezTo>
                  <a:cubicBezTo>
                    <a:pt x="114" y="374"/>
                    <a:pt x="221" y="344"/>
                    <a:pt x="229" y="344"/>
                  </a:cubicBezTo>
                  <a:cubicBezTo>
                    <a:pt x="236" y="344"/>
                    <a:pt x="305" y="366"/>
                    <a:pt x="305" y="366"/>
                  </a:cubicBezTo>
                  <a:cubicBezTo>
                    <a:pt x="328" y="382"/>
                    <a:pt x="343" y="412"/>
                    <a:pt x="358" y="405"/>
                  </a:cubicBezTo>
                  <a:cubicBezTo>
                    <a:pt x="397" y="397"/>
                    <a:pt x="412" y="351"/>
                    <a:pt x="450" y="336"/>
                  </a:cubicBezTo>
                  <a:cubicBezTo>
                    <a:pt x="504" y="305"/>
                    <a:pt x="565" y="298"/>
                    <a:pt x="626" y="282"/>
                  </a:cubicBezTo>
                  <a:lnTo>
                    <a:pt x="626" y="282"/>
                  </a:lnTo>
                  <a:cubicBezTo>
                    <a:pt x="603" y="259"/>
                    <a:pt x="550" y="244"/>
                    <a:pt x="550" y="213"/>
                  </a:cubicBezTo>
                  <a:cubicBezTo>
                    <a:pt x="550" y="183"/>
                    <a:pt x="611" y="191"/>
                    <a:pt x="626" y="168"/>
                  </a:cubicBezTo>
                  <a:cubicBezTo>
                    <a:pt x="641" y="137"/>
                    <a:pt x="633" y="99"/>
                    <a:pt x="633" y="61"/>
                  </a:cubicBezTo>
                  <a:cubicBezTo>
                    <a:pt x="633" y="46"/>
                    <a:pt x="626" y="38"/>
                    <a:pt x="618" y="23"/>
                  </a:cubicBezTo>
                  <a:lnTo>
                    <a:pt x="618" y="23"/>
                  </a:lnTo>
                  <a:cubicBezTo>
                    <a:pt x="588" y="15"/>
                    <a:pt x="557" y="0"/>
                    <a:pt x="527" y="0"/>
                  </a:cubicBezTo>
                  <a:cubicBezTo>
                    <a:pt x="473" y="0"/>
                    <a:pt x="427" y="38"/>
                    <a:pt x="381" y="38"/>
                  </a:cubicBezTo>
                  <a:cubicBezTo>
                    <a:pt x="336" y="38"/>
                    <a:pt x="305" y="23"/>
                    <a:pt x="267" y="15"/>
                  </a:cubicBezTo>
                  <a:lnTo>
                    <a:pt x="267" y="15"/>
                  </a:lnTo>
                  <a:cubicBezTo>
                    <a:pt x="259" y="30"/>
                    <a:pt x="259" y="53"/>
                    <a:pt x="244" y="61"/>
                  </a:cubicBezTo>
                  <a:cubicBezTo>
                    <a:pt x="236" y="69"/>
                    <a:pt x="221" y="53"/>
                    <a:pt x="206" y="61"/>
                  </a:cubicBezTo>
                  <a:cubicBezTo>
                    <a:pt x="191" y="61"/>
                    <a:pt x="183" y="76"/>
                    <a:pt x="175" y="91"/>
                  </a:cubicBezTo>
                  <a:lnTo>
                    <a:pt x="175" y="91"/>
                  </a:lnTo>
                  <a:cubicBezTo>
                    <a:pt x="145" y="107"/>
                    <a:pt x="106" y="122"/>
                    <a:pt x="83" y="145"/>
                  </a:cubicBezTo>
                  <a:cubicBezTo>
                    <a:pt x="68" y="175"/>
                    <a:pt x="99" y="229"/>
                    <a:pt x="68" y="244"/>
                  </a:cubicBezTo>
                  <a:cubicBezTo>
                    <a:pt x="45" y="252"/>
                    <a:pt x="38" y="191"/>
                    <a:pt x="15" y="175"/>
                  </a:cubicBezTo>
                  <a:cubicBezTo>
                    <a:pt x="7" y="168"/>
                    <a:pt x="0" y="191"/>
                    <a:pt x="0" y="198"/>
                  </a:cubicBezTo>
                  <a:cubicBezTo>
                    <a:pt x="0" y="229"/>
                    <a:pt x="7" y="267"/>
                    <a:pt x="15" y="29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499" name="Freeform 151"/>
            <p:cNvSpPr>
              <a:spLocks noChangeArrowheads="1"/>
            </p:cNvSpPr>
            <p:nvPr/>
          </p:nvSpPr>
          <p:spPr bwMode="auto">
            <a:xfrm>
              <a:off x="6263868" y="8993188"/>
              <a:ext cx="239697" cy="184150"/>
            </a:xfrm>
            <a:custGeom>
              <a:avLst/>
              <a:gdLst>
                <a:gd name="T0" fmla="*/ 481 w 665"/>
                <a:gd name="T1" fmla="*/ 0 h 513"/>
                <a:gd name="T2" fmla="*/ 481 w 665"/>
                <a:gd name="T3" fmla="*/ 0 h 513"/>
                <a:gd name="T4" fmla="*/ 527 w 665"/>
                <a:gd name="T5" fmla="*/ 46 h 513"/>
                <a:gd name="T6" fmla="*/ 580 w 665"/>
                <a:gd name="T7" fmla="*/ 77 h 513"/>
                <a:gd name="T8" fmla="*/ 588 w 665"/>
                <a:gd name="T9" fmla="*/ 153 h 513"/>
                <a:gd name="T10" fmla="*/ 580 w 665"/>
                <a:gd name="T11" fmla="*/ 214 h 513"/>
                <a:gd name="T12" fmla="*/ 664 w 665"/>
                <a:gd name="T13" fmla="*/ 252 h 513"/>
                <a:gd name="T14" fmla="*/ 664 w 665"/>
                <a:gd name="T15" fmla="*/ 252 h 513"/>
                <a:gd name="T16" fmla="*/ 572 w 665"/>
                <a:gd name="T17" fmla="*/ 306 h 513"/>
                <a:gd name="T18" fmla="*/ 557 w 665"/>
                <a:gd name="T19" fmla="*/ 405 h 513"/>
                <a:gd name="T20" fmla="*/ 504 w 665"/>
                <a:gd name="T21" fmla="*/ 336 h 513"/>
                <a:gd name="T22" fmla="*/ 489 w 665"/>
                <a:gd name="T23" fmla="*/ 359 h 513"/>
                <a:gd name="T24" fmla="*/ 504 w 665"/>
                <a:gd name="T25" fmla="*/ 459 h 513"/>
                <a:gd name="T26" fmla="*/ 504 w 665"/>
                <a:gd name="T27" fmla="*/ 459 h 513"/>
                <a:gd name="T28" fmla="*/ 305 w 665"/>
                <a:gd name="T29" fmla="*/ 436 h 513"/>
                <a:gd name="T30" fmla="*/ 320 w 665"/>
                <a:gd name="T31" fmla="*/ 489 h 513"/>
                <a:gd name="T32" fmla="*/ 191 w 665"/>
                <a:gd name="T33" fmla="*/ 497 h 513"/>
                <a:gd name="T34" fmla="*/ 168 w 665"/>
                <a:gd name="T35" fmla="*/ 512 h 513"/>
                <a:gd name="T36" fmla="*/ 76 w 665"/>
                <a:gd name="T37" fmla="*/ 497 h 513"/>
                <a:gd name="T38" fmla="*/ 46 w 665"/>
                <a:gd name="T39" fmla="*/ 459 h 513"/>
                <a:gd name="T40" fmla="*/ 0 w 665"/>
                <a:gd name="T41" fmla="*/ 420 h 513"/>
                <a:gd name="T42" fmla="*/ 0 w 665"/>
                <a:gd name="T43" fmla="*/ 420 h 513"/>
                <a:gd name="T44" fmla="*/ 23 w 665"/>
                <a:gd name="T45" fmla="*/ 352 h 513"/>
                <a:gd name="T46" fmla="*/ 221 w 665"/>
                <a:gd name="T47" fmla="*/ 184 h 513"/>
                <a:gd name="T48" fmla="*/ 458 w 665"/>
                <a:gd name="T49" fmla="*/ 16 h 513"/>
                <a:gd name="T50" fmla="*/ 481 w 665"/>
                <a:gd name="T51"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5" h="513">
                  <a:moveTo>
                    <a:pt x="481" y="0"/>
                  </a:moveTo>
                  <a:lnTo>
                    <a:pt x="481" y="0"/>
                  </a:lnTo>
                  <a:cubicBezTo>
                    <a:pt x="504" y="31"/>
                    <a:pt x="496" y="23"/>
                    <a:pt x="527" y="46"/>
                  </a:cubicBezTo>
                  <a:cubicBezTo>
                    <a:pt x="542" y="61"/>
                    <a:pt x="572" y="61"/>
                    <a:pt x="580" y="77"/>
                  </a:cubicBezTo>
                  <a:cubicBezTo>
                    <a:pt x="595" y="99"/>
                    <a:pt x="588" y="130"/>
                    <a:pt x="588" y="153"/>
                  </a:cubicBezTo>
                  <a:cubicBezTo>
                    <a:pt x="588" y="176"/>
                    <a:pt x="565" y="199"/>
                    <a:pt x="580" y="214"/>
                  </a:cubicBezTo>
                  <a:cubicBezTo>
                    <a:pt x="595" y="245"/>
                    <a:pt x="634" y="237"/>
                    <a:pt x="664" y="252"/>
                  </a:cubicBezTo>
                  <a:lnTo>
                    <a:pt x="664" y="252"/>
                  </a:lnTo>
                  <a:cubicBezTo>
                    <a:pt x="634" y="268"/>
                    <a:pt x="595" y="283"/>
                    <a:pt x="572" y="306"/>
                  </a:cubicBezTo>
                  <a:cubicBezTo>
                    <a:pt x="557" y="336"/>
                    <a:pt x="588" y="390"/>
                    <a:pt x="557" y="405"/>
                  </a:cubicBezTo>
                  <a:cubicBezTo>
                    <a:pt x="534" y="413"/>
                    <a:pt x="527" y="352"/>
                    <a:pt x="504" y="336"/>
                  </a:cubicBezTo>
                  <a:cubicBezTo>
                    <a:pt x="496" y="329"/>
                    <a:pt x="489" y="352"/>
                    <a:pt x="489" y="359"/>
                  </a:cubicBezTo>
                  <a:cubicBezTo>
                    <a:pt x="489" y="390"/>
                    <a:pt x="496" y="428"/>
                    <a:pt x="504" y="459"/>
                  </a:cubicBezTo>
                  <a:lnTo>
                    <a:pt x="504" y="459"/>
                  </a:lnTo>
                  <a:cubicBezTo>
                    <a:pt x="435" y="451"/>
                    <a:pt x="374" y="428"/>
                    <a:pt x="305" y="436"/>
                  </a:cubicBezTo>
                  <a:cubicBezTo>
                    <a:pt x="290" y="443"/>
                    <a:pt x="336" y="482"/>
                    <a:pt x="320" y="489"/>
                  </a:cubicBezTo>
                  <a:cubicBezTo>
                    <a:pt x="282" y="512"/>
                    <a:pt x="229" y="489"/>
                    <a:pt x="191" y="497"/>
                  </a:cubicBezTo>
                  <a:cubicBezTo>
                    <a:pt x="175" y="497"/>
                    <a:pt x="175" y="512"/>
                    <a:pt x="168" y="512"/>
                  </a:cubicBezTo>
                  <a:cubicBezTo>
                    <a:pt x="137" y="512"/>
                    <a:pt x="107" y="512"/>
                    <a:pt x="76" y="497"/>
                  </a:cubicBezTo>
                  <a:cubicBezTo>
                    <a:pt x="61" y="489"/>
                    <a:pt x="53" y="474"/>
                    <a:pt x="46" y="459"/>
                  </a:cubicBezTo>
                  <a:cubicBezTo>
                    <a:pt x="30" y="451"/>
                    <a:pt x="7" y="428"/>
                    <a:pt x="0" y="420"/>
                  </a:cubicBezTo>
                  <a:lnTo>
                    <a:pt x="0" y="420"/>
                  </a:lnTo>
                  <a:cubicBezTo>
                    <a:pt x="7" y="397"/>
                    <a:pt x="15" y="374"/>
                    <a:pt x="23" y="352"/>
                  </a:cubicBezTo>
                  <a:cubicBezTo>
                    <a:pt x="53" y="283"/>
                    <a:pt x="183" y="275"/>
                    <a:pt x="221" y="184"/>
                  </a:cubicBezTo>
                  <a:cubicBezTo>
                    <a:pt x="290" y="84"/>
                    <a:pt x="359" y="61"/>
                    <a:pt x="458" y="16"/>
                  </a:cubicBezTo>
                  <a:cubicBezTo>
                    <a:pt x="466" y="8"/>
                    <a:pt x="473" y="8"/>
                    <a:pt x="481"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00" name="Freeform 152"/>
            <p:cNvSpPr>
              <a:spLocks noChangeArrowheads="1"/>
            </p:cNvSpPr>
            <p:nvPr/>
          </p:nvSpPr>
          <p:spPr bwMode="auto">
            <a:xfrm>
              <a:off x="6851203" y="9091613"/>
              <a:ext cx="712742" cy="622300"/>
            </a:xfrm>
            <a:custGeom>
              <a:avLst/>
              <a:gdLst>
                <a:gd name="T0" fmla="*/ 1513 w 1980"/>
                <a:gd name="T1" fmla="*/ 1566 h 1728"/>
                <a:gd name="T2" fmla="*/ 1658 w 1980"/>
                <a:gd name="T3" fmla="*/ 1581 h 1728"/>
                <a:gd name="T4" fmla="*/ 1658 w 1980"/>
                <a:gd name="T5" fmla="*/ 1299 h 1728"/>
                <a:gd name="T6" fmla="*/ 1665 w 1980"/>
                <a:gd name="T7" fmla="*/ 1062 h 1728"/>
                <a:gd name="T8" fmla="*/ 1795 w 1980"/>
                <a:gd name="T9" fmla="*/ 810 h 1728"/>
                <a:gd name="T10" fmla="*/ 1940 w 1980"/>
                <a:gd name="T11" fmla="*/ 756 h 1728"/>
                <a:gd name="T12" fmla="*/ 1956 w 1980"/>
                <a:gd name="T13" fmla="*/ 688 h 1728"/>
                <a:gd name="T14" fmla="*/ 1818 w 1980"/>
                <a:gd name="T15" fmla="*/ 604 h 1728"/>
                <a:gd name="T16" fmla="*/ 1803 w 1980"/>
                <a:gd name="T17" fmla="*/ 443 h 1728"/>
                <a:gd name="T18" fmla="*/ 1887 w 1980"/>
                <a:gd name="T19" fmla="*/ 352 h 1728"/>
                <a:gd name="T20" fmla="*/ 1979 w 1980"/>
                <a:gd name="T21" fmla="*/ 344 h 1728"/>
                <a:gd name="T22" fmla="*/ 1910 w 1980"/>
                <a:gd name="T23" fmla="*/ 138 h 1728"/>
                <a:gd name="T24" fmla="*/ 1826 w 1980"/>
                <a:gd name="T25" fmla="*/ 84 h 1728"/>
                <a:gd name="T26" fmla="*/ 1658 w 1980"/>
                <a:gd name="T27" fmla="*/ 46 h 1728"/>
                <a:gd name="T28" fmla="*/ 1566 w 1980"/>
                <a:gd name="T29" fmla="*/ 61 h 1728"/>
                <a:gd name="T30" fmla="*/ 1497 w 1980"/>
                <a:gd name="T31" fmla="*/ 69 h 1728"/>
                <a:gd name="T32" fmla="*/ 1383 w 1980"/>
                <a:gd name="T33" fmla="*/ 23 h 1728"/>
                <a:gd name="T34" fmla="*/ 1291 w 1980"/>
                <a:gd name="T35" fmla="*/ 46 h 1728"/>
                <a:gd name="T36" fmla="*/ 879 w 1980"/>
                <a:gd name="T37" fmla="*/ 77 h 1728"/>
                <a:gd name="T38" fmla="*/ 779 w 1980"/>
                <a:gd name="T39" fmla="*/ 122 h 1728"/>
                <a:gd name="T40" fmla="*/ 649 w 1980"/>
                <a:gd name="T41" fmla="*/ 161 h 1728"/>
                <a:gd name="T42" fmla="*/ 665 w 1980"/>
                <a:gd name="T43" fmla="*/ 321 h 1728"/>
                <a:gd name="T44" fmla="*/ 413 w 1980"/>
                <a:gd name="T45" fmla="*/ 405 h 1728"/>
                <a:gd name="T46" fmla="*/ 504 w 1980"/>
                <a:gd name="T47" fmla="*/ 672 h 1728"/>
                <a:gd name="T48" fmla="*/ 550 w 1980"/>
                <a:gd name="T49" fmla="*/ 909 h 1728"/>
                <a:gd name="T50" fmla="*/ 451 w 1980"/>
                <a:gd name="T51" fmla="*/ 1108 h 1728"/>
                <a:gd name="T52" fmla="*/ 122 w 1980"/>
                <a:gd name="T53" fmla="*/ 970 h 1728"/>
                <a:gd name="T54" fmla="*/ 0 w 1980"/>
                <a:gd name="T55" fmla="*/ 1008 h 1728"/>
                <a:gd name="T56" fmla="*/ 191 w 1980"/>
                <a:gd name="T57" fmla="*/ 1138 h 1728"/>
                <a:gd name="T58" fmla="*/ 199 w 1980"/>
                <a:gd name="T59" fmla="*/ 1222 h 1728"/>
                <a:gd name="T60" fmla="*/ 176 w 1980"/>
                <a:gd name="T61" fmla="*/ 1322 h 1728"/>
                <a:gd name="T62" fmla="*/ 245 w 1980"/>
                <a:gd name="T63" fmla="*/ 1398 h 1728"/>
                <a:gd name="T64" fmla="*/ 329 w 1980"/>
                <a:gd name="T65" fmla="*/ 1520 h 1728"/>
                <a:gd name="T66" fmla="*/ 436 w 1980"/>
                <a:gd name="T67" fmla="*/ 1574 h 1728"/>
                <a:gd name="T68" fmla="*/ 420 w 1980"/>
                <a:gd name="T69" fmla="*/ 1673 h 1728"/>
                <a:gd name="T70" fmla="*/ 627 w 1980"/>
                <a:gd name="T71" fmla="*/ 1727 h 1728"/>
                <a:gd name="T72" fmla="*/ 1008 w 1980"/>
                <a:gd name="T73" fmla="*/ 1505 h 1728"/>
                <a:gd name="T74" fmla="*/ 833 w 1980"/>
                <a:gd name="T75" fmla="*/ 1253 h 1728"/>
                <a:gd name="T76" fmla="*/ 756 w 1980"/>
                <a:gd name="T77" fmla="*/ 1169 h 1728"/>
                <a:gd name="T78" fmla="*/ 963 w 1980"/>
                <a:gd name="T79" fmla="*/ 1116 h 1728"/>
                <a:gd name="T80" fmla="*/ 871 w 1980"/>
                <a:gd name="T81" fmla="*/ 1268 h 1728"/>
                <a:gd name="T82" fmla="*/ 986 w 1980"/>
                <a:gd name="T83" fmla="*/ 1352 h 1728"/>
                <a:gd name="T84" fmla="*/ 1207 w 1980"/>
                <a:gd name="T85" fmla="*/ 1505 h 1728"/>
                <a:gd name="T86" fmla="*/ 1368 w 1980"/>
                <a:gd name="T87" fmla="*/ 1551 h 1728"/>
                <a:gd name="T88" fmla="*/ 1306 w 1980"/>
                <a:gd name="T89" fmla="*/ 1398 h 1728"/>
                <a:gd name="T90" fmla="*/ 1360 w 1980"/>
                <a:gd name="T91" fmla="*/ 1352 h 1728"/>
                <a:gd name="T92" fmla="*/ 1520 w 1980"/>
                <a:gd name="T93" fmla="*/ 1337 h 1728"/>
                <a:gd name="T94" fmla="*/ 1513 w 1980"/>
                <a:gd name="T95" fmla="*/ 156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80" h="1728">
                  <a:moveTo>
                    <a:pt x="1513" y="1566"/>
                  </a:moveTo>
                  <a:lnTo>
                    <a:pt x="1513" y="1566"/>
                  </a:lnTo>
                  <a:cubicBezTo>
                    <a:pt x="1566" y="1566"/>
                    <a:pt x="1612" y="1566"/>
                    <a:pt x="1658" y="1581"/>
                  </a:cubicBezTo>
                  <a:lnTo>
                    <a:pt x="1658" y="1581"/>
                  </a:lnTo>
                  <a:cubicBezTo>
                    <a:pt x="1650" y="1543"/>
                    <a:pt x="1620" y="1429"/>
                    <a:pt x="1620" y="1383"/>
                  </a:cubicBezTo>
                  <a:cubicBezTo>
                    <a:pt x="1620" y="1352"/>
                    <a:pt x="1658" y="1329"/>
                    <a:pt x="1658" y="1299"/>
                  </a:cubicBezTo>
                  <a:cubicBezTo>
                    <a:pt x="1658" y="1268"/>
                    <a:pt x="1620" y="1253"/>
                    <a:pt x="1620" y="1230"/>
                  </a:cubicBezTo>
                  <a:cubicBezTo>
                    <a:pt x="1627" y="1169"/>
                    <a:pt x="1650" y="1116"/>
                    <a:pt x="1665" y="1062"/>
                  </a:cubicBezTo>
                  <a:cubicBezTo>
                    <a:pt x="1688" y="1008"/>
                    <a:pt x="1704" y="955"/>
                    <a:pt x="1727" y="902"/>
                  </a:cubicBezTo>
                  <a:cubicBezTo>
                    <a:pt x="1742" y="871"/>
                    <a:pt x="1765" y="833"/>
                    <a:pt x="1795" y="810"/>
                  </a:cubicBezTo>
                  <a:cubicBezTo>
                    <a:pt x="1810" y="802"/>
                    <a:pt x="1833" y="825"/>
                    <a:pt x="1849" y="818"/>
                  </a:cubicBezTo>
                  <a:cubicBezTo>
                    <a:pt x="1879" y="802"/>
                    <a:pt x="1910" y="772"/>
                    <a:pt x="1940" y="756"/>
                  </a:cubicBezTo>
                  <a:lnTo>
                    <a:pt x="1940" y="756"/>
                  </a:lnTo>
                  <a:cubicBezTo>
                    <a:pt x="1940" y="734"/>
                    <a:pt x="1963" y="711"/>
                    <a:pt x="1956" y="688"/>
                  </a:cubicBezTo>
                  <a:cubicBezTo>
                    <a:pt x="1933" y="649"/>
                    <a:pt x="1902" y="611"/>
                    <a:pt x="1864" y="588"/>
                  </a:cubicBezTo>
                  <a:cubicBezTo>
                    <a:pt x="1849" y="581"/>
                    <a:pt x="1826" y="619"/>
                    <a:pt x="1818" y="604"/>
                  </a:cubicBezTo>
                  <a:cubicBezTo>
                    <a:pt x="1803" y="573"/>
                    <a:pt x="1826" y="535"/>
                    <a:pt x="1826" y="504"/>
                  </a:cubicBezTo>
                  <a:cubicBezTo>
                    <a:pt x="1826" y="482"/>
                    <a:pt x="1803" y="466"/>
                    <a:pt x="1803" y="443"/>
                  </a:cubicBezTo>
                  <a:cubicBezTo>
                    <a:pt x="1803" y="420"/>
                    <a:pt x="1810" y="397"/>
                    <a:pt x="1826" y="374"/>
                  </a:cubicBezTo>
                  <a:cubicBezTo>
                    <a:pt x="1841" y="359"/>
                    <a:pt x="1864" y="344"/>
                    <a:pt x="1887" y="352"/>
                  </a:cubicBezTo>
                  <a:cubicBezTo>
                    <a:pt x="1910" y="352"/>
                    <a:pt x="1933" y="382"/>
                    <a:pt x="1963" y="382"/>
                  </a:cubicBezTo>
                  <a:cubicBezTo>
                    <a:pt x="1979" y="382"/>
                    <a:pt x="1971" y="359"/>
                    <a:pt x="1979" y="344"/>
                  </a:cubicBezTo>
                  <a:cubicBezTo>
                    <a:pt x="1979" y="313"/>
                    <a:pt x="1979" y="275"/>
                    <a:pt x="1971" y="245"/>
                  </a:cubicBezTo>
                  <a:cubicBezTo>
                    <a:pt x="1956" y="207"/>
                    <a:pt x="1933" y="168"/>
                    <a:pt x="1910" y="138"/>
                  </a:cubicBezTo>
                  <a:lnTo>
                    <a:pt x="1910" y="138"/>
                  </a:lnTo>
                  <a:cubicBezTo>
                    <a:pt x="1826" y="84"/>
                    <a:pt x="1826" y="84"/>
                    <a:pt x="1826" y="84"/>
                  </a:cubicBezTo>
                  <a:lnTo>
                    <a:pt x="1826" y="84"/>
                  </a:lnTo>
                  <a:cubicBezTo>
                    <a:pt x="1765" y="69"/>
                    <a:pt x="1711" y="54"/>
                    <a:pt x="1658" y="46"/>
                  </a:cubicBezTo>
                  <a:cubicBezTo>
                    <a:pt x="1643" y="46"/>
                    <a:pt x="1635" y="61"/>
                    <a:pt x="1627" y="61"/>
                  </a:cubicBezTo>
                  <a:cubicBezTo>
                    <a:pt x="1604" y="61"/>
                    <a:pt x="1589" y="61"/>
                    <a:pt x="1566" y="61"/>
                  </a:cubicBezTo>
                  <a:lnTo>
                    <a:pt x="1566" y="61"/>
                  </a:lnTo>
                  <a:cubicBezTo>
                    <a:pt x="1543" y="61"/>
                    <a:pt x="1520" y="77"/>
                    <a:pt x="1497" y="69"/>
                  </a:cubicBezTo>
                  <a:cubicBezTo>
                    <a:pt x="1467" y="61"/>
                    <a:pt x="1452" y="16"/>
                    <a:pt x="1421" y="8"/>
                  </a:cubicBezTo>
                  <a:cubicBezTo>
                    <a:pt x="1413" y="0"/>
                    <a:pt x="1398" y="8"/>
                    <a:pt x="1383" y="23"/>
                  </a:cubicBezTo>
                  <a:cubicBezTo>
                    <a:pt x="1375" y="31"/>
                    <a:pt x="1383" y="61"/>
                    <a:pt x="1375" y="61"/>
                  </a:cubicBezTo>
                  <a:cubicBezTo>
                    <a:pt x="1345" y="69"/>
                    <a:pt x="1322" y="54"/>
                    <a:pt x="1291" y="46"/>
                  </a:cubicBezTo>
                  <a:cubicBezTo>
                    <a:pt x="1169" y="38"/>
                    <a:pt x="1054" y="16"/>
                    <a:pt x="932" y="23"/>
                  </a:cubicBezTo>
                  <a:cubicBezTo>
                    <a:pt x="909" y="23"/>
                    <a:pt x="886" y="54"/>
                    <a:pt x="879" y="77"/>
                  </a:cubicBezTo>
                  <a:cubicBezTo>
                    <a:pt x="879" y="92"/>
                    <a:pt x="909" y="115"/>
                    <a:pt x="894" y="122"/>
                  </a:cubicBezTo>
                  <a:cubicBezTo>
                    <a:pt x="863" y="138"/>
                    <a:pt x="818" y="122"/>
                    <a:pt x="779" y="122"/>
                  </a:cubicBezTo>
                  <a:lnTo>
                    <a:pt x="779" y="122"/>
                  </a:lnTo>
                  <a:cubicBezTo>
                    <a:pt x="764" y="130"/>
                    <a:pt x="657" y="145"/>
                    <a:pt x="649" y="161"/>
                  </a:cubicBezTo>
                  <a:cubicBezTo>
                    <a:pt x="642" y="176"/>
                    <a:pt x="649" y="199"/>
                    <a:pt x="657" y="222"/>
                  </a:cubicBezTo>
                  <a:cubicBezTo>
                    <a:pt x="657" y="252"/>
                    <a:pt x="680" y="291"/>
                    <a:pt x="665" y="321"/>
                  </a:cubicBezTo>
                  <a:cubicBezTo>
                    <a:pt x="649" y="352"/>
                    <a:pt x="611" y="344"/>
                    <a:pt x="581" y="359"/>
                  </a:cubicBezTo>
                  <a:cubicBezTo>
                    <a:pt x="527" y="374"/>
                    <a:pt x="436" y="352"/>
                    <a:pt x="413" y="405"/>
                  </a:cubicBezTo>
                  <a:cubicBezTo>
                    <a:pt x="382" y="466"/>
                    <a:pt x="443" y="543"/>
                    <a:pt x="466" y="611"/>
                  </a:cubicBezTo>
                  <a:cubicBezTo>
                    <a:pt x="474" y="634"/>
                    <a:pt x="504" y="649"/>
                    <a:pt x="504" y="672"/>
                  </a:cubicBezTo>
                  <a:cubicBezTo>
                    <a:pt x="504" y="726"/>
                    <a:pt x="466" y="787"/>
                    <a:pt x="482" y="841"/>
                  </a:cubicBezTo>
                  <a:cubicBezTo>
                    <a:pt x="482" y="871"/>
                    <a:pt x="543" y="871"/>
                    <a:pt x="550" y="909"/>
                  </a:cubicBezTo>
                  <a:cubicBezTo>
                    <a:pt x="558" y="947"/>
                    <a:pt x="527" y="993"/>
                    <a:pt x="512" y="1031"/>
                  </a:cubicBezTo>
                  <a:cubicBezTo>
                    <a:pt x="497" y="1062"/>
                    <a:pt x="482" y="1116"/>
                    <a:pt x="451" y="1108"/>
                  </a:cubicBezTo>
                  <a:cubicBezTo>
                    <a:pt x="352" y="1085"/>
                    <a:pt x="275" y="1008"/>
                    <a:pt x="184" y="963"/>
                  </a:cubicBezTo>
                  <a:cubicBezTo>
                    <a:pt x="161" y="955"/>
                    <a:pt x="138" y="963"/>
                    <a:pt x="122" y="970"/>
                  </a:cubicBezTo>
                  <a:cubicBezTo>
                    <a:pt x="77" y="978"/>
                    <a:pt x="46" y="993"/>
                    <a:pt x="0" y="1008"/>
                  </a:cubicBezTo>
                  <a:lnTo>
                    <a:pt x="0" y="1008"/>
                  </a:lnTo>
                  <a:cubicBezTo>
                    <a:pt x="38" y="1070"/>
                    <a:pt x="54" y="1138"/>
                    <a:pt x="107" y="1177"/>
                  </a:cubicBezTo>
                  <a:cubicBezTo>
                    <a:pt x="138" y="1199"/>
                    <a:pt x="161" y="1146"/>
                    <a:pt x="191" y="1138"/>
                  </a:cubicBezTo>
                  <a:cubicBezTo>
                    <a:pt x="199" y="1138"/>
                    <a:pt x="230" y="1138"/>
                    <a:pt x="230" y="1154"/>
                  </a:cubicBezTo>
                  <a:cubicBezTo>
                    <a:pt x="237" y="1177"/>
                    <a:pt x="214" y="1199"/>
                    <a:pt x="199" y="1222"/>
                  </a:cubicBezTo>
                  <a:cubicBezTo>
                    <a:pt x="191" y="1230"/>
                    <a:pt x="184" y="1238"/>
                    <a:pt x="176" y="1245"/>
                  </a:cubicBezTo>
                  <a:cubicBezTo>
                    <a:pt x="168" y="1276"/>
                    <a:pt x="161" y="1306"/>
                    <a:pt x="176" y="1322"/>
                  </a:cubicBezTo>
                  <a:cubicBezTo>
                    <a:pt x="191" y="1345"/>
                    <a:pt x="230" y="1306"/>
                    <a:pt x="245" y="1322"/>
                  </a:cubicBezTo>
                  <a:cubicBezTo>
                    <a:pt x="260" y="1337"/>
                    <a:pt x="245" y="1375"/>
                    <a:pt x="245" y="1398"/>
                  </a:cubicBezTo>
                  <a:cubicBezTo>
                    <a:pt x="252" y="1444"/>
                    <a:pt x="237" y="1497"/>
                    <a:pt x="260" y="1535"/>
                  </a:cubicBezTo>
                  <a:cubicBezTo>
                    <a:pt x="275" y="1551"/>
                    <a:pt x="306" y="1505"/>
                    <a:pt x="329" y="1520"/>
                  </a:cubicBezTo>
                  <a:cubicBezTo>
                    <a:pt x="344" y="1528"/>
                    <a:pt x="321" y="1581"/>
                    <a:pt x="344" y="1589"/>
                  </a:cubicBezTo>
                  <a:cubicBezTo>
                    <a:pt x="374" y="1604"/>
                    <a:pt x="413" y="1551"/>
                    <a:pt x="436" y="1574"/>
                  </a:cubicBezTo>
                  <a:cubicBezTo>
                    <a:pt x="459" y="1589"/>
                    <a:pt x="428" y="1650"/>
                    <a:pt x="420" y="1673"/>
                  </a:cubicBezTo>
                  <a:lnTo>
                    <a:pt x="420" y="1673"/>
                  </a:lnTo>
                  <a:cubicBezTo>
                    <a:pt x="443" y="1673"/>
                    <a:pt x="474" y="1673"/>
                    <a:pt x="497" y="1681"/>
                  </a:cubicBezTo>
                  <a:cubicBezTo>
                    <a:pt x="566" y="1666"/>
                    <a:pt x="588" y="1711"/>
                    <a:pt x="627" y="1727"/>
                  </a:cubicBezTo>
                  <a:cubicBezTo>
                    <a:pt x="627" y="1681"/>
                    <a:pt x="818" y="1589"/>
                    <a:pt x="863" y="1581"/>
                  </a:cubicBezTo>
                  <a:cubicBezTo>
                    <a:pt x="924" y="1566"/>
                    <a:pt x="955" y="1551"/>
                    <a:pt x="1008" y="1505"/>
                  </a:cubicBezTo>
                  <a:cubicBezTo>
                    <a:pt x="1093" y="1429"/>
                    <a:pt x="871" y="1322"/>
                    <a:pt x="833" y="1253"/>
                  </a:cubicBezTo>
                  <a:lnTo>
                    <a:pt x="833" y="1253"/>
                  </a:lnTo>
                  <a:cubicBezTo>
                    <a:pt x="825" y="1253"/>
                    <a:pt x="818" y="1245"/>
                    <a:pt x="818" y="1245"/>
                  </a:cubicBezTo>
                  <a:cubicBezTo>
                    <a:pt x="779" y="1222"/>
                    <a:pt x="741" y="1207"/>
                    <a:pt x="756" y="1169"/>
                  </a:cubicBezTo>
                  <a:cubicBezTo>
                    <a:pt x="779" y="1070"/>
                    <a:pt x="886" y="1070"/>
                    <a:pt x="940" y="1077"/>
                  </a:cubicBezTo>
                  <a:cubicBezTo>
                    <a:pt x="955" y="1085"/>
                    <a:pt x="963" y="1100"/>
                    <a:pt x="963" y="1116"/>
                  </a:cubicBezTo>
                  <a:cubicBezTo>
                    <a:pt x="986" y="1146"/>
                    <a:pt x="1024" y="1184"/>
                    <a:pt x="1001" y="1215"/>
                  </a:cubicBezTo>
                  <a:cubicBezTo>
                    <a:pt x="978" y="1253"/>
                    <a:pt x="917" y="1260"/>
                    <a:pt x="871" y="1268"/>
                  </a:cubicBezTo>
                  <a:lnTo>
                    <a:pt x="871" y="1268"/>
                  </a:lnTo>
                  <a:cubicBezTo>
                    <a:pt x="917" y="1291"/>
                    <a:pt x="970" y="1337"/>
                    <a:pt x="986" y="1352"/>
                  </a:cubicBezTo>
                  <a:cubicBezTo>
                    <a:pt x="1031" y="1383"/>
                    <a:pt x="1070" y="1421"/>
                    <a:pt x="1108" y="1452"/>
                  </a:cubicBezTo>
                  <a:cubicBezTo>
                    <a:pt x="1138" y="1474"/>
                    <a:pt x="1184" y="1482"/>
                    <a:pt x="1207" y="1505"/>
                  </a:cubicBezTo>
                  <a:cubicBezTo>
                    <a:pt x="1230" y="1535"/>
                    <a:pt x="1276" y="1604"/>
                    <a:pt x="1314" y="1558"/>
                  </a:cubicBezTo>
                  <a:cubicBezTo>
                    <a:pt x="1345" y="1528"/>
                    <a:pt x="1352" y="1543"/>
                    <a:pt x="1368" y="1551"/>
                  </a:cubicBezTo>
                  <a:lnTo>
                    <a:pt x="1368" y="1551"/>
                  </a:lnTo>
                  <a:cubicBezTo>
                    <a:pt x="1352" y="1513"/>
                    <a:pt x="1322" y="1429"/>
                    <a:pt x="1306" y="1398"/>
                  </a:cubicBezTo>
                  <a:cubicBezTo>
                    <a:pt x="1306" y="1383"/>
                    <a:pt x="1283" y="1368"/>
                    <a:pt x="1299" y="1360"/>
                  </a:cubicBezTo>
                  <a:cubicBezTo>
                    <a:pt x="1314" y="1345"/>
                    <a:pt x="1345" y="1368"/>
                    <a:pt x="1360" y="1352"/>
                  </a:cubicBezTo>
                  <a:cubicBezTo>
                    <a:pt x="1375" y="1345"/>
                    <a:pt x="1368" y="1306"/>
                    <a:pt x="1383" y="1306"/>
                  </a:cubicBezTo>
                  <a:cubicBezTo>
                    <a:pt x="1429" y="1299"/>
                    <a:pt x="1490" y="1299"/>
                    <a:pt x="1520" y="1337"/>
                  </a:cubicBezTo>
                  <a:cubicBezTo>
                    <a:pt x="1543" y="1360"/>
                    <a:pt x="1505" y="1406"/>
                    <a:pt x="1505" y="1436"/>
                  </a:cubicBezTo>
                  <a:cubicBezTo>
                    <a:pt x="1505" y="1459"/>
                    <a:pt x="1513" y="1543"/>
                    <a:pt x="1513" y="156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01" name="Freeform 153"/>
            <p:cNvSpPr>
              <a:spLocks noChangeArrowheads="1"/>
            </p:cNvSpPr>
            <p:nvPr/>
          </p:nvSpPr>
          <p:spPr bwMode="auto">
            <a:xfrm>
              <a:off x="7313137" y="9559925"/>
              <a:ext cx="93656" cy="96838"/>
            </a:xfrm>
            <a:custGeom>
              <a:avLst/>
              <a:gdLst>
                <a:gd name="T0" fmla="*/ 85 w 261"/>
                <a:gd name="T1" fmla="*/ 252 h 268"/>
                <a:gd name="T2" fmla="*/ 85 w 261"/>
                <a:gd name="T3" fmla="*/ 252 h 268"/>
                <a:gd name="T4" fmla="*/ 138 w 261"/>
                <a:gd name="T5" fmla="*/ 252 h 268"/>
                <a:gd name="T6" fmla="*/ 230 w 261"/>
                <a:gd name="T7" fmla="*/ 267 h 268"/>
                <a:gd name="T8" fmla="*/ 230 w 261"/>
                <a:gd name="T9" fmla="*/ 267 h 268"/>
                <a:gd name="T10" fmla="*/ 222 w 261"/>
                <a:gd name="T11" fmla="*/ 137 h 268"/>
                <a:gd name="T12" fmla="*/ 237 w 261"/>
                <a:gd name="T13" fmla="*/ 38 h 268"/>
                <a:gd name="T14" fmla="*/ 100 w 261"/>
                <a:gd name="T15" fmla="*/ 7 h 268"/>
                <a:gd name="T16" fmla="*/ 77 w 261"/>
                <a:gd name="T17" fmla="*/ 53 h 268"/>
                <a:gd name="T18" fmla="*/ 16 w 261"/>
                <a:gd name="T19" fmla="*/ 61 h 268"/>
                <a:gd name="T20" fmla="*/ 23 w 261"/>
                <a:gd name="T21" fmla="*/ 99 h 268"/>
                <a:gd name="T22" fmla="*/ 85 w 261"/>
                <a:gd name="T23" fmla="*/ 252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1" h="268">
                  <a:moveTo>
                    <a:pt x="85" y="252"/>
                  </a:moveTo>
                  <a:lnTo>
                    <a:pt x="85" y="252"/>
                  </a:lnTo>
                  <a:cubicBezTo>
                    <a:pt x="92" y="259"/>
                    <a:pt x="108" y="259"/>
                    <a:pt x="138" y="252"/>
                  </a:cubicBezTo>
                  <a:cubicBezTo>
                    <a:pt x="169" y="259"/>
                    <a:pt x="199" y="267"/>
                    <a:pt x="230" y="267"/>
                  </a:cubicBezTo>
                  <a:lnTo>
                    <a:pt x="230" y="267"/>
                  </a:lnTo>
                  <a:cubicBezTo>
                    <a:pt x="230" y="244"/>
                    <a:pt x="222" y="160"/>
                    <a:pt x="222" y="137"/>
                  </a:cubicBezTo>
                  <a:cubicBezTo>
                    <a:pt x="222" y="107"/>
                    <a:pt x="260" y="61"/>
                    <a:pt x="237" y="38"/>
                  </a:cubicBezTo>
                  <a:cubicBezTo>
                    <a:pt x="207" y="0"/>
                    <a:pt x="146" y="0"/>
                    <a:pt x="100" y="7"/>
                  </a:cubicBezTo>
                  <a:cubicBezTo>
                    <a:pt x="85" y="7"/>
                    <a:pt x="92" y="46"/>
                    <a:pt x="77" y="53"/>
                  </a:cubicBezTo>
                  <a:cubicBezTo>
                    <a:pt x="62" y="69"/>
                    <a:pt x="31" y="46"/>
                    <a:pt x="16" y="61"/>
                  </a:cubicBezTo>
                  <a:cubicBezTo>
                    <a:pt x="0" y="69"/>
                    <a:pt x="23" y="84"/>
                    <a:pt x="23" y="99"/>
                  </a:cubicBezTo>
                  <a:cubicBezTo>
                    <a:pt x="39" y="130"/>
                    <a:pt x="69" y="214"/>
                    <a:pt x="85" y="25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02" name="Freeform 154"/>
            <p:cNvSpPr>
              <a:spLocks noChangeArrowheads="1"/>
            </p:cNvSpPr>
            <p:nvPr/>
          </p:nvSpPr>
          <p:spPr bwMode="auto">
            <a:xfrm>
              <a:off x="7117887" y="9477375"/>
              <a:ext cx="101593" cy="71438"/>
            </a:xfrm>
            <a:custGeom>
              <a:avLst/>
              <a:gdLst>
                <a:gd name="T0" fmla="*/ 92 w 284"/>
                <a:gd name="T1" fmla="*/ 183 h 199"/>
                <a:gd name="T2" fmla="*/ 92 w 284"/>
                <a:gd name="T3" fmla="*/ 183 h 199"/>
                <a:gd name="T4" fmla="*/ 84 w 284"/>
                <a:gd name="T5" fmla="*/ 175 h 199"/>
                <a:gd name="T6" fmla="*/ 130 w 284"/>
                <a:gd name="T7" fmla="*/ 198 h 199"/>
                <a:gd name="T8" fmla="*/ 130 w 284"/>
                <a:gd name="T9" fmla="*/ 198 h 199"/>
                <a:gd name="T10" fmla="*/ 260 w 284"/>
                <a:gd name="T11" fmla="*/ 145 h 199"/>
                <a:gd name="T12" fmla="*/ 222 w 284"/>
                <a:gd name="T13" fmla="*/ 46 h 199"/>
                <a:gd name="T14" fmla="*/ 199 w 284"/>
                <a:gd name="T15" fmla="*/ 7 h 199"/>
                <a:gd name="T16" fmla="*/ 15 w 284"/>
                <a:gd name="T17" fmla="*/ 99 h 199"/>
                <a:gd name="T18" fmla="*/ 77 w 284"/>
                <a:gd name="T19" fmla="*/ 175 h 199"/>
                <a:gd name="T20" fmla="*/ 92 w 284"/>
                <a:gd name="T21" fmla="*/ 18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199">
                  <a:moveTo>
                    <a:pt x="92" y="183"/>
                  </a:moveTo>
                  <a:lnTo>
                    <a:pt x="92" y="183"/>
                  </a:lnTo>
                  <a:cubicBezTo>
                    <a:pt x="84" y="183"/>
                    <a:pt x="84" y="175"/>
                    <a:pt x="84" y="175"/>
                  </a:cubicBezTo>
                  <a:cubicBezTo>
                    <a:pt x="92" y="175"/>
                    <a:pt x="115" y="183"/>
                    <a:pt x="130" y="198"/>
                  </a:cubicBezTo>
                  <a:lnTo>
                    <a:pt x="130" y="198"/>
                  </a:lnTo>
                  <a:cubicBezTo>
                    <a:pt x="176" y="190"/>
                    <a:pt x="237" y="183"/>
                    <a:pt x="260" y="145"/>
                  </a:cubicBezTo>
                  <a:cubicBezTo>
                    <a:pt x="283" y="114"/>
                    <a:pt x="245" y="76"/>
                    <a:pt x="222" y="46"/>
                  </a:cubicBezTo>
                  <a:cubicBezTo>
                    <a:pt x="222" y="30"/>
                    <a:pt x="214" y="15"/>
                    <a:pt x="199" y="7"/>
                  </a:cubicBezTo>
                  <a:cubicBezTo>
                    <a:pt x="145" y="0"/>
                    <a:pt x="38" y="0"/>
                    <a:pt x="15" y="99"/>
                  </a:cubicBezTo>
                  <a:cubicBezTo>
                    <a:pt x="0" y="137"/>
                    <a:pt x="38" y="152"/>
                    <a:pt x="77" y="175"/>
                  </a:cubicBezTo>
                  <a:cubicBezTo>
                    <a:pt x="77" y="175"/>
                    <a:pt x="84" y="183"/>
                    <a:pt x="92" y="18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03" name="Freeform 155"/>
            <p:cNvSpPr>
              <a:spLocks noChangeArrowheads="1"/>
            </p:cNvSpPr>
            <p:nvPr/>
          </p:nvSpPr>
          <p:spPr bwMode="auto">
            <a:xfrm>
              <a:off x="6294028" y="9369426"/>
              <a:ext cx="723853" cy="511175"/>
            </a:xfrm>
            <a:custGeom>
              <a:avLst/>
              <a:gdLst>
                <a:gd name="T0" fmla="*/ 7 w 2010"/>
                <a:gd name="T1" fmla="*/ 657 h 1421"/>
                <a:gd name="T2" fmla="*/ 152 w 2010"/>
                <a:gd name="T3" fmla="*/ 580 h 1421"/>
                <a:gd name="T4" fmla="*/ 473 w 2010"/>
                <a:gd name="T5" fmla="*/ 496 h 1421"/>
                <a:gd name="T6" fmla="*/ 542 w 2010"/>
                <a:gd name="T7" fmla="*/ 344 h 1421"/>
                <a:gd name="T8" fmla="*/ 687 w 2010"/>
                <a:gd name="T9" fmla="*/ 221 h 1421"/>
                <a:gd name="T10" fmla="*/ 809 w 2010"/>
                <a:gd name="T11" fmla="*/ 282 h 1421"/>
                <a:gd name="T12" fmla="*/ 886 w 2010"/>
                <a:gd name="T13" fmla="*/ 206 h 1421"/>
                <a:gd name="T14" fmla="*/ 939 w 2010"/>
                <a:gd name="T15" fmla="*/ 23 h 1421"/>
                <a:gd name="T16" fmla="*/ 970 w 2010"/>
                <a:gd name="T17" fmla="*/ 0 h 1421"/>
                <a:gd name="T18" fmla="*/ 1191 w 2010"/>
                <a:gd name="T19" fmla="*/ 122 h 1421"/>
                <a:gd name="T20" fmla="*/ 1298 w 2010"/>
                <a:gd name="T21" fmla="*/ 259 h 1421"/>
                <a:gd name="T22" fmla="*/ 1451 w 2010"/>
                <a:gd name="T23" fmla="*/ 275 h 1421"/>
                <a:gd name="T24" fmla="*/ 1550 w 2010"/>
                <a:gd name="T25" fmla="*/ 236 h 1421"/>
                <a:gd name="T26" fmla="*/ 1741 w 2010"/>
                <a:gd name="T27" fmla="*/ 366 h 1421"/>
                <a:gd name="T28" fmla="*/ 1749 w 2010"/>
                <a:gd name="T29" fmla="*/ 450 h 1421"/>
                <a:gd name="T30" fmla="*/ 1726 w 2010"/>
                <a:gd name="T31" fmla="*/ 550 h 1421"/>
                <a:gd name="T32" fmla="*/ 1795 w 2010"/>
                <a:gd name="T33" fmla="*/ 626 h 1421"/>
                <a:gd name="T34" fmla="*/ 1879 w 2010"/>
                <a:gd name="T35" fmla="*/ 748 h 1421"/>
                <a:gd name="T36" fmla="*/ 1986 w 2010"/>
                <a:gd name="T37" fmla="*/ 802 h 1421"/>
                <a:gd name="T38" fmla="*/ 1970 w 2010"/>
                <a:gd name="T39" fmla="*/ 901 h 1421"/>
                <a:gd name="T40" fmla="*/ 1848 w 2010"/>
                <a:gd name="T41" fmla="*/ 955 h 1421"/>
                <a:gd name="T42" fmla="*/ 1764 w 2010"/>
                <a:gd name="T43" fmla="*/ 825 h 1421"/>
                <a:gd name="T44" fmla="*/ 1695 w 2010"/>
                <a:gd name="T45" fmla="*/ 786 h 1421"/>
                <a:gd name="T46" fmla="*/ 1619 w 2010"/>
                <a:gd name="T47" fmla="*/ 763 h 1421"/>
                <a:gd name="T48" fmla="*/ 1482 w 2010"/>
                <a:gd name="T49" fmla="*/ 741 h 1421"/>
                <a:gd name="T50" fmla="*/ 1405 w 2010"/>
                <a:gd name="T51" fmla="*/ 977 h 1421"/>
                <a:gd name="T52" fmla="*/ 1581 w 2010"/>
                <a:gd name="T53" fmla="*/ 1069 h 1421"/>
                <a:gd name="T54" fmla="*/ 1566 w 2010"/>
                <a:gd name="T55" fmla="*/ 1176 h 1421"/>
                <a:gd name="T56" fmla="*/ 1428 w 2010"/>
                <a:gd name="T57" fmla="*/ 1291 h 1421"/>
                <a:gd name="T58" fmla="*/ 1275 w 2010"/>
                <a:gd name="T59" fmla="*/ 1207 h 1421"/>
                <a:gd name="T60" fmla="*/ 825 w 2010"/>
                <a:gd name="T61" fmla="*/ 1146 h 1421"/>
                <a:gd name="T62" fmla="*/ 779 w 2010"/>
                <a:gd name="T63" fmla="*/ 1245 h 1421"/>
                <a:gd name="T64" fmla="*/ 840 w 2010"/>
                <a:gd name="T65" fmla="*/ 1352 h 1421"/>
                <a:gd name="T66" fmla="*/ 809 w 2010"/>
                <a:gd name="T67" fmla="*/ 1420 h 1421"/>
                <a:gd name="T68" fmla="*/ 794 w 2010"/>
                <a:gd name="T69" fmla="*/ 1313 h 1421"/>
                <a:gd name="T70" fmla="*/ 756 w 2010"/>
                <a:gd name="T71" fmla="*/ 1245 h 1421"/>
                <a:gd name="T72" fmla="*/ 84 w 2010"/>
                <a:gd name="T73" fmla="*/ 909 h 1421"/>
                <a:gd name="T74" fmla="*/ 15 w 2010"/>
                <a:gd name="T75" fmla="*/ 939 h 1421"/>
                <a:gd name="T76" fmla="*/ 38 w 2010"/>
                <a:gd name="T77" fmla="*/ 809 h 1421"/>
                <a:gd name="T78" fmla="*/ 107 w 2010"/>
                <a:gd name="T79" fmla="*/ 718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10" h="1421">
                  <a:moveTo>
                    <a:pt x="7" y="657"/>
                  </a:moveTo>
                  <a:lnTo>
                    <a:pt x="7" y="657"/>
                  </a:lnTo>
                  <a:cubicBezTo>
                    <a:pt x="30" y="641"/>
                    <a:pt x="38" y="611"/>
                    <a:pt x="61" y="603"/>
                  </a:cubicBezTo>
                  <a:cubicBezTo>
                    <a:pt x="84" y="588"/>
                    <a:pt x="122" y="588"/>
                    <a:pt x="152" y="580"/>
                  </a:cubicBezTo>
                  <a:cubicBezTo>
                    <a:pt x="175" y="573"/>
                    <a:pt x="191" y="565"/>
                    <a:pt x="214" y="557"/>
                  </a:cubicBezTo>
                  <a:cubicBezTo>
                    <a:pt x="298" y="534"/>
                    <a:pt x="389" y="519"/>
                    <a:pt x="473" y="496"/>
                  </a:cubicBezTo>
                  <a:cubicBezTo>
                    <a:pt x="488" y="496"/>
                    <a:pt x="527" y="511"/>
                    <a:pt x="534" y="488"/>
                  </a:cubicBezTo>
                  <a:cubicBezTo>
                    <a:pt x="557" y="443"/>
                    <a:pt x="534" y="389"/>
                    <a:pt x="542" y="344"/>
                  </a:cubicBezTo>
                  <a:cubicBezTo>
                    <a:pt x="542" y="313"/>
                    <a:pt x="534" y="275"/>
                    <a:pt x="550" y="259"/>
                  </a:cubicBezTo>
                  <a:cubicBezTo>
                    <a:pt x="588" y="229"/>
                    <a:pt x="641" y="206"/>
                    <a:pt x="687" y="221"/>
                  </a:cubicBezTo>
                  <a:cubicBezTo>
                    <a:pt x="733" y="236"/>
                    <a:pt x="725" y="313"/>
                    <a:pt x="771" y="336"/>
                  </a:cubicBezTo>
                  <a:cubicBezTo>
                    <a:pt x="786" y="344"/>
                    <a:pt x="794" y="290"/>
                    <a:pt x="809" y="282"/>
                  </a:cubicBezTo>
                  <a:cubicBezTo>
                    <a:pt x="855" y="267"/>
                    <a:pt x="924" y="298"/>
                    <a:pt x="962" y="259"/>
                  </a:cubicBezTo>
                  <a:cubicBezTo>
                    <a:pt x="977" y="244"/>
                    <a:pt x="886" y="236"/>
                    <a:pt x="886" y="206"/>
                  </a:cubicBezTo>
                  <a:cubicBezTo>
                    <a:pt x="886" y="168"/>
                    <a:pt x="947" y="145"/>
                    <a:pt x="962" y="99"/>
                  </a:cubicBezTo>
                  <a:cubicBezTo>
                    <a:pt x="970" y="76"/>
                    <a:pt x="939" y="53"/>
                    <a:pt x="939" y="23"/>
                  </a:cubicBezTo>
                  <a:cubicBezTo>
                    <a:pt x="947" y="15"/>
                    <a:pt x="962" y="7"/>
                    <a:pt x="970" y="0"/>
                  </a:cubicBezTo>
                  <a:lnTo>
                    <a:pt x="970" y="0"/>
                  </a:lnTo>
                  <a:cubicBezTo>
                    <a:pt x="1023" y="15"/>
                    <a:pt x="1077" y="7"/>
                    <a:pt x="1115" y="30"/>
                  </a:cubicBezTo>
                  <a:cubicBezTo>
                    <a:pt x="1153" y="46"/>
                    <a:pt x="1168" y="91"/>
                    <a:pt x="1191" y="122"/>
                  </a:cubicBezTo>
                  <a:cubicBezTo>
                    <a:pt x="1214" y="160"/>
                    <a:pt x="1230" y="198"/>
                    <a:pt x="1252" y="236"/>
                  </a:cubicBezTo>
                  <a:cubicBezTo>
                    <a:pt x="1260" y="252"/>
                    <a:pt x="1283" y="252"/>
                    <a:pt x="1298" y="259"/>
                  </a:cubicBezTo>
                  <a:cubicBezTo>
                    <a:pt x="1313" y="282"/>
                    <a:pt x="1313" y="336"/>
                    <a:pt x="1344" y="336"/>
                  </a:cubicBezTo>
                  <a:cubicBezTo>
                    <a:pt x="1382" y="336"/>
                    <a:pt x="1413" y="290"/>
                    <a:pt x="1451" y="275"/>
                  </a:cubicBezTo>
                  <a:cubicBezTo>
                    <a:pt x="1482" y="259"/>
                    <a:pt x="1520" y="252"/>
                    <a:pt x="1550" y="236"/>
                  </a:cubicBezTo>
                  <a:lnTo>
                    <a:pt x="1550" y="236"/>
                  </a:lnTo>
                  <a:cubicBezTo>
                    <a:pt x="1588" y="298"/>
                    <a:pt x="1604" y="366"/>
                    <a:pt x="1657" y="405"/>
                  </a:cubicBezTo>
                  <a:cubicBezTo>
                    <a:pt x="1688" y="427"/>
                    <a:pt x="1711" y="374"/>
                    <a:pt x="1741" y="366"/>
                  </a:cubicBezTo>
                  <a:cubicBezTo>
                    <a:pt x="1749" y="366"/>
                    <a:pt x="1780" y="366"/>
                    <a:pt x="1780" y="382"/>
                  </a:cubicBezTo>
                  <a:cubicBezTo>
                    <a:pt x="1787" y="405"/>
                    <a:pt x="1764" y="427"/>
                    <a:pt x="1749" y="450"/>
                  </a:cubicBezTo>
                  <a:cubicBezTo>
                    <a:pt x="1741" y="458"/>
                    <a:pt x="1734" y="466"/>
                    <a:pt x="1726" y="473"/>
                  </a:cubicBezTo>
                  <a:cubicBezTo>
                    <a:pt x="1718" y="504"/>
                    <a:pt x="1711" y="534"/>
                    <a:pt x="1726" y="550"/>
                  </a:cubicBezTo>
                  <a:cubicBezTo>
                    <a:pt x="1741" y="573"/>
                    <a:pt x="1780" y="534"/>
                    <a:pt x="1795" y="550"/>
                  </a:cubicBezTo>
                  <a:cubicBezTo>
                    <a:pt x="1810" y="565"/>
                    <a:pt x="1795" y="603"/>
                    <a:pt x="1795" y="626"/>
                  </a:cubicBezTo>
                  <a:cubicBezTo>
                    <a:pt x="1802" y="672"/>
                    <a:pt x="1787" y="725"/>
                    <a:pt x="1810" y="763"/>
                  </a:cubicBezTo>
                  <a:cubicBezTo>
                    <a:pt x="1825" y="779"/>
                    <a:pt x="1856" y="733"/>
                    <a:pt x="1879" y="748"/>
                  </a:cubicBezTo>
                  <a:cubicBezTo>
                    <a:pt x="1894" y="756"/>
                    <a:pt x="1871" y="809"/>
                    <a:pt x="1894" y="817"/>
                  </a:cubicBezTo>
                  <a:cubicBezTo>
                    <a:pt x="1924" y="832"/>
                    <a:pt x="1963" y="779"/>
                    <a:pt x="1986" y="802"/>
                  </a:cubicBezTo>
                  <a:cubicBezTo>
                    <a:pt x="2009" y="817"/>
                    <a:pt x="1978" y="878"/>
                    <a:pt x="1970" y="901"/>
                  </a:cubicBezTo>
                  <a:lnTo>
                    <a:pt x="1970" y="901"/>
                  </a:lnTo>
                  <a:cubicBezTo>
                    <a:pt x="1947" y="909"/>
                    <a:pt x="1917" y="916"/>
                    <a:pt x="1894" y="947"/>
                  </a:cubicBezTo>
                  <a:cubicBezTo>
                    <a:pt x="1886" y="955"/>
                    <a:pt x="1871" y="955"/>
                    <a:pt x="1848" y="955"/>
                  </a:cubicBezTo>
                  <a:lnTo>
                    <a:pt x="1848" y="955"/>
                  </a:lnTo>
                  <a:cubicBezTo>
                    <a:pt x="1825" y="924"/>
                    <a:pt x="1787" y="855"/>
                    <a:pt x="1764" y="825"/>
                  </a:cubicBezTo>
                  <a:cubicBezTo>
                    <a:pt x="1749" y="817"/>
                    <a:pt x="1749" y="794"/>
                    <a:pt x="1734" y="786"/>
                  </a:cubicBezTo>
                  <a:cubicBezTo>
                    <a:pt x="1726" y="779"/>
                    <a:pt x="1703" y="786"/>
                    <a:pt x="1695" y="786"/>
                  </a:cubicBezTo>
                  <a:cubicBezTo>
                    <a:pt x="1665" y="779"/>
                    <a:pt x="1642" y="771"/>
                    <a:pt x="1619" y="763"/>
                  </a:cubicBezTo>
                  <a:lnTo>
                    <a:pt x="1619" y="763"/>
                  </a:lnTo>
                  <a:cubicBezTo>
                    <a:pt x="1596" y="748"/>
                    <a:pt x="1581" y="710"/>
                    <a:pt x="1550" y="710"/>
                  </a:cubicBezTo>
                  <a:cubicBezTo>
                    <a:pt x="1527" y="702"/>
                    <a:pt x="1497" y="718"/>
                    <a:pt x="1482" y="741"/>
                  </a:cubicBezTo>
                  <a:cubicBezTo>
                    <a:pt x="1466" y="763"/>
                    <a:pt x="1474" y="802"/>
                    <a:pt x="1466" y="832"/>
                  </a:cubicBezTo>
                  <a:cubicBezTo>
                    <a:pt x="1459" y="855"/>
                    <a:pt x="1413" y="955"/>
                    <a:pt x="1405" y="977"/>
                  </a:cubicBezTo>
                  <a:lnTo>
                    <a:pt x="1405" y="977"/>
                  </a:lnTo>
                  <a:cubicBezTo>
                    <a:pt x="1405" y="1008"/>
                    <a:pt x="1550" y="1077"/>
                    <a:pt x="1581" y="1069"/>
                  </a:cubicBezTo>
                  <a:cubicBezTo>
                    <a:pt x="1604" y="1061"/>
                    <a:pt x="1588" y="1092"/>
                    <a:pt x="1588" y="1107"/>
                  </a:cubicBezTo>
                  <a:cubicBezTo>
                    <a:pt x="1596" y="1153"/>
                    <a:pt x="1642" y="1146"/>
                    <a:pt x="1566" y="1176"/>
                  </a:cubicBezTo>
                  <a:cubicBezTo>
                    <a:pt x="1535" y="1184"/>
                    <a:pt x="1581" y="1260"/>
                    <a:pt x="1558" y="1260"/>
                  </a:cubicBezTo>
                  <a:cubicBezTo>
                    <a:pt x="1520" y="1260"/>
                    <a:pt x="1436" y="1245"/>
                    <a:pt x="1428" y="1291"/>
                  </a:cubicBezTo>
                  <a:cubicBezTo>
                    <a:pt x="1405" y="1298"/>
                    <a:pt x="1397" y="1275"/>
                    <a:pt x="1390" y="1252"/>
                  </a:cubicBezTo>
                  <a:cubicBezTo>
                    <a:pt x="1344" y="1252"/>
                    <a:pt x="1321" y="1222"/>
                    <a:pt x="1275" y="1207"/>
                  </a:cubicBezTo>
                  <a:cubicBezTo>
                    <a:pt x="1230" y="1191"/>
                    <a:pt x="1176" y="1207"/>
                    <a:pt x="1130" y="1191"/>
                  </a:cubicBezTo>
                  <a:cubicBezTo>
                    <a:pt x="1023" y="1176"/>
                    <a:pt x="932" y="1146"/>
                    <a:pt x="825" y="1146"/>
                  </a:cubicBezTo>
                  <a:cubicBezTo>
                    <a:pt x="825" y="1168"/>
                    <a:pt x="794" y="1207"/>
                    <a:pt x="779" y="1229"/>
                  </a:cubicBezTo>
                  <a:cubicBezTo>
                    <a:pt x="779" y="1245"/>
                    <a:pt x="779" y="1245"/>
                    <a:pt x="779" y="1245"/>
                  </a:cubicBezTo>
                  <a:cubicBezTo>
                    <a:pt x="779" y="1268"/>
                    <a:pt x="794" y="1283"/>
                    <a:pt x="809" y="1298"/>
                  </a:cubicBezTo>
                  <a:cubicBezTo>
                    <a:pt x="817" y="1313"/>
                    <a:pt x="840" y="1336"/>
                    <a:pt x="840" y="1352"/>
                  </a:cubicBezTo>
                  <a:cubicBezTo>
                    <a:pt x="840" y="1367"/>
                    <a:pt x="825" y="1382"/>
                    <a:pt x="817" y="1398"/>
                  </a:cubicBezTo>
                  <a:cubicBezTo>
                    <a:pt x="809" y="1405"/>
                    <a:pt x="809" y="1420"/>
                    <a:pt x="809" y="1420"/>
                  </a:cubicBezTo>
                  <a:cubicBezTo>
                    <a:pt x="802" y="1398"/>
                    <a:pt x="794" y="1390"/>
                    <a:pt x="794" y="1367"/>
                  </a:cubicBezTo>
                  <a:cubicBezTo>
                    <a:pt x="794" y="1352"/>
                    <a:pt x="802" y="1329"/>
                    <a:pt x="794" y="1313"/>
                  </a:cubicBezTo>
                  <a:cubicBezTo>
                    <a:pt x="786" y="1306"/>
                    <a:pt x="779" y="1298"/>
                    <a:pt x="771" y="1283"/>
                  </a:cubicBezTo>
                  <a:cubicBezTo>
                    <a:pt x="763" y="1275"/>
                    <a:pt x="763" y="1260"/>
                    <a:pt x="756" y="1245"/>
                  </a:cubicBezTo>
                  <a:cubicBezTo>
                    <a:pt x="664" y="1138"/>
                    <a:pt x="351" y="1031"/>
                    <a:pt x="282" y="970"/>
                  </a:cubicBezTo>
                  <a:cubicBezTo>
                    <a:pt x="236" y="955"/>
                    <a:pt x="130" y="901"/>
                    <a:pt x="84" y="909"/>
                  </a:cubicBezTo>
                  <a:cubicBezTo>
                    <a:pt x="61" y="916"/>
                    <a:pt x="38" y="924"/>
                    <a:pt x="15" y="939"/>
                  </a:cubicBezTo>
                  <a:lnTo>
                    <a:pt x="15" y="939"/>
                  </a:lnTo>
                  <a:cubicBezTo>
                    <a:pt x="15" y="916"/>
                    <a:pt x="15" y="863"/>
                    <a:pt x="23" y="840"/>
                  </a:cubicBezTo>
                  <a:cubicBezTo>
                    <a:pt x="23" y="825"/>
                    <a:pt x="38" y="817"/>
                    <a:pt x="38" y="809"/>
                  </a:cubicBezTo>
                  <a:cubicBezTo>
                    <a:pt x="30" y="794"/>
                    <a:pt x="0" y="794"/>
                    <a:pt x="7" y="786"/>
                  </a:cubicBezTo>
                  <a:cubicBezTo>
                    <a:pt x="30" y="748"/>
                    <a:pt x="107" y="756"/>
                    <a:pt x="107" y="718"/>
                  </a:cubicBezTo>
                  <a:cubicBezTo>
                    <a:pt x="107" y="680"/>
                    <a:pt x="46" y="680"/>
                    <a:pt x="7" y="65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04" name="Freeform 156"/>
            <p:cNvSpPr>
              <a:spLocks noChangeArrowheads="1"/>
            </p:cNvSpPr>
            <p:nvPr/>
          </p:nvSpPr>
          <p:spPr bwMode="auto">
            <a:xfrm>
              <a:off x="6862316" y="9644063"/>
              <a:ext cx="96831" cy="74612"/>
            </a:xfrm>
            <a:custGeom>
              <a:avLst/>
              <a:gdLst>
                <a:gd name="T0" fmla="*/ 267 w 268"/>
                <a:gd name="T1" fmla="*/ 192 h 208"/>
                <a:gd name="T2" fmla="*/ 267 w 268"/>
                <a:gd name="T3" fmla="*/ 192 h 208"/>
                <a:gd name="T4" fmla="*/ 183 w 268"/>
                <a:gd name="T5" fmla="*/ 62 h 208"/>
                <a:gd name="T6" fmla="*/ 153 w 268"/>
                <a:gd name="T7" fmla="*/ 23 h 208"/>
                <a:gd name="T8" fmla="*/ 114 w 268"/>
                <a:gd name="T9" fmla="*/ 23 h 208"/>
                <a:gd name="T10" fmla="*/ 38 w 268"/>
                <a:gd name="T11" fmla="*/ 0 h 208"/>
                <a:gd name="T12" fmla="*/ 38 w 268"/>
                <a:gd name="T13" fmla="*/ 0 h 208"/>
                <a:gd name="T14" fmla="*/ 7 w 268"/>
                <a:gd name="T15" fmla="*/ 54 h 208"/>
                <a:gd name="T16" fmla="*/ 68 w 268"/>
                <a:gd name="T17" fmla="*/ 85 h 208"/>
                <a:gd name="T18" fmla="*/ 61 w 268"/>
                <a:gd name="T19" fmla="*/ 207 h 208"/>
                <a:gd name="T20" fmla="*/ 61 w 268"/>
                <a:gd name="T21" fmla="*/ 207 h 208"/>
                <a:gd name="T22" fmla="*/ 214 w 268"/>
                <a:gd name="T23" fmla="*/ 176 h 208"/>
                <a:gd name="T24" fmla="*/ 267 w 268"/>
                <a:gd name="T2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208">
                  <a:moveTo>
                    <a:pt x="267" y="192"/>
                  </a:moveTo>
                  <a:lnTo>
                    <a:pt x="267" y="192"/>
                  </a:lnTo>
                  <a:cubicBezTo>
                    <a:pt x="244" y="161"/>
                    <a:pt x="206" y="92"/>
                    <a:pt x="183" y="62"/>
                  </a:cubicBezTo>
                  <a:cubicBezTo>
                    <a:pt x="168" y="54"/>
                    <a:pt x="168" y="31"/>
                    <a:pt x="153" y="23"/>
                  </a:cubicBezTo>
                  <a:cubicBezTo>
                    <a:pt x="145" y="16"/>
                    <a:pt x="122" y="23"/>
                    <a:pt x="114" y="23"/>
                  </a:cubicBezTo>
                  <a:cubicBezTo>
                    <a:pt x="84" y="16"/>
                    <a:pt x="61" y="8"/>
                    <a:pt x="38" y="0"/>
                  </a:cubicBezTo>
                  <a:lnTo>
                    <a:pt x="38" y="0"/>
                  </a:lnTo>
                  <a:cubicBezTo>
                    <a:pt x="30" y="16"/>
                    <a:pt x="0" y="31"/>
                    <a:pt x="7" y="54"/>
                  </a:cubicBezTo>
                  <a:cubicBezTo>
                    <a:pt x="15" y="69"/>
                    <a:pt x="61" y="62"/>
                    <a:pt x="68" y="85"/>
                  </a:cubicBezTo>
                  <a:cubicBezTo>
                    <a:pt x="84" y="115"/>
                    <a:pt x="68" y="176"/>
                    <a:pt x="61" y="207"/>
                  </a:cubicBezTo>
                  <a:lnTo>
                    <a:pt x="61" y="207"/>
                  </a:lnTo>
                  <a:cubicBezTo>
                    <a:pt x="99" y="176"/>
                    <a:pt x="153" y="161"/>
                    <a:pt x="214" y="176"/>
                  </a:cubicBezTo>
                  <a:cubicBezTo>
                    <a:pt x="229" y="176"/>
                    <a:pt x="252" y="184"/>
                    <a:pt x="267" y="19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05" name="Freeform 157"/>
            <p:cNvSpPr>
              <a:spLocks noChangeArrowheads="1"/>
            </p:cNvSpPr>
            <p:nvPr/>
          </p:nvSpPr>
          <p:spPr bwMode="auto">
            <a:xfrm>
              <a:off x="7049629" y="9647239"/>
              <a:ext cx="322241" cy="206375"/>
            </a:xfrm>
            <a:custGeom>
              <a:avLst/>
              <a:gdLst>
                <a:gd name="T0" fmla="*/ 359 w 895"/>
                <a:gd name="T1" fmla="*/ 413 h 574"/>
                <a:gd name="T2" fmla="*/ 359 w 895"/>
                <a:gd name="T3" fmla="*/ 413 h 574"/>
                <a:gd name="T4" fmla="*/ 275 w 895"/>
                <a:gd name="T5" fmla="*/ 367 h 574"/>
                <a:gd name="T6" fmla="*/ 199 w 895"/>
                <a:gd name="T7" fmla="*/ 298 h 574"/>
                <a:gd name="T8" fmla="*/ 115 w 895"/>
                <a:gd name="T9" fmla="*/ 237 h 574"/>
                <a:gd name="T10" fmla="*/ 329 w 895"/>
                <a:gd name="T11" fmla="*/ 161 h 574"/>
                <a:gd name="T12" fmla="*/ 481 w 895"/>
                <a:gd name="T13" fmla="*/ 61 h 574"/>
                <a:gd name="T14" fmla="*/ 604 w 895"/>
                <a:gd name="T15" fmla="*/ 92 h 574"/>
                <a:gd name="T16" fmla="*/ 733 w 895"/>
                <a:gd name="T17" fmla="*/ 115 h 574"/>
                <a:gd name="T18" fmla="*/ 848 w 895"/>
                <a:gd name="T19" fmla="*/ 252 h 574"/>
                <a:gd name="T20" fmla="*/ 764 w 895"/>
                <a:gd name="T21" fmla="*/ 321 h 574"/>
                <a:gd name="T22" fmla="*/ 710 w 895"/>
                <a:gd name="T23" fmla="*/ 397 h 574"/>
                <a:gd name="T24" fmla="*/ 581 w 895"/>
                <a:gd name="T25" fmla="*/ 497 h 574"/>
                <a:gd name="T26" fmla="*/ 413 w 895"/>
                <a:gd name="T27" fmla="*/ 458 h 574"/>
                <a:gd name="T28" fmla="*/ 359 w 895"/>
                <a:gd name="T29" fmla="*/ 41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5" h="574">
                  <a:moveTo>
                    <a:pt x="359" y="413"/>
                  </a:moveTo>
                  <a:lnTo>
                    <a:pt x="359" y="413"/>
                  </a:lnTo>
                  <a:cubicBezTo>
                    <a:pt x="329" y="397"/>
                    <a:pt x="306" y="390"/>
                    <a:pt x="275" y="367"/>
                  </a:cubicBezTo>
                  <a:cubicBezTo>
                    <a:pt x="252" y="352"/>
                    <a:pt x="229" y="290"/>
                    <a:pt x="199" y="298"/>
                  </a:cubicBezTo>
                  <a:cubicBezTo>
                    <a:pt x="0" y="352"/>
                    <a:pt x="99" y="306"/>
                    <a:pt x="115" y="237"/>
                  </a:cubicBezTo>
                  <a:cubicBezTo>
                    <a:pt x="130" y="168"/>
                    <a:pt x="275" y="191"/>
                    <a:pt x="329" y="161"/>
                  </a:cubicBezTo>
                  <a:cubicBezTo>
                    <a:pt x="390" y="130"/>
                    <a:pt x="436" y="115"/>
                    <a:pt x="481" y="61"/>
                  </a:cubicBezTo>
                  <a:cubicBezTo>
                    <a:pt x="535" y="0"/>
                    <a:pt x="543" y="61"/>
                    <a:pt x="604" y="92"/>
                  </a:cubicBezTo>
                  <a:cubicBezTo>
                    <a:pt x="649" y="115"/>
                    <a:pt x="680" y="115"/>
                    <a:pt x="733" y="115"/>
                  </a:cubicBezTo>
                  <a:cubicBezTo>
                    <a:pt x="764" y="115"/>
                    <a:pt x="825" y="222"/>
                    <a:pt x="848" y="252"/>
                  </a:cubicBezTo>
                  <a:cubicBezTo>
                    <a:pt x="894" y="298"/>
                    <a:pt x="779" y="313"/>
                    <a:pt x="764" y="321"/>
                  </a:cubicBezTo>
                  <a:cubicBezTo>
                    <a:pt x="703" y="336"/>
                    <a:pt x="726" y="359"/>
                    <a:pt x="710" y="397"/>
                  </a:cubicBezTo>
                  <a:cubicBezTo>
                    <a:pt x="688" y="474"/>
                    <a:pt x="634" y="443"/>
                    <a:pt x="581" y="497"/>
                  </a:cubicBezTo>
                  <a:cubicBezTo>
                    <a:pt x="497" y="573"/>
                    <a:pt x="489" y="489"/>
                    <a:pt x="413" y="458"/>
                  </a:cubicBezTo>
                  <a:lnTo>
                    <a:pt x="359" y="413"/>
                  </a:ln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06" name="Freeform 158"/>
            <p:cNvSpPr>
              <a:spLocks noChangeArrowheads="1"/>
            </p:cNvSpPr>
            <p:nvPr/>
          </p:nvSpPr>
          <p:spPr bwMode="auto">
            <a:xfrm>
              <a:off x="6798820" y="9621838"/>
              <a:ext cx="93656" cy="127000"/>
            </a:xfrm>
            <a:custGeom>
              <a:avLst/>
              <a:gdLst>
                <a:gd name="T0" fmla="*/ 0 w 261"/>
                <a:gd name="T1" fmla="*/ 275 h 353"/>
                <a:gd name="T2" fmla="*/ 0 w 261"/>
                <a:gd name="T3" fmla="*/ 275 h 353"/>
                <a:gd name="T4" fmla="*/ 84 w 261"/>
                <a:gd name="T5" fmla="*/ 283 h 353"/>
                <a:gd name="T6" fmla="*/ 161 w 261"/>
                <a:gd name="T7" fmla="*/ 275 h 353"/>
                <a:gd name="T8" fmla="*/ 153 w 261"/>
                <a:gd name="T9" fmla="*/ 329 h 353"/>
                <a:gd name="T10" fmla="*/ 183 w 261"/>
                <a:gd name="T11" fmla="*/ 352 h 353"/>
                <a:gd name="T12" fmla="*/ 237 w 261"/>
                <a:gd name="T13" fmla="*/ 268 h 353"/>
                <a:gd name="T14" fmla="*/ 237 w 261"/>
                <a:gd name="T15" fmla="*/ 268 h 353"/>
                <a:gd name="T16" fmla="*/ 244 w 261"/>
                <a:gd name="T17" fmla="*/ 146 h 353"/>
                <a:gd name="T18" fmla="*/ 183 w 261"/>
                <a:gd name="T19" fmla="*/ 115 h 353"/>
                <a:gd name="T20" fmla="*/ 214 w 261"/>
                <a:gd name="T21" fmla="*/ 61 h 353"/>
                <a:gd name="T22" fmla="*/ 214 w 261"/>
                <a:gd name="T23" fmla="*/ 61 h 353"/>
                <a:gd name="T24" fmla="*/ 145 w 261"/>
                <a:gd name="T25" fmla="*/ 8 h 353"/>
                <a:gd name="T26" fmla="*/ 77 w 261"/>
                <a:gd name="T27" fmla="*/ 39 h 353"/>
                <a:gd name="T28" fmla="*/ 61 w 261"/>
                <a:gd name="T29" fmla="*/ 130 h 353"/>
                <a:gd name="T30" fmla="*/ 0 w 261"/>
                <a:gd name="T31" fmla="*/ 27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1" h="353">
                  <a:moveTo>
                    <a:pt x="0" y="275"/>
                  </a:moveTo>
                  <a:lnTo>
                    <a:pt x="0" y="275"/>
                  </a:lnTo>
                  <a:cubicBezTo>
                    <a:pt x="31" y="275"/>
                    <a:pt x="54" y="283"/>
                    <a:pt x="84" y="283"/>
                  </a:cubicBezTo>
                  <a:cubicBezTo>
                    <a:pt x="115" y="275"/>
                    <a:pt x="138" y="268"/>
                    <a:pt x="161" y="275"/>
                  </a:cubicBezTo>
                  <a:cubicBezTo>
                    <a:pt x="168" y="298"/>
                    <a:pt x="153" y="306"/>
                    <a:pt x="153" y="329"/>
                  </a:cubicBezTo>
                  <a:cubicBezTo>
                    <a:pt x="153" y="336"/>
                    <a:pt x="183" y="352"/>
                    <a:pt x="183" y="352"/>
                  </a:cubicBezTo>
                  <a:cubicBezTo>
                    <a:pt x="191" y="321"/>
                    <a:pt x="214" y="291"/>
                    <a:pt x="237" y="268"/>
                  </a:cubicBezTo>
                  <a:lnTo>
                    <a:pt x="237" y="268"/>
                  </a:lnTo>
                  <a:cubicBezTo>
                    <a:pt x="244" y="237"/>
                    <a:pt x="260" y="176"/>
                    <a:pt x="244" y="146"/>
                  </a:cubicBezTo>
                  <a:cubicBezTo>
                    <a:pt x="237" y="123"/>
                    <a:pt x="191" y="130"/>
                    <a:pt x="183" y="115"/>
                  </a:cubicBezTo>
                  <a:cubicBezTo>
                    <a:pt x="176" y="92"/>
                    <a:pt x="206" y="77"/>
                    <a:pt x="214" y="61"/>
                  </a:cubicBezTo>
                  <a:lnTo>
                    <a:pt x="214" y="61"/>
                  </a:lnTo>
                  <a:cubicBezTo>
                    <a:pt x="191" y="46"/>
                    <a:pt x="176" y="8"/>
                    <a:pt x="145" y="8"/>
                  </a:cubicBezTo>
                  <a:cubicBezTo>
                    <a:pt x="122" y="0"/>
                    <a:pt x="92" y="16"/>
                    <a:pt x="77" y="39"/>
                  </a:cubicBezTo>
                  <a:cubicBezTo>
                    <a:pt x="61" y="61"/>
                    <a:pt x="69" y="100"/>
                    <a:pt x="61" y="130"/>
                  </a:cubicBezTo>
                  <a:cubicBezTo>
                    <a:pt x="54" y="153"/>
                    <a:pt x="8" y="253"/>
                    <a:pt x="0" y="27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07" name="Freeform 159"/>
            <p:cNvSpPr>
              <a:spLocks noChangeArrowheads="1"/>
            </p:cNvSpPr>
            <p:nvPr/>
          </p:nvSpPr>
          <p:spPr bwMode="auto">
            <a:xfrm>
              <a:off x="5916228" y="9879013"/>
              <a:ext cx="85719" cy="127000"/>
            </a:xfrm>
            <a:custGeom>
              <a:avLst/>
              <a:gdLst>
                <a:gd name="T0" fmla="*/ 184 w 238"/>
                <a:gd name="T1" fmla="*/ 0 h 352"/>
                <a:gd name="T2" fmla="*/ 184 w 238"/>
                <a:gd name="T3" fmla="*/ 0 h 352"/>
                <a:gd name="T4" fmla="*/ 77 w 238"/>
                <a:gd name="T5" fmla="*/ 61 h 352"/>
                <a:gd name="T6" fmla="*/ 61 w 238"/>
                <a:gd name="T7" fmla="*/ 122 h 352"/>
                <a:gd name="T8" fmla="*/ 8 w 238"/>
                <a:gd name="T9" fmla="*/ 168 h 352"/>
                <a:gd name="T10" fmla="*/ 8 w 238"/>
                <a:gd name="T11" fmla="*/ 221 h 352"/>
                <a:gd name="T12" fmla="*/ 77 w 238"/>
                <a:gd name="T13" fmla="*/ 282 h 352"/>
                <a:gd name="T14" fmla="*/ 92 w 238"/>
                <a:gd name="T15" fmla="*/ 336 h 352"/>
                <a:gd name="T16" fmla="*/ 214 w 238"/>
                <a:gd name="T17" fmla="*/ 328 h 352"/>
                <a:gd name="T18" fmla="*/ 214 w 238"/>
                <a:gd name="T19" fmla="*/ 328 h 352"/>
                <a:gd name="T20" fmla="*/ 222 w 238"/>
                <a:gd name="T21" fmla="*/ 305 h 352"/>
                <a:gd name="T22" fmla="*/ 161 w 238"/>
                <a:gd name="T23" fmla="*/ 191 h 352"/>
                <a:gd name="T24" fmla="*/ 199 w 238"/>
                <a:gd name="T25" fmla="*/ 137 h 352"/>
                <a:gd name="T26" fmla="*/ 184 w 238"/>
                <a:gd name="T27"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352">
                  <a:moveTo>
                    <a:pt x="184" y="0"/>
                  </a:moveTo>
                  <a:lnTo>
                    <a:pt x="184" y="0"/>
                  </a:lnTo>
                  <a:cubicBezTo>
                    <a:pt x="153" y="23"/>
                    <a:pt x="100" y="38"/>
                    <a:pt x="77" y="61"/>
                  </a:cubicBezTo>
                  <a:cubicBezTo>
                    <a:pt x="61" y="76"/>
                    <a:pt x="69" y="107"/>
                    <a:pt x="61" y="122"/>
                  </a:cubicBezTo>
                  <a:cubicBezTo>
                    <a:pt x="46" y="145"/>
                    <a:pt x="16" y="153"/>
                    <a:pt x="8" y="168"/>
                  </a:cubicBezTo>
                  <a:cubicBezTo>
                    <a:pt x="0" y="183"/>
                    <a:pt x="0" y="206"/>
                    <a:pt x="8" y="221"/>
                  </a:cubicBezTo>
                  <a:cubicBezTo>
                    <a:pt x="23" y="244"/>
                    <a:pt x="61" y="259"/>
                    <a:pt x="77" y="282"/>
                  </a:cubicBezTo>
                  <a:cubicBezTo>
                    <a:pt x="92" y="298"/>
                    <a:pt x="77" y="328"/>
                    <a:pt x="92" y="336"/>
                  </a:cubicBezTo>
                  <a:cubicBezTo>
                    <a:pt x="130" y="351"/>
                    <a:pt x="168" y="336"/>
                    <a:pt x="214" y="328"/>
                  </a:cubicBezTo>
                  <a:lnTo>
                    <a:pt x="214" y="328"/>
                  </a:lnTo>
                  <a:cubicBezTo>
                    <a:pt x="214" y="321"/>
                    <a:pt x="214" y="313"/>
                    <a:pt x="222" y="305"/>
                  </a:cubicBezTo>
                  <a:cubicBezTo>
                    <a:pt x="107" y="305"/>
                    <a:pt x="31" y="191"/>
                    <a:pt x="161" y="191"/>
                  </a:cubicBezTo>
                  <a:cubicBezTo>
                    <a:pt x="207" y="191"/>
                    <a:pt x="237" y="183"/>
                    <a:pt x="199" y="137"/>
                  </a:cubicBezTo>
                  <a:cubicBezTo>
                    <a:pt x="161" y="107"/>
                    <a:pt x="168" y="46"/>
                    <a:pt x="184"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08" name="Freeform 160"/>
            <p:cNvSpPr>
              <a:spLocks noChangeArrowheads="1"/>
            </p:cNvSpPr>
            <p:nvPr/>
          </p:nvSpPr>
          <p:spPr bwMode="auto">
            <a:xfrm>
              <a:off x="5311429" y="9234489"/>
              <a:ext cx="1020697" cy="935037"/>
            </a:xfrm>
            <a:custGeom>
              <a:avLst/>
              <a:gdLst>
                <a:gd name="T0" fmla="*/ 15 w 2834"/>
                <a:gd name="T1" fmla="*/ 191 h 2598"/>
                <a:gd name="T2" fmla="*/ 7 w 2834"/>
                <a:gd name="T3" fmla="*/ 146 h 2598"/>
                <a:gd name="T4" fmla="*/ 23 w 2834"/>
                <a:gd name="T5" fmla="*/ 130 h 2598"/>
                <a:gd name="T6" fmla="*/ 38 w 2834"/>
                <a:gd name="T7" fmla="*/ 184 h 2598"/>
                <a:gd name="T8" fmla="*/ 15 w 2834"/>
                <a:gd name="T9" fmla="*/ 191 h 2598"/>
                <a:gd name="T10" fmla="*/ 886 w 2834"/>
                <a:gd name="T11" fmla="*/ 2208 h 2598"/>
                <a:gd name="T12" fmla="*/ 1283 w 2834"/>
                <a:gd name="T13" fmla="*/ 2452 h 2598"/>
                <a:gd name="T14" fmla="*/ 1528 w 2834"/>
                <a:gd name="T15" fmla="*/ 2597 h 2598"/>
                <a:gd name="T16" fmla="*/ 1635 w 2834"/>
                <a:gd name="T17" fmla="*/ 2552 h 2598"/>
                <a:gd name="T18" fmla="*/ 1833 w 2834"/>
                <a:gd name="T19" fmla="*/ 2254 h 2598"/>
                <a:gd name="T20" fmla="*/ 1894 w 2834"/>
                <a:gd name="T21" fmla="*/ 2116 h 2598"/>
                <a:gd name="T22" fmla="*/ 1772 w 2834"/>
                <a:gd name="T23" fmla="*/ 2124 h 2598"/>
                <a:gd name="T24" fmla="*/ 1688 w 2834"/>
                <a:gd name="T25" fmla="*/ 2009 h 2598"/>
                <a:gd name="T26" fmla="*/ 1741 w 2834"/>
                <a:gd name="T27" fmla="*/ 1910 h 2598"/>
                <a:gd name="T28" fmla="*/ 1864 w 2834"/>
                <a:gd name="T29" fmla="*/ 1788 h 2598"/>
                <a:gd name="T30" fmla="*/ 1955 w 2834"/>
                <a:gd name="T31" fmla="*/ 1612 h 2598"/>
                <a:gd name="T32" fmla="*/ 2351 w 2834"/>
                <a:gd name="T33" fmla="*/ 1413 h 2598"/>
                <a:gd name="T34" fmla="*/ 2603 w 2834"/>
                <a:gd name="T35" fmla="*/ 1368 h 2598"/>
                <a:gd name="T36" fmla="*/ 2741 w 2834"/>
                <a:gd name="T37" fmla="*/ 1314 h 2598"/>
                <a:gd name="T38" fmla="*/ 2764 w 2834"/>
                <a:gd name="T39" fmla="*/ 1184 h 2598"/>
                <a:gd name="T40" fmla="*/ 2833 w 2834"/>
                <a:gd name="T41" fmla="*/ 1093 h 2598"/>
                <a:gd name="T42" fmla="*/ 2733 w 2834"/>
                <a:gd name="T43" fmla="*/ 1032 h 2598"/>
                <a:gd name="T44" fmla="*/ 2603 w 2834"/>
                <a:gd name="T45" fmla="*/ 948 h 2598"/>
                <a:gd name="T46" fmla="*/ 2588 w 2834"/>
                <a:gd name="T47" fmla="*/ 818 h 2598"/>
                <a:gd name="T48" fmla="*/ 2428 w 2834"/>
                <a:gd name="T49" fmla="*/ 841 h 2598"/>
                <a:gd name="T50" fmla="*/ 2397 w 2834"/>
                <a:gd name="T51" fmla="*/ 703 h 2598"/>
                <a:gd name="T52" fmla="*/ 2154 w 2834"/>
                <a:gd name="T53" fmla="*/ 619 h 2598"/>
                <a:gd name="T54" fmla="*/ 2070 w 2834"/>
                <a:gd name="T55" fmla="*/ 520 h 2598"/>
                <a:gd name="T56" fmla="*/ 1955 w 2834"/>
                <a:gd name="T57" fmla="*/ 512 h 2598"/>
                <a:gd name="T58" fmla="*/ 1871 w 2834"/>
                <a:gd name="T59" fmla="*/ 489 h 2598"/>
                <a:gd name="T60" fmla="*/ 1711 w 2834"/>
                <a:gd name="T61" fmla="*/ 543 h 2598"/>
                <a:gd name="T62" fmla="*/ 1726 w 2834"/>
                <a:gd name="T63" fmla="*/ 428 h 2598"/>
                <a:gd name="T64" fmla="*/ 1558 w 2834"/>
                <a:gd name="T65" fmla="*/ 367 h 2598"/>
                <a:gd name="T66" fmla="*/ 1375 w 2834"/>
                <a:gd name="T67" fmla="*/ 123 h 2598"/>
                <a:gd name="T68" fmla="*/ 1543 w 2834"/>
                <a:gd name="T69" fmla="*/ 107 h 2598"/>
                <a:gd name="T70" fmla="*/ 1543 w 2834"/>
                <a:gd name="T71" fmla="*/ 69 h 2598"/>
                <a:gd name="T72" fmla="*/ 1405 w 2834"/>
                <a:gd name="T73" fmla="*/ 0 h 2598"/>
                <a:gd name="T74" fmla="*/ 1398 w 2834"/>
                <a:gd name="T75" fmla="*/ 8 h 2598"/>
                <a:gd name="T76" fmla="*/ 848 w 2834"/>
                <a:gd name="T77" fmla="*/ 107 h 2598"/>
                <a:gd name="T78" fmla="*/ 710 w 2834"/>
                <a:gd name="T79" fmla="*/ 237 h 2598"/>
                <a:gd name="T80" fmla="*/ 611 w 2834"/>
                <a:gd name="T81" fmla="*/ 604 h 2598"/>
                <a:gd name="T82" fmla="*/ 252 w 2834"/>
                <a:gd name="T83" fmla="*/ 558 h 2598"/>
                <a:gd name="T84" fmla="*/ 206 w 2834"/>
                <a:gd name="T85" fmla="*/ 749 h 2598"/>
                <a:gd name="T86" fmla="*/ 382 w 2834"/>
                <a:gd name="T87" fmla="*/ 749 h 2598"/>
                <a:gd name="T88" fmla="*/ 443 w 2834"/>
                <a:gd name="T89" fmla="*/ 894 h 2598"/>
                <a:gd name="T90" fmla="*/ 412 w 2834"/>
                <a:gd name="T91" fmla="*/ 1047 h 2598"/>
                <a:gd name="T92" fmla="*/ 328 w 2834"/>
                <a:gd name="T93" fmla="*/ 1093 h 2598"/>
                <a:gd name="T94" fmla="*/ 458 w 2834"/>
                <a:gd name="T95" fmla="*/ 1161 h 2598"/>
                <a:gd name="T96" fmla="*/ 527 w 2834"/>
                <a:gd name="T97" fmla="*/ 1291 h 2598"/>
                <a:gd name="T98" fmla="*/ 565 w 2834"/>
                <a:gd name="T99" fmla="*/ 1368 h 2598"/>
                <a:gd name="T100" fmla="*/ 619 w 2834"/>
                <a:gd name="T101" fmla="*/ 1482 h 2598"/>
                <a:gd name="T102" fmla="*/ 664 w 2834"/>
                <a:gd name="T103" fmla="*/ 1612 h 2598"/>
                <a:gd name="T104" fmla="*/ 672 w 2834"/>
                <a:gd name="T105" fmla="*/ 1711 h 2598"/>
                <a:gd name="T106" fmla="*/ 817 w 2834"/>
                <a:gd name="T107" fmla="*/ 1811 h 2598"/>
                <a:gd name="T108" fmla="*/ 726 w 2834"/>
                <a:gd name="T109" fmla="*/ 1918 h 2598"/>
                <a:gd name="T110" fmla="*/ 787 w 2834"/>
                <a:gd name="T111" fmla="*/ 1994 h 2598"/>
                <a:gd name="T112" fmla="*/ 848 w 2834"/>
                <a:gd name="T113" fmla="*/ 1979 h 2598"/>
                <a:gd name="T114" fmla="*/ 978 w 2834"/>
                <a:gd name="T115" fmla="*/ 2040 h 2598"/>
                <a:gd name="T116" fmla="*/ 1008 w 2834"/>
                <a:gd name="T117" fmla="*/ 2132 h 2598"/>
                <a:gd name="T118" fmla="*/ 947 w 2834"/>
                <a:gd name="T119" fmla="*/ 2200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34" h="2598">
                  <a:moveTo>
                    <a:pt x="15" y="191"/>
                  </a:moveTo>
                  <a:lnTo>
                    <a:pt x="15" y="191"/>
                  </a:lnTo>
                  <a:cubicBezTo>
                    <a:pt x="15" y="184"/>
                    <a:pt x="7" y="176"/>
                    <a:pt x="7" y="169"/>
                  </a:cubicBezTo>
                  <a:cubicBezTo>
                    <a:pt x="7" y="161"/>
                    <a:pt x="7" y="153"/>
                    <a:pt x="7" y="146"/>
                  </a:cubicBezTo>
                  <a:cubicBezTo>
                    <a:pt x="7" y="138"/>
                    <a:pt x="0" y="115"/>
                    <a:pt x="15" y="107"/>
                  </a:cubicBezTo>
                  <a:cubicBezTo>
                    <a:pt x="23" y="107"/>
                    <a:pt x="23" y="123"/>
                    <a:pt x="23" y="130"/>
                  </a:cubicBezTo>
                  <a:cubicBezTo>
                    <a:pt x="23" y="138"/>
                    <a:pt x="30" y="161"/>
                    <a:pt x="38" y="169"/>
                  </a:cubicBezTo>
                  <a:cubicBezTo>
                    <a:pt x="38" y="176"/>
                    <a:pt x="38" y="184"/>
                    <a:pt x="38" y="184"/>
                  </a:cubicBezTo>
                  <a:cubicBezTo>
                    <a:pt x="38" y="191"/>
                    <a:pt x="30" y="199"/>
                    <a:pt x="15" y="207"/>
                  </a:cubicBezTo>
                  <a:cubicBezTo>
                    <a:pt x="15" y="191"/>
                    <a:pt x="15" y="191"/>
                    <a:pt x="15" y="191"/>
                  </a:cubicBezTo>
                  <a:close/>
                  <a:moveTo>
                    <a:pt x="886" y="2208"/>
                  </a:moveTo>
                  <a:lnTo>
                    <a:pt x="886" y="2208"/>
                  </a:lnTo>
                  <a:cubicBezTo>
                    <a:pt x="886" y="2391"/>
                    <a:pt x="1031" y="2353"/>
                    <a:pt x="1168" y="2353"/>
                  </a:cubicBezTo>
                  <a:cubicBezTo>
                    <a:pt x="1214" y="2376"/>
                    <a:pt x="1276" y="2399"/>
                    <a:pt x="1283" y="2452"/>
                  </a:cubicBezTo>
                  <a:cubicBezTo>
                    <a:pt x="1283" y="2513"/>
                    <a:pt x="1329" y="2552"/>
                    <a:pt x="1382" y="2582"/>
                  </a:cubicBezTo>
                  <a:cubicBezTo>
                    <a:pt x="1405" y="2590"/>
                    <a:pt x="1497" y="2513"/>
                    <a:pt x="1528" y="2597"/>
                  </a:cubicBezTo>
                  <a:cubicBezTo>
                    <a:pt x="1543" y="2597"/>
                    <a:pt x="1550" y="2567"/>
                    <a:pt x="1573" y="2559"/>
                  </a:cubicBezTo>
                  <a:cubicBezTo>
                    <a:pt x="1589" y="2559"/>
                    <a:pt x="1612" y="2552"/>
                    <a:pt x="1635" y="2552"/>
                  </a:cubicBezTo>
                  <a:cubicBezTo>
                    <a:pt x="1635" y="2475"/>
                    <a:pt x="1619" y="2430"/>
                    <a:pt x="1673" y="2353"/>
                  </a:cubicBezTo>
                  <a:cubicBezTo>
                    <a:pt x="1718" y="2277"/>
                    <a:pt x="1741" y="2254"/>
                    <a:pt x="1833" y="2254"/>
                  </a:cubicBezTo>
                  <a:lnTo>
                    <a:pt x="1833" y="2254"/>
                  </a:lnTo>
                  <a:cubicBezTo>
                    <a:pt x="1833" y="2193"/>
                    <a:pt x="1871" y="2162"/>
                    <a:pt x="1894" y="2116"/>
                  </a:cubicBezTo>
                  <a:lnTo>
                    <a:pt x="1894" y="2116"/>
                  </a:lnTo>
                  <a:cubicBezTo>
                    <a:pt x="1848" y="2124"/>
                    <a:pt x="1810" y="2139"/>
                    <a:pt x="1772" y="2124"/>
                  </a:cubicBezTo>
                  <a:cubicBezTo>
                    <a:pt x="1757" y="2116"/>
                    <a:pt x="1772" y="2086"/>
                    <a:pt x="1757" y="2070"/>
                  </a:cubicBezTo>
                  <a:cubicBezTo>
                    <a:pt x="1741" y="2047"/>
                    <a:pt x="1703" y="2032"/>
                    <a:pt x="1688" y="2009"/>
                  </a:cubicBezTo>
                  <a:cubicBezTo>
                    <a:pt x="1680" y="1994"/>
                    <a:pt x="1680" y="1971"/>
                    <a:pt x="1688" y="1956"/>
                  </a:cubicBezTo>
                  <a:cubicBezTo>
                    <a:pt x="1696" y="1941"/>
                    <a:pt x="1726" y="1933"/>
                    <a:pt x="1741" y="1910"/>
                  </a:cubicBezTo>
                  <a:cubicBezTo>
                    <a:pt x="1749" y="1895"/>
                    <a:pt x="1741" y="1864"/>
                    <a:pt x="1757" y="1849"/>
                  </a:cubicBezTo>
                  <a:cubicBezTo>
                    <a:pt x="1780" y="1826"/>
                    <a:pt x="1833" y="1811"/>
                    <a:pt x="1864" y="1788"/>
                  </a:cubicBezTo>
                  <a:lnTo>
                    <a:pt x="1864" y="1788"/>
                  </a:lnTo>
                  <a:cubicBezTo>
                    <a:pt x="1864" y="1765"/>
                    <a:pt x="1940" y="1643"/>
                    <a:pt x="1955" y="1612"/>
                  </a:cubicBezTo>
                  <a:cubicBezTo>
                    <a:pt x="1986" y="1574"/>
                    <a:pt x="2108" y="1597"/>
                    <a:pt x="2169" y="1543"/>
                  </a:cubicBezTo>
                  <a:cubicBezTo>
                    <a:pt x="2230" y="1482"/>
                    <a:pt x="2261" y="1429"/>
                    <a:pt x="2351" y="1413"/>
                  </a:cubicBezTo>
                  <a:cubicBezTo>
                    <a:pt x="2397" y="1406"/>
                    <a:pt x="2474" y="1421"/>
                    <a:pt x="2497" y="1391"/>
                  </a:cubicBezTo>
                  <a:cubicBezTo>
                    <a:pt x="2527" y="1360"/>
                    <a:pt x="2565" y="1360"/>
                    <a:pt x="2603" y="1368"/>
                  </a:cubicBezTo>
                  <a:cubicBezTo>
                    <a:pt x="2657" y="1375"/>
                    <a:pt x="2695" y="1345"/>
                    <a:pt x="2741" y="1314"/>
                  </a:cubicBezTo>
                  <a:lnTo>
                    <a:pt x="2741" y="1314"/>
                  </a:lnTo>
                  <a:cubicBezTo>
                    <a:pt x="2741" y="1291"/>
                    <a:pt x="2741" y="1238"/>
                    <a:pt x="2749" y="1215"/>
                  </a:cubicBezTo>
                  <a:cubicBezTo>
                    <a:pt x="2749" y="1200"/>
                    <a:pt x="2764" y="1192"/>
                    <a:pt x="2764" y="1184"/>
                  </a:cubicBezTo>
                  <a:cubicBezTo>
                    <a:pt x="2756" y="1169"/>
                    <a:pt x="2726" y="1169"/>
                    <a:pt x="2733" y="1161"/>
                  </a:cubicBezTo>
                  <a:cubicBezTo>
                    <a:pt x="2756" y="1123"/>
                    <a:pt x="2833" y="1131"/>
                    <a:pt x="2833" y="1093"/>
                  </a:cubicBezTo>
                  <a:cubicBezTo>
                    <a:pt x="2833" y="1055"/>
                    <a:pt x="2772" y="1055"/>
                    <a:pt x="2733" y="1032"/>
                  </a:cubicBezTo>
                  <a:lnTo>
                    <a:pt x="2733" y="1032"/>
                  </a:lnTo>
                  <a:cubicBezTo>
                    <a:pt x="2718" y="1001"/>
                    <a:pt x="2718" y="963"/>
                    <a:pt x="2688" y="940"/>
                  </a:cubicBezTo>
                  <a:cubicBezTo>
                    <a:pt x="2665" y="925"/>
                    <a:pt x="2626" y="955"/>
                    <a:pt x="2603" y="948"/>
                  </a:cubicBezTo>
                  <a:cubicBezTo>
                    <a:pt x="2581" y="932"/>
                    <a:pt x="2573" y="902"/>
                    <a:pt x="2573" y="879"/>
                  </a:cubicBezTo>
                  <a:cubicBezTo>
                    <a:pt x="2565" y="856"/>
                    <a:pt x="2596" y="833"/>
                    <a:pt x="2588" y="818"/>
                  </a:cubicBezTo>
                  <a:cubicBezTo>
                    <a:pt x="2581" y="802"/>
                    <a:pt x="2558" y="810"/>
                    <a:pt x="2542" y="810"/>
                  </a:cubicBezTo>
                  <a:cubicBezTo>
                    <a:pt x="2504" y="818"/>
                    <a:pt x="2466" y="841"/>
                    <a:pt x="2428" y="841"/>
                  </a:cubicBezTo>
                  <a:cubicBezTo>
                    <a:pt x="2405" y="833"/>
                    <a:pt x="2382" y="818"/>
                    <a:pt x="2382" y="795"/>
                  </a:cubicBezTo>
                  <a:cubicBezTo>
                    <a:pt x="2374" y="764"/>
                    <a:pt x="2420" y="726"/>
                    <a:pt x="2397" y="703"/>
                  </a:cubicBezTo>
                  <a:cubicBezTo>
                    <a:pt x="2359" y="680"/>
                    <a:pt x="2307" y="726"/>
                    <a:pt x="2268" y="711"/>
                  </a:cubicBezTo>
                  <a:cubicBezTo>
                    <a:pt x="2223" y="696"/>
                    <a:pt x="2200" y="642"/>
                    <a:pt x="2154" y="619"/>
                  </a:cubicBezTo>
                  <a:cubicBezTo>
                    <a:pt x="2131" y="604"/>
                    <a:pt x="2093" y="642"/>
                    <a:pt x="2077" y="619"/>
                  </a:cubicBezTo>
                  <a:cubicBezTo>
                    <a:pt x="2054" y="596"/>
                    <a:pt x="2085" y="550"/>
                    <a:pt x="2070" y="520"/>
                  </a:cubicBezTo>
                  <a:cubicBezTo>
                    <a:pt x="2062" y="505"/>
                    <a:pt x="2039" y="497"/>
                    <a:pt x="2016" y="497"/>
                  </a:cubicBezTo>
                  <a:cubicBezTo>
                    <a:pt x="2001" y="497"/>
                    <a:pt x="1978" y="512"/>
                    <a:pt x="1955" y="512"/>
                  </a:cubicBezTo>
                  <a:cubicBezTo>
                    <a:pt x="1948" y="512"/>
                    <a:pt x="1940" y="489"/>
                    <a:pt x="1932" y="489"/>
                  </a:cubicBezTo>
                  <a:cubicBezTo>
                    <a:pt x="1910" y="482"/>
                    <a:pt x="1887" y="474"/>
                    <a:pt x="1871" y="489"/>
                  </a:cubicBezTo>
                  <a:cubicBezTo>
                    <a:pt x="1856" y="505"/>
                    <a:pt x="1856" y="550"/>
                    <a:pt x="1833" y="558"/>
                  </a:cubicBezTo>
                  <a:cubicBezTo>
                    <a:pt x="1795" y="573"/>
                    <a:pt x="1741" y="566"/>
                    <a:pt x="1711" y="543"/>
                  </a:cubicBezTo>
                  <a:cubicBezTo>
                    <a:pt x="1696" y="527"/>
                    <a:pt x="1726" y="505"/>
                    <a:pt x="1726" y="482"/>
                  </a:cubicBezTo>
                  <a:cubicBezTo>
                    <a:pt x="1734" y="466"/>
                    <a:pt x="1741" y="444"/>
                    <a:pt x="1726" y="428"/>
                  </a:cubicBezTo>
                  <a:cubicBezTo>
                    <a:pt x="1718" y="413"/>
                    <a:pt x="1696" y="428"/>
                    <a:pt x="1680" y="428"/>
                  </a:cubicBezTo>
                  <a:cubicBezTo>
                    <a:pt x="1635" y="413"/>
                    <a:pt x="1596" y="390"/>
                    <a:pt x="1558" y="367"/>
                  </a:cubicBezTo>
                  <a:cubicBezTo>
                    <a:pt x="1497" y="321"/>
                    <a:pt x="1428" y="283"/>
                    <a:pt x="1390" y="230"/>
                  </a:cubicBezTo>
                  <a:cubicBezTo>
                    <a:pt x="1367" y="199"/>
                    <a:pt x="1360" y="153"/>
                    <a:pt x="1375" y="123"/>
                  </a:cubicBezTo>
                  <a:cubicBezTo>
                    <a:pt x="1382" y="107"/>
                    <a:pt x="1413" y="115"/>
                    <a:pt x="1428" y="115"/>
                  </a:cubicBezTo>
                  <a:cubicBezTo>
                    <a:pt x="1466" y="107"/>
                    <a:pt x="1512" y="123"/>
                    <a:pt x="1543" y="107"/>
                  </a:cubicBezTo>
                  <a:cubicBezTo>
                    <a:pt x="1558" y="92"/>
                    <a:pt x="1543" y="92"/>
                    <a:pt x="1543" y="69"/>
                  </a:cubicBezTo>
                  <a:lnTo>
                    <a:pt x="1543" y="69"/>
                  </a:lnTo>
                  <a:cubicBezTo>
                    <a:pt x="1489" y="62"/>
                    <a:pt x="1436" y="46"/>
                    <a:pt x="1405" y="0"/>
                  </a:cubicBezTo>
                  <a:lnTo>
                    <a:pt x="1405" y="0"/>
                  </a:lnTo>
                  <a:cubicBezTo>
                    <a:pt x="1398" y="8"/>
                    <a:pt x="1398" y="8"/>
                    <a:pt x="1398" y="8"/>
                  </a:cubicBezTo>
                  <a:lnTo>
                    <a:pt x="1398" y="8"/>
                  </a:lnTo>
                  <a:cubicBezTo>
                    <a:pt x="1329" y="54"/>
                    <a:pt x="1191" y="46"/>
                    <a:pt x="1107" y="77"/>
                  </a:cubicBezTo>
                  <a:cubicBezTo>
                    <a:pt x="1031" y="100"/>
                    <a:pt x="924" y="100"/>
                    <a:pt x="848" y="107"/>
                  </a:cubicBezTo>
                  <a:cubicBezTo>
                    <a:pt x="810" y="115"/>
                    <a:pt x="741" y="115"/>
                    <a:pt x="749" y="153"/>
                  </a:cubicBezTo>
                  <a:cubicBezTo>
                    <a:pt x="764" y="191"/>
                    <a:pt x="733" y="214"/>
                    <a:pt x="710" y="237"/>
                  </a:cubicBezTo>
                  <a:cubicBezTo>
                    <a:pt x="687" y="268"/>
                    <a:pt x="710" y="367"/>
                    <a:pt x="703" y="413"/>
                  </a:cubicBezTo>
                  <a:cubicBezTo>
                    <a:pt x="687" y="489"/>
                    <a:pt x="649" y="543"/>
                    <a:pt x="611" y="604"/>
                  </a:cubicBezTo>
                  <a:cubicBezTo>
                    <a:pt x="542" y="642"/>
                    <a:pt x="474" y="673"/>
                    <a:pt x="420" y="589"/>
                  </a:cubicBezTo>
                  <a:cubicBezTo>
                    <a:pt x="405" y="558"/>
                    <a:pt x="290" y="558"/>
                    <a:pt x="252" y="558"/>
                  </a:cubicBezTo>
                  <a:cubicBezTo>
                    <a:pt x="252" y="627"/>
                    <a:pt x="229" y="688"/>
                    <a:pt x="206" y="749"/>
                  </a:cubicBezTo>
                  <a:lnTo>
                    <a:pt x="206" y="749"/>
                  </a:lnTo>
                  <a:cubicBezTo>
                    <a:pt x="237" y="749"/>
                    <a:pt x="252" y="749"/>
                    <a:pt x="282" y="749"/>
                  </a:cubicBezTo>
                  <a:cubicBezTo>
                    <a:pt x="313" y="749"/>
                    <a:pt x="351" y="734"/>
                    <a:pt x="382" y="749"/>
                  </a:cubicBezTo>
                  <a:cubicBezTo>
                    <a:pt x="397" y="757"/>
                    <a:pt x="389" y="780"/>
                    <a:pt x="397" y="795"/>
                  </a:cubicBezTo>
                  <a:cubicBezTo>
                    <a:pt x="412" y="833"/>
                    <a:pt x="435" y="863"/>
                    <a:pt x="443" y="894"/>
                  </a:cubicBezTo>
                  <a:cubicBezTo>
                    <a:pt x="451" y="902"/>
                    <a:pt x="435" y="909"/>
                    <a:pt x="428" y="917"/>
                  </a:cubicBezTo>
                  <a:cubicBezTo>
                    <a:pt x="420" y="955"/>
                    <a:pt x="428" y="1009"/>
                    <a:pt x="412" y="1047"/>
                  </a:cubicBezTo>
                  <a:cubicBezTo>
                    <a:pt x="397" y="1070"/>
                    <a:pt x="367" y="1062"/>
                    <a:pt x="344" y="1077"/>
                  </a:cubicBezTo>
                  <a:cubicBezTo>
                    <a:pt x="336" y="1077"/>
                    <a:pt x="328" y="1085"/>
                    <a:pt x="328" y="1093"/>
                  </a:cubicBezTo>
                  <a:cubicBezTo>
                    <a:pt x="336" y="1108"/>
                    <a:pt x="351" y="1100"/>
                    <a:pt x="359" y="1108"/>
                  </a:cubicBezTo>
                  <a:cubicBezTo>
                    <a:pt x="397" y="1123"/>
                    <a:pt x="420" y="1154"/>
                    <a:pt x="458" y="1161"/>
                  </a:cubicBezTo>
                  <a:cubicBezTo>
                    <a:pt x="474" y="1169"/>
                    <a:pt x="489" y="1116"/>
                    <a:pt x="496" y="1131"/>
                  </a:cubicBezTo>
                  <a:cubicBezTo>
                    <a:pt x="527" y="1177"/>
                    <a:pt x="519" y="1238"/>
                    <a:pt x="527" y="1291"/>
                  </a:cubicBezTo>
                  <a:cubicBezTo>
                    <a:pt x="535" y="1299"/>
                    <a:pt x="527" y="1314"/>
                    <a:pt x="535" y="1322"/>
                  </a:cubicBezTo>
                  <a:cubicBezTo>
                    <a:pt x="542" y="1337"/>
                    <a:pt x="557" y="1352"/>
                    <a:pt x="565" y="1368"/>
                  </a:cubicBezTo>
                  <a:cubicBezTo>
                    <a:pt x="580" y="1398"/>
                    <a:pt x="573" y="1436"/>
                    <a:pt x="588" y="1467"/>
                  </a:cubicBezTo>
                  <a:cubicBezTo>
                    <a:pt x="596" y="1482"/>
                    <a:pt x="619" y="1467"/>
                    <a:pt x="619" y="1482"/>
                  </a:cubicBezTo>
                  <a:cubicBezTo>
                    <a:pt x="626" y="1521"/>
                    <a:pt x="603" y="1566"/>
                    <a:pt x="619" y="1604"/>
                  </a:cubicBezTo>
                  <a:cubicBezTo>
                    <a:pt x="619" y="1627"/>
                    <a:pt x="657" y="1604"/>
                    <a:pt x="664" y="1612"/>
                  </a:cubicBezTo>
                  <a:cubicBezTo>
                    <a:pt x="680" y="1627"/>
                    <a:pt x="680" y="1643"/>
                    <a:pt x="680" y="1658"/>
                  </a:cubicBezTo>
                  <a:cubicBezTo>
                    <a:pt x="680" y="1681"/>
                    <a:pt x="664" y="1704"/>
                    <a:pt x="672" y="1711"/>
                  </a:cubicBezTo>
                  <a:cubicBezTo>
                    <a:pt x="695" y="1734"/>
                    <a:pt x="733" y="1719"/>
                    <a:pt x="756" y="1734"/>
                  </a:cubicBezTo>
                  <a:cubicBezTo>
                    <a:pt x="779" y="1750"/>
                    <a:pt x="817" y="1780"/>
                    <a:pt x="817" y="1811"/>
                  </a:cubicBezTo>
                  <a:cubicBezTo>
                    <a:pt x="810" y="1841"/>
                    <a:pt x="764" y="1834"/>
                    <a:pt x="749" y="1857"/>
                  </a:cubicBezTo>
                  <a:cubicBezTo>
                    <a:pt x="733" y="1872"/>
                    <a:pt x="718" y="1895"/>
                    <a:pt x="726" y="1918"/>
                  </a:cubicBezTo>
                  <a:cubicBezTo>
                    <a:pt x="733" y="1933"/>
                    <a:pt x="764" y="1918"/>
                    <a:pt x="771" y="1933"/>
                  </a:cubicBezTo>
                  <a:cubicBezTo>
                    <a:pt x="787" y="1948"/>
                    <a:pt x="779" y="1979"/>
                    <a:pt x="787" y="1994"/>
                  </a:cubicBezTo>
                  <a:lnTo>
                    <a:pt x="787" y="1994"/>
                  </a:lnTo>
                  <a:cubicBezTo>
                    <a:pt x="810" y="1994"/>
                    <a:pt x="825" y="1986"/>
                    <a:pt x="848" y="1979"/>
                  </a:cubicBezTo>
                  <a:cubicBezTo>
                    <a:pt x="871" y="1971"/>
                    <a:pt x="901" y="1956"/>
                    <a:pt x="924" y="1963"/>
                  </a:cubicBezTo>
                  <a:cubicBezTo>
                    <a:pt x="947" y="1979"/>
                    <a:pt x="955" y="2017"/>
                    <a:pt x="978" y="2040"/>
                  </a:cubicBezTo>
                  <a:cubicBezTo>
                    <a:pt x="1001" y="2055"/>
                    <a:pt x="1054" y="2047"/>
                    <a:pt x="1062" y="2078"/>
                  </a:cubicBezTo>
                  <a:cubicBezTo>
                    <a:pt x="1069" y="2101"/>
                    <a:pt x="1024" y="2109"/>
                    <a:pt x="1008" y="2132"/>
                  </a:cubicBezTo>
                  <a:cubicBezTo>
                    <a:pt x="1001" y="2139"/>
                    <a:pt x="1016" y="2155"/>
                    <a:pt x="1008" y="2170"/>
                  </a:cubicBezTo>
                  <a:cubicBezTo>
                    <a:pt x="993" y="2185"/>
                    <a:pt x="970" y="2193"/>
                    <a:pt x="947" y="2200"/>
                  </a:cubicBezTo>
                  <a:cubicBezTo>
                    <a:pt x="932" y="2208"/>
                    <a:pt x="909" y="2208"/>
                    <a:pt x="886" y="2208"/>
                  </a:cubicBez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09" name="Freeform 161"/>
            <p:cNvSpPr>
              <a:spLocks noChangeArrowheads="1"/>
            </p:cNvSpPr>
            <p:nvPr/>
          </p:nvSpPr>
          <p:spPr bwMode="auto">
            <a:xfrm>
              <a:off x="5584462" y="9939339"/>
              <a:ext cx="112706" cy="90487"/>
            </a:xfrm>
            <a:custGeom>
              <a:avLst/>
              <a:gdLst>
                <a:gd name="T0" fmla="*/ 130 w 314"/>
                <a:gd name="T1" fmla="*/ 252 h 253"/>
                <a:gd name="T2" fmla="*/ 130 w 314"/>
                <a:gd name="T3" fmla="*/ 252 h 253"/>
                <a:gd name="T4" fmla="*/ 191 w 314"/>
                <a:gd name="T5" fmla="*/ 244 h 253"/>
                <a:gd name="T6" fmla="*/ 252 w 314"/>
                <a:gd name="T7" fmla="*/ 214 h 253"/>
                <a:gd name="T8" fmla="*/ 252 w 314"/>
                <a:gd name="T9" fmla="*/ 176 h 253"/>
                <a:gd name="T10" fmla="*/ 306 w 314"/>
                <a:gd name="T11" fmla="*/ 122 h 253"/>
                <a:gd name="T12" fmla="*/ 222 w 314"/>
                <a:gd name="T13" fmla="*/ 84 h 253"/>
                <a:gd name="T14" fmla="*/ 168 w 314"/>
                <a:gd name="T15" fmla="*/ 7 h 253"/>
                <a:gd name="T16" fmla="*/ 92 w 314"/>
                <a:gd name="T17" fmla="*/ 23 h 253"/>
                <a:gd name="T18" fmla="*/ 31 w 314"/>
                <a:gd name="T19" fmla="*/ 38 h 253"/>
                <a:gd name="T20" fmla="*/ 31 w 314"/>
                <a:gd name="T21" fmla="*/ 38 h 253"/>
                <a:gd name="T22" fmla="*/ 8 w 314"/>
                <a:gd name="T23" fmla="*/ 122 h 253"/>
                <a:gd name="T24" fmla="*/ 61 w 314"/>
                <a:gd name="T25" fmla="*/ 252 h 253"/>
                <a:gd name="T26" fmla="*/ 61 w 314"/>
                <a:gd name="T27" fmla="*/ 252 h 253"/>
                <a:gd name="T28" fmla="*/ 130 w 314"/>
                <a:gd name="T29" fmla="*/ 244 h 253"/>
                <a:gd name="T30" fmla="*/ 130 w 314"/>
                <a:gd name="T31" fmla="*/ 244 h 253"/>
                <a:gd name="T32" fmla="*/ 130 w 314"/>
                <a:gd name="T33" fmla="*/ 25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4" h="253">
                  <a:moveTo>
                    <a:pt x="130" y="252"/>
                  </a:moveTo>
                  <a:lnTo>
                    <a:pt x="130" y="252"/>
                  </a:lnTo>
                  <a:cubicBezTo>
                    <a:pt x="153" y="252"/>
                    <a:pt x="176" y="252"/>
                    <a:pt x="191" y="244"/>
                  </a:cubicBezTo>
                  <a:cubicBezTo>
                    <a:pt x="214" y="237"/>
                    <a:pt x="237" y="229"/>
                    <a:pt x="252" y="214"/>
                  </a:cubicBezTo>
                  <a:cubicBezTo>
                    <a:pt x="260" y="199"/>
                    <a:pt x="245" y="183"/>
                    <a:pt x="252" y="176"/>
                  </a:cubicBezTo>
                  <a:cubicBezTo>
                    <a:pt x="268" y="153"/>
                    <a:pt x="313" y="145"/>
                    <a:pt x="306" y="122"/>
                  </a:cubicBezTo>
                  <a:cubicBezTo>
                    <a:pt x="298" y="91"/>
                    <a:pt x="245" y="99"/>
                    <a:pt x="222" y="84"/>
                  </a:cubicBezTo>
                  <a:cubicBezTo>
                    <a:pt x="199" y="61"/>
                    <a:pt x="191" y="23"/>
                    <a:pt x="168" y="7"/>
                  </a:cubicBezTo>
                  <a:cubicBezTo>
                    <a:pt x="145" y="0"/>
                    <a:pt x="115" y="15"/>
                    <a:pt x="92" y="23"/>
                  </a:cubicBezTo>
                  <a:cubicBezTo>
                    <a:pt x="69" y="30"/>
                    <a:pt x="54" y="38"/>
                    <a:pt x="31" y="38"/>
                  </a:cubicBezTo>
                  <a:lnTo>
                    <a:pt x="31" y="38"/>
                  </a:lnTo>
                  <a:cubicBezTo>
                    <a:pt x="23" y="69"/>
                    <a:pt x="0" y="99"/>
                    <a:pt x="8" y="122"/>
                  </a:cubicBezTo>
                  <a:cubicBezTo>
                    <a:pt x="15" y="153"/>
                    <a:pt x="46" y="229"/>
                    <a:pt x="61" y="252"/>
                  </a:cubicBezTo>
                  <a:lnTo>
                    <a:pt x="61" y="252"/>
                  </a:lnTo>
                  <a:cubicBezTo>
                    <a:pt x="84" y="244"/>
                    <a:pt x="99" y="237"/>
                    <a:pt x="130" y="244"/>
                  </a:cubicBezTo>
                  <a:lnTo>
                    <a:pt x="130" y="244"/>
                  </a:lnTo>
                  <a:cubicBezTo>
                    <a:pt x="130" y="252"/>
                    <a:pt x="130" y="252"/>
                    <a:pt x="130" y="25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10" name="Freeform 162"/>
            <p:cNvSpPr>
              <a:spLocks noChangeArrowheads="1"/>
            </p:cNvSpPr>
            <p:nvPr/>
          </p:nvSpPr>
          <p:spPr bwMode="auto">
            <a:xfrm>
              <a:off x="4387564" y="9499600"/>
              <a:ext cx="1219121" cy="927100"/>
            </a:xfrm>
            <a:custGeom>
              <a:avLst/>
              <a:gdLst>
                <a:gd name="T0" fmla="*/ 8 w 3385"/>
                <a:gd name="T1" fmla="*/ 2551 h 2575"/>
                <a:gd name="T2" fmla="*/ 69 w 3385"/>
                <a:gd name="T3" fmla="*/ 2536 h 2575"/>
                <a:gd name="T4" fmla="*/ 0 w 3385"/>
                <a:gd name="T5" fmla="*/ 2566 h 2575"/>
                <a:gd name="T6" fmla="*/ 3384 w 3385"/>
                <a:gd name="T7" fmla="*/ 1474 h 2575"/>
                <a:gd name="T8" fmla="*/ 3331 w 3385"/>
                <a:gd name="T9" fmla="*/ 1344 h 2575"/>
                <a:gd name="T10" fmla="*/ 3354 w 3385"/>
                <a:gd name="T11" fmla="*/ 1260 h 2575"/>
                <a:gd name="T12" fmla="*/ 3293 w 3385"/>
                <a:gd name="T13" fmla="*/ 1184 h 2575"/>
                <a:gd name="T14" fmla="*/ 3384 w 3385"/>
                <a:gd name="T15" fmla="*/ 1077 h 2575"/>
                <a:gd name="T16" fmla="*/ 3239 w 3385"/>
                <a:gd name="T17" fmla="*/ 977 h 2575"/>
                <a:gd name="T18" fmla="*/ 3231 w 3385"/>
                <a:gd name="T19" fmla="*/ 878 h 2575"/>
                <a:gd name="T20" fmla="*/ 3186 w 3385"/>
                <a:gd name="T21" fmla="*/ 748 h 2575"/>
                <a:gd name="T22" fmla="*/ 3132 w 3385"/>
                <a:gd name="T23" fmla="*/ 634 h 2575"/>
                <a:gd name="T24" fmla="*/ 3094 w 3385"/>
                <a:gd name="T25" fmla="*/ 557 h 2575"/>
                <a:gd name="T26" fmla="*/ 3025 w 3385"/>
                <a:gd name="T27" fmla="*/ 427 h 2575"/>
                <a:gd name="T28" fmla="*/ 2895 w 3385"/>
                <a:gd name="T29" fmla="*/ 359 h 2575"/>
                <a:gd name="T30" fmla="*/ 2979 w 3385"/>
                <a:gd name="T31" fmla="*/ 313 h 2575"/>
                <a:gd name="T32" fmla="*/ 3010 w 3385"/>
                <a:gd name="T33" fmla="*/ 160 h 2575"/>
                <a:gd name="T34" fmla="*/ 2949 w 3385"/>
                <a:gd name="T35" fmla="*/ 15 h 2575"/>
                <a:gd name="T36" fmla="*/ 2773 w 3385"/>
                <a:gd name="T37" fmla="*/ 15 h 2575"/>
                <a:gd name="T38" fmla="*/ 2750 w 3385"/>
                <a:gd name="T39" fmla="*/ 114 h 2575"/>
                <a:gd name="T40" fmla="*/ 2674 w 3385"/>
                <a:gd name="T41" fmla="*/ 473 h 2575"/>
                <a:gd name="T42" fmla="*/ 2437 w 3385"/>
                <a:gd name="T43" fmla="*/ 710 h 2575"/>
                <a:gd name="T44" fmla="*/ 2185 w 3385"/>
                <a:gd name="T45" fmla="*/ 901 h 2575"/>
                <a:gd name="T46" fmla="*/ 2017 w 3385"/>
                <a:gd name="T47" fmla="*/ 1000 h 2575"/>
                <a:gd name="T48" fmla="*/ 1795 w 3385"/>
                <a:gd name="T49" fmla="*/ 1520 h 2575"/>
                <a:gd name="T50" fmla="*/ 1582 w 3385"/>
                <a:gd name="T51" fmla="*/ 1726 h 2575"/>
                <a:gd name="T52" fmla="*/ 1322 w 3385"/>
                <a:gd name="T53" fmla="*/ 1810 h 2575"/>
                <a:gd name="T54" fmla="*/ 1047 w 3385"/>
                <a:gd name="T55" fmla="*/ 1940 h 2575"/>
                <a:gd name="T56" fmla="*/ 940 w 3385"/>
                <a:gd name="T57" fmla="*/ 2184 h 2575"/>
                <a:gd name="T58" fmla="*/ 1207 w 3385"/>
                <a:gd name="T59" fmla="*/ 2184 h 2575"/>
                <a:gd name="T60" fmla="*/ 1375 w 3385"/>
                <a:gd name="T61" fmla="*/ 2077 h 2575"/>
                <a:gd name="T62" fmla="*/ 1757 w 3385"/>
                <a:gd name="T63" fmla="*/ 2452 h 2575"/>
                <a:gd name="T64" fmla="*/ 1925 w 3385"/>
                <a:gd name="T65" fmla="*/ 2337 h 2575"/>
                <a:gd name="T66" fmla="*/ 1918 w 3385"/>
                <a:gd name="T67" fmla="*/ 2123 h 2575"/>
                <a:gd name="T68" fmla="*/ 1986 w 3385"/>
                <a:gd name="T69" fmla="*/ 1963 h 2575"/>
                <a:gd name="T70" fmla="*/ 2047 w 3385"/>
                <a:gd name="T71" fmla="*/ 2016 h 2575"/>
                <a:gd name="T72" fmla="*/ 2139 w 3385"/>
                <a:gd name="T73" fmla="*/ 1856 h 2575"/>
                <a:gd name="T74" fmla="*/ 2292 w 3385"/>
                <a:gd name="T75" fmla="*/ 1787 h 2575"/>
                <a:gd name="T76" fmla="*/ 2422 w 3385"/>
                <a:gd name="T77" fmla="*/ 1741 h 2575"/>
                <a:gd name="T78" fmla="*/ 2452 w 3385"/>
                <a:gd name="T79" fmla="*/ 1619 h 2575"/>
                <a:gd name="T80" fmla="*/ 2567 w 3385"/>
                <a:gd name="T81" fmla="*/ 1573 h 2575"/>
                <a:gd name="T82" fmla="*/ 3041 w 3385"/>
                <a:gd name="T83" fmla="*/ 1474 h 2575"/>
                <a:gd name="T84" fmla="*/ 3277 w 3385"/>
                <a:gd name="T85" fmla="*/ 1543 h 2575"/>
                <a:gd name="T86" fmla="*/ 3300 w 3385"/>
                <a:gd name="T87" fmla="*/ 1565 h 2575"/>
                <a:gd name="T88" fmla="*/ 3384 w 3385"/>
                <a:gd name="T89" fmla="*/ 1474 h 2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85" h="2575">
                  <a:moveTo>
                    <a:pt x="8" y="2551"/>
                  </a:moveTo>
                  <a:lnTo>
                    <a:pt x="8" y="2551"/>
                  </a:lnTo>
                  <a:cubicBezTo>
                    <a:pt x="23" y="2551"/>
                    <a:pt x="23" y="2513"/>
                    <a:pt x="23" y="2505"/>
                  </a:cubicBezTo>
                  <a:cubicBezTo>
                    <a:pt x="31" y="2497"/>
                    <a:pt x="92" y="2513"/>
                    <a:pt x="69" y="2536"/>
                  </a:cubicBezTo>
                  <a:cubicBezTo>
                    <a:pt x="62" y="2543"/>
                    <a:pt x="54" y="2551"/>
                    <a:pt x="46" y="2566"/>
                  </a:cubicBezTo>
                  <a:cubicBezTo>
                    <a:pt x="39" y="2574"/>
                    <a:pt x="8" y="2566"/>
                    <a:pt x="0" y="2566"/>
                  </a:cubicBezTo>
                  <a:cubicBezTo>
                    <a:pt x="8" y="2551"/>
                    <a:pt x="8" y="2551"/>
                    <a:pt x="8" y="2551"/>
                  </a:cubicBezTo>
                  <a:close/>
                  <a:moveTo>
                    <a:pt x="3384" y="1474"/>
                  </a:moveTo>
                  <a:lnTo>
                    <a:pt x="3384" y="1474"/>
                  </a:lnTo>
                  <a:cubicBezTo>
                    <a:pt x="3369" y="1451"/>
                    <a:pt x="3338" y="1375"/>
                    <a:pt x="3331" y="1344"/>
                  </a:cubicBezTo>
                  <a:cubicBezTo>
                    <a:pt x="3323" y="1321"/>
                    <a:pt x="3346" y="1291"/>
                    <a:pt x="3354" y="1260"/>
                  </a:cubicBezTo>
                  <a:lnTo>
                    <a:pt x="3354" y="1260"/>
                  </a:lnTo>
                  <a:cubicBezTo>
                    <a:pt x="3346" y="1245"/>
                    <a:pt x="3354" y="1214"/>
                    <a:pt x="3338" y="1199"/>
                  </a:cubicBezTo>
                  <a:cubicBezTo>
                    <a:pt x="3331" y="1184"/>
                    <a:pt x="3300" y="1199"/>
                    <a:pt x="3293" y="1184"/>
                  </a:cubicBezTo>
                  <a:cubicBezTo>
                    <a:pt x="3285" y="1161"/>
                    <a:pt x="3300" y="1138"/>
                    <a:pt x="3316" y="1123"/>
                  </a:cubicBezTo>
                  <a:cubicBezTo>
                    <a:pt x="3331" y="1100"/>
                    <a:pt x="3377" y="1107"/>
                    <a:pt x="3384" y="1077"/>
                  </a:cubicBezTo>
                  <a:cubicBezTo>
                    <a:pt x="3384" y="1046"/>
                    <a:pt x="3346" y="1016"/>
                    <a:pt x="3323" y="1000"/>
                  </a:cubicBezTo>
                  <a:cubicBezTo>
                    <a:pt x="3300" y="985"/>
                    <a:pt x="3262" y="1000"/>
                    <a:pt x="3239" y="977"/>
                  </a:cubicBezTo>
                  <a:cubicBezTo>
                    <a:pt x="3231" y="970"/>
                    <a:pt x="3247" y="947"/>
                    <a:pt x="3247" y="924"/>
                  </a:cubicBezTo>
                  <a:cubicBezTo>
                    <a:pt x="3247" y="909"/>
                    <a:pt x="3247" y="893"/>
                    <a:pt x="3231" y="878"/>
                  </a:cubicBezTo>
                  <a:cubicBezTo>
                    <a:pt x="3224" y="870"/>
                    <a:pt x="3186" y="893"/>
                    <a:pt x="3186" y="870"/>
                  </a:cubicBezTo>
                  <a:cubicBezTo>
                    <a:pt x="3170" y="832"/>
                    <a:pt x="3193" y="787"/>
                    <a:pt x="3186" y="748"/>
                  </a:cubicBezTo>
                  <a:cubicBezTo>
                    <a:pt x="3186" y="733"/>
                    <a:pt x="3163" y="748"/>
                    <a:pt x="3155" y="733"/>
                  </a:cubicBezTo>
                  <a:cubicBezTo>
                    <a:pt x="3140" y="702"/>
                    <a:pt x="3147" y="664"/>
                    <a:pt x="3132" y="634"/>
                  </a:cubicBezTo>
                  <a:cubicBezTo>
                    <a:pt x="3124" y="618"/>
                    <a:pt x="3109" y="603"/>
                    <a:pt x="3102" y="588"/>
                  </a:cubicBezTo>
                  <a:cubicBezTo>
                    <a:pt x="3094" y="580"/>
                    <a:pt x="3102" y="565"/>
                    <a:pt x="3094" y="557"/>
                  </a:cubicBezTo>
                  <a:cubicBezTo>
                    <a:pt x="3086" y="504"/>
                    <a:pt x="3094" y="443"/>
                    <a:pt x="3063" y="397"/>
                  </a:cubicBezTo>
                  <a:cubicBezTo>
                    <a:pt x="3056" y="382"/>
                    <a:pt x="3041" y="435"/>
                    <a:pt x="3025" y="427"/>
                  </a:cubicBezTo>
                  <a:cubicBezTo>
                    <a:pt x="2987" y="420"/>
                    <a:pt x="2964" y="389"/>
                    <a:pt x="2926" y="374"/>
                  </a:cubicBezTo>
                  <a:cubicBezTo>
                    <a:pt x="2918" y="366"/>
                    <a:pt x="2903" y="374"/>
                    <a:pt x="2895" y="359"/>
                  </a:cubicBezTo>
                  <a:cubicBezTo>
                    <a:pt x="2895" y="351"/>
                    <a:pt x="2903" y="343"/>
                    <a:pt x="2911" y="343"/>
                  </a:cubicBezTo>
                  <a:cubicBezTo>
                    <a:pt x="2934" y="328"/>
                    <a:pt x="2964" y="336"/>
                    <a:pt x="2979" y="313"/>
                  </a:cubicBezTo>
                  <a:cubicBezTo>
                    <a:pt x="2995" y="275"/>
                    <a:pt x="2987" y="221"/>
                    <a:pt x="2995" y="183"/>
                  </a:cubicBezTo>
                  <a:cubicBezTo>
                    <a:pt x="3002" y="175"/>
                    <a:pt x="3018" y="168"/>
                    <a:pt x="3010" y="160"/>
                  </a:cubicBezTo>
                  <a:cubicBezTo>
                    <a:pt x="3002" y="129"/>
                    <a:pt x="2979" y="99"/>
                    <a:pt x="2964" y="61"/>
                  </a:cubicBezTo>
                  <a:cubicBezTo>
                    <a:pt x="2956" y="46"/>
                    <a:pt x="2964" y="23"/>
                    <a:pt x="2949" y="15"/>
                  </a:cubicBezTo>
                  <a:cubicBezTo>
                    <a:pt x="2918" y="0"/>
                    <a:pt x="2880" y="15"/>
                    <a:pt x="2849" y="15"/>
                  </a:cubicBezTo>
                  <a:cubicBezTo>
                    <a:pt x="2819" y="15"/>
                    <a:pt x="2804" y="15"/>
                    <a:pt x="2773" y="15"/>
                  </a:cubicBezTo>
                  <a:lnTo>
                    <a:pt x="2773" y="15"/>
                  </a:lnTo>
                  <a:cubicBezTo>
                    <a:pt x="2766" y="46"/>
                    <a:pt x="2750" y="76"/>
                    <a:pt x="2750" y="114"/>
                  </a:cubicBezTo>
                  <a:cubicBezTo>
                    <a:pt x="2743" y="198"/>
                    <a:pt x="2781" y="282"/>
                    <a:pt x="2773" y="374"/>
                  </a:cubicBezTo>
                  <a:cubicBezTo>
                    <a:pt x="2766" y="458"/>
                    <a:pt x="2720" y="435"/>
                    <a:pt x="2674" y="473"/>
                  </a:cubicBezTo>
                  <a:cubicBezTo>
                    <a:pt x="2605" y="535"/>
                    <a:pt x="2628" y="611"/>
                    <a:pt x="2529" y="664"/>
                  </a:cubicBezTo>
                  <a:cubicBezTo>
                    <a:pt x="2498" y="679"/>
                    <a:pt x="2422" y="672"/>
                    <a:pt x="2437" y="710"/>
                  </a:cubicBezTo>
                  <a:cubicBezTo>
                    <a:pt x="2452" y="748"/>
                    <a:pt x="2437" y="809"/>
                    <a:pt x="2407" y="840"/>
                  </a:cubicBezTo>
                  <a:cubicBezTo>
                    <a:pt x="2345" y="909"/>
                    <a:pt x="2269" y="901"/>
                    <a:pt x="2185" y="901"/>
                  </a:cubicBezTo>
                  <a:cubicBezTo>
                    <a:pt x="2185" y="954"/>
                    <a:pt x="2193" y="962"/>
                    <a:pt x="2139" y="962"/>
                  </a:cubicBezTo>
                  <a:cubicBezTo>
                    <a:pt x="2124" y="1016"/>
                    <a:pt x="2063" y="1000"/>
                    <a:pt x="2017" y="1000"/>
                  </a:cubicBezTo>
                  <a:cubicBezTo>
                    <a:pt x="2002" y="1084"/>
                    <a:pt x="2032" y="1336"/>
                    <a:pt x="1902" y="1329"/>
                  </a:cubicBezTo>
                  <a:cubicBezTo>
                    <a:pt x="1803" y="1321"/>
                    <a:pt x="1834" y="1459"/>
                    <a:pt x="1795" y="1520"/>
                  </a:cubicBezTo>
                  <a:cubicBezTo>
                    <a:pt x="1757" y="1588"/>
                    <a:pt x="1719" y="1543"/>
                    <a:pt x="1688" y="1619"/>
                  </a:cubicBezTo>
                  <a:cubicBezTo>
                    <a:pt x="1666" y="1665"/>
                    <a:pt x="1612" y="1696"/>
                    <a:pt x="1582" y="1726"/>
                  </a:cubicBezTo>
                  <a:cubicBezTo>
                    <a:pt x="1513" y="1795"/>
                    <a:pt x="1505" y="1741"/>
                    <a:pt x="1436" y="1795"/>
                  </a:cubicBezTo>
                  <a:cubicBezTo>
                    <a:pt x="1391" y="1840"/>
                    <a:pt x="1360" y="1917"/>
                    <a:pt x="1322" y="1810"/>
                  </a:cubicBezTo>
                  <a:cubicBezTo>
                    <a:pt x="1299" y="1810"/>
                    <a:pt x="1284" y="1802"/>
                    <a:pt x="1253" y="1818"/>
                  </a:cubicBezTo>
                  <a:cubicBezTo>
                    <a:pt x="1177" y="1848"/>
                    <a:pt x="1123" y="1925"/>
                    <a:pt x="1047" y="1940"/>
                  </a:cubicBezTo>
                  <a:cubicBezTo>
                    <a:pt x="1009" y="1948"/>
                    <a:pt x="940" y="2001"/>
                    <a:pt x="963" y="2054"/>
                  </a:cubicBezTo>
                  <a:cubicBezTo>
                    <a:pt x="978" y="2100"/>
                    <a:pt x="932" y="2177"/>
                    <a:pt x="940" y="2184"/>
                  </a:cubicBezTo>
                  <a:cubicBezTo>
                    <a:pt x="986" y="2215"/>
                    <a:pt x="986" y="2268"/>
                    <a:pt x="1047" y="2238"/>
                  </a:cubicBezTo>
                  <a:cubicBezTo>
                    <a:pt x="1093" y="2215"/>
                    <a:pt x="1154" y="2192"/>
                    <a:pt x="1207" y="2184"/>
                  </a:cubicBezTo>
                  <a:cubicBezTo>
                    <a:pt x="1238" y="2177"/>
                    <a:pt x="1207" y="2131"/>
                    <a:pt x="1230" y="2100"/>
                  </a:cubicBezTo>
                  <a:cubicBezTo>
                    <a:pt x="1261" y="2047"/>
                    <a:pt x="1337" y="2032"/>
                    <a:pt x="1375" y="2077"/>
                  </a:cubicBezTo>
                  <a:cubicBezTo>
                    <a:pt x="1444" y="2161"/>
                    <a:pt x="1582" y="2131"/>
                    <a:pt x="1635" y="2245"/>
                  </a:cubicBezTo>
                  <a:cubicBezTo>
                    <a:pt x="1673" y="2314"/>
                    <a:pt x="1650" y="2429"/>
                    <a:pt x="1757" y="2452"/>
                  </a:cubicBezTo>
                  <a:cubicBezTo>
                    <a:pt x="1765" y="2398"/>
                    <a:pt x="1795" y="2390"/>
                    <a:pt x="1834" y="2360"/>
                  </a:cubicBezTo>
                  <a:cubicBezTo>
                    <a:pt x="1864" y="2337"/>
                    <a:pt x="1925" y="2345"/>
                    <a:pt x="1925" y="2337"/>
                  </a:cubicBezTo>
                  <a:cubicBezTo>
                    <a:pt x="1941" y="2299"/>
                    <a:pt x="1979" y="2253"/>
                    <a:pt x="1979" y="2215"/>
                  </a:cubicBezTo>
                  <a:cubicBezTo>
                    <a:pt x="1979" y="2184"/>
                    <a:pt x="1933" y="2146"/>
                    <a:pt x="1918" y="2123"/>
                  </a:cubicBezTo>
                  <a:cubicBezTo>
                    <a:pt x="1902" y="2100"/>
                    <a:pt x="1948" y="2093"/>
                    <a:pt x="1948" y="2062"/>
                  </a:cubicBezTo>
                  <a:cubicBezTo>
                    <a:pt x="1956" y="2016"/>
                    <a:pt x="1979" y="1993"/>
                    <a:pt x="1986" y="1963"/>
                  </a:cubicBezTo>
                  <a:cubicBezTo>
                    <a:pt x="1994" y="1925"/>
                    <a:pt x="1994" y="1886"/>
                    <a:pt x="2002" y="1848"/>
                  </a:cubicBezTo>
                  <a:cubicBezTo>
                    <a:pt x="2047" y="1856"/>
                    <a:pt x="2025" y="1993"/>
                    <a:pt x="2047" y="2016"/>
                  </a:cubicBezTo>
                  <a:cubicBezTo>
                    <a:pt x="2063" y="1993"/>
                    <a:pt x="2078" y="1993"/>
                    <a:pt x="2093" y="1986"/>
                  </a:cubicBezTo>
                  <a:cubicBezTo>
                    <a:pt x="2124" y="1955"/>
                    <a:pt x="2101" y="1879"/>
                    <a:pt x="2139" y="1856"/>
                  </a:cubicBezTo>
                  <a:cubicBezTo>
                    <a:pt x="2170" y="1833"/>
                    <a:pt x="2177" y="1871"/>
                    <a:pt x="2200" y="1871"/>
                  </a:cubicBezTo>
                  <a:cubicBezTo>
                    <a:pt x="2208" y="1871"/>
                    <a:pt x="2269" y="1795"/>
                    <a:pt x="2292" y="1787"/>
                  </a:cubicBezTo>
                  <a:cubicBezTo>
                    <a:pt x="2353" y="1764"/>
                    <a:pt x="2361" y="1810"/>
                    <a:pt x="2391" y="1818"/>
                  </a:cubicBezTo>
                  <a:cubicBezTo>
                    <a:pt x="2391" y="1795"/>
                    <a:pt x="2422" y="1772"/>
                    <a:pt x="2422" y="1741"/>
                  </a:cubicBezTo>
                  <a:cubicBezTo>
                    <a:pt x="2422" y="1703"/>
                    <a:pt x="2422" y="1673"/>
                    <a:pt x="2422" y="1634"/>
                  </a:cubicBezTo>
                  <a:cubicBezTo>
                    <a:pt x="2437" y="1627"/>
                    <a:pt x="2445" y="1619"/>
                    <a:pt x="2452" y="1619"/>
                  </a:cubicBezTo>
                  <a:cubicBezTo>
                    <a:pt x="2460" y="1611"/>
                    <a:pt x="2460" y="1596"/>
                    <a:pt x="2452" y="1588"/>
                  </a:cubicBezTo>
                  <a:cubicBezTo>
                    <a:pt x="2437" y="1520"/>
                    <a:pt x="2567" y="1466"/>
                    <a:pt x="2567" y="1573"/>
                  </a:cubicBezTo>
                  <a:cubicBezTo>
                    <a:pt x="2597" y="1588"/>
                    <a:pt x="2697" y="1527"/>
                    <a:pt x="2758" y="1543"/>
                  </a:cubicBezTo>
                  <a:cubicBezTo>
                    <a:pt x="2865" y="1565"/>
                    <a:pt x="2941" y="1497"/>
                    <a:pt x="3041" y="1474"/>
                  </a:cubicBezTo>
                  <a:cubicBezTo>
                    <a:pt x="3086" y="1466"/>
                    <a:pt x="3140" y="1474"/>
                    <a:pt x="3186" y="1482"/>
                  </a:cubicBezTo>
                  <a:cubicBezTo>
                    <a:pt x="3216" y="1489"/>
                    <a:pt x="3262" y="1543"/>
                    <a:pt x="3277" y="1543"/>
                  </a:cubicBezTo>
                  <a:cubicBezTo>
                    <a:pt x="3277" y="1550"/>
                    <a:pt x="3293" y="1558"/>
                    <a:pt x="3293" y="1565"/>
                  </a:cubicBezTo>
                  <a:cubicBezTo>
                    <a:pt x="3293" y="1565"/>
                    <a:pt x="3293" y="1565"/>
                    <a:pt x="3300" y="1565"/>
                  </a:cubicBezTo>
                  <a:cubicBezTo>
                    <a:pt x="3300" y="1573"/>
                    <a:pt x="3323" y="1573"/>
                    <a:pt x="3331" y="1573"/>
                  </a:cubicBezTo>
                  <a:cubicBezTo>
                    <a:pt x="3338" y="1535"/>
                    <a:pt x="3354" y="1489"/>
                    <a:pt x="3384" y="1474"/>
                  </a:cubicBez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11" name="Freeform 163"/>
            <p:cNvSpPr>
              <a:spLocks noChangeArrowheads="1"/>
            </p:cNvSpPr>
            <p:nvPr/>
          </p:nvSpPr>
          <p:spPr bwMode="auto">
            <a:xfrm>
              <a:off x="4192315" y="6399214"/>
              <a:ext cx="446058" cy="236537"/>
            </a:xfrm>
            <a:custGeom>
              <a:avLst/>
              <a:gdLst>
                <a:gd name="T0" fmla="*/ 31 w 1239"/>
                <a:gd name="T1" fmla="*/ 260 h 658"/>
                <a:gd name="T2" fmla="*/ 31 w 1239"/>
                <a:gd name="T3" fmla="*/ 260 h 658"/>
                <a:gd name="T4" fmla="*/ 115 w 1239"/>
                <a:gd name="T5" fmla="*/ 168 h 658"/>
                <a:gd name="T6" fmla="*/ 153 w 1239"/>
                <a:gd name="T7" fmla="*/ 161 h 658"/>
                <a:gd name="T8" fmla="*/ 237 w 1239"/>
                <a:gd name="T9" fmla="*/ 107 h 658"/>
                <a:gd name="T10" fmla="*/ 267 w 1239"/>
                <a:gd name="T11" fmla="*/ 122 h 658"/>
                <a:gd name="T12" fmla="*/ 329 w 1239"/>
                <a:gd name="T13" fmla="*/ 69 h 658"/>
                <a:gd name="T14" fmla="*/ 352 w 1239"/>
                <a:gd name="T15" fmla="*/ 61 h 658"/>
                <a:gd name="T16" fmla="*/ 375 w 1239"/>
                <a:gd name="T17" fmla="*/ 23 h 658"/>
                <a:gd name="T18" fmla="*/ 443 w 1239"/>
                <a:gd name="T19" fmla="*/ 0 h 658"/>
                <a:gd name="T20" fmla="*/ 474 w 1239"/>
                <a:gd name="T21" fmla="*/ 31 h 658"/>
                <a:gd name="T22" fmla="*/ 504 w 1239"/>
                <a:gd name="T23" fmla="*/ 0 h 658"/>
                <a:gd name="T24" fmla="*/ 504 w 1239"/>
                <a:gd name="T25" fmla="*/ 0 h 658"/>
                <a:gd name="T26" fmla="*/ 611 w 1239"/>
                <a:gd name="T27" fmla="*/ 31 h 658"/>
                <a:gd name="T28" fmla="*/ 627 w 1239"/>
                <a:gd name="T29" fmla="*/ 16 h 658"/>
                <a:gd name="T30" fmla="*/ 703 w 1239"/>
                <a:gd name="T31" fmla="*/ 46 h 658"/>
                <a:gd name="T32" fmla="*/ 733 w 1239"/>
                <a:gd name="T33" fmla="*/ 46 h 658"/>
                <a:gd name="T34" fmla="*/ 779 w 1239"/>
                <a:gd name="T35" fmla="*/ 77 h 658"/>
                <a:gd name="T36" fmla="*/ 817 w 1239"/>
                <a:gd name="T37" fmla="*/ 138 h 658"/>
                <a:gd name="T38" fmla="*/ 871 w 1239"/>
                <a:gd name="T39" fmla="*/ 84 h 658"/>
                <a:gd name="T40" fmla="*/ 947 w 1239"/>
                <a:gd name="T41" fmla="*/ 54 h 658"/>
                <a:gd name="T42" fmla="*/ 993 w 1239"/>
                <a:gd name="T43" fmla="*/ 77 h 658"/>
                <a:gd name="T44" fmla="*/ 993 w 1239"/>
                <a:gd name="T45" fmla="*/ 77 h 658"/>
                <a:gd name="T46" fmla="*/ 963 w 1239"/>
                <a:gd name="T47" fmla="*/ 107 h 658"/>
                <a:gd name="T48" fmla="*/ 970 w 1239"/>
                <a:gd name="T49" fmla="*/ 122 h 658"/>
                <a:gd name="T50" fmla="*/ 1031 w 1239"/>
                <a:gd name="T51" fmla="*/ 283 h 658"/>
                <a:gd name="T52" fmla="*/ 1069 w 1239"/>
                <a:gd name="T53" fmla="*/ 237 h 658"/>
                <a:gd name="T54" fmla="*/ 1100 w 1239"/>
                <a:gd name="T55" fmla="*/ 237 h 658"/>
                <a:gd name="T56" fmla="*/ 1131 w 1239"/>
                <a:gd name="T57" fmla="*/ 222 h 658"/>
                <a:gd name="T58" fmla="*/ 1230 w 1239"/>
                <a:gd name="T59" fmla="*/ 252 h 658"/>
                <a:gd name="T60" fmla="*/ 1230 w 1239"/>
                <a:gd name="T61" fmla="*/ 252 h 658"/>
                <a:gd name="T62" fmla="*/ 1207 w 1239"/>
                <a:gd name="T63" fmla="*/ 443 h 658"/>
                <a:gd name="T64" fmla="*/ 1024 w 1239"/>
                <a:gd name="T65" fmla="*/ 596 h 658"/>
                <a:gd name="T66" fmla="*/ 932 w 1239"/>
                <a:gd name="T67" fmla="*/ 650 h 658"/>
                <a:gd name="T68" fmla="*/ 856 w 1239"/>
                <a:gd name="T69" fmla="*/ 566 h 658"/>
                <a:gd name="T70" fmla="*/ 779 w 1239"/>
                <a:gd name="T71" fmla="*/ 550 h 658"/>
                <a:gd name="T72" fmla="*/ 733 w 1239"/>
                <a:gd name="T73" fmla="*/ 474 h 658"/>
                <a:gd name="T74" fmla="*/ 627 w 1239"/>
                <a:gd name="T75" fmla="*/ 451 h 658"/>
                <a:gd name="T76" fmla="*/ 627 w 1239"/>
                <a:gd name="T77" fmla="*/ 451 h 658"/>
                <a:gd name="T78" fmla="*/ 527 w 1239"/>
                <a:gd name="T79" fmla="*/ 451 h 658"/>
                <a:gd name="T80" fmla="*/ 466 w 1239"/>
                <a:gd name="T81" fmla="*/ 497 h 658"/>
                <a:gd name="T82" fmla="*/ 290 w 1239"/>
                <a:gd name="T83" fmla="*/ 543 h 658"/>
                <a:gd name="T84" fmla="*/ 138 w 1239"/>
                <a:gd name="T85" fmla="*/ 589 h 658"/>
                <a:gd name="T86" fmla="*/ 61 w 1239"/>
                <a:gd name="T87" fmla="*/ 611 h 658"/>
                <a:gd name="T88" fmla="*/ 0 w 1239"/>
                <a:gd name="T89" fmla="*/ 527 h 658"/>
                <a:gd name="T90" fmla="*/ 23 w 1239"/>
                <a:gd name="T91" fmla="*/ 443 h 658"/>
                <a:gd name="T92" fmla="*/ 31 w 1239"/>
                <a:gd name="T93" fmla="*/ 344 h 658"/>
                <a:gd name="T94" fmla="*/ 31 w 1239"/>
                <a:gd name="T95" fmla="*/ 26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9" h="658">
                  <a:moveTo>
                    <a:pt x="31" y="260"/>
                  </a:moveTo>
                  <a:lnTo>
                    <a:pt x="31" y="260"/>
                  </a:lnTo>
                  <a:cubicBezTo>
                    <a:pt x="54" y="237"/>
                    <a:pt x="92" y="184"/>
                    <a:pt x="115" y="168"/>
                  </a:cubicBezTo>
                  <a:cubicBezTo>
                    <a:pt x="130" y="161"/>
                    <a:pt x="145" y="168"/>
                    <a:pt x="153" y="161"/>
                  </a:cubicBezTo>
                  <a:cubicBezTo>
                    <a:pt x="183" y="153"/>
                    <a:pt x="206" y="130"/>
                    <a:pt x="237" y="107"/>
                  </a:cubicBezTo>
                  <a:lnTo>
                    <a:pt x="267" y="122"/>
                  </a:lnTo>
                  <a:cubicBezTo>
                    <a:pt x="275" y="122"/>
                    <a:pt x="329" y="69"/>
                    <a:pt x="329" y="69"/>
                  </a:cubicBezTo>
                  <a:cubicBezTo>
                    <a:pt x="336" y="61"/>
                    <a:pt x="344" y="69"/>
                    <a:pt x="352" y="61"/>
                  </a:cubicBezTo>
                  <a:cubicBezTo>
                    <a:pt x="359" y="54"/>
                    <a:pt x="359" y="31"/>
                    <a:pt x="375" y="23"/>
                  </a:cubicBezTo>
                  <a:cubicBezTo>
                    <a:pt x="397" y="8"/>
                    <a:pt x="420" y="0"/>
                    <a:pt x="443" y="0"/>
                  </a:cubicBezTo>
                  <a:cubicBezTo>
                    <a:pt x="458" y="8"/>
                    <a:pt x="458" y="31"/>
                    <a:pt x="474" y="31"/>
                  </a:cubicBezTo>
                  <a:cubicBezTo>
                    <a:pt x="489" y="31"/>
                    <a:pt x="497" y="8"/>
                    <a:pt x="504" y="0"/>
                  </a:cubicBezTo>
                  <a:lnTo>
                    <a:pt x="504" y="0"/>
                  </a:lnTo>
                  <a:cubicBezTo>
                    <a:pt x="542" y="16"/>
                    <a:pt x="581" y="31"/>
                    <a:pt x="611" y="31"/>
                  </a:cubicBezTo>
                  <a:cubicBezTo>
                    <a:pt x="619" y="31"/>
                    <a:pt x="619" y="8"/>
                    <a:pt x="627" y="16"/>
                  </a:cubicBezTo>
                  <a:cubicBezTo>
                    <a:pt x="657" y="16"/>
                    <a:pt x="680" y="39"/>
                    <a:pt x="703" y="46"/>
                  </a:cubicBezTo>
                  <a:cubicBezTo>
                    <a:pt x="711" y="46"/>
                    <a:pt x="726" y="46"/>
                    <a:pt x="733" y="46"/>
                  </a:cubicBezTo>
                  <a:cubicBezTo>
                    <a:pt x="756" y="54"/>
                    <a:pt x="772" y="61"/>
                    <a:pt x="779" y="77"/>
                  </a:cubicBezTo>
                  <a:cubicBezTo>
                    <a:pt x="802" y="92"/>
                    <a:pt x="794" y="138"/>
                    <a:pt x="817" y="138"/>
                  </a:cubicBezTo>
                  <a:cubicBezTo>
                    <a:pt x="840" y="145"/>
                    <a:pt x="848" y="100"/>
                    <a:pt x="871" y="84"/>
                  </a:cubicBezTo>
                  <a:cubicBezTo>
                    <a:pt x="894" y="69"/>
                    <a:pt x="924" y="61"/>
                    <a:pt x="947" y="54"/>
                  </a:cubicBezTo>
                  <a:cubicBezTo>
                    <a:pt x="970" y="54"/>
                    <a:pt x="978" y="69"/>
                    <a:pt x="993" y="77"/>
                  </a:cubicBezTo>
                  <a:lnTo>
                    <a:pt x="993" y="77"/>
                  </a:lnTo>
                  <a:cubicBezTo>
                    <a:pt x="986" y="84"/>
                    <a:pt x="970" y="92"/>
                    <a:pt x="963" y="107"/>
                  </a:cubicBezTo>
                  <a:cubicBezTo>
                    <a:pt x="955" y="115"/>
                    <a:pt x="970" y="115"/>
                    <a:pt x="970" y="122"/>
                  </a:cubicBezTo>
                  <a:cubicBezTo>
                    <a:pt x="993" y="176"/>
                    <a:pt x="993" y="245"/>
                    <a:pt x="1031" y="283"/>
                  </a:cubicBezTo>
                  <a:cubicBezTo>
                    <a:pt x="1047" y="298"/>
                    <a:pt x="1054" y="245"/>
                    <a:pt x="1069" y="237"/>
                  </a:cubicBezTo>
                  <a:cubicBezTo>
                    <a:pt x="1077" y="230"/>
                    <a:pt x="1092" y="245"/>
                    <a:pt x="1100" y="237"/>
                  </a:cubicBezTo>
                  <a:cubicBezTo>
                    <a:pt x="1108" y="237"/>
                    <a:pt x="1115" y="222"/>
                    <a:pt x="1131" y="222"/>
                  </a:cubicBezTo>
                  <a:cubicBezTo>
                    <a:pt x="1154" y="230"/>
                    <a:pt x="1207" y="252"/>
                    <a:pt x="1230" y="252"/>
                  </a:cubicBezTo>
                  <a:lnTo>
                    <a:pt x="1230" y="252"/>
                  </a:lnTo>
                  <a:cubicBezTo>
                    <a:pt x="1238" y="314"/>
                    <a:pt x="1222" y="428"/>
                    <a:pt x="1207" y="443"/>
                  </a:cubicBezTo>
                  <a:cubicBezTo>
                    <a:pt x="1154" y="489"/>
                    <a:pt x="1092" y="566"/>
                    <a:pt x="1024" y="596"/>
                  </a:cubicBezTo>
                  <a:cubicBezTo>
                    <a:pt x="1001" y="619"/>
                    <a:pt x="963" y="657"/>
                    <a:pt x="932" y="650"/>
                  </a:cubicBezTo>
                  <a:cubicBezTo>
                    <a:pt x="825" y="611"/>
                    <a:pt x="978" y="589"/>
                    <a:pt x="856" y="566"/>
                  </a:cubicBezTo>
                  <a:cubicBezTo>
                    <a:pt x="817" y="566"/>
                    <a:pt x="810" y="566"/>
                    <a:pt x="779" y="550"/>
                  </a:cubicBezTo>
                  <a:cubicBezTo>
                    <a:pt x="741" y="520"/>
                    <a:pt x="794" y="489"/>
                    <a:pt x="733" y="474"/>
                  </a:cubicBezTo>
                  <a:cubicBezTo>
                    <a:pt x="711" y="474"/>
                    <a:pt x="634" y="443"/>
                    <a:pt x="627" y="451"/>
                  </a:cubicBezTo>
                  <a:lnTo>
                    <a:pt x="627" y="451"/>
                  </a:lnTo>
                  <a:cubicBezTo>
                    <a:pt x="581" y="451"/>
                    <a:pt x="550" y="489"/>
                    <a:pt x="527" y="451"/>
                  </a:cubicBezTo>
                  <a:cubicBezTo>
                    <a:pt x="489" y="390"/>
                    <a:pt x="474" y="459"/>
                    <a:pt x="466" y="497"/>
                  </a:cubicBezTo>
                  <a:cubicBezTo>
                    <a:pt x="443" y="642"/>
                    <a:pt x="359" y="504"/>
                    <a:pt x="290" y="543"/>
                  </a:cubicBezTo>
                  <a:cubicBezTo>
                    <a:pt x="214" y="581"/>
                    <a:pt x="229" y="589"/>
                    <a:pt x="138" y="589"/>
                  </a:cubicBezTo>
                  <a:cubicBezTo>
                    <a:pt x="107" y="589"/>
                    <a:pt x="77" y="619"/>
                    <a:pt x="61" y="611"/>
                  </a:cubicBezTo>
                  <a:cubicBezTo>
                    <a:pt x="54" y="604"/>
                    <a:pt x="8" y="535"/>
                    <a:pt x="0" y="527"/>
                  </a:cubicBezTo>
                  <a:cubicBezTo>
                    <a:pt x="0" y="497"/>
                    <a:pt x="31" y="489"/>
                    <a:pt x="23" y="443"/>
                  </a:cubicBezTo>
                  <a:cubicBezTo>
                    <a:pt x="15" y="405"/>
                    <a:pt x="23" y="390"/>
                    <a:pt x="31" y="344"/>
                  </a:cubicBezTo>
                  <a:cubicBezTo>
                    <a:pt x="38" y="306"/>
                    <a:pt x="38" y="275"/>
                    <a:pt x="31" y="26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12" name="Freeform 164"/>
            <p:cNvSpPr>
              <a:spLocks noChangeArrowheads="1"/>
            </p:cNvSpPr>
            <p:nvPr/>
          </p:nvSpPr>
          <p:spPr bwMode="auto">
            <a:xfrm>
              <a:off x="4349467" y="6232526"/>
              <a:ext cx="261921" cy="220663"/>
            </a:xfrm>
            <a:custGeom>
              <a:avLst/>
              <a:gdLst>
                <a:gd name="T0" fmla="*/ 68 w 726"/>
                <a:gd name="T1" fmla="*/ 466 h 612"/>
                <a:gd name="T2" fmla="*/ 68 w 726"/>
                <a:gd name="T3" fmla="*/ 466 h 612"/>
                <a:gd name="T4" fmla="*/ 175 w 726"/>
                <a:gd name="T5" fmla="*/ 497 h 612"/>
                <a:gd name="T6" fmla="*/ 191 w 726"/>
                <a:gd name="T7" fmla="*/ 482 h 612"/>
                <a:gd name="T8" fmla="*/ 267 w 726"/>
                <a:gd name="T9" fmla="*/ 512 h 612"/>
                <a:gd name="T10" fmla="*/ 297 w 726"/>
                <a:gd name="T11" fmla="*/ 512 h 612"/>
                <a:gd name="T12" fmla="*/ 343 w 726"/>
                <a:gd name="T13" fmla="*/ 543 h 612"/>
                <a:gd name="T14" fmla="*/ 381 w 726"/>
                <a:gd name="T15" fmla="*/ 604 h 612"/>
                <a:gd name="T16" fmla="*/ 435 w 726"/>
                <a:gd name="T17" fmla="*/ 550 h 612"/>
                <a:gd name="T18" fmla="*/ 511 w 726"/>
                <a:gd name="T19" fmla="*/ 520 h 612"/>
                <a:gd name="T20" fmla="*/ 557 w 726"/>
                <a:gd name="T21" fmla="*/ 543 h 612"/>
                <a:gd name="T22" fmla="*/ 557 w 726"/>
                <a:gd name="T23" fmla="*/ 543 h 612"/>
                <a:gd name="T24" fmla="*/ 572 w 726"/>
                <a:gd name="T25" fmla="*/ 489 h 612"/>
                <a:gd name="T26" fmla="*/ 641 w 726"/>
                <a:gd name="T27" fmla="*/ 550 h 612"/>
                <a:gd name="T28" fmla="*/ 695 w 726"/>
                <a:gd name="T29" fmla="*/ 520 h 612"/>
                <a:gd name="T30" fmla="*/ 672 w 726"/>
                <a:gd name="T31" fmla="*/ 497 h 612"/>
                <a:gd name="T32" fmla="*/ 695 w 726"/>
                <a:gd name="T33" fmla="*/ 466 h 612"/>
                <a:gd name="T34" fmla="*/ 687 w 726"/>
                <a:gd name="T35" fmla="*/ 436 h 612"/>
                <a:gd name="T36" fmla="*/ 718 w 726"/>
                <a:gd name="T37" fmla="*/ 421 h 612"/>
                <a:gd name="T38" fmla="*/ 679 w 726"/>
                <a:gd name="T39" fmla="*/ 329 h 612"/>
                <a:gd name="T40" fmla="*/ 679 w 726"/>
                <a:gd name="T41" fmla="*/ 275 h 612"/>
                <a:gd name="T42" fmla="*/ 725 w 726"/>
                <a:gd name="T43" fmla="*/ 222 h 612"/>
                <a:gd name="T44" fmla="*/ 710 w 726"/>
                <a:gd name="T45" fmla="*/ 176 h 612"/>
                <a:gd name="T46" fmla="*/ 710 w 726"/>
                <a:gd name="T47" fmla="*/ 176 h 612"/>
                <a:gd name="T48" fmla="*/ 672 w 726"/>
                <a:gd name="T49" fmla="*/ 161 h 612"/>
                <a:gd name="T50" fmla="*/ 603 w 726"/>
                <a:gd name="T51" fmla="*/ 184 h 612"/>
                <a:gd name="T52" fmla="*/ 565 w 726"/>
                <a:gd name="T53" fmla="*/ 153 h 612"/>
                <a:gd name="T54" fmla="*/ 534 w 726"/>
                <a:gd name="T55" fmla="*/ 153 h 612"/>
                <a:gd name="T56" fmla="*/ 534 w 726"/>
                <a:gd name="T57" fmla="*/ 123 h 612"/>
                <a:gd name="T58" fmla="*/ 550 w 726"/>
                <a:gd name="T59" fmla="*/ 100 h 612"/>
                <a:gd name="T60" fmla="*/ 496 w 726"/>
                <a:gd name="T61" fmla="*/ 84 h 612"/>
                <a:gd name="T62" fmla="*/ 420 w 726"/>
                <a:gd name="T63" fmla="*/ 16 h 612"/>
                <a:gd name="T64" fmla="*/ 389 w 726"/>
                <a:gd name="T65" fmla="*/ 16 h 612"/>
                <a:gd name="T66" fmla="*/ 381 w 726"/>
                <a:gd name="T67" fmla="*/ 0 h 612"/>
                <a:gd name="T68" fmla="*/ 297 w 726"/>
                <a:gd name="T69" fmla="*/ 23 h 612"/>
                <a:gd name="T70" fmla="*/ 297 w 726"/>
                <a:gd name="T71" fmla="*/ 23 h 612"/>
                <a:gd name="T72" fmla="*/ 259 w 726"/>
                <a:gd name="T73" fmla="*/ 100 h 612"/>
                <a:gd name="T74" fmla="*/ 267 w 726"/>
                <a:gd name="T75" fmla="*/ 130 h 612"/>
                <a:gd name="T76" fmla="*/ 168 w 726"/>
                <a:gd name="T77" fmla="*/ 138 h 612"/>
                <a:gd name="T78" fmla="*/ 145 w 726"/>
                <a:gd name="T79" fmla="*/ 123 h 612"/>
                <a:gd name="T80" fmla="*/ 122 w 726"/>
                <a:gd name="T81" fmla="*/ 146 h 612"/>
                <a:gd name="T82" fmla="*/ 61 w 726"/>
                <a:gd name="T83" fmla="*/ 138 h 612"/>
                <a:gd name="T84" fmla="*/ 22 w 726"/>
                <a:gd name="T85" fmla="*/ 123 h 612"/>
                <a:gd name="T86" fmla="*/ 0 w 726"/>
                <a:gd name="T87" fmla="*/ 130 h 612"/>
                <a:gd name="T88" fmla="*/ 0 w 726"/>
                <a:gd name="T89" fmla="*/ 130 h 612"/>
                <a:gd name="T90" fmla="*/ 53 w 726"/>
                <a:gd name="T91" fmla="*/ 275 h 612"/>
                <a:gd name="T92" fmla="*/ 61 w 726"/>
                <a:gd name="T93" fmla="*/ 359 h 612"/>
                <a:gd name="T94" fmla="*/ 45 w 726"/>
                <a:gd name="T95" fmla="*/ 413 h 612"/>
                <a:gd name="T96" fmla="*/ 68 w 726"/>
                <a:gd name="T97" fmla="*/ 466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6" h="612">
                  <a:moveTo>
                    <a:pt x="68" y="466"/>
                  </a:moveTo>
                  <a:lnTo>
                    <a:pt x="68" y="466"/>
                  </a:lnTo>
                  <a:cubicBezTo>
                    <a:pt x="106" y="482"/>
                    <a:pt x="145" y="497"/>
                    <a:pt x="175" y="497"/>
                  </a:cubicBezTo>
                  <a:cubicBezTo>
                    <a:pt x="183" y="497"/>
                    <a:pt x="183" y="474"/>
                    <a:pt x="191" y="482"/>
                  </a:cubicBezTo>
                  <a:cubicBezTo>
                    <a:pt x="221" y="482"/>
                    <a:pt x="244" y="505"/>
                    <a:pt x="267" y="512"/>
                  </a:cubicBezTo>
                  <a:cubicBezTo>
                    <a:pt x="275" y="512"/>
                    <a:pt x="290" y="512"/>
                    <a:pt x="297" y="512"/>
                  </a:cubicBezTo>
                  <a:cubicBezTo>
                    <a:pt x="320" y="520"/>
                    <a:pt x="336" y="527"/>
                    <a:pt x="343" y="543"/>
                  </a:cubicBezTo>
                  <a:cubicBezTo>
                    <a:pt x="366" y="558"/>
                    <a:pt x="358" y="604"/>
                    <a:pt x="381" y="604"/>
                  </a:cubicBezTo>
                  <a:cubicBezTo>
                    <a:pt x="404" y="611"/>
                    <a:pt x="412" y="566"/>
                    <a:pt x="435" y="550"/>
                  </a:cubicBezTo>
                  <a:cubicBezTo>
                    <a:pt x="458" y="535"/>
                    <a:pt x="488" y="527"/>
                    <a:pt x="511" y="520"/>
                  </a:cubicBezTo>
                  <a:cubicBezTo>
                    <a:pt x="534" y="520"/>
                    <a:pt x="542" y="535"/>
                    <a:pt x="557" y="543"/>
                  </a:cubicBezTo>
                  <a:lnTo>
                    <a:pt x="557" y="543"/>
                  </a:lnTo>
                  <a:cubicBezTo>
                    <a:pt x="557" y="543"/>
                    <a:pt x="572" y="497"/>
                    <a:pt x="572" y="489"/>
                  </a:cubicBezTo>
                  <a:lnTo>
                    <a:pt x="641" y="550"/>
                  </a:lnTo>
                  <a:cubicBezTo>
                    <a:pt x="664" y="543"/>
                    <a:pt x="687" y="543"/>
                    <a:pt x="695" y="520"/>
                  </a:cubicBezTo>
                  <a:cubicBezTo>
                    <a:pt x="702" y="512"/>
                    <a:pt x="672" y="505"/>
                    <a:pt x="672" y="497"/>
                  </a:cubicBezTo>
                  <a:cubicBezTo>
                    <a:pt x="672" y="482"/>
                    <a:pt x="687" y="482"/>
                    <a:pt x="695" y="466"/>
                  </a:cubicBezTo>
                  <a:cubicBezTo>
                    <a:pt x="695" y="459"/>
                    <a:pt x="679" y="444"/>
                    <a:pt x="687" y="436"/>
                  </a:cubicBezTo>
                  <a:cubicBezTo>
                    <a:pt x="695" y="428"/>
                    <a:pt x="710" y="428"/>
                    <a:pt x="718" y="421"/>
                  </a:cubicBezTo>
                  <a:cubicBezTo>
                    <a:pt x="718" y="421"/>
                    <a:pt x="679" y="336"/>
                    <a:pt x="679" y="329"/>
                  </a:cubicBezTo>
                  <a:cubicBezTo>
                    <a:pt x="679" y="321"/>
                    <a:pt x="679" y="275"/>
                    <a:pt x="679" y="275"/>
                  </a:cubicBezTo>
                  <a:cubicBezTo>
                    <a:pt x="695" y="260"/>
                    <a:pt x="718" y="245"/>
                    <a:pt x="725" y="222"/>
                  </a:cubicBezTo>
                  <a:cubicBezTo>
                    <a:pt x="725" y="207"/>
                    <a:pt x="718" y="191"/>
                    <a:pt x="710" y="176"/>
                  </a:cubicBezTo>
                  <a:lnTo>
                    <a:pt x="710" y="176"/>
                  </a:lnTo>
                  <a:cubicBezTo>
                    <a:pt x="695" y="169"/>
                    <a:pt x="687" y="161"/>
                    <a:pt x="672" y="161"/>
                  </a:cubicBezTo>
                  <a:cubicBezTo>
                    <a:pt x="649" y="161"/>
                    <a:pt x="626" y="184"/>
                    <a:pt x="603" y="184"/>
                  </a:cubicBezTo>
                  <a:cubicBezTo>
                    <a:pt x="588" y="176"/>
                    <a:pt x="580" y="161"/>
                    <a:pt x="565" y="153"/>
                  </a:cubicBezTo>
                  <a:cubicBezTo>
                    <a:pt x="557" y="153"/>
                    <a:pt x="542" y="161"/>
                    <a:pt x="534" y="153"/>
                  </a:cubicBezTo>
                  <a:cubicBezTo>
                    <a:pt x="527" y="146"/>
                    <a:pt x="527" y="130"/>
                    <a:pt x="534" y="123"/>
                  </a:cubicBezTo>
                  <a:cubicBezTo>
                    <a:pt x="534" y="115"/>
                    <a:pt x="557" y="107"/>
                    <a:pt x="550" y="100"/>
                  </a:cubicBezTo>
                  <a:cubicBezTo>
                    <a:pt x="534" y="84"/>
                    <a:pt x="511" y="92"/>
                    <a:pt x="496" y="84"/>
                  </a:cubicBezTo>
                  <a:cubicBezTo>
                    <a:pt x="466" y="61"/>
                    <a:pt x="450" y="31"/>
                    <a:pt x="420" y="16"/>
                  </a:cubicBezTo>
                  <a:cubicBezTo>
                    <a:pt x="412" y="8"/>
                    <a:pt x="397" y="23"/>
                    <a:pt x="389" y="16"/>
                  </a:cubicBezTo>
                  <a:cubicBezTo>
                    <a:pt x="381" y="16"/>
                    <a:pt x="389" y="0"/>
                    <a:pt x="381" y="0"/>
                  </a:cubicBezTo>
                  <a:cubicBezTo>
                    <a:pt x="351" y="0"/>
                    <a:pt x="328" y="16"/>
                    <a:pt x="297" y="23"/>
                  </a:cubicBezTo>
                  <a:lnTo>
                    <a:pt x="297" y="23"/>
                  </a:lnTo>
                  <a:cubicBezTo>
                    <a:pt x="282" y="46"/>
                    <a:pt x="267" y="69"/>
                    <a:pt x="259" y="100"/>
                  </a:cubicBezTo>
                  <a:cubicBezTo>
                    <a:pt x="259" y="107"/>
                    <a:pt x="275" y="123"/>
                    <a:pt x="267" y="130"/>
                  </a:cubicBezTo>
                  <a:cubicBezTo>
                    <a:pt x="236" y="146"/>
                    <a:pt x="198" y="146"/>
                    <a:pt x="168" y="138"/>
                  </a:cubicBezTo>
                  <a:cubicBezTo>
                    <a:pt x="152" y="138"/>
                    <a:pt x="152" y="115"/>
                    <a:pt x="145" y="123"/>
                  </a:cubicBezTo>
                  <a:cubicBezTo>
                    <a:pt x="129" y="123"/>
                    <a:pt x="129" y="138"/>
                    <a:pt x="122" y="146"/>
                  </a:cubicBezTo>
                  <a:cubicBezTo>
                    <a:pt x="99" y="146"/>
                    <a:pt x="76" y="146"/>
                    <a:pt x="61" y="138"/>
                  </a:cubicBezTo>
                  <a:cubicBezTo>
                    <a:pt x="45" y="130"/>
                    <a:pt x="38" y="123"/>
                    <a:pt x="22" y="123"/>
                  </a:cubicBezTo>
                  <a:cubicBezTo>
                    <a:pt x="15" y="115"/>
                    <a:pt x="7" y="123"/>
                    <a:pt x="0" y="130"/>
                  </a:cubicBezTo>
                  <a:lnTo>
                    <a:pt x="0" y="130"/>
                  </a:lnTo>
                  <a:cubicBezTo>
                    <a:pt x="15" y="176"/>
                    <a:pt x="38" y="230"/>
                    <a:pt x="53" y="275"/>
                  </a:cubicBezTo>
                  <a:cubicBezTo>
                    <a:pt x="61" y="306"/>
                    <a:pt x="61" y="336"/>
                    <a:pt x="61" y="359"/>
                  </a:cubicBezTo>
                  <a:cubicBezTo>
                    <a:pt x="61" y="382"/>
                    <a:pt x="45" y="398"/>
                    <a:pt x="45" y="413"/>
                  </a:cubicBezTo>
                  <a:cubicBezTo>
                    <a:pt x="53" y="436"/>
                    <a:pt x="61" y="451"/>
                    <a:pt x="68" y="46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13" name="Freeform 165"/>
            <p:cNvSpPr>
              <a:spLocks noChangeArrowheads="1"/>
            </p:cNvSpPr>
            <p:nvPr/>
          </p:nvSpPr>
          <p:spPr bwMode="auto">
            <a:xfrm>
              <a:off x="4066911" y="6210301"/>
              <a:ext cx="307955" cy="284163"/>
            </a:xfrm>
            <a:custGeom>
              <a:avLst/>
              <a:gdLst>
                <a:gd name="T0" fmla="*/ 787 w 856"/>
                <a:gd name="T1" fmla="*/ 191 h 788"/>
                <a:gd name="T2" fmla="*/ 787 w 856"/>
                <a:gd name="T3" fmla="*/ 191 h 788"/>
                <a:gd name="T4" fmla="*/ 840 w 856"/>
                <a:gd name="T5" fmla="*/ 336 h 788"/>
                <a:gd name="T6" fmla="*/ 848 w 856"/>
                <a:gd name="T7" fmla="*/ 420 h 788"/>
                <a:gd name="T8" fmla="*/ 832 w 856"/>
                <a:gd name="T9" fmla="*/ 474 h 788"/>
                <a:gd name="T10" fmla="*/ 855 w 856"/>
                <a:gd name="T11" fmla="*/ 527 h 788"/>
                <a:gd name="T12" fmla="*/ 855 w 856"/>
                <a:gd name="T13" fmla="*/ 527 h 788"/>
                <a:gd name="T14" fmla="*/ 825 w 856"/>
                <a:gd name="T15" fmla="*/ 558 h 788"/>
                <a:gd name="T16" fmla="*/ 794 w 856"/>
                <a:gd name="T17" fmla="*/ 527 h 788"/>
                <a:gd name="T18" fmla="*/ 726 w 856"/>
                <a:gd name="T19" fmla="*/ 550 h 788"/>
                <a:gd name="T20" fmla="*/ 703 w 856"/>
                <a:gd name="T21" fmla="*/ 588 h 788"/>
                <a:gd name="T22" fmla="*/ 680 w 856"/>
                <a:gd name="T23" fmla="*/ 596 h 788"/>
                <a:gd name="T24" fmla="*/ 618 w 856"/>
                <a:gd name="T25" fmla="*/ 649 h 788"/>
                <a:gd name="T26" fmla="*/ 588 w 856"/>
                <a:gd name="T27" fmla="*/ 634 h 788"/>
                <a:gd name="T28" fmla="*/ 504 w 856"/>
                <a:gd name="T29" fmla="*/ 688 h 788"/>
                <a:gd name="T30" fmla="*/ 466 w 856"/>
                <a:gd name="T31" fmla="*/ 695 h 788"/>
                <a:gd name="T32" fmla="*/ 382 w 856"/>
                <a:gd name="T33" fmla="*/ 787 h 788"/>
                <a:gd name="T34" fmla="*/ 382 w 856"/>
                <a:gd name="T35" fmla="*/ 787 h 788"/>
                <a:gd name="T36" fmla="*/ 282 w 856"/>
                <a:gd name="T37" fmla="*/ 703 h 788"/>
                <a:gd name="T38" fmla="*/ 206 w 856"/>
                <a:gd name="T39" fmla="*/ 734 h 788"/>
                <a:gd name="T40" fmla="*/ 122 w 856"/>
                <a:gd name="T41" fmla="*/ 649 h 788"/>
                <a:gd name="T42" fmla="*/ 69 w 856"/>
                <a:gd name="T43" fmla="*/ 527 h 788"/>
                <a:gd name="T44" fmla="*/ 38 w 856"/>
                <a:gd name="T45" fmla="*/ 420 h 788"/>
                <a:gd name="T46" fmla="*/ 30 w 856"/>
                <a:gd name="T47" fmla="*/ 390 h 788"/>
                <a:gd name="T48" fmla="*/ 30 w 856"/>
                <a:gd name="T49" fmla="*/ 390 h 788"/>
                <a:gd name="T50" fmla="*/ 115 w 856"/>
                <a:gd name="T51" fmla="*/ 321 h 788"/>
                <a:gd name="T52" fmla="*/ 145 w 856"/>
                <a:gd name="T53" fmla="*/ 245 h 788"/>
                <a:gd name="T54" fmla="*/ 160 w 856"/>
                <a:gd name="T55" fmla="*/ 145 h 788"/>
                <a:gd name="T56" fmla="*/ 252 w 856"/>
                <a:gd name="T57" fmla="*/ 153 h 788"/>
                <a:gd name="T58" fmla="*/ 282 w 856"/>
                <a:gd name="T59" fmla="*/ 176 h 788"/>
                <a:gd name="T60" fmla="*/ 313 w 856"/>
                <a:gd name="T61" fmla="*/ 161 h 788"/>
                <a:gd name="T62" fmla="*/ 305 w 856"/>
                <a:gd name="T63" fmla="*/ 99 h 788"/>
                <a:gd name="T64" fmla="*/ 313 w 856"/>
                <a:gd name="T65" fmla="*/ 69 h 788"/>
                <a:gd name="T66" fmla="*/ 359 w 856"/>
                <a:gd name="T67" fmla="*/ 46 h 788"/>
                <a:gd name="T68" fmla="*/ 374 w 856"/>
                <a:gd name="T69" fmla="*/ 0 h 788"/>
                <a:gd name="T70" fmla="*/ 435 w 856"/>
                <a:gd name="T71" fmla="*/ 31 h 788"/>
                <a:gd name="T72" fmla="*/ 481 w 856"/>
                <a:gd name="T73" fmla="*/ 16 h 788"/>
                <a:gd name="T74" fmla="*/ 519 w 856"/>
                <a:gd name="T75" fmla="*/ 8 h 788"/>
                <a:gd name="T76" fmla="*/ 519 w 856"/>
                <a:gd name="T77" fmla="*/ 8 h 788"/>
                <a:gd name="T78" fmla="*/ 580 w 856"/>
                <a:gd name="T79" fmla="*/ 84 h 788"/>
                <a:gd name="T80" fmla="*/ 618 w 856"/>
                <a:gd name="T81" fmla="*/ 130 h 788"/>
                <a:gd name="T82" fmla="*/ 649 w 856"/>
                <a:gd name="T83" fmla="*/ 122 h 788"/>
                <a:gd name="T84" fmla="*/ 649 w 856"/>
                <a:gd name="T85" fmla="*/ 161 h 788"/>
                <a:gd name="T86" fmla="*/ 664 w 856"/>
                <a:gd name="T87" fmla="*/ 214 h 788"/>
                <a:gd name="T88" fmla="*/ 710 w 856"/>
                <a:gd name="T89" fmla="*/ 237 h 788"/>
                <a:gd name="T90" fmla="*/ 748 w 856"/>
                <a:gd name="T91" fmla="*/ 230 h 788"/>
                <a:gd name="T92" fmla="*/ 787 w 856"/>
                <a:gd name="T93" fmla="*/ 191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6" h="788">
                  <a:moveTo>
                    <a:pt x="787" y="191"/>
                  </a:moveTo>
                  <a:lnTo>
                    <a:pt x="787" y="191"/>
                  </a:lnTo>
                  <a:cubicBezTo>
                    <a:pt x="802" y="237"/>
                    <a:pt x="825" y="291"/>
                    <a:pt x="840" y="336"/>
                  </a:cubicBezTo>
                  <a:cubicBezTo>
                    <a:pt x="848" y="367"/>
                    <a:pt x="848" y="397"/>
                    <a:pt x="848" y="420"/>
                  </a:cubicBezTo>
                  <a:cubicBezTo>
                    <a:pt x="848" y="443"/>
                    <a:pt x="832" y="459"/>
                    <a:pt x="832" y="474"/>
                  </a:cubicBezTo>
                  <a:cubicBezTo>
                    <a:pt x="840" y="497"/>
                    <a:pt x="848" y="512"/>
                    <a:pt x="855" y="527"/>
                  </a:cubicBezTo>
                  <a:lnTo>
                    <a:pt x="855" y="527"/>
                  </a:lnTo>
                  <a:cubicBezTo>
                    <a:pt x="848" y="535"/>
                    <a:pt x="840" y="558"/>
                    <a:pt x="825" y="558"/>
                  </a:cubicBezTo>
                  <a:cubicBezTo>
                    <a:pt x="809" y="558"/>
                    <a:pt x="809" y="535"/>
                    <a:pt x="794" y="527"/>
                  </a:cubicBezTo>
                  <a:cubicBezTo>
                    <a:pt x="771" y="527"/>
                    <a:pt x="748" y="535"/>
                    <a:pt x="726" y="550"/>
                  </a:cubicBezTo>
                  <a:cubicBezTo>
                    <a:pt x="710" y="558"/>
                    <a:pt x="710" y="581"/>
                    <a:pt x="703" y="588"/>
                  </a:cubicBezTo>
                  <a:cubicBezTo>
                    <a:pt x="695" y="596"/>
                    <a:pt x="687" y="588"/>
                    <a:pt x="680" y="596"/>
                  </a:cubicBezTo>
                  <a:cubicBezTo>
                    <a:pt x="680" y="596"/>
                    <a:pt x="626" y="649"/>
                    <a:pt x="618" y="649"/>
                  </a:cubicBezTo>
                  <a:lnTo>
                    <a:pt x="588" y="634"/>
                  </a:lnTo>
                  <a:cubicBezTo>
                    <a:pt x="557" y="657"/>
                    <a:pt x="534" y="680"/>
                    <a:pt x="504" y="688"/>
                  </a:cubicBezTo>
                  <a:cubicBezTo>
                    <a:pt x="496" y="695"/>
                    <a:pt x="481" y="688"/>
                    <a:pt x="466" y="695"/>
                  </a:cubicBezTo>
                  <a:cubicBezTo>
                    <a:pt x="443" y="711"/>
                    <a:pt x="405" y="764"/>
                    <a:pt x="382" y="787"/>
                  </a:cubicBezTo>
                  <a:lnTo>
                    <a:pt x="382" y="787"/>
                  </a:lnTo>
                  <a:cubicBezTo>
                    <a:pt x="374" y="749"/>
                    <a:pt x="336" y="749"/>
                    <a:pt x="282" y="703"/>
                  </a:cubicBezTo>
                  <a:cubicBezTo>
                    <a:pt x="252" y="726"/>
                    <a:pt x="267" y="779"/>
                    <a:pt x="206" y="734"/>
                  </a:cubicBezTo>
                  <a:cubicBezTo>
                    <a:pt x="176" y="711"/>
                    <a:pt x="145" y="672"/>
                    <a:pt x="122" y="649"/>
                  </a:cubicBezTo>
                  <a:cubicBezTo>
                    <a:pt x="99" y="596"/>
                    <a:pt x="115" y="558"/>
                    <a:pt x="69" y="527"/>
                  </a:cubicBezTo>
                  <a:cubicBezTo>
                    <a:pt x="0" y="482"/>
                    <a:pt x="53" y="474"/>
                    <a:pt x="38" y="420"/>
                  </a:cubicBezTo>
                  <a:cubicBezTo>
                    <a:pt x="30" y="390"/>
                    <a:pt x="30" y="390"/>
                    <a:pt x="30" y="390"/>
                  </a:cubicBezTo>
                  <a:lnTo>
                    <a:pt x="30" y="390"/>
                  </a:lnTo>
                  <a:cubicBezTo>
                    <a:pt x="46" y="367"/>
                    <a:pt x="99" y="344"/>
                    <a:pt x="115" y="321"/>
                  </a:cubicBezTo>
                  <a:cubicBezTo>
                    <a:pt x="130" y="298"/>
                    <a:pt x="137" y="268"/>
                    <a:pt x="145" y="245"/>
                  </a:cubicBezTo>
                  <a:cubicBezTo>
                    <a:pt x="153" y="207"/>
                    <a:pt x="137" y="161"/>
                    <a:pt x="160" y="145"/>
                  </a:cubicBezTo>
                  <a:cubicBezTo>
                    <a:pt x="183" y="122"/>
                    <a:pt x="221" y="145"/>
                    <a:pt x="252" y="153"/>
                  </a:cubicBezTo>
                  <a:cubicBezTo>
                    <a:pt x="267" y="161"/>
                    <a:pt x="267" y="176"/>
                    <a:pt x="282" y="176"/>
                  </a:cubicBezTo>
                  <a:cubicBezTo>
                    <a:pt x="290" y="176"/>
                    <a:pt x="313" y="176"/>
                    <a:pt x="313" y="161"/>
                  </a:cubicBezTo>
                  <a:cubicBezTo>
                    <a:pt x="321" y="145"/>
                    <a:pt x="305" y="122"/>
                    <a:pt x="305" y="99"/>
                  </a:cubicBezTo>
                  <a:cubicBezTo>
                    <a:pt x="305" y="92"/>
                    <a:pt x="305" y="77"/>
                    <a:pt x="313" y="69"/>
                  </a:cubicBezTo>
                  <a:cubicBezTo>
                    <a:pt x="328" y="54"/>
                    <a:pt x="344" y="61"/>
                    <a:pt x="359" y="46"/>
                  </a:cubicBezTo>
                  <a:cubicBezTo>
                    <a:pt x="366" y="38"/>
                    <a:pt x="359" y="8"/>
                    <a:pt x="374" y="0"/>
                  </a:cubicBezTo>
                  <a:cubicBezTo>
                    <a:pt x="397" y="0"/>
                    <a:pt x="412" y="31"/>
                    <a:pt x="435" y="31"/>
                  </a:cubicBezTo>
                  <a:cubicBezTo>
                    <a:pt x="451" y="31"/>
                    <a:pt x="466" y="23"/>
                    <a:pt x="481" y="16"/>
                  </a:cubicBezTo>
                  <a:cubicBezTo>
                    <a:pt x="496" y="16"/>
                    <a:pt x="504" y="8"/>
                    <a:pt x="519" y="8"/>
                  </a:cubicBezTo>
                  <a:lnTo>
                    <a:pt x="519" y="8"/>
                  </a:lnTo>
                  <a:cubicBezTo>
                    <a:pt x="542" y="31"/>
                    <a:pt x="557" y="61"/>
                    <a:pt x="580" y="84"/>
                  </a:cubicBezTo>
                  <a:cubicBezTo>
                    <a:pt x="588" y="99"/>
                    <a:pt x="603" y="115"/>
                    <a:pt x="618" y="130"/>
                  </a:cubicBezTo>
                  <a:cubicBezTo>
                    <a:pt x="626" y="130"/>
                    <a:pt x="641" y="115"/>
                    <a:pt x="649" y="122"/>
                  </a:cubicBezTo>
                  <a:cubicBezTo>
                    <a:pt x="657" y="130"/>
                    <a:pt x="649" y="153"/>
                    <a:pt x="649" y="161"/>
                  </a:cubicBezTo>
                  <a:cubicBezTo>
                    <a:pt x="657" y="184"/>
                    <a:pt x="649" y="199"/>
                    <a:pt x="664" y="214"/>
                  </a:cubicBezTo>
                  <a:cubicBezTo>
                    <a:pt x="672" y="230"/>
                    <a:pt x="695" y="237"/>
                    <a:pt x="710" y="237"/>
                  </a:cubicBezTo>
                  <a:cubicBezTo>
                    <a:pt x="726" y="245"/>
                    <a:pt x="741" y="237"/>
                    <a:pt x="748" y="230"/>
                  </a:cubicBezTo>
                  <a:cubicBezTo>
                    <a:pt x="764" y="222"/>
                    <a:pt x="771" y="207"/>
                    <a:pt x="787" y="19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14" name="Freeform 166"/>
            <p:cNvSpPr>
              <a:spLocks noChangeArrowheads="1"/>
            </p:cNvSpPr>
            <p:nvPr/>
          </p:nvSpPr>
          <p:spPr bwMode="auto">
            <a:xfrm>
              <a:off x="4243112" y="6083301"/>
              <a:ext cx="214298" cy="214313"/>
            </a:xfrm>
            <a:custGeom>
              <a:avLst/>
              <a:gdLst>
                <a:gd name="T0" fmla="*/ 30 w 596"/>
                <a:gd name="T1" fmla="*/ 359 h 597"/>
                <a:gd name="T2" fmla="*/ 30 w 596"/>
                <a:gd name="T3" fmla="*/ 359 h 597"/>
                <a:gd name="T4" fmla="*/ 91 w 596"/>
                <a:gd name="T5" fmla="*/ 435 h 597"/>
                <a:gd name="T6" fmla="*/ 129 w 596"/>
                <a:gd name="T7" fmla="*/ 481 h 597"/>
                <a:gd name="T8" fmla="*/ 160 w 596"/>
                <a:gd name="T9" fmla="*/ 473 h 597"/>
                <a:gd name="T10" fmla="*/ 160 w 596"/>
                <a:gd name="T11" fmla="*/ 512 h 597"/>
                <a:gd name="T12" fmla="*/ 175 w 596"/>
                <a:gd name="T13" fmla="*/ 565 h 597"/>
                <a:gd name="T14" fmla="*/ 221 w 596"/>
                <a:gd name="T15" fmla="*/ 588 h 597"/>
                <a:gd name="T16" fmla="*/ 259 w 596"/>
                <a:gd name="T17" fmla="*/ 581 h 597"/>
                <a:gd name="T18" fmla="*/ 298 w 596"/>
                <a:gd name="T19" fmla="*/ 542 h 597"/>
                <a:gd name="T20" fmla="*/ 298 w 596"/>
                <a:gd name="T21" fmla="*/ 542 h 597"/>
                <a:gd name="T22" fmla="*/ 320 w 596"/>
                <a:gd name="T23" fmla="*/ 535 h 597"/>
                <a:gd name="T24" fmla="*/ 359 w 596"/>
                <a:gd name="T25" fmla="*/ 550 h 597"/>
                <a:gd name="T26" fmla="*/ 420 w 596"/>
                <a:gd name="T27" fmla="*/ 558 h 597"/>
                <a:gd name="T28" fmla="*/ 443 w 596"/>
                <a:gd name="T29" fmla="*/ 535 h 597"/>
                <a:gd name="T30" fmla="*/ 466 w 596"/>
                <a:gd name="T31" fmla="*/ 550 h 597"/>
                <a:gd name="T32" fmla="*/ 565 w 596"/>
                <a:gd name="T33" fmla="*/ 542 h 597"/>
                <a:gd name="T34" fmla="*/ 557 w 596"/>
                <a:gd name="T35" fmla="*/ 512 h 597"/>
                <a:gd name="T36" fmla="*/ 595 w 596"/>
                <a:gd name="T37" fmla="*/ 435 h 597"/>
                <a:gd name="T38" fmla="*/ 595 w 596"/>
                <a:gd name="T39" fmla="*/ 435 h 597"/>
                <a:gd name="T40" fmla="*/ 550 w 596"/>
                <a:gd name="T41" fmla="*/ 367 h 597"/>
                <a:gd name="T42" fmla="*/ 527 w 596"/>
                <a:gd name="T43" fmla="*/ 306 h 597"/>
                <a:gd name="T44" fmla="*/ 550 w 596"/>
                <a:gd name="T45" fmla="*/ 267 h 597"/>
                <a:gd name="T46" fmla="*/ 496 w 596"/>
                <a:gd name="T47" fmla="*/ 206 h 597"/>
                <a:gd name="T48" fmla="*/ 489 w 596"/>
                <a:gd name="T49" fmla="*/ 107 h 597"/>
                <a:gd name="T50" fmla="*/ 443 w 596"/>
                <a:gd name="T51" fmla="*/ 53 h 597"/>
                <a:gd name="T52" fmla="*/ 443 w 596"/>
                <a:gd name="T53" fmla="*/ 53 h 597"/>
                <a:gd name="T54" fmla="*/ 412 w 596"/>
                <a:gd name="T55" fmla="*/ 8 h 597"/>
                <a:gd name="T56" fmla="*/ 252 w 596"/>
                <a:gd name="T57" fmla="*/ 69 h 597"/>
                <a:gd name="T58" fmla="*/ 252 w 596"/>
                <a:gd name="T59" fmla="*/ 69 h 597"/>
                <a:gd name="T60" fmla="*/ 68 w 596"/>
                <a:gd name="T61" fmla="*/ 145 h 597"/>
                <a:gd name="T62" fmla="*/ 68 w 596"/>
                <a:gd name="T63" fmla="*/ 145 h 597"/>
                <a:gd name="T64" fmla="*/ 7 w 596"/>
                <a:gd name="T65" fmla="*/ 229 h 597"/>
                <a:gd name="T66" fmla="*/ 30 w 596"/>
                <a:gd name="T67" fmla="*/ 35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6" h="597">
                  <a:moveTo>
                    <a:pt x="30" y="359"/>
                  </a:moveTo>
                  <a:lnTo>
                    <a:pt x="30" y="359"/>
                  </a:lnTo>
                  <a:cubicBezTo>
                    <a:pt x="53" y="382"/>
                    <a:pt x="68" y="412"/>
                    <a:pt x="91" y="435"/>
                  </a:cubicBezTo>
                  <a:cubicBezTo>
                    <a:pt x="99" y="450"/>
                    <a:pt x="114" y="466"/>
                    <a:pt x="129" y="481"/>
                  </a:cubicBezTo>
                  <a:cubicBezTo>
                    <a:pt x="137" y="481"/>
                    <a:pt x="152" y="466"/>
                    <a:pt x="160" y="473"/>
                  </a:cubicBezTo>
                  <a:cubicBezTo>
                    <a:pt x="168" y="481"/>
                    <a:pt x="160" y="504"/>
                    <a:pt x="160" y="512"/>
                  </a:cubicBezTo>
                  <a:cubicBezTo>
                    <a:pt x="168" y="535"/>
                    <a:pt x="160" y="550"/>
                    <a:pt x="175" y="565"/>
                  </a:cubicBezTo>
                  <a:cubicBezTo>
                    <a:pt x="183" y="581"/>
                    <a:pt x="206" y="588"/>
                    <a:pt x="221" y="588"/>
                  </a:cubicBezTo>
                  <a:cubicBezTo>
                    <a:pt x="237" y="596"/>
                    <a:pt x="252" y="588"/>
                    <a:pt x="259" y="581"/>
                  </a:cubicBezTo>
                  <a:cubicBezTo>
                    <a:pt x="275" y="573"/>
                    <a:pt x="282" y="558"/>
                    <a:pt x="298" y="542"/>
                  </a:cubicBezTo>
                  <a:lnTo>
                    <a:pt x="298" y="542"/>
                  </a:lnTo>
                  <a:cubicBezTo>
                    <a:pt x="305" y="535"/>
                    <a:pt x="313" y="527"/>
                    <a:pt x="320" y="535"/>
                  </a:cubicBezTo>
                  <a:cubicBezTo>
                    <a:pt x="336" y="535"/>
                    <a:pt x="343" y="542"/>
                    <a:pt x="359" y="550"/>
                  </a:cubicBezTo>
                  <a:cubicBezTo>
                    <a:pt x="374" y="558"/>
                    <a:pt x="397" y="558"/>
                    <a:pt x="420" y="558"/>
                  </a:cubicBezTo>
                  <a:cubicBezTo>
                    <a:pt x="427" y="550"/>
                    <a:pt x="427" y="535"/>
                    <a:pt x="443" y="535"/>
                  </a:cubicBezTo>
                  <a:cubicBezTo>
                    <a:pt x="450" y="527"/>
                    <a:pt x="450" y="550"/>
                    <a:pt x="466" y="550"/>
                  </a:cubicBezTo>
                  <a:cubicBezTo>
                    <a:pt x="496" y="558"/>
                    <a:pt x="534" y="558"/>
                    <a:pt x="565" y="542"/>
                  </a:cubicBezTo>
                  <a:cubicBezTo>
                    <a:pt x="573" y="535"/>
                    <a:pt x="557" y="519"/>
                    <a:pt x="557" y="512"/>
                  </a:cubicBezTo>
                  <a:cubicBezTo>
                    <a:pt x="565" y="481"/>
                    <a:pt x="580" y="458"/>
                    <a:pt x="595" y="435"/>
                  </a:cubicBezTo>
                  <a:lnTo>
                    <a:pt x="595" y="435"/>
                  </a:lnTo>
                  <a:cubicBezTo>
                    <a:pt x="580" y="412"/>
                    <a:pt x="565" y="389"/>
                    <a:pt x="550" y="367"/>
                  </a:cubicBezTo>
                  <a:cubicBezTo>
                    <a:pt x="542" y="351"/>
                    <a:pt x="527" y="328"/>
                    <a:pt x="527" y="306"/>
                  </a:cubicBezTo>
                  <a:cubicBezTo>
                    <a:pt x="527" y="290"/>
                    <a:pt x="557" y="283"/>
                    <a:pt x="550" y="267"/>
                  </a:cubicBezTo>
                  <a:cubicBezTo>
                    <a:pt x="542" y="237"/>
                    <a:pt x="504" y="229"/>
                    <a:pt x="496" y="206"/>
                  </a:cubicBezTo>
                  <a:cubicBezTo>
                    <a:pt x="489" y="176"/>
                    <a:pt x="504" y="137"/>
                    <a:pt x="489" y="107"/>
                  </a:cubicBezTo>
                  <a:cubicBezTo>
                    <a:pt x="481" y="84"/>
                    <a:pt x="458" y="69"/>
                    <a:pt x="443" y="53"/>
                  </a:cubicBezTo>
                  <a:lnTo>
                    <a:pt x="443" y="53"/>
                  </a:lnTo>
                  <a:cubicBezTo>
                    <a:pt x="427" y="38"/>
                    <a:pt x="427" y="0"/>
                    <a:pt x="412" y="8"/>
                  </a:cubicBezTo>
                  <a:cubicBezTo>
                    <a:pt x="359" y="8"/>
                    <a:pt x="305" y="46"/>
                    <a:pt x="252" y="69"/>
                  </a:cubicBezTo>
                  <a:lnTo>
                    <a:pt x="252" y="69"/>
                  </a:lnTo>
                  <a:cubicBezTo>
                    <a:pt x="68" y="145"/>
                    <a:pt x="68" y="145"/>
                    <a:pt x="68" y="145"/>
                  </a:cubicBezTo>
                  <a:lnTo>
                    <a:pt x="68" y="145"/>
                  </a:lnTo>
                  <a:cubicBezTo>
                    <a:pt x="45" y="176"/>
                    <a:pt x="15" y="198"/>
                    <a:pt x="7" y="229"/>
                  </a:cubicBezTo>
                  <a:cubicBezTo>
                    <a:pt x="0" y="275"/>
                    <a:pt x="23" y="313"/>
                    <a:pt x="30" y="35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15" name="Freeform 167"/>
            <p:cNvSpPr>
              <a:spLocks noChangeArrowheads="1"/>
            </p:cNvSpPr>
            <p:nvPr/>
          </p:nvSpPr>
          <p:spPr bwMode="auto">
            <a:xfrm>
              <a:off x="4536779" y="6180139"/>
              <a:ext cx="293669" cy="327025"/>
            </a:xfrm>
            <a:custGeom>
              <a:avLst/>
              <a:gdLst>
                <a:gd name="T0" fmla="*/ 191 w 818"/>
                <a:gd name="T1" fmla="*/ 321 h 910"/>
                <a:gd name="T2" fmla="*/ 191 w 818"/>
                <a:gd name="T3" fmla="*/ 321 h 910"/>
                <a:gd name="T4" fmla="*/ 206 w 818"/>
                <a:gd name="T5" fmla="*/ 367 h 910"/>
                <a:gd name="T6" fmla="*/ 160 w 818"/>
                <a:gd name="T7" fmla="*/ 420 h 910"/>
                <a:gd name="T8" fmla="*/ 160 w 818"/>
                <a:gd name="T9" fmla="*/ 474 h 910"/>
                <a:gd name="T10" fmla="*/ 199 w 818"/>
                <a:gd name="T11" fmla="*/ 566 h 910"/>
                <a:gd name="T12" fmla="*/ 168 w 818"/>
                <a:gd name="T13" fmla="*/ 581 h 910"/>
                <a:gd name="T14" fmla="*/ 176 w 818"/>
                <a:gd name="T15" fmla="*/ 611 h 910"/>
                <a:gd name="T16" fmla="*/ 153 w 818"/>
                <a:gd name="T17" fmla="*/ 642 h 910"/>
                <a:gd name="T18" fmla="*/ 176 w 818"/>
                <a:gd name="T19" fmla="*/ 665 h 910"/>
                <a:gd name="T20" fmla="*/ 122 w 818"/>
                <a:gd name="T21" fmla="*/ 695 h 910"/>
                <a:gd name="T22" fmla="*/ 53 w 818"/>
                <a:gd name="T23" fmla="*/ 634 h 910"/>
                <a:gd name="T24" fmla="*/ 38 w 818"/>
                <a:gd name="T25" fmla="*/ 688 h 910"/>
                <a:gd name="T26" fmla="*/ 38 w 818"/>
                <a:gd name="T27" fmla="*/ 688 h 910"/>
                <a:gd name="T28" fmla="*/ 8 w 818"/>
                <a:gd name="T29" fmla="*/ 718 h 910"/>
                <a:gd name="T30" fmla="*/ 15 w 818"/>
                <a:gd name="T31" fmla="*/ 733 h 910"/>
                <a:gd name="T32" fmla="*/ 76 w 818"/>
                <a:gd name="T33" fmla="*/ 894 h 910"/>
                <a:gd name="T34" fmla="*/ 114 w 818"/>
                <a:gd name="T35" fmla="*/ 848 h 910"/>
                <a:gd name="T36" fmla="*/ 145 w 818"/>
                <a:gd name="T37" fmla="*/ 848 h 910"/>
                <a:gd name="T38" fmla="*/ 176 w 818"/>
                <a:gd name="T39" fmla="*/ 833 h 910"/>
                <a:gd name="T40" fmla="*/ 275 w 818"/>
                <a:gd name="T41" fmla="*/ 863 h 910"/>
                <a:gd name="T42" fmla="*/ 275 w 818"/>
                <a:gd name="T43" fmla="*/ 863 h 910"/>
                <a:gd name="T44" fmla="*/ 267 w 818"/>
                <a:gd name="T45" fmla="*/ 818 h 910"/>
                <a:gd name="T46" fmla="*/ 351 w 818"/>
                <a:gd name="T47" fmla="*/ 703 h 910"/>
                <a:gd name="T48" fmla="*/ 603 w 818"/>
                <a:gd name="T49" fmla="*/ 703 h 910"/>
                <a:gd name="T50" fmla="*/ 657 w 818"/>
                <a:gd name="T51" fmla="*/ 695 h 910"/>
                <a:gd name="T52" fmla="*/ 664 w 818"/>
                <a:gd name="T53" fmla="*/ 650 h 910"/>
                <a:gd name="T54" fmla="*/ 817 w 818"/>
                <a:gd name="T55" fmla="*/ 466 h 910"/>
                <a:gd name="T56" fmla="*/ 779 w 818"/>
                <a:gd name="T57" fmla="*/ 329 h 910"/>
                <a:gd name="T58" fmla="*/ 626 w 818"/>
                <a:gd name="T59" fmla="*/ 352 h 910"/>
                <a:gd name="T60" fmla="*/ 634 w 818"/>
                <a:gd name="T61" fmla="*/ 291 h 910"/>
                <a:gd name="T62" fmla="*/ 657 w 818"/>
                <a:gd name="T63" fmla="*/ 145 h 910"/>
                <a:gd name="T64" fmla="*/ 649 w 818"/>
                <a:gd name="T65" fmla="*/ 92 h 910"/>
                <a:gd name="T66" fmla="*/ 649 w 818"/>
                <a:gd name="T67" fmla="*/ 92 h 910"/>
                <a:gd name="T68" fmla="*/ 550 w 818"/>
                <a:gd name="T69" fmla="*/ 122 h 910"/>
                <a:gd name="T70" fmla="*/ 535 w 818"/>
                <a:gd name="T71" fmla="*/ 77 h 910"/>
                <a:gd name="T72" fmla="*/ 443 w 818"/>
                <a:gd name="T73" fmla="*/ 77 h 910"/>
                <a:gd name="T74" fmla="*/ 412 w 818"/>
                <a:gd name="T75" fmla="*/ 39 h 910"/>
                <a:gd name="T76" fmla="*/ 389 w 818"/>
                <a:gd name="T77" fmla="*/ 0 h 910"/>
                <a:gd name="T78" fmla="*/ 389 w 818"/>
                <a:gd name="T79" fmla="*/ 0 h 910"/>
                <a:gd name="T80" fmla="*/ 313 w 818"/>
                <a:gd name="T81" fmla="*/ 39 h 910"/>
                <a:gd name="T82" fmla="*/ 313 w 818"/>
                <a:gd name="T83" fmla="*/ 39 h 910"/>
                <a:gd name="T84" fmla="*/ 260 w 818"/>
                <a:gd name="T85" fmla="*/ 92 h 910"/>
                <a:gd name="T86" fmla="*/ 244 w 818"/>
                <a:gd name="T87" fmla="*/ 130 h 910"/>
                <a:gd name="T88" fmla="*/ 237 w 818"/>
                <a:gd name="T89" fmla="*/ 161 h 910"/>
                <a:gd name="T90" fmla="*/ 221 w 818"/>
                <a:gd name="T91" fmla="*/ 176 h 910"/>
                <a:gd name="T92" fmla="*/ 206 w 818"/>
                <a:gd name="T93" fmla="*/ 222 h 910"/>
                <a:gd name="T94" fmla="*/ 206 w 818"/>
                <a:gd name="T95" fmla="*/ 252 h 910"/>
                <a:gd name="T96" fmla="*/ 214 w 818"/>
                <a:gd name="T97" fmla="*/ 275 h 910"/>
                <a:gd name="T98" fmla="*/ 191 w 818"/>
                <a:gd name="T99" fmla="*/ 321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8" h="910">
                  <a:moveTo>
                    <a:pt x="191" y="321"/>
                  </a:moveTo>
                  <a:lnTo>
                    <a:pt x="191" y="321"/>
                  </a:lnTo>
                  <a:cubicBezTo>
                    <a:pt x="199" y="336"/>
                    <a:pt x="206" y="352"/>
                    <a:pt x="206" y="367"/>
                  </a:cubicBezTo>
                  <a:cubicBezTo>
                    <a:pt x="199" y="390"/>
                    <a:pt x="176" y="405"/>
                    <a:pt x="160" y="420"/>
                  </a:cubicBezTo>
                  <a:cubicBezTo>
                    <a:pt x="160" y="420"/>
                    <a:pt x="160" y="466"/>
                    <a:pt x="160" y="474"/>
                  </a:cubicBezTo>
                  <a:cubicBezTo>
                    <a:pt x="160" y="481"/>
                    <a:pt x="199" y="566"/>
                    <a:pt x="199" y="566"/>
                  </a:cubicBezTo>
                  <a:cubicBezTo>
                    <a:pt x="191" y="573"/>
                    <a:pt x="176" y="573"/>
                    <a:pt x="168" y="581"/>
                  </a:cubicBezTo>
                  <a:cubicBezTo>
                    <a:pt x="160" y="589"/>
                    <a:pt x="176" y="604"/>
                    <a:pt x="176" y="611"/>
                  </a:cubicBezTo>
                  <a:cubicBezTo>
                    <a:pt x="168" y="627"/>
                    <a:pt x="153" y="627"/>
                    <a:pt x="153" y="642"/>
                  </a:cubicBezTo>
                  <a:cubicBezTo>
                    <a:pt x="153" y="650"/>
                    <a:pt x="183" y="657"/>
                    <a:pt x="176" y="665"/>
                  </a:cubicBezTo>
                  <a:cubicBezTo>
                    <a:pt x="168" y="688"/>
                    <a:pt x="145" y="688"/>
                    <a:pt x="122" y="695"/>
                  </a:cubicBezTo>
                  <a:lnTo>
                    <a:pt x="53" y="634"/>
                  </a:lnTo>
                  <a:cubicBezTo>
                    <a:pt x="53" y="642"/>
                    <a:pt x="38" y="688"/>
                    <a:pt x="38" y="688"/>
                  </a:cubicBezTo>
                  <a:lnTo>
                    <a:pt x="38" y="688"/>
                  </a:lnTo>
                  <a:cubicBezTo>
                    <a:pt x="31" y="695"/>
                    <a:pt x="15" y="703"/>
                    <a:pt x="8" y="718"/>
                  </a:cubicBezTo>
                  <a:cubicBezTo>
                    <a:pt x="0" y="726"/>
                    <a:pt x="15" y="726"/>
                    <a:pt x="15" y="733"/>
                  </a:cubicBezTo>
                  <a:cubicBezTo>
                    <a:pt x="38" y="787"/>
                    <a:pt x="38" y="856"/>
                    <a:pt x="76" y="894"/>
                  </a:cubicBezTo>
                  <a:cubicBezTo>
                    <a:pt x="92" y="909"/>
                    <a:pt x="99" y="856"/>
                    <a:pt x="114" y="848"/>
                  </a:cubicBezTo>
                  <a:cubicBezTo>
                    <a:pt x="122" y="841"/>
                    <a:pt x="137" y="856"/>
                    <a:pt x="145" y="848"/>
                  </a:cubicBezTo>
                  <a:cubicBezTo>
                    <a:pt x="153" y="848"/>
                    <a:pt x="160" y="833"/>
                    <a:pt x="176" y="833"/>
                  </a:cubicBezTo>
                  <a:cubicBezTo>
                    <a:pt x="199" y="841"/>
                    <a:pt x="252" y="863"/>
                    <a:pt x="275" y="863"/>
                  </a:cubicBezTo>
                  <a:lnTo>
                    <a:pt x="275" y="863"/>
                  </a:lnTo>
                  <a:cubicBezTo>
                    <a:pt x="275" y="841"/>
                    <a:pt x="275" y="825"/>
                    <a:pt x="267" y="818"/>
                  </a:cubicBezTo>
                  <a:cubicBezTo>
                    <a:pt x="221" y="764"/>
                    <a:pt x="298" y="718"/>
                    <a:pt x="351" y="703"/>
                  </a:cubicBezTo>
                  <a:cubicBezTo>
                    <a:pt x="397" y="695"/>
                    <a:pt x="581" y="627"/>
                    <a:pt x="603" y="703"/>
                  </a:cubicBezTo>
                  <a:cubicBezTo>
                    <a:pt x="619" y="772"/>
                    <a:pt x="642" y="726"/>
                    <a:pt x="657" y="695"/>
                  </a:cubicBezTo>
                  <a:cubicBezTo>
                    <a:pt x="664" y="688"/>
                    <a:pt x="664" y="650"/>
                    <a:pt x="664" y="650"/>
                  </a:cubicBezTo>
                  <a:cubicBezTo>
                    <a:pt x="687" y="726"/>
                    <a:pt x="810" y="512"/>
                    <a:pt x="817" y="466"/>
                  </a:cubicBezTo>
                  <a:cubicBezTo>
                    <a:pt x="817" y="413"/>
                    <a:pt x="817" y="367"/>
                    <a:pt x="779" y="329"/>
                  </a:cubicBezTo>
                  <a:cubicBezTo>
                    <a:pt x="733" y="275"/>
                    <a:pt x="672" y="344"/>
                    <a:pt x="626" y="352"/>
                  </a:cubicBezTo>
                  <a:cubicBezTo>
                    <a:pt x="573" y="367"/>
                    <a:pt x="611" y="306"/>
                    <a:pt x="634" y="291"/>
                  </a:cubicBezTo>
                  <a:cubicBezTo>
                    <a:pt x="657" y="268"/>
                    <a:pt x="657" y="183"/>
                    <a:pt x="657" y="145"/>
                  </a:cubicBezTo>
                  <a:cubicBezTo>
                    <a:pt x="657" y="138"/>
                    <a:pt x="649" y="115"/>
                    <a:pt x="649" y="92"/>
                  </a:cubicBezTo>
                  <a:lnTo>
                    <a:pt x="649" y="92"/>
                  </a:lnTo>
                  <a:cubicBezTo>
                    <a:pt x="634" y="100"/>
                    <a:pt x="565" y="130"/>
                    <a:pt x="550" y="122"/>
                  </a:cubicBezTo>
                  <a:cubicBezTo>
                    <a:pt x="535" y="115"/>
                    <a:pt x="550" y="84"/>
                    <a:pt x="535" y="77"/>
                  </a:cubicBezTo>
                  <a:cubicBezTo>
                    <a:pt x="504" y="69"/>
                    <a:pt x="473" y="92"/>
                    <a:pt x="443" y="77"/>
                  </a:cubicBezTo>
                  <a:cubicBezTo>
                    <a:pt x="428" y="69"/>
                    <a:pt x="420" y="54"/>
                    <a:pt x="412" y="39"/>
                  </a:cubicBezTo>
                  <a:cubicBezTo>
                    <a:pt x="405" y="23"/>
                    <a:pt x="397" y="8"/>
                    <a:pt x="389" y="0"/>
                  </a:cubicBezTo>
                  <a:lnTo>
                    <a:pt x="389" y="0"/>
                  </a:lnTo>
                  <a:cubicBezTo>
                    <a:pt x="313" y="39"/>
                    <a:pt x="313" y="39"/>
                    <a:pt x="313" y="39"/>
                  </a:cubicBezTo>
                  <a:lnTo>
                    <a:pt x="313" y="39"/>
                  </a:lnTo>
                  <a:cubicBezTo>
                    <a:pt x="298" y="54"/>
                    <a:pt x="275" y="69"/>
                    <a:pt x="260" y="92"/>
                  </a:cubicBezTo>
                  <a:cubicBezTo>
                    <a:pt x="252" y="100"/>
                    <a:pt x="252" y="115"/>
                    <a:pt x="244" y="130"/>
                  </a:cubicBezTo>
                  <a:cubicBezTo>
                    <a:pt x="244" y="138"/>
                    <a:pt x="244" y="153"/>
                    <a:pt x="237" y="161"/>
                  </a:cubicBezTo>
                  <a:cubicBezTo>
                    <a:pt x="237" y="168"/>
                    <a:pt x="229" y="168"/>
                    <a:pt x="221" y="176"/>
                  </a:cubicBezTo>
                  <a:cubicBezTo>
                    <a:pt x="214" y="191"/>
                    <a:pt x="206" y="206"/>
                    <a:pt x="206" y="222"/>
                  </a:cubicBezTo>
                  <a:cubicBezTo>
                    <a:pt x="199" y="229"/>
                    <a:pt x="199" y="245"/>
                    <a:pt x="206" y="252"/>
                  </a:cubicBezTo>
                  <a:cubicBezTo>
                    <a:pt x="206" y="260"/>
                    <a:pt x="214" y="268"/>
                    <a:pt x="214" y="275"/>
                  </a:cubicBezTo>
                  <a:cubicBezTo>
                    <a:pt x="206" y="291"/>
                    <a:pt x="199" y="306"/>
                    <a:pt x="191" y="32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16" name="Freeform 168"/>
            <p:cNvSpPr>
              <a:spLocks noChangeArrowheads="1"/>
            </p:cNvSpPr>
            <p:nvPr/>
          </p:nvSpPr>
          <p:spPr bwMode="auto">
            <a:xfrm>
              <a:off x="4401851" y="6049963"/>
              <a:ext cx="247634" cy="247650"/>
            </a:xfrm>
            <a:custGeom>
              <a:avLst/>
              <a:gdLst>
                <a:gd name="T0" fmla="*/ 0 w 688"/>
                <a:gd name="T1" fmla="*/ 145 h 689"/>
                <a:gd name="T2" fmla="*/ 0 w 688"/>
                <a:gd name="T3" fmla="*/ 145 h 689"/>
                <a:gd name="T4" fmla="*/ 46 w 688"/>
                <a:gd name="T5" fmla="*/ 199 h 689"/>
                <a:gd name="T6" fmla="*/ 53 w 688"/>
                <a:gd name="T7" fmla="*/ 298 h 689"/>
                <a:gd name="T8" fmla="*/ 107 w 688"/>
                <a:gd name="T9" fmla="*/ 359 h 689"/>
                <a:gd name="T10" fmla="*/ 84 w 688"/>
                <a:gd name="T11" fmla="*/ 398 h 689"/>
                <a:gd name="T12" fmla="*/ 107 w 688"/>
                <a:gd name="T13" fmla="*/ 459 h 689"/>
                <a:gd name="T14" fmla="*/ 152 w 688"/>
                <a:gd name="T15" fmla="*/ 527 h 689"/>
                <a:gd name="T16" fmla="*/ 152 w 688"/>
                <a:gd name="T17" fmla="*/ 527 h 689"/>
                <a:gd name="T18" fmla="*/ 236 w 688"/>
                <a:gd name="T19" fmla="*/ 504 h 689"/>
                <a:gd name="T20" fmla="*/ 244 w 688"/>
                <a:gd name="T21" fmla="*/ 520 h 689"/>
                <a:gd name="T22" fmla="*/ 275 w 688"/>
                <a:gd name="T23" fmla="*/ 520 h 689"/>
                <a:gd name="T24" fmla="*/ 351 w 688"/>
                <a:gd name="T25" fmla="*/ 588 h 689"/>
                <a:gd name="T26" fmla="*/ 405 w 688"/>
                <a:gd name="T27" fmla="*/ 604 h 689"/>
                <a:gd name="T28" fmla="*/ 389 w 688"/>
                <a:gd name="T29" fmla="*/ 627 h 689"/>
                <a:gd name="T30" fmla="*/ 389 w 688"/>
                <a:gd name="T31" fmla="*/ 657 h 689"/>
                <a:gd name="T32" fmla="*/ 420 w 688"/>
                <a:gd name="T33" fmla="*/ 657 h 689"/>
                <a:gd name="T34" fmla="*/ 458 w 688"/>
                <a:gd name="T35" fmla="*/ 688 h 689"/>
                <a:gd name="T36" fmla="*/ 527 w 688"/>
                <a:gd name="T37" fmla="*/ 665 h 689"/>
                <a:gd name="T38" fmla="*/ 565 w 688"/>
                <a:gd name="T39" fmla="*/ 680 h 689"/>
                <a:gd name="T40" fmla="*/ 565 w 688"/>
                <a:gd name="T41" fmla="*/ 680 h 689"/>
                <a:gd name="T42" fmla="*/ 588 w 688"/>
                <a:gd name="T43" fmla="*/ 634 h 689"/>
                <a:gd name="T44" fmla="*/ 580 w 688"/>
                <a:gd name="T45" fmla="*/ 611 h 689"/>
                <a:gd name="T46" fmla="*/ 580 w 688"/>
                <a:gd name="T47" fmla="*/ 581 h 689"/>
                <a:gd name="T48" fmla="*/ 595 w 688"/>
                <a:gd name="T49" fmla="*/ 535 h 689"/>
                <a:gd name="T50" fmla="*/ 611 w 688"/>
                <a:gd name="T51" fmla="*/ 520 h 689"/>
                <a:gd name="T52" fmla="*/ 618 w 688"/>
                <a:gd name="T53" fmla="*/ 489 h 689"/>
                <a:gd name="T54" fmla="*/ 634 w 688"/>
                <a:gd name="T55" fmla="*/ 451 h 689"/>
                <a:gd name="T56" fmla="*/ 687 w 688"/>
                <a:gd name="T57" fmla="*/ 398 h 689"/>
                <a:gd name="T58" fmla="*/ 687 w 688"/>
                <a:gd name="T59" fmla="*/ 398 h 689"/>
                <a:gd name="T60" fmla="*/ 664 w 688"/>
                <a:gd name="T61" fmla="*/ 390 h 689"/>
                <a:gd name="T62" fmla="*/ 657 w 688"/>
                <a:gd name="T63" fmla="*/ 352 h 689"/>
                <a:gd name="T64" fmla="*/ 641 w 688"/>
                <a:gd name="T65" fmla="*/ 344 h 689"/>
                <a:gd name="T66" fmla="*/ 649 w 688"/>
                <a:gd name="T67" fmla="*/ 321 h 689"/>
                <a:gd name="T68" fmla="*/ 618 w 688"/>
                <a:gd name="T69" fmla="*/ 298 h 689"/>
                <a:gd name="T70" fmla="*/ 611 w 688"/>
                <a:gd name="T71" fmla="*/ 245 h 689"/>
                <a:gd name="T72" fmla="*/ 557 w 688"/>
                <a:gd name="T73" fmla="*/ 206 h 689"/>
                <a:gd name="T74" fmla="*/ 557 w 688"/>
                <a:gd name="T75" fmla="*/ 206 h 689"/>
                <a:gd name="T76" fmla="*/ 527 w 688"/>
                <a:gd name="T77" fmla="*/ 252 h 689"/>
                <a:gd name="T78" fmla="*/ 496 w 688"/>
                <a:gd name="T79" fmla="*/ 229 h 689"/>
                <a:gd name="T80" fmla="*/ 481 w 688"/>
                <a:gd name="T81" fmla="*/ 168 h 689"/>
                <a:gd name="T82" fmla="*/ 427 w 688"/>
                <a:gd name="T83" fmla="*/ 130 h 689"/>
                <a:gd name="T84" fmla="*/ 412 w 688"/>
                <a:gd name="T85" fmla="*/ 46 h 689"/>
                <a:gd name="T86" fmla="*/ 412 w 688"/>
                <a:gd name="T87" fmla="*/ 46 h 689"/>
                <a:gd name="T88" fmla="*/ 336 w 688"/>
                <a:gd name="T89" fmla="*/ 0 h 689"/>
                <a:gd name="T90" fmla="*/ 252 w 688"/>
                <a:gd name="T91" fmla="*/ 23 h 689"/>
                <a:gd name="T92" fmla="*/ 259 w 688"/>
                <a:gd name="T93" fmla="*/ 38 h 689"/>
                <a:gd name="T94" fmla="*/ 137 w 688"/>
                <a:gd name="T95" fmla="*/ 69 h 689"/>
                <a:gd name="T96" fmla="*/ 107 w 688"/>
                <a:gd name="T97" fmla="*/ 107 h 689"/>
                <a:gd name="T98" fmla="*/ 61 w 688"/>
                <a:gd name="T99" fmla="*/ 84 h 689"/>
                <a:gd name="T100" fmla="*/ 30 w 688"/>
                <a:gd name="T101" fmla="*/ 92 h 689"/>
                <a:gd name="T102" fmla="*/ 38 w 688"/>
                <a:gd name="T103" fmla="*/ 130 h 689"/>
                <a:gd name="T104" fmla="*/ 0 w 688"/>
                <a:gd name="T105" fmla="*/ 14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8" h="689">
                  <a:moveTo>
                    <a:pt x="0" y="145"/>
                  </a:moveTo>
                  <a:lnTo>
                    <a:pt x="0" y="145"/>
                  </a:lnTo>
                  <a:cubicBezTo>
                    <a:pt x="15" y="161"/>
                    <a:pt x="38" y="176"/>
                    <a:pt x="46" y="199"/>
                  </a:cubicBezTo>
                  <a:cubicBezTo>
                    <a:pt x="61" y="229"/>
                    <a:pt x="46" y="268"/>
                    <a:pt x="53" y="298"/>
                  </a:cubicBezTo>
                  <a:cubicBezTo>
                    <a:pt x="61" y="321"/>
                    <a:pt x="99" y="329"/>
                    <a:pt x="107" y="359"/>
                  </a:cubicBezTo>
                  <a:cubicBezTo>
                    <a:pt x="114" y="375"/>
                    <a:pt x="84" y="382"/>
                    <a:pt x="84" y="398"/>
                  </a:cubicBezTo>
                  <a:cubicBezTo>
                    <a:pt x="84" y="420"/>
                    <a:pt x="99" y="443"/>
                    <a:pt x="107" y="459"/>
                  </a:cubicBezTo>
                  <a:cubicBezTo>
                    <a:pt x="122" y="481"/>
                    <a:pt x="137" y="504"/>
                    <a:pt x="152" y="527"/>
                  </a:cubicBezTo>
                  <a:lnTo>
                    <a:pt x="152" y="527"/>
                  </a:lnTo>
                  <a:cubicBezTo>
                    <a:pt x="183" y="520"/>
                    <a:pt x="206" y="504"/>
                    <a:pt x="236" y="504"/>
                  </a:cubicBezTo>
                  <a:cubicBezTo>
                    <a:pt x="244" y="504"/>
                    <a:pt x="236" y="520"/>
                    <a:pt x="244" y="520"/>
                  </a:cubicBezTo>
                  <a:cubicBezTo>
                    <a:pt x="252" y="527"/>
                    <a:pt x="267" y="512"/>
                    <a:pt x="275" y="520"/>
                  </a:cubicBezTo>
                  <a:cubicBezTo>
                    <a:pt x="305" y="535"/>
                    <a:pt x="321" y="565"/>
                    <a:pt x="351" y="588"/>
                  </a:cubicBezTo>
                  <a:cubicBezTo>
                    <a:pt x="366" y="596"/>
                    <a:pt x="389" y="588"/>
                    <a:pt x="405" y="604"/>
                  </a:cubicBezTo>
                  <a:cubicBezTo>
                    <a:pt x="412" y="611"/>
                    <a:pt x="389" y="619"/>
                    <a:pt x="389" y="627"/>
                  </a:cubicBezTo>
                  <a:cubicBezTo>
                    <a:pt x="382" y="634"/>
                    <a:pt x="382" y="650"/>
                    <a:pt x="389" y="657"/>
                  </a:cubicBezTo>
                  <a:cubicBezTo>
                    <a:pt x="397" y="665"/>
                    <a:pt x="412" y="657"/>
                    <a:pt x="420" y="657"/>
                  </a:cubicBezTo>
                  <a:cubicBezTo>
                    <a:pt x="435" y="665"/>
                    <a:pt x="443" y="680"/>
                    <a:pt x="458" y="688"/>
                  </a:cubicBezTo>
                  <a:cubicBezTo>
                    <a:pt x="481" y="688"/>
                    <a:pt x="504" y="665"/>
                    <a:pt x="527" y="665"/>
                  </a:cubicBezTo>
                  <a:cubicBezTo>
                    <a:pt x="542" y="665"/>
                    <a:pt x="550" y="673"/>
                    <a:pt x="565" y="680"/>
                  </a:cubicBezTo>
                  <a:lnTo>
                    <a:pt x="565" y="680"/>
                  </a:lnTo>
                  <a:cubicBezTo>
                    <a:pt x="573" y="665"/>
                    <a:pt x="580" y="650"/>
                    <a:pt x="588" y="634"/>
                  </a:cubicBezTo>
                  <a:cubicBezTo>
                    <a:pt x="588" y="627"/>
                    <a:pt x="580" y="619"/>
                    <a:pt x="580" y="611"/>
                  </a:cubicBezTo>
                  <a:cubicBezTo>
                    <a:pt x="573" y="604"/>
                    <a:pt x="573" y="588"/>
                    <a:pt x="580" y="581"/>
                  </a:cubicBezTo>
                  <a:cubicBezTo>
                    <a:pt x="580" y="565"/>
                    <a:pt x="588" y="550"/>
                    <a:pt x="595" y="535"/>
                  </a:cubicBezTo>
                  <a:cubicBezTo>
                    <a:pt x="603" y="527"/>
                    <a:pt x="611" y="527"/>
                    <a:pt x="611" y="520"/>
                  </a:cubicBezTo>
                  <a:cubicBezTo>
                    <a:pt x="618" y="512"/>
                    <a:pt x="618" y="497"/>
                    <a:pt x="618" y="489"/>
                  </a:cubicBezTo>
                  <a:cubicBezTo>
                    <a:pt x="626" y="474"/>
                    <a:pt x="626" y="459"/>
                    <a:pt x="634" y="451"/>
                  </a:cubicBezTo>
                  <a:cubicBezTo>
                    <a:pt x="649" y="428"/>
                    <a:pt x="672" y="413"/>
                    <a:pt x="687" y="398"/>
                  </a:cubicBezTo>
                  <a:lnTo>
                    <a:pt x="687" y="398"/>
                  </a:lnTo>
                  <a:cubicBezTo>
                    <a:pt x="680" y="398"/>
                    <a:pt x="672" y="398"/>
                    <a:pt x="664" y="390"/>
                  </a:cubicBezTo>
                  <a:cubicBezTo>
                    <a:pt x="664" y="375"/>
                    <a:pt x="664" y="359"/>
                    <a:pt x="657" y="352"/>
                  </a:cubicBezTo>
                  <a:cubicBezTo>
                    <a:pt x="657" y="344"/>
                    <a:pt x="641" y="352"/>
                    <a:pt x="641" y="344"/>
                  </a:cubicBezTo>
                  <a:cubicBezTo>
                    <a:pt x="641" y="336"/>
                    <a:pt x="649" y="329"/>
                    <a:pt x="649" y="321"/>
                  </a:cubicBezTo>
                  <a:cubicBezTo>
                    <a:pt x="641" y="313"/>
                    <a:pt x="618" y="306"/>
                    <a:pt x="618" y="298"/>
                  </a:cubicBezTo>
                  <a:cubicBezTo>
                    <a:pt x="611" y="283"/>
                    <a:pt x="618" y="260"/>
                    <a:pt x="611" y="245"/>
                  </a:cubicBezTo>
                  <a:cubicBezTo>
                    <a:pt x="595" y="222"/>
                    <a:pt x="573" y="222"/>
                    <a:pt x="557" y="206"/>
                  </a:cubicBezTo>
                  <a:lnTo>
                    <a:pt x="557" y="206"/>
                  </a:lnTo>
                  <a:cubicBezTo>
                    <a:pt x="550" y="222"/>
                    <a:pt x="550" y="245"/>
                    <a:pt x="527" y="252"/>
                  </a:cubicBezTo>
                  <a:cubicBezTo>
                    <a:pt x="519" y="260"/>
                    <a:pt x="504" y="237"/>
                    <a:pt x="496" y="229"/>
                  </a:cubicBezTo>
                  <a:cubicBezTo>
                    <a:pt x="488" y="206"/>
                    <a:pt x="488" y="184"/>
                    <a:pt x="481" y="168"/>
                  </a:cubicBezTo>
                  <a:cubicBezTo>
                    <a:pt x="466" y="145"/>
                    <a:pt x="435" y="145"/>
                    <a:pt x="427" y="130"/>
                  </a:cubicBezTo>
                  <a:cubicBezTo>
                    <a:pt x="412" y="107"/>
                    <a:pt x="412" y="77"/>
                    <a:pt x="412" y="46"/>
                  </a:cubicBezTo>
                  <a:lnTo>
                    <a:pt x="412" y="46"/>
                  </a:lnTo>
                  <a:cubicBezTo>
                    <a:pt x="382" y="31"/>
                    <a:pt x="366" y="8"/>
                    <a:pt x="336" y="0"/>
                  </a:cubicBezTo>
                  <a:cubicBezTo>
                    <a:pt x="305" y="0"/>
                    <a:pt x="282" y="8"/>
                    <a:pt x="252" y="23"/>
                  </a:cubicBezTo>
                  <a:cubicBezTo>
                    <a:pt x="244" y="23"/>
                    <a:pt x="267" y="38"/>
                    <a:pt x="259" y="38"/>
                  </a:cubicBezTo>
                  <a:cubicBezTo>
                    <a:pt x="221" y="61"/>
                    <a:pt x="175" y="54"/>
                    <a:pt x="137" y="69"/>
                  </a:cubicBezTo>
                  <a:cubicBezTo>
                    <a:pt x="122" y="77"/>
                    <a:pt x="122" y="100"/>
                    <a:pt x="107" y="107"/>
                  </a:cubicBezTo>
                  <a:cubicBezTo>
                    <a:pt x="91" y="107"/>
                    <a:pt x="76" y="84"/>
                    <a:pt x="61" y="84"/>
                  </a:cubicBezTo>
                  <a:cubicBezTo>
                    <a:pt x="53" y="84"/>
                    <a:pt x="30" y="84"/>
                    <a:pt x="30" y="92"/>
                  </a:cubicBezTo>
                  <a:cubicBezTo>
                    <a:pt x="23" y="100"/>
                    <a:pt x="46" y="115"/>
                    <a:pt x="38" y="130"/>
                  </a:cubicBezTo>
                  <a:cubicBezTo>
                    <a:pt x="30" y="138"/>
                    <a:pt x="15" y="138"/>
                    <a:pt x="0" y="14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17" name="Freeform 169"/>
            <p:cNvSpPr>
              <a:spLocks noChangeArrowheads="1"/>
            </p:cNvSpPr>
            <p:nvPr/>
          </p:nvSpPr>
          <p:spPr bwMode="auto">
            <a:xfrm>
              <a:off x="4671709" y="6003925"/>
              <a:ext cx="231760" cy="357188"/>
            </a:xfrm>
            <a:custGeom>
              <a:avLst/>
              <a:gdLst>
                <a:gd name="T0" fmla="*/ 275 w 643"/>
                <a:gd name="T1" fmla="*/ 581 h 994"/>
                <a:gd name="T2" fmla="*/ 275 w 643"/>
                <a:gd name="T3" fmla="*/ 581 h 994"/>
                <a:gd name="T4" fmla="*/ 176 w 643"/>
                <a:gd name="T5" fmla="*/ 611 h 994"/>
                <a:gd name="T6" fmla="*/ 161 w 643"/>
                <a:gd name="T7" fmla="*/ 566 h 994"/>
                <a:gd name="T8" fmla="*/ 69 w 643"/>
                <a:gd name="T9" fmla="*/ 566 h 994"/>
                <a:gd name="T10" fmla="*/ 38 w 643"/>
                <a:gd name="T11" fmla="*/ 528 h 994"/>
                <a:gd name="T12" fmla="*/ 15 w 643"/>
                <a:gd name="T13" fmla="*/ 489 h 994"/>
                <a:gd name="T14" fmla="*/ 15 w 643"/>
                <a:gd name="T15" fmla="*/ 489 h 994"/>
                <a:gd name="T16" fmla="*/ 0 w 643"/>
                <a:gd name="T17" fmla="*/ 459 h 994"/>
                <a:gd name="T18" fmla="*/ 8 w 643"/>
                <a:gd name="T19" fmla="*/ 413 h 994"/>
                <a:gd name="T20" fmla="*/ 61 w 643"/>
                <a:gd name="T21" fmla="*/ 329 h 994"/>
                <a:gd name="T22" fmla="*/ 61 w 643"/>
                <a:gd name="T23" fmla="*/ 291 h 994"/>
                <a:gd name="T24" fmla="*/ 115 w 643"/>
                <a:gd name="T25" fmla="*/ 237 h 994"/>
                <a:gd name="T26" fmla="*/ 99 w 643"/>
                <a:gd name="T27" fmla="*/ 214 h 994"/>
                <a:gd name="T28" fmla="*/ 92 w 643"/>
                <a:gd name="T29" fmla="*/ 153 h 994"/>
                <a:gd name="T30" fmla="*/ 92 w 643"/>
                <a:gd name="T31" fmla="*/ 153 h 994"/>
                <a:gd name="T32" fmla="*/ 130 w 643"/>
                <a:gd name="T33" fmla="*/ 130 h 994"/>
                <a:gd name="T34" fmla="*/ 161 w 643"/>
                <a:gd name="T35" fmla="*/ 107 h 994"/>
                <a:gd name="T36" fmla="*/ 222 w 643"/>
                <a:gd name="T37" fmla="*/ 138 h 994"/>
                <a:gd name="T38" fmla="*/ 245 w 643"/>
                <a:gd name="T39" fmla="*/ 123 h 994"/>
                <a:gd name="T40" fmla="*/ 268 w 643"/>
                <a:gd name="T41" fmla="*/ 138 h 994"/>
                <a:gd name="T42" fmla="*/ 329 w 643"/>
                <a:gd name="T43" fmla="*/ 107 h 994"/>
                <a:gd name="T44" fmla="*/ 336 w 643"/>
                <a:gd name="T45" fmla="*/ 54 h 994"/>
                <a:gd name="T46" fmla="*/ 367 w 643"/>
                <a:gd name="T47" fmla="*/ 46 h 994"/>
                <a:gd name="T48" fmla="*/ 390 w 643"/>
                <a:gd name="T49" fmla="*/ 0 h 994"/>
                <a:gd name="T50" fmla="*/ 390 w 643"/>
                <a:gd name="T51" fmla="*/ 0 h 994"/>
                <a:gd name="T52" fmla="*/ 451 w 643"/>
                <a:gd name="T53" fmla="*/ 153 h 994"/>
                <a:gd name="T54" fmla="*/ 543 w 643"/>
                <a:gd name="T55" fmla="*/ 321 h 994"/>
                <a:gd name="T56" fmla="*/ 558 w 643"/>
                <a:gd name="T57" fmla="*/ 634 h 994"/>
                <a:gd name="T58" fmla="*/ 573 w 643"/>
                <a:gd name="T59" fmla="*/ 734 h 994"/>
                <a:gd name="T60" fmla="*/ 520 w 643"/>
                <a:gd name="T61" fmla="*/ 917 h 994"/>
                <a:gd name="T62" fmla="*/ 428 w 643"/>
                <a:gd name="T63" fmla="*/ 795 h 994"/>
                <a:gd name="T64" fmla="*/ 459 w 643"/>
                <a:gd name="T65" fmla="*/ 619 h 994"/>
                <a:gd name="T66" fmla="*/ 275 w 643"/>
                <a:gd name="T67" fmla="*/ 298 h 994"/>
                <a:gd name="T68" fmla="*/ 191 w 643"/>
                <a:gd name="T69" fmla="*/ 336 h 994"/>
                <a:gd name="T70" fmla="*/ 229 w 643"/>
                <a:gd name="T71" fmla="*/ 413 h 994"/>
                <a:gd name="T72" fmla="*/ 275 w 643"/>
                <a:gd name="T73" fmla="*/ 581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3" h="994">
                  <a:moveTo>
                    <a:pt x="275" y="581"/>
                  </a:moveTo>
                  <a:lnTo>
                    <a:pt x="275" y="581"/>
                  </a:lnTo>
                  <a:cubicBezTo>
                    <a:pt x="260" y="589"/>
                    <a:pt x="191" y="619"/>
                    <a:pt x="176" y="611"/>
                  </a:cubicBezTo>
                  <a:cubicBezTo>
                    <a:pt x="161" y="604"/>
                    <a:pt x="176" y="573"/>
                    <a:pt x="161" y="566"/>
                  </a:cubicBezTo>
                  <a:cubicBezTo>
                    <a:pt x="130" y="558"/>
                    <a:pt x="99" y="581"/>
                    <a:pt x="69" y="566"/>
                  </a:cubicBezTo>
                  <a:cubicBezTo>
                    <a:pt x="54" y="558"/>
                    <a:pt x="46" y="543"/>
                    <a:pt x="38" y="528"/>
                  </a:cubicBezTo>
                  <a:cubicBezTo>
                    <a:pt x="31" y="512"/>
                    <a:pt x="23" y="497"/>
                    <a:pt x="15" y="489"/>
                  </a:cubicBezTo>
                  <a:lnTo>
                    <a:pt x="15" y="489"/>
                  </a:lnTo>
                  <a:cubicBezTo>
                    <a:pt x="15" y="474"/>
                    <a:pt x="8" y="466"/>
                    <a:pt x="0" y="459"/>
                  </a:cubicBezTo>
                  <a:cubicBezTo>
                    <a:pt x="0" y="443"/>
                    <a:pt x="0" y="420"/>
                    <a:pt x="8" y="413"/>
                  </a:cubicBezTo>
                  <a:cubicBezTo>
                    <a:pt x="23" y="382"/>
                    <a:pt x="46" y="359"/>
                    <a:pt x="61" y="329"/>
                  </a:cubicBezTo>
                  <a:cubicBezTo>
                    <a:pt x="69" y="321"/>
                    <a:pt x="54" y="306"/>
                    <a:pt x="61" y="291"/>
                  </a:cubicBezTo>
                  <a:cubicBezTo>
                    <a:pt x="69" y="268"/>
                    <a:pt x="99" y="260"/>
                    <a:pt x="115" y="237"/>
                  </a:cubicBezTo>
                  <a:cubicBezTo>
                    <a:pt x="115" y="230"/>
                    <a:pt x="99" y="222"/>
                    <a:pt x="99" y="214"/>
                  </a:cubicBezTo>
                  <a:cubicBezTo>
                    <a:pt x="92" y="191"/>
                    <a:pt x="92" y="176"/>
                    <a:pt x="92" y="153"/>
                  </a:cubicBezTo>
                  <a:lnTo>
                    <a:pt x="92" y="153"/>
                  </a:lnTo>
                  <a:cubicBezTo>
                    <a:pt x="107" y="146"/>
                    <a:pt x="115" y="138"/>
                    <a:pt x="130" y="130"/>
                  </a:cubicBezTo>
                  <a:cubicBezTo>
                    <a:pt x="138" y="123"/>
                    <a:pt x="145" y="107"/>
                    <a:pt x="161" y="107"/>
                  </a:cubicBezTo>
                  <a:cubicBezTo>
                    <a:pt x="184" y="115"/>
                    <a:pt x="199" y="130"/>
                    <a:pt x="222" y="138"/>
                  </a:cubicBezTo>
                  <a:cubicBezTo>
                    <a:pt x="229" y="138"/>
                    <a:pt x="237" y="123"/>
                    <a:pt x="245" y="123"/>
                  </a:cubicBezTo>
                  <a:cubicBezTo>
                    <a:pt x="252" y="123"/>
                    <a:pt x="260" y="146"/>
                    <a:pt x="268" y="138"/>
                  </a:cubicBezTo>
                  <a:cubicBezTo>
                    <a:pt x="290" y="138"/>
                    <a:pt x="313" y="123"/>
                    <a:pt x="329" y="107"/>
                  </a:cubicBezTo>
                  <a:cubicBezTo>
                    <a:pt x="336" y="92"/>
                    <a:pt x="329" y="69"/>
                    <a:pt x="336" y="54"/>
                  </a:cubicBezTo>
                  <a:cubicBezTo>
                    <a:pt x="344" y="46"/>
                    <a:pt x="359" y="54"/>
                    <a:pt x="367" y="46"/>
                  </a:cubicBezTo>
                  <a:cubicBezTo>
                    <a:pt x="382" y="31"/>
                    <a:pt x="382" y="23"/>
                    <a:pt x="390" y="0"/>
                  </a:cubicBezTo>
                  <a:lnTo>
                    <a:pt x="390" y="0"/>
                  </a:lnTo>
                  <a:cubicBezTo>
                    <a:pt x="451" y="31"/>
                    <a:pt x="428" y="92"/>
                    <a:pt x="451" y="153"/>
                  </a:cubicBezTo>
                  <a:cubicBezTo>
                    <a:pt x="474" y="214"/>
                    <a:pt x="527" y="253"/>
                    <a:pt x="543" y="321"/>
                  </a:cubicBezTo>
                  <a:cubicBezTo>
                    <a:pt x="565" y="436"/>
                    <a:pt x="642" y="535"/>
                    <a:pt x="558" y="634"/>
                  </a:cubicBezTo>
                  <a:cubicBezTo>
                    <a:pt x="527" y="665"/>
                    <a:pt x="573" y="695"/>
                    <a:pt x="573" y="734"/>
                  </a:cubicBezTo>
                  <a:cubicBezTo>
                    <a:pt x="573" y="764"/>
                    <a:pt x="527" y="879"/>
                    <a:pt x="520" y="917"/>
                  </a:cubicBezTo>
                  <a:cubicBezTo>
                    <a:pt x="497" y="993"/>
                    <a:pt x="459" y="833"/>
                    <a:pt x="428" y="795"/>
                  </a:cubicBezTo>
                  <a:cubicBezTo>
                    <a:pt x="390" y="749"/>
                    <a:pt x="459" y="680"/>
                    <a:pt x="459" y="619"/>
                  </a:cubicBezTo>
                  <a:cubicBezTo>
                    <a:pt x="459" y="451"/>
                    <a:pt x="405" y="375"/>
                    <a:pt x="275" y="298"/>
                  </a:cubicBezTo>
                  <a:cubicBezTo>
                    <a:pt x="214" y="260"/>
                    <a:pt x="237" y="291"/>
                    <a:pt x="191" y="336"/>
                  </a:cubicBezTo>
                  <a:cubicBezTo>
                    <a:pt x="145" y="390"/>
                    <a:pt x="176" y="375"/>
                    <a:pt x="229" y="413"/>
                  </a:cubicBezTo>
                  <a:cubicBezTo>
                    <a:pt x="252" y="436"/>
                    <a:pt x="268" y="520"/>
                    <a:pt x="275" y="58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18" name="Freeform 170"/>
            <p:cNvSpPr>
              <a:spLocks noChangeArrowheads="1"/>
            </p:cNvSpPr>
            <p:nvPr/>
          </p:nvSpPr>
          <p:spPr bwMode="auto">
            <a:xfrm>
              <a:off x="4600276" y="6059489"/>
              <a:ext cx="112706" cy="134937"/>
            </a:xfrm>
            <a:custGeom>
              <a:avLst/>
              <a:gdLst>
                <a:gd name="T0" fmla="*/ 236 w 314"/>
                <a:gd name="T1" fmla="*/ 0 h 376"/>
                <a:gd name="T2" fmla="*/ 236 w 314"/>
                <a:gd name="T3" fmla="*/ 0 h 376"/>
                <a:gd name="T4" fmla="*/ 290 w 314"/>
                <a:gd name="T5" fmla="*/ 0 h 376"/>
                <a:gd name="T6" fmla="*/ 290 w 314"/>
                <a:gd name="T7" fmla="*/ 0 h 376"/>
                <a:gd name="T8" fmla="*/ 297 w 314"/>
                <a:gd name="T9" fmla="*/ 61 h 376"/>
                <a:gd name="T10" fmla="*/ 313 w 314"/>
                <a:gd name="T11" fmla="*/ 84 h 376"/>
                <a:gd name="T12" fmla="*/ 259 w 314"/>
                <a:gd name="T13" fmla="*/ 138 h 376"/>
                <a:gd name="T14" fmla="*/ 259 w 314"/>
                <a:gd name="T15" fmla="*/ 176 h 376"/>
                <a:gd name="T16" fmla="*/ 206 w 314"/>
                <a:gd name="T17" fmla="*/ 260 h 376"/>
                <a:gd name="T18" fmla="*/ 198 w 314"/>
                <a:gd name="T19" fmla="*/ 306 h 376"/>
                <a:gd name="T20" fmla="*/ 213 w 314"/>
                <a:gd name="T21" fmla="*/ 336 h 376"/>
                <a:gd name="T22" fmla="*/ 213 w 314"/>
                <a:gd name="T23" fmla="*/ 336 h 376"/>
                <a:gd name="T24" fmla="*/ 137 w 314"/>
                <a:gd name="T25" fmla="*/ 375 h 376"/>
                <a:gd name="T26" fmla="*/ 137 w 314"/>
                <a:gd name="T27" fmla="*/ 375 h 376"/>
                <a:gd name="T28" fmla="*/ 114 w 314"/>
                <a:gd name="T29" fmla="*/ 367 h 376"/>
                <a:gd name="T30" fmla="*/ 107 w 314"/>
                <a:gd name="T31" fmla="*/ 329 h 376"/>
                <a:gd name="T32" fmla="*/ 91 w 314"/>
                <a:gd name="T33" fmla="*/ 321 h 376"/>
                <a:gd name="T34" fmla="*/ 99 w 314"/>
                <a:gd name="T35" fmla="*/ 298 h 376"/>
                <a:gd name="T36" fmla="*/ 68 w 314"/>
                <a:gd name="T37" fmla="*/ 275 h 376"/>
                <a:gd name="T38" fmla="*/ 61 w 314"/>
                <a:gd name="T39" fmla="*/ 222 h 376"/>
                <a:gd name="T40" fmla="*/ 7 w 314"/>
                <a:gd name="T41" fmla="*/ 183 h 376"/>
                <a:gd name="T42" fmla="*/ 7 w 314"/>
                <a:gd name="T43" fmla="*/ 183 h 376"/>
                <a:gd name="T44" fmla="*/ 0 w 314"/>
                <a:gd name="T45" fmla="*/ 161 h 376"/>
                <a:gd name="T46" fmla="*/ 68 w 314"/>
                <a:gd name="T47" fmla="*/ 130 h 376"/>
                <a:gd name="T48" fmla="*/ 91 w 314"/>
                <a:gd name="T49" fmla="*/ 100 h 376"/>
                <a:gd name="T50" fmla="*/ 152 w 314"/>
                <a:gd name="T51" fmla="*/ 92 h 376"/>
                <a:gd name="T52" fmla="*/ 183 w 314"/>
                <a:gd name="T53" fmla="*/ 61 h 376"/>
                <a:gd name="T54" fmla="*/ 213 w 314"/>
                <a:gd name="T55" fmla="*/ 61 h 376"/>
                <a:gd name="T56" fmla="*/ 236 w 314"/>
                <a:gd name="T57" fmla="*/ 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4" h="376">
                  <a:moveTo>
                    <a:pt x="236" y="0"/>
                  </a:moveTo>
                  <a:lnTo>
                    <a:pt x="236" y="0"/>
                  </a:lnTo>
                  <a:cubicBezTo>
                    <a:pt x="290" y="0"/>
                    <a:pt x="290" y="0"/>
                    <a:pt x="290" y="0"/>
                  </a:cubicBezTo>
                  <a:lnTo>
                    <a:pt x="290" y="0"/>
                  </a:lnTo>
                  <a:cubicBezTo>
                    <a:pt x="290" y="23"/>
                    <a:pt x="290" y="38"/>
                    <a:pt x="297" y="61"/>
                  </a:cubicBezTo>
                  <a:cubicBezTo>
                    <a:pt x="297" y="69"/>
                    <a:pt x="313" y="77"/>
                    <a:pt x="313" y="84"/>
                  </a:cubicBezTo>
                  <a:cubicBezTo>
                    <a:pt x="297" y="107"/>
                    <a:pt x="267" y="115"/>
                    <a:pt x="259" y="138"/>
                  </a:cubicBezTo>
                  <a:cubicBezTo>
                    <a:pt x="252" y="153"/>
                    <a:pt x="267" y="168"/>
                    <a:pt x="259" y="176"/>
                  </a:cubicBezTo>
                  <a:cubicBezTo>
                    <a:pt x="244" y="206"/>
                    <a:pt x="221" y="229"/>
                    <a:pt x="206" y="260"/>
                  </a:cubicBezTo>
                  <a:cubicBezTo>
                    <a:pt x="198" y="267"/>
                    <a:pt x="198" y="290"/>
                    <a:pt x="198" y="306"/>
                  </a:cubicBezTo>
                  <a:cubicBezTo>
                    <a:pt x="206" y="313"/>
                    <a:pt x="213" y="321"/>
                    <a:pt x="213" y="336"/>
                  </a:cubicBezTo>
                  <a:lnTo>
                    <a:pt x="213" y="336"/>
                  </a:lnTo>
                  <a:cubicBezTo>
                    <a:pt x="137" y="375"/>
                    <a:pt x="137" y="375"/>
                    <a:pt x="137" y="375"/>
                  </a:cubicBezTo>
                  <a:lnTo>
                    <a:pt x="137" y="375"/>
                  </a:lnTo>
                  <a:cubicBezTo>
                    <a:pt x="130" y="375"/>
                    <a:pt x="122" y="375"/>
                    <a:pt x="114" y="367"/>
                  </a:cubicBezTo>
                  <a:cubicBezTo>
                    <a:pt x="114" y="352"/>
                    <a:pt x="114" y="336"/>
                    <a:pt x="107" y="329"/>
                  </a:cubicBezTo>
                  <a:cubicBezTo>
                    <a:pt x="107" y="321"/>
                    <a:pt x="91" y="329"/>
                    <a:pt x="91" y="321"/>
                  </a:cubicBezTo>
                  <a:cubicBezTo>
                    <a:pt x="91" y="313"/>
                    <a:pt x="99" y="306"/>
                    <a:pt x="99" y="298"/>
                  </a:cubicBezTo>
                  <a:cubicBezTo>
                    <a:pt x="91" y="290"/>
                    <a:pt x="68" y="283"/>
                    <a:pt x="68" y="275"/>
                  </a:cubicBezTo>
                  <a:cubicBezTo>
                    <a:pt x="61" y="260"/>
                    <a:pt x="68" y="237"/>
                    <a:pt x="61" y="222"/>
                  </a:cubicBezTo>
                  <a:cubicBezTo>
                    <a:pt x="45" y="199"/>
                    <a:pt x="23" y="199"/>
                    <a:pt x="7" y="183"/>
                  </a:cubicBezTo>
                  <a:lnTo>
                    <a:pt x="7" y="183"/>
                  </a:lnTo>
                  <a:cubicBezTo>
                    <a:pt x="7" y="176"/>
                    <a:pt x="0" y="168"/>
                    <a:pt x="0" y="161"/>
                  </a:cubicBezTo>
                  <a:cubicBezTo>
                    <a:pt x="23" y="145"/>
                    <a:pt x="53" y="145"/>
                    <a:pt x="68" y="130"/>
                  </a:cubicBezTo>
                  <a:cubicBezTo>
                    <a:pt x="84" y="122"/>
                    <a:pt x="76" y="100"/>
                    <a:pt x="91" y="100"/>
                  </a:cubicBezTo>
                  <a:cubicBezTo>
                    <a:pt x="114" y="84"/>
                    <a:pt x="137" y="100"/>
                    <a:pt x="152" y="92"/>
                  </a:cubicBezTo>
                  <a:cubicBezTo>
                    <a:pt x="168" y="92"/>
                    <a:pt x="168" y="69"/>
                    <a:pt x="183" y="61"/>
                  </a:cubicBezTo>
                  <a:cubicBezTo>
                    <a:pt x="191" y="61"/>
                    <a:pt x="206" y="69"/>
                    <a:pt x="213" y="61"/>
                  </a:cubicBezTo>
                  <a:cubicBezTo>
                    <a:pt x="229" y="46"/>
                    <a:pt x="229" y="23"/>
                    <a:pt x="236"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19" name="Freeform 171"/>
            <p:cNvSpPr>
              <a:spLocks noChangeArrowheads="1"/>
            </p:cNvSpPr>
            <p:nvPr/>
          </p:nvSpPr>
          <p:spPr bwMode="auto">
            <a:xfrm>
              <a:off x="4657422" y="5995988"/>
              <a:ext cx="153978" cy="63500"/>
            </a:xfrm>
            <a:custGeom>
              <a:avLst/>
              <a:gdLst>
                <a:gd name="T0" fmla="*/ 76 w 429"/>
                <a:gd name="T1" fmla="*/ 175 h 176"/>
                <a:gd name="T2" fmla="*/ 76 w 429"/>
                <a:gd name="T3" fmla="*/ 175 h 176"/>
                <a:gd name="T4" fmla="*/ 130 w 429"/>
                <a:gd name="T5" fmla="*/ 175 h 176"/>
                <a:gd name="T6" fmla="*/ 130 w 429"/>
                <a:gd name="T7" fmla="*/ 175 h 176"/>
                <a:gd name="T8" fmla="*/ 168 w 429"/>
                <a:gd name="T9" fmla="*/ 152 h 176"/>
                <a:gd name="T10" fmla="*/ 199 w 429"/>
                <a:gd name="T11" fmla="*/ 129 h 176"/>
                <a:gd name="T12" fmla="*/ 260 w 429"/>
                <a:gd name="T13" fmla="*/ 160 h 176"/>
                <a:gd name="T14" fmla="*/ 283 w 429"/>
                <a:gd name="T15" fmla="*/ 145 h 176"/>
                <a:gd name="T16" fmla="*/ 306 w 429"/>
                <a:gd name="T17" fmla="*/ 160 h 176"/>
                <a:gd name="T18" fmla="*/ 367 w 429"/>
                <a:gd name="T19" fmla="*/ 129 h 176"/>
                <a:gd name="T20" fmla="*/ 374 w 429"/>
                <a:gd name="T21" fmla="*/ 76 h 176"/>
                <a:gd name="T22" fmla="*/ 405 w 429"/>
                <a:gd name="T23" fmla="*/ 68 h 176"/>
                <a:gd name="T24" fmla="*/ 428 w 429"/>
                <a:gd name="T25" fmla="*/ 22 h 176"/>
                <a:gd name="T26" fmla="*/ 428 w 429"/>
                <a:gd name="T27" fmla="*/ 22 h 176"/>
                <a:gd name="T28" fmla="*/ 389 w 429"/>
                <a:gd name="T29" fmla="*/ 15 h 176"/>
                <a:gd name="T30" fmla="*/ 122 w 429"/>
                <a:gd name="T31" fmla="*/ 38 h 176"/>
                <a:gd name="T32" fmla="*/ 0 w 429"/>
                <a:gd name="T33" fmla="*/ 122 h 176"/>
                <a:gd name="T34" fmla="*/ 0 w 429"/>
                <a:gd name="T35" fmla="*/ 122 h 176"/>
                <a:gd name="T36" fmla="*/ 0 w 429"/>
                <a:gd name="T37" fmla="*/ 152 h 176"/>
                <a:gd name="T38" fmla="*/ 31 w 429"/>
                <a:gd name="T39" fmla="*/ 175 h 176"/>
                <a:gd name="T40" fmla="*/ 61 w 429"/>
                <a:gd name="T41" fmla="*/ 168 h 176"/>
                <a:gd name="T42" fmla="*/ 76 w 429"/>
                <a:gd name="T43" fmla="*/ 17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 h="176">
                  <a:moveTo>
                    <a:pt x="76" y="175"/>
                  </a:moveTo>
                  <a:lnTo>
                    <a:pt x="76" y="175"/>
                  </a:lnTo>
                  <a:cubicBezTo>
                    <a:pt x="130" y="175"/>
                    <a:pt x="130" y="175"/>
                    <a:pt x="130" y="175"/>
                  </a:cubicBezTo>
                  <a:lnTo>
                    <a:pt x="130" y="175"/>
                  </a:lnTo>
                  <a:cubicBezTo>
                    <a:pt x="145" y="168"/>
                    <a:pt x="153" y="160"/>
                    <a:pt x="168" y="152"/>
                  </a:cubicBezTo>
                  <a:cubicBezTo>
                    <a:pt x="176" y="145"/>
                    <a:pt x="183" y="129"/>
                    <a:pt x="199" y="129"/>
                  </a:cubicBezTo>
                  <a:cubicBezTo>
                    <a:pt x="222" y="137"/>
                    <a:pt x="237" y="152"/>
                    <a:pt x="260" y="160"/>
                  </a:cubicBezTo>
                  <a:cubicBezTo>
                    <a:pt x="267" y="160"/>
                    <a:pt x="275" y="145"/>
                    <a:pt x="283" y="145"/>
                  </a:cubicBezTo>
                  <a:cubicBezTo>
                    <a:pt x="290" y="145"/>
                    <a:pt x="298" y="168"/>
                    <a:pt x="306" y="160"/>
                  </a:cubicBezTo>
                  <a:cubicBezTo>
                    <a:pt x="328" y="160"/>
                    <a:pt x="351" y="145"/>
                    <a:pt x="367" y="129"/>
                  </a:cubicBezTo>
                  <a:cubicBezTo>
                    <a:pt x="374" y="114"/>
                    <a:pt x="367" y="91"/>
                    <a:pt x="374" y="76"/>
                  </a:cubicBezTo>
                  <a:cubicBezTo>
                    <a:pt x="382" y="68"/>
                    <a:pt x="397" y="76"/>
                    <a:pt x="405" y="68"/>
                  </a:cubicBezTo>
                  <a:cubicBezTo>
                    <a:pt x="420" y="53"/>
                    <a:pt x="420" y="45"/>
                    <a:pt x="428" y="22"/>
                  </a:cubicBezTo>
                  <a:lnTo>
                    <a:pt x="428" y="22"/>
                  </a:lnTo>
                  <a:cubicBezTo>
                    <a:pt x="420" y="22"/>
                    <a:pt x="405" y="15"/>
                    <a:pt x="389" y="15"/>
                  </a:cubicBezTo>
                  <a:cubicBezTo>
                    <a:pt x="313" y="0"/>
                    <a:pt x="191" y="7"/>
                    <a:pt x="122" y="38"/>
                  </a:cubicBezTo>
                  <a:cubicBezTo>
                    <a:pt x="99" y="53"/>
                    <a:pt x="46" y="91"/>
                    <a:pt x="0" y="122"/>
                  </a:cubicBezTo>
                  <a:lnTo>
                    <a:pt x="0" y="122"/>
                  </a:lnTo>
                  <a:cubicBezTo>
                    <a:pt x="0" y="137"/>
                    <a:pt x="0" y="145"/>
                    <a:pt x="0" y="152"/>
                  </a:cubicBezTo>
                  <a:cubicBezTo>
                    <a:pt x="8" y="168"/>
                    <a:pt x="15" y="175"/>
                    <a:pt x="31" y="175"/>
                  </a:cubicBezTo>
                  <a:cubicBezTo>
                    <a:pt x="38" y="175"/>
                    <a:pt x="53" y="168"/>
                    <a:pt x="61" y="168"/>
                  </a:cubicBezTo>
                  <a:cubicBezTo>
                    <a:pt x="69" y="168"/>
                    <a:pt x="69" y="175"/>
                    <a:pt x="76" y="17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20" name="Freeform 172"/>
            <p:cNvSpPr>
              <a:spLocks noChangeArrowheads="1"/>
            </p:cNvSpPr>
            <p:nvPr/>
          </p:nvSpPr>
          <p:spPr bwMode="auto">
            <a:xfrm>
              <a:off x="4551067" y="6007101"/>
              <a:ext cx="134928" cy="138113"/>
            </a:xfrm>
            <a:custGeom>
              <a:avLst/>
              <a:gdLst>
                <a:gd name="T0" fmla="*/ 298 w 375"/>
                <a:gd name="T1" fmla="*/ 92 h 383"/>
                <a:gd name="T2" fmla="*/ 298 w 375"/>
                <a:gd name="T3" fmla="*/ 92 h 383"/>
                <a:gd name="T4" fmla="*/ 298 w 375"/>
                <a:gd name="T5" fmla="*/ 122 h 383"/>
                <a:gd name="T6" fmla="*/ 329 w 375"/>
                <a:gd name="T7" fmla="*/ 145 h 383"/>
                <a:gd name="T8" fmla="*/ 359 w 375"/>
                <a:gd name="T9" fmla="*/ 138 h 383"/>
                <a:gd name="T10" fmla="*/ 374 w 375"/>
                <a:gd name="T11" fmla="*/ 145 h 383"/>
                <a:gd name="T12" fmla="*/ 374 w 375"/>
                <a:gd name="T13" fmla="*/ 145 h 383"/>
                <a:gd name="T14" fmla="*/ 351 w 375"/>
                <a:gd name="T15" fmla="*/ 206 h 383"/>
                <a:gd name="T16" fmla="*/ 321 w 375"/>
                <a:gd name="T17" fmla="*/ 206 h 383"/>
                <a:gd name="T18" fmla="*/ 290 w 375"/>
                <a:gd name="T19" fmla="*/ 237 h 383"/>
                <a:gd name="T20" fmla="*/ 229 w 375"/>
                <a:gd name="T21" fmla="*/ 245 h 383"/>
                <a:gd name="T22" fmla="*/ 206 w 375"/>
                <a:gd name="T23" fmla="*/ 275 h 383"/>
                <a:gd name="T24" fmla="*/ 138 w 375"/>
                <a:gd name="T25" fmla="*/ 306 h 383"/>
                <a:gd name="T26" fmla="*/ 145 w 375"/>
                <a:gd name="T27" fmla="*/ 328 h 383"/>
                <a:gd name="T28" fmla="*/ 145 w 375"/>
                <a:gd name="T29" fmla="*/ 328 h 383"/>
                <a:gd name="T30" fmla="*/ 115 w 375"/>
                <a:gd name="T31" fmla="*/ 374 h 383"/>
                <a:gd name="T32" fmla="*/ 84 w 375"/>
                <a:gd name="T33" fmla="*/ 351 h 383"/>
                <a:gd name="T34" fmla="*/ 69 w 375"/>
                <a:gd name="T35" fmla="*/ 290 h 383"/>
                <a:gd name="T36" fmla="*/ 15 w 375"/>
                <a:gd name="T37" fmla="*/ 252 h 383"/>
                <a:gd name="T38" fmla="*/ 0 w 375"/>
                <a:gd name="T39" fmla="*/ 168 h 383"/>
                <a:gd name="T40" fmla="*/ 0 w 375"/>
                <a:gd name="T41" fmla="*/ 168 h 383"/>
                <a:gd name="T42" fmla="*/ 54 w 375"/>
                <a:gd name="T43" fmla="*/ 153 h 383"/>
                <a:gd name="T44" fmla="*/ 38 w 375"/>
                <a:gd name="T45" fmla="*/ 107 h 383"/>
                <a:gd name="T46" fmla="*/ 84 w 375"/>
                <a:gd name="T47" fmla="*/ 31 h 383"/>
                <a:gd name="T48" fmla="*/ 84 w 375"/>
                <a:gd name="T49" fmla="*/ 31 h 383"/>
                <a:gd name="T50" fmla="*/ 122 w 375"/>
                <a:gd name="T51" fmla="*/ 61 h 383"/>
                <a:gd name="T52" fmla="*/ 145 w 375"/>
                <a:gd name="T53" fmla="*/ 46 h 383"/>
                <a:gd name="T54" fmla="*/ 145 w 375"/>
                <a:gd name="T55" fmla="*/ 8 h 383"/>
                <a:gd name="T56" fmla="*/ 206 w 375"/>
                <a:gd name="T57" fmla="*/ 61 h 383"/>
                <a:gd name="T58" fmla="*/ 206 w 375"/>
                <a:gd name="T59" fmla="*/ 61 h 383"/>
                <a:gd name="T60" fmla="*/ 191 w 375"/>
                <a:gd name="T61" fmla="*/ 160 h 383"/>
                <a:gd name="T62" fmla="*/ 298 w 375"/>
                <a:gd name="T63" fmla="*/ 9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5" h="383">
                  <a:moveTo>
                    <a:pt x="298" y="92"/>
                  </a:moveTo>
                  <a:lnTo>
                    <a:pt x="298" y="92"/>
                  </a:lnTo>
                  <a:cubicBezTo>
                    <a:pt x="298" y="107"/>
                    <a:pt x="298" y="115"/>
                    <a:pt x="298" y="122"/>
                  </a:cubicBezTo>
                  <a:cubicBezTo>
                    <a:pt x="306" y="138"/>
                    <a:pt x="313" y="145"/>
                    <a:pt x="329" y="145"/>
                  </a:cubicBezTo>
                  <a:cubicBezTo>
                    <a:pt x="336" y="145"/>
                    <a:pt x="351" y="138"/>
                    <a:pt x="359" y="138"/>
                  </a:cubicBezTo>
                  <a:cubicBezTo>
                    <a:pt x="367" y="138"/>
                    <a:pt x="367" y="145"/>
                    <a:pt x="374" y="145"/>
                  </a:cubicBezTo>
                  <a:lnTo>
                    <a:pt x="374" y="145"/>
                  </a:lnTo>
                  <a:cubicBezTo>
                    <a:pt x="367" y="168"/>
                    <a:pt x="367" y="191"/>
                    <a:pt x="351" y="206"/>
                  </a:cubicBezTo>
                  <a:cubicBezTo>
                    <a:pt x="344" y="214"/>
                    <a:pt x="329" y="206"/>
                    <a:pt x="321" y="206"/>
                  </a:cubicBezTo>
                  <a:cubicBezTo>
                    <a:pt x="306" y="214"/>
                    <a:pt x="306" y="237"/>
                    <a:pt x="290" y="237"/>
                  </a:cubicBezTo>
                  <a:cubicBezTo>
                    <a:pt x="275" y="245"/>
                    <a:pt x="252" y="229"/>
                    <a:pt x="229" y="245"/>
                  </a:cubicBezTo>
                  <a:cubicBezTo>
                    <a:pt x="214" y="245"/>
                    <a:pt x="222" y="267"/>
                    <a:pt x="206" y="275"/>
                  </a:cubicBezTo>
                  <a:cubicBezTo>
                    <a:pt x="191" y="290"/>
                    <a:pt x="161" y="290"/>
                    <a:pt x="138" y="306"/>
                  </a:cubicBezTo>
                  <a:cubicBezTo>
                    <a:pt x="138" y="313"/>
                    <a:pt x="145" y="321"/>
                    <a:pt x="145" y="328"/>
                  </a:cubicBezTo>
                  <a:lnTo>
                    <a:pt x="145" y="328"/>
                  </a:lnTo>
                  <a:cubicBezTo>
                    <a:pt x="138" y="344"/>
                    <a:pt x="138" y="367"/>
                    <a:pt x="115" y="374"/>
                  </a:cubicBezTo>
                  <a:cubicBezTo>
                    <a:pt x="107" y="382"/>
                    <a:pt x="92" y="359"/>
                    <a:pt x="84" y="351"/>
                  </a:cubicBezTo>
                  <a:cubicBezTo>
                    <a:pt x="76" y="328"/>
                    <a:pt x="76" y="306"/>
                    <a:pt x="69" y="290"/>
                  </a:cubicBezTo>
                  <a:cubicBezTo>
                    <a:pt x="54" y="267"/>
                    <a:pt x="23" y="267"/>
                    <a:pt x="15" y="252"/>
                  </a:cubicBezTo>
                  <a:cubicBezTo>
                    <a:pt x="0" y="229"/>
                    <a:pt x="0" y="199"/>
                    <a:pt x="0" y="168"/>
                  </a:cubicBezTo>
                  <a:lnTo>
                    <a:pt x="0" y="168"/>
                  </a:lnTo>
                  <a:cubicBezTo>
                    <a:pt x="15" y="168"/>
                    <a:pt x="38" y="168"/>
                    <a:pt x="54" y="153"/>
                  </a:cubicBezTo>
                  <a:cubicBezTo>
                    <a:pt x="61" y="138"/>
                    <a:pt x="38" y="122"/>
                    <a:pt x="38" y="107"/>
                  </a:cubicBezTo>
                  <a:cubicBezTo>
                    <a:pt x="46" y="76"/>
                    <a:pt x="69" y="53"/>
                    <a:pt x="84" y="31"/>
                  </a:cubicBezTo>
                  <a:lnTo>
                    <a:pt x="84" y="31"/>
                  </a:lnTo>
                  <a:cubicBezTo>
                    <a:pt x="99" y="38"/>
                    <a:pt x="107" y="53"/>
                    <a:pt x="122" y="61"/>
                  </a:cubicBezTo>
                  <a:cubicBezTo>
                    <a:pt x="130" y="61"/>
                    <a:pt x="138" y="53"/>
                    <a:pt x="145" y="46"/>
                  </a:cubicBezTo>
                  <a:cubicBezTo>
                    <a:pt x="153" y="31"/>
                    <a:pt x="138" y="0"/>
                    <a:pt x="145" y="8"/>
                  </a:cubicBezTo>
                  <a:cubicBezTo>
                    <a:pt x="176" y="15"/>
                    <a:pt x="183" y="38"/>
                    <a:pt x="206" y="61"/>
                  </a:cubicBezTo>
                  <a:lnTo>
                    <a:pt x="206" y="61"/>
                  </a:lnTo>
                  <a:cubicBezTo>
                    <a:pt x="199" y="84"/>
                    <a:pt x="191" y="122"/>
                    <a:pt x="191" y="160"/>
                  </a:cubicBezTo>
                  <a:cubicBezTo>
                    <a:pt x="206" y="160"/>
                    <a:pt x="252" y="130"/>
                    <a:pt x="298" y="9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21" name="Freeform 173"/>
            <p:cNvSpPr>
              <a:spLocks noChangeArrowheads="1"/>
            </p:cNvSpPr>
            <p:nvPr/>
          </p:nvSpPr>
          <p:spPr bwMode="auto">
            <a:xfrm>
              <a:off x="4292321" y="5861050"/>
              <a:ext cx="288906" cy="247650"/>
            </a:xfrm>
            <a:custGeom>
              <a:avLst/>
              <a:gdLst>
                <a:gd name="T0" fmla="*/ 306 w 803"/>
                <a:gd name="T1" fmla="*/ 672 h 689"/>
                <a:gd name="T2" fmla="*/ 306 w 803"/>
                <a:gd name="T3" fmla="*/ 672 h 689"/>
                <a:gd name="T4" fmla="*/ 344 w 803"/>
                <a:gd name="T5" fmla="*/ 657 h 689"/>
                <a:gd name="T6" fmla="*/ 336 w 803"/>
                <a:gd name="T7" fmla="*/ 619 h 689"/>
                <a:gd name="T8" fmla="*/ 367 w 803"/>
                <a:gd name="T9" fmla="*/ 611 h 689"/>
                <a:gd name="T10" fmla="*/ 413 w 803"/>
                <a:gd name="T11" fmla="*/ 634 h 689"/>
                <a:gd name="T12" fmla="*/ 443 w 803"/>
                <a:gd name="T13" fmla="*/ 596 h 689"/>
                <a:gd name="T14" fmla="*/ 565 w 803"/>
                <a:gd name="T15" fmla="*/ 565 h 689"/>
                <a:gd name="T16" fmla="*/ 558 w 803"/>
                <a:gd name="T17" fmla="*/ 550 h 689"/>
                <a:gd name="T18" fmla="*/ 642 w 803"/>
                <a:gd name="T19" fmla="*/ 527 h 689"/>
                <a:gd name="T20" fmla="*/ 718 w 803"/>
                <a:gd name="T21" fmla="*/ 573 h 689"/>
                <a:gd name="T22" fmla="*/ 718 w 803"/>
                <a:gd name="T23" fmla="*/ 573 h 689"/>
                <a:gd name="T24" fmla="*/ 772 w 803"/>
                <a:gd name="T25" fmla="*/ 558 h 689"/>
                <a:gd name="T26" fmla="*/ 756 w 803"/>
                <a:gd name="T27" fmla="*/ 512 h 689"/>
                <a:gd name="T28" fmla="*/ 802 w 803"/>
                <a:gd name="T29" fmla="*/ 436 h 689"/>
                <a:gd name="T30" fmla="*/ 802 w 803"/>
                <a:gd name="T31" fmla="*/ 436 h 689"/>
                <a:gd name="T32" fmla="*/ 787 w 803"/>
                <a:gd name="T33" fmla="*/ 413 h 689"/>
                <a:gd name="T34" fmla="*/ 695 w 803"/>
                <a:gd name="T35" fmla="*/ 405 h 689"/>
                <a:gd name="T36" fmla="*/ 672 w 803"/>
                <a:gd name="T37" fmla="*/ 352 h 689"/>
                <a:gd name="T38" fmla="*/ 718 w 803"/>
                <a:gd name="T39" fmla="*/ 260 h 689"/>
                <a:gd name="T40" fmla="*/ 665 w 803"/>
                <a:gd name="T41" fmla="*/ 153 h 689"/>
                <a:gd name="T42" fmla="*/ 649 w 803"/>
                <a:gd name="T43" fmla="*/ 99 h 689"/>
                <a:gd name="T44" fmla="*/ 627 w 803"/>
                <a:gd name="T45" fmla="*/ 61 h 689"/>
                <a:gd name="T46" fmla="*/ 627 w 803"/>
                <a:gd name="T47" fmla="*/ 61 h 689"/>
                <a:gd name="T48" fmla="*/ 604 w 803"/>
                <a:gd name="T49" fmla="*/ 16 h 689"/>
                <a:gd name="T50" fmla="*/ 558 w 803"/>
                <a:gd name="T51" fmla="*/ 8 h 689"/>
                <a:gd name="T52" fmla="*/ 489 w 803"/>
                <a:gd name="T53" fmla="*/ 23 h 689"/>
                <a:gd name="T54" fmla="*/ 428 w 803"/>
                <a:gd name="T55" fmla="*/ 69 h 689"/>
                <a:gd name="T56" fmla="*/ 367 w 803"/>
                <a:gd name="T57" fmla="*/ 54 h 689"/>
                <a:gd name="T58" fmla="*/ 375 w 803"/>
                <a:gd name="T59" fmla="*/ 69 h 689"/>
                <a:gd name="T60" fmla="*/ 298 w 803"/>
                <a:gd name="T61" fmla="*/ 69 h 689"/>
                <a:gd name="T62" fmla="*/ 237 w 803"/>
                <a:gd name="T63" fmla="*/ 46 h 689"/>
                <a:gd name="T64" fmla="*/ 191 w 803"/>
                <a:gd name="T65" fmla="*/ 99 h 689"/>
                <a:gd name="T66" fmla="*/ 130 w 803"/>
                <a:gd name="T67" fmla="*/ 92 h 689"/>
                <a:gd name="T68" fmla="*/ 31 w 803"/>
                <a:gd name="T69" fmla="*/ 92 h 689"/>
                <a:gd name="T70" fmla="*/ 31 w 803"/>
                <a:gd name="T71" fmla="*/ 92 h 689"/>
                <a:gd name="T72" fmla="*/ 46 w 803"/>
                <a:gd name="T73" fmla="*/ 153 h 689"/>
                <a:gd name="T74" fmla="*/ 38 w 803"/>
                <a:gd name="T75" fmla="*/ 206 h 689"/>
                <a:gd name="T76" fmla="*/ 0 w 803"/>
                <a:gd name="T77" fmla="*/ 283 h 689"/>
                <a:gd name="T78" fmla="*/ 0 w 803"/>
                <a:gd name="T79" fmla="*/ 283 h 689"/>
                <a:gd name="T80" fmla="*/ 38 w 803"/>
                <a:gd name="T81" fmla="*/ 359 h 689"/>
                <a:gd name="T82" fmla="*/ 145 w 803"/>
                <a:gd name="T83" fmla="*/ 458 h 689"/>
                <a:gd name="T84" fmla="*/ 115 w 803"/>
                <a:gd name="T85" fmla="*/ 688 h 689"/>
                <a:gd name="T86" fmla="*/ 115 w 803"/>
                <a:gd name="T87" fmla="*/ 688 h 689"/>
                <a:gd name="T88" fmla="*/ 275 w 803"/>
                <a:gd name="T89" fmla="*/ 627 h 689"/>
                <a:gd name="T90" fmla="*/ 306 w 803"/>
                <a:gd name="T91" fmla="*/ 672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3" h="689">
                  <a:moveTo>
                    <a:pt x="306" y="672"/>
                  </a:moveTo>
                  <a:lnTo>
                    <a:pt x="306" y="672"/>
                  </a:lnTo>
                  <a:cubicBezTo>
                    <a:pt x="321" y="665"/>
                    <a:pt x="336" y="665"/>
                    <a:pt x="344" y="657"/>
                  </a:cubicBezTo>
                  <a:cubicBezTo>
                    <a:pt x="352" y="642"/>
                    <a:pt x="329" y="627"/>
                    <a:pt x="336" y="619"/>
                  </a:cubicBezTo>
                  <a:cubicBezTo>
                    <a:pt x="336" y="611"/>
                    <a:pt x="359" y="611"/>
                    <a:pt x="367" y="611"/>
                  </a:cubicBezTo>
                  <a:cubicBezTo>
                    <a:pt x="382" y="611"/>
                    <a:pt x="397" y="634"/>
                    <a:pt x="413" y="634"/>
                  </a:cubicBezTo>
                  <a:cubicBezTo>
                    <a:pt x="428" y="627"/>
                    <a:pt x="428" y="604"/>
                    <a:pt x="443" y="596"/>
                  </a:cubicBezTo>
                  <a:cubicBezTo>
                    <a:pt x="481" y="581"/>
                    <a:pt x="527" y="588"/>
                    <a:pt x="565" y="565"/>
                  </a:cubicBezTo>
                  <a:cubicBezTo>
                    <a:pt x="573" y="565"/>
                    <a:pt x="550" y="550"/>
                    <a:pt x="558" y="550"/>
                  </a:cubicBezTo>
                  <a:cubicBezTo>
                    <a:pt x="588" y="535"/>
                    <a:pt x="611" y="527"/>
                    <a:pt x="642" y="527"/>
                  </a:cubicBezTo>
                  <a:cubicBezTo>
                    <a:pt x="672" y="535"/>
                    <a:pt x="688" y="558"/>
                    <a:pt x="718" y="573"/>
                  </a:cubicBezTo>
                  <a:lnTo>
                    <a:pt x="718" y="573"/>
                  </a:lnTo>
                  <a:cubicBezTo>
                    <a:pt x="733" y="573"/>
                    <a:pt x="756" y="573"/>
                    <a:pt x="772" y="558"/>
                  </a:cubicBezTo>
                  <a:cubicBezTo>
                    <a:pt x="779" y="543"/>
                    <a:pt x="756" y="527"/>
                    <a:pt x="756" y="512"/>
                  </a:cubicBezTo>
                  <a:cubicBezTo>
                    <a:pt x="764" y="481"/>
                    <a:pt x="787" y="458"/>
                    <a:pt x="802" y="436"/>
                  </a:cubicBezTo>
                  <a:lnTo>
                    <a:pt x="802" y="436"/>
                  </a:lnTo>
                  <a:cubicBezTo>
                    <a:pt x="794" y="428"/>
                    <a:pt x="794" y="420"/>
                    <a:pt x="787" y="413"/>
                  </a:cubicBezTo>
                  <a:cubicBezTo>
                    <a:pt x="756" y="405"/>
                    <a:pt x="718" y="428"/>
                    <a:pt x="695" y="405"/>
                  </a:cubicBezTo>
                  <a:cubicBezTo>
                    <a:pt x="672" y="397"/>
                    <a:pt x="672" y="367"/>
                    <a:pt x="672" y="352"/>
                  </a:cubicBezTo>
                  <a:cubicBezTo>
                    <a:pt x="680" y="321"/>
                    <a:pt x="726" y="298"/>
                    <a:pt x="718" y="260"/>
                  </a:cubicBezTo>
                  <a:cubicBezTo>
                    <a:pt x="718" y="222"/>
                    <a:pt x="680" y="191"/>
                    <a:pt x="665" y="153"/>
                  </a:cubicBezTo>
                  <a:cubicBezTo>
                    <a:pt x="657" y="138"/>
                    <a:pt x="657" y="115"/>
                    <a:pt x="649" y="99"/>
                  </a:cubicBezTo>
                  <a:cubicBezTo>
                    <a:pt x="642" y="84"/>
                    <a:pt x="634" y="77"/>
                    <a:pt x="627" y="61"/>
                  </a:cubicBezTo>
                  <a:lnTo>
                    <a:pt x="627" y="61"/>
                  </a:lnTo>
                  <a:cubicBezTo>
                    <a:pt x="619" y="46"/>
                    <a:pt x="619" y="23"/>
                    <a:pt x="604" y="16"/>
                  </a:cubicBezTo>
                  <a:cubicBezTo>
                    <a:pt x="588" y="0"/>
                    <a:pt x="573" y="8"/>
                    <a:pt x="558" y="8"/>
                  </a:cubicBezTo>
                  <a:cubicBezTo>
                    <a:pt x="535" y="16"/>
                    <a:pt x="512" y="16"/>
                    <a:pt x="489" y="23"/>
                  </a:cubicBezTo>
                  <a:lnTo>
                    <a:pt x="428" y="69"/>
                  </a:lnTo>
                  <a:cubicBezTo>
                    <a:pt x="420" y="69"/>
                    <a:pt x="367" y="54"/>
                    <a:pt x="367" y="54"/>
                  </a:cubicBezTo>
                  <a:cubicBezTo>
                    <a:pt x="367" y="61"/>
                    <a:pt x="382" y="69"/>
                    <a:pt x="375" y="69"/>
                  </a:cubicBezTo>
                  <a:cubicBezTo>
                    <a:pt x="352" y="77"/>
                    <a:pt x="329" y="69"/>
                    <a:pt x="298" y="69"/>
                  </a:cubicBezTo>
                  <a:cubicBezTo>
                    <a:pt x="283" y="61"/>
                    <a:pt x="260" y="39"/>
                    <a:pt x="237" y="46"/>
                  </a:cubicBezTo>
                  <a:cubicBezTo>
                    <a:pt x="214" y="54"/>
                    <a:pt x="214" y="92"/>
                    <a:pt x="191" y="99"/>
                  </a:cubicBezTo>
                  <a:cubicBezTo>
                    <a:pt x="168" y="107"/>
                    <a:pt x="153" y="92"/>
                    <a:pt x="130" y="92"/>
                  </a:cubicBezTo>
                  <a:cubicBezTo>
                    <a:pt x="100" y="84"/>
                    <a:pt x="61" y="92"/>
                    <a:pt x="31" y="92"/>
                  </a:cubicBezTo>
                  <a:lnTo>
                    <a:pt x="31" y="92"/>
                  </a:lnTo>
                  <a:cubicBezTo>
                    <a:pt x="38" y="115"/>
                    <a:pt x="46" y="138"/>
                    <a:pt x="46" y="153"/>
                  </a:cubicBezTo>
                  <a:cubicBezTo>
                    <a:pt x="46" y="168"/>
                    <a:pt x="38" y="191"/>
                    <a:pt x="38" y="206"/>
                  </a:cubicBezTo>
                  <a:cubicBezTo>
                    <a:pt x="23" y="229"/>
                    <a:pt x="15" y="260"/>
                    <a:pt x="0" y="283"/>
                  </a:cubicBezTo>
                  <a:lnTo>
                    <a:pt x="0" y="283"/>
                  </a:lnTo>
                  <a:cubicBezTo>
                    <a:pt x="15" y="306"/>
                    <a:pt x="23" y="336"/>
                    <a:pt x="38" y="359"/>
                  </a:cubicBezTo>
                  <a:cubicBezTo>
                    <a:pt x="69" y="397"/>
                    <a:pt x="130" y="413"/>
                    <a:pt x="145" y="458"/>
                  </a:cubicBezTo>
                  <a:cubicBezTo>
                    <a:pt x="161" y="535"/>
                    <a:pt x="122" y="611"/>
                    <a:pt x="115" y="688"/>
                  </a:cubicBezTo>
                  <a:lnTo>
                    <a:pt x="115" y="688"/>
                  </a:lnTo>
                  <a:cubicBezTo>
                    <a:pt x="168" y="665"/>
                    <a:pt x="222" y="627"/>
                    <a:pt x="275" y="627"/>
                  </a:cubicBezTo>
                  <a:cubicBezTo>
                    <a:pt x="290" y="619"/>
                    <a:pt x="290" y="657"/>
                    <a:pt x="306" y="67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22" name="Freeform 174"/>
            <p:cNvSpPr>
              <a:spLocks noChangeArrowheads="1"/>
            </p:cNvSpPr>
            <p:nvPr/>
          </p:nvSpPr>
          <p:spPr bwMode="auto">
            <a:xfrm>
              <a:off x="4517731" y="5875339"/>
              <a:ext cx="130167" cy="153987"/>
            </a:xfrm>
            <a:custGeom>
              <a:avLst/>
              <a:gdLst>
                <a:gd name="T0" fmla="*/ 297 w 360"/>
                <a:gd name="T1" fmla="*/ 427 h 428"/>
                <a:gd name="T2" fmla="*/ 297 w 360"/>
                <a:gd name="T3" fmla="*/ 427 h 428"/>
                <a:gd name="T4" fmla="*/ 236 w 360"/>
                <a:gd name="T5" fmla="*/ 374 h 428"/>
                <a:gd name="T6" fmla="*/ 236 w 360"/>
                <a:gd name="T7" fmla="*/ 412 h 428"/>
                <a:gd name="T8" fmla="*/ 213 w 360"/>
                <a:gd name="T9" fmla="*/ 427 h 428"/>
                <a:gd name="T10" fmla="*/ 175 w 360"/>
                <a:gd name="T11" fmla="*/ 397 h 428"/>
                <a:gd name="T12" fmla="*/ 175 w 360"/>
                <a:gd name="T13" fmla="*/ 397 h 428"/>
                <a:gd name="T14" fmla="*/ 160 w 360"/>
                <a:gd name="T15" fmla="*/ 374 h 428"/>
                <a:gd name="T16" fmla="*/ 68 w 360"/>
                <a:gd name="T17" fmla="*/ 366 h 428"/>
                <a:gd name="T18" fmla="*/ 45 w 360"/>
                <a:gd name="T19" fmla="*/ 313 h 428"/>
                <a:gd name="T20" fmla="*/ 91 w 360"/>
                <a:gd name="T21" fmla="*/ 221 h 428"/>
                <a:gd name="T22" fmla="*/ 38 w 360"/>
                <a:gd name="T23" fmla="*/ 114 h 428"/>
                <a:gd name="T24" fmla="*/ 22 w 360"/>
                <a:gd name="T25" fmla="*/ 60 h 428"/>
                <a:gd name="T26" fmla="*/ 0 w 360"/>
                <a:gd name="T27" fmla="*/ 22 h 428"/>
                <a:gd name="T28" fmla="*/ 0 w 360"/>
                <a:gd name="T29" fmla="*/ 22 h 428"/>
                <a:gd name="T30" fmla="*/ 61 w 360"/>
                <a:gd name="T31" fmla="*/ 15 h 428"/>
                <a:gd name="T32" fmla="*/ 76 w 360"/>
                <a:gd name="T33" fmla="*/ 22 h 428"/>
                <a:gd name="T34" fmla="*/ 91 w 360"/>
                <a:gd name="T35" fmla="*/ 7 h 428"/>
                <a:gd name="T36" fmla="*/ 137 w 360"/>
                <a:gd name="T37" fmla="*/ 0 h 428"/>
                <a:gd name="T38" fmla="*/ 137 w 360"/>
                <a:gd name="T39" fmla="*/ 0 h 428"/>
                <a:gd name="T40" fmla="*/ 145 w 360"/>
                <a:gd name="T41" fmla="*/ 38 h 428"/>
                <a:gd name="T42" fmla="*/ 175 w 360"/>
                <a:gd name="T43" fmla="*/ 68 h 428"/>
                <a:gd name="T44" fmla="*/ 198 w 360"/>
                <a:gd name="T45" fmla="*/ 45 h 428"/>
                <a:gd name="T46" fmla="*/ 206 w 360"/>
                <a:gd name="T47" fmla="*/ 76 h 428"/>
                <a:gd name="T48" fmla="*/ 236 w 360"/>
                <a:gd name="T49" fmla="*/ 53 h 428"/>
                <a:gd name="T50" fmla="*/ 259 w 360"/>
                <a:gd name="T51" fmla="*/ 68 h 428"/>
                <a:gd name="T52" fmla="*/ 297 w 360"/>
                <a:gd name="T53" fmla="*/ 53 h 428"/>
                <a:gd name="T54" fmla="*/ 336 w 360"/>
                <a:gd name="T55" fmla="*/ 76 h 428"/>
                <a:gd name="T56" fmla="*/ 336 w 360"/>
                <a:gd name="T57" fmla="*/ 76 h 428"/>
                <a:gd name="T58" fmla="*/ 305 w 360"/>
                <a:gd name="T59" fmla="*/ 99 h 428"/>
                <a:gd name="T60" fmla="*/ 305 w 360"/>
                <a:gd name="T61" fmla="*/ 122 h 428"/>
                <a:gd name="T62" fmla="*/ 320 w 360"/>
                <a:gd name="T63" fmla="*/ 144 h 428"/>
                <a:gd name="T64" fmla="*/ 297 w 360"/>
                <a:gd name="T65" fmla="*/ 229 h 428"/>
                <a:gd name="T66" fmla="*/ 320 w 360"/>
                <a:gd name="T67" fmla="*/ 244 h 428"/>
                <a:gd name="T68" fmla="*/ 359 w 360"/>
                <a:gd name="T69" fmla="*/ 320 h 428"/>
                <a:gd name="T70" fmla="*/ 359 w 360"/>
                <a:gd name="T71" fmla="*/ 320 h 428"/>
                <a:gd name="T72" fmla="*/ 297 w 360"/>
                <a:gd name="T73" fmla="*/ 42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428">
                  <a:moveTo>
                    <a:pt x="297" y="427"/>
                  </a:moveTo>
                  <a:lnTo>
                    <a:pt x="297" y="427"/>
                  </a:lnTo>
                  <a:cubicBezTo>
                    <a:pt x="274" y="404"/>
                    <a:pt x="267" y="381"/>
                    <a:pt x="236" y="374"/>
                  </a:cubicBezTo>
                  <a:cubicBezTo>
                    <a:pt x="229" y="366"/>
                    <a:pt x="244" y="397"/>
                    <a:pt x="236" y="412"/>
                  </a:cubicBezTo>
                  <a:cubicBezTo>
                    <a:pt x="229" y="419"/>
                    <a:pt x="221" y="427"/>
                    <a:pt x="213" y="427"/>
                  </a:cubicBezTo>
                  <a:cubicBezTo>
                    <a:pt x="198" y="419"/>
                    <a:pt x="190" y="404"/>
                    <a:pt x="175" y="397"/>
                  </a:cubicBezTo>
                  <a:lnTo>
                    <a:pt x="175" y="397"/>
                  </a:lnTo>
                  <a:cubicBezTo>
                    <a:pt x="167" y="389"/>
                    <a:pt x="167" y="381"/>
                    <a:pt x="160" y="374"/>
                  </a:cubicBezTo>
                  <a:cubicBezTo>
                    <a:pt x="129" y="366"/>
                    <a:pt x="91" y="389"/>
                    <a:pt x="68" y="366"/>
                  </a:cubicBezTo>
                  <a:cubicBezTo>
                    <a:pt x="45" y="358"/>
                    <a:pt x="45" y="328"/>
                    <a:pt x="45" y="313"/>
                  </a:cubicBezTo>
                  <a:cubicBezTo>
                    <a:pt x="53" y="282"/>
                    <a:pt x="99" y="259"/>
                    <a:pt x="91" y="221"/>
                  </a:cubicBezTo>
                  <a:cubicBezTo>
                    <a:pt x="91" y="183"/>
                    <a:pt x="53" y="152"/>
                    <a:pt x="38" y="114"/>
                  </a:cubicBezTo>
                  <a:cubicBezTo>
                    <a:pt x="30" y="99"/>
                    <a:pt x="30" y="76"/>
                    <a:pt x="22" y="60"/>
                  </a:cubicBezTo>
                  <a:cubicBezTo>
                    <a:pt x="15" y="45"/>
                    <a:pt x="7" y="38"/>
                    <a:pt x="0" y="22"/>
                  </a:cubicBezTo>
                  <a:lnTo>
                    <a:pt x="0" y="22"/>
                  </a:lnTo>
                  <a:cubicBezTo>
                    <a:pt x="22" y="15"/>
                    <a:pt x="38" y="7"/>
                    <a:pt x="61" y="15"/>
                  </a:cubicBezTo>
                  <a:cubicBezTo>
                    <a:pt x="68" y="15"/>
                    <a:pt x="68" y="30"/>
                    <a:pt x="76" y="22"/>
                  </a:cubicBezTo>
                  <a:cubicBezTo>
                    <a:pt x="84" y="22"/>
                    <a:pt x="84" y="7"/>
                    <a:pt x="91" y="7"/>
                  </a:cubicBezTo>
                  <a:cubicBezTo>
                    <a:pt x="106" y="0"/>
                    <a:pt x="122" y="0"/>
                    <a:pt x="137" y="0"/>
                  </a:cubicBezTo>
                  <a:lnTo>
                    <a:pt x="137" y="0"/>
                  </a:lnTo>
                  <a:cubicBezTo>
                    <a:pt x="137" y="7"/>
                    <a:pt x="137" y="22"/>
                    <a:pt x="145" y="38"/>
                  </a:cubicBezTo>
                  <a:cubicBezTo>
                    <a:pt x="152" y="53"/>
                    <a:pt x="160" y="68"/>
                    <a:pt x="175" y="68"/>
                  </a:cubicBezTo>
                  <a:cubicBezTo>
                    <a:pt x="183" y="68"/>
                    <a:pt x="190" y="53"/>
                    <a:pt x="198" y="45"/>
                  </a:cubicBezTo>
                  <a:cubicBezTo>
                    <a:pt x="198" y="45"/>
                    <a:pt x="198" y="76"/>
                    <a:pt x="206" y="76"/>
                  </a:cubicBezTo>
                  <a:cubicBezTo>
                    <a:pt x="206" y="68"/>
                    <a:pt x="236" y="53"/>
                    <a:pt x="236" y="53"/>
                  </a:cubicBezTo>
                  <a:cubicBezTo>
                    <a:pt x="244" y="60"/>
                    <a:pt x="252" y="68"/>
                    <a:pt x="259" y="68"/>
                  </a:cubicBezTo>
                  <a:cubicBezTo>
                    <a:pt x="274" y="68"/>
                    <a:pt x="290" y="45"/>
                    <a:pt x="297" y="53"/>
                  </a:cubicBezTo>
                  <a:cubicBezTo>
                    <a:pt x="313" y="53"/>
                    <a:pt x="320" y="68"/>
                    <a:pt x="336" y="76"/>
                  </a:cubicBezTo>
                  <a:lnTo>
                    <a:pt x="336" y="76"/>
                  </a:lnTo>
                  <a:cubicBezTo>
                    <a:pt x="320" y="83"/>
                    <a:pt x="313" y="91"/>
                    <a:pt x="305" y="99"/>
                  </a:cubicBezTo>
                  <a:cubicBezTo>
                    <a:pt x="297" y="106"/>
                    <a:pt x="305" y="114"/>
                    <a:pt x="305" y="122"/>
                  </a:cubicBezTo>
                  <a:cubicBezTo>
                    <a:pt x="305" y="129"/>
                    <a:pt x="320" y="137"/>
                    <a:pt x="320" y="144"/>
                  </a:cubicBezTo>
                  <a:cubicBezTo>
                    <a:pt x="313" y="175"/>
                    <a:pt x="297" y="198"/>
                    <a:pt x="297" y="229"/>
                  </a:cubicBezTo>
                  <a:cubicBezTo>
                    <a:pt x="297" y="236"/>
                    <a:pt x="320" y="236"/>
                    <a:pt x="320" y="244"/>
                  </a:cubicBezTo>
                  <a:cubicBezTo>
                    <a:pt x="336" y="267"/>
                    <a:pt x="343" y="297"/>
                    <a:pt x="359" y="320"/>
                  </a:cubicBezTo>
                  <a:lnTo>
                    <a:pt x="359" y="320"/>
                  </a:lnTo>
                  <a:cubicBezTo>
                    <a:pt x="328" y="351"/>
                    <a:pt x="305" y="381"/>
                    <a:pt x="297" y="42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23" name="Freeform 175"/>
            <p:cNvSpPr>
              <a:spLocks noChangeArrowheads="1"/>
            </p:cNvSpPr>
            <p:nvPr/>
          </p:nvSpPr>
          <p:spPr bwMode="auto">
            <a:xfrm>
              <a:off x="3998653" y="5929314"/>
              <a:ext cx="352402" cy="206375"/>
            </a:xfrm>
            <a:custGeom>
              <a:avLst/>
              <a:gdLst>
                <a:gd name="T0" fmla="*/ 817 w 979"/>
                <a:gd name="T1" fmla="*/ 92 h 574"/>
                <a:gd name="T2" fmla="*/ 817 w 979"/>
                <a:gd name="T3" fmla="*/ 92 h 574"/>
                <a:gd name="T4" fmla="*/ 855 w 979"/>
                <a:gd name="T5" fmla="*/ 168 h 574"/>
                <a:gd name="T6" fmla="*/ 962 w 979"/>
                <a:gd name="T7" fmla="*/ 267 h 574"/>
                <a:gd name="T8" fmla="*/ 932 w 979"/>
                <a:gd name="T9" fmla="*/ 497 h 574"/>
                <a:gd name="T10" fmla="*/ 932 w 979"/>
                <a:gd name="T11" fmla="*/ 497 h 574"/>
                <a:gd name="T12" fmla="*/ 748 w 979"/>
                <a:gd name="T13" fmla="*/ 573 h 574"/>
                <a:gd name="T14" fmla="*/ 748 w 979"/>
                <a:gd name="T15" fmla="*/ 573 h 574"/>
                <a:gd name="T16" fmla="*/ 642 w 979"/>
                <a:gd name="T17" fmla="*/ 504 h 574"/>
                <a:gd name="T18" fmla="*/ 603 w 979"/>
                <a:gd name="T19" fmla="*/ 489 h 574"/>
                <a:gd name="T20" fmla="*/ 596 w 979"/>
                <a:gd name="T21" fmla="*/ 512 h 574"/>
                <a:gd name="T22" fmla="*/ 550 w 979"/>
                <a:gd name="T23" fmla="*/ 512 h 574"/>
                <a:gd name="T24" fmla="*/ 512 w 979"/>
                <a:gd name="T25" fmla="*/ 497 h 574"/>
                <a:gd name="T26" fmla="*/ 481 w 979"/>
                <a:gd name="T27" fmla="*/ 542 h 574"/>
                <a:gd name="T28" fmla="*/ 443 w 979"/>
                <a:gd name="T29" fmla="*/ 481 h 574"/>
                <a:gd name="T30" fmla="*/ 374 w 979"/>
                <a:gd name="T31" fmla="*/ 497 h 574"/>
                <a:gd name="T32" fmla="*/ 344 w 979"/>
                <a:gd name="T33" fmla="*/ 489 h 574"/>
                <a:gd name="T34" fmla="*/ 313 w 979"/>
                <a:gd name="T35" fmla="*/ 466 h 574"/>
                <a:gd name="T36" fmla="*/ 237 w 979"/>
                <a:gd name="T37" fmla="*/ 489 h 574"/>
                <a:gd name="T38" fmla="*/ 175 w 979"/>
                <a:gd name="T39" fmla="*/ 497 h 574"/>
                <a:gd name="T40" fmla="*/ 107 w 979"/>
                <a:gd name="T41" fmla="*/ 481 h 574"/>
                <a:gd name="T42" fmla="*/ 76 w 979"/>
                <a:gd name="T43" fmla="*/ 466 h 574"/>
                <a:gd name="T44" fmla="*/ 76 w 979"/>
                <a:gd name="T45" fmla="*/ 466 h 574"/>
                <a:gd name="T46" fmla="*/ 99 w 979"/>
                <a:gd name="T47" fmla="*/ 390 h 574"/>
                <a:gd name="T48" fmla="*/ 38 w 979"/>
                <a:gd name="T49" fmla="*/ 275 h 574"/>
                <a:gd name="T50" fmla="*/ 69 w 979"/>
                <a:gd name="T51" fmla="*/ 237 h 574"/>
                <a:gd name="T52" fmla="*/ 23 w 979"/>
                <a:gd name="T53" fmla="*/ 191 h 574"/>
                <a:gd name="T54" fmla="*/ 31 w 979"/>
                <a:gd name="T55" fmla="*/ 122 h 574"/>
                <a:gd name="T56" fmla="*/ 15 w 979"/>
                <a:gd name="T57" fmla="*/ 46 h 574"/>
                <a:gd name="T58" fmla="*/ 69 w 979"/>
                <a:gd name="T59" fmla="*/ 15 h 574"/>
                <a:gd name="T60" fmla="*/ 69 w 979"/>
                <a:gd name="T61" fmla="*/ 15 h 574"/>
                <a:gd name="T62" fmla="*/ 145 w 979"/>
                <a:gd name="T63" fmla="*/ 54 h 574"/>
                <a:gd name="T64" fmla="*/ 214 w 979"/>
                <a:gd name="T65" fmla="*/ 61 h 574"/>
                <a:gd name="T66" fmla="*/ 306 w 979"/>
                <a:gd name="T67" fmla="*/ 8 h 574"/>
                <a:gd name="T68" fmla="*/ 374 w 979"/>
                <a:gd name="T69" fmla="*/ 46 h 574"/>
                <a:gd name="T70" fmla="*/ 382 w 979"/>
                <a:gd name="T71" fmla="*/ 8 h 574"/>
                <a:gd name="T72" fmla="*/ 405 w 979"/>
                <a:gd name="T73" fmla="*/ 8 h 574"/>
                <a:gd name="T74" fmla="*/ 466 w 979"/>
                <a:gd name="T75" fmla="*/ 107 h 574"/>
                <a:gd name="T76" fmla="*/ 527 w 979"/>
                <a:gd name="T77" fmla="*/ 145 h 574"/>
                <a:gd name="T78" fmla="*/ 588 w 979"/>
                <a:gd name="T79" fmla="*/ 115 h 574"/>
                <a:gd name="T80" fmla="*/ 664 w 979"/>
                <a:gd name="T81" fmla="*/ 77 h 574"/>
                <a:gd name="T82" fmla="*/ 710 w 979"/>
                <a:gd name="T83" fmla="*/ 92 h 574"/>
                <a:gd name="T84" fmla="*/ 733 w 979"/>
                <a:gd name="T85" fmla="*/ 77 h 574"/>
                <a:gd name="T86" fmla="*/ 817 w 979"/>
                <a:gd name="T87" fmla="*/ 92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79" h="574">
                  <a:moveTo>
                    <a:pt x="817" y="92"/>
                  </a:moveTo>
                  <a:lnTo>
                    <a:pt x="817" y="92"/>
                  </a:lnTo>
                  <a:cubicBezTo>
                    <a:pt x="832" y="115"/>
                    <a:pt x="840" y="145"/>
                    <a:pt x="855" y="168"/>
                  </a:cubicBezTo>
                  <a:cubicBezTo>
                    <a:pt x="886" y="206"/>
                    <a:pt x="947" y="222"/>
                    <a:pt x="962" y="267"/>
                  </a:cubicBezTo>
                  <a:cubicBezTo>
                    <a:pt x="978" y="344"/>
                    <a:pt x="939" y="420"/>
                    <a:pt x="932" y="497"/>
                  </a:cubicBezTo>
                  <a:lnTo>
                    <a:pt x="932" y="497"/>
                  </a:lnTo>
                  <a:cubicBezTo>
                    <a:pt x="748" y="573"/>
                    <a:pt x="748" y="573"/>
                    <a:pt x="748" y="573"/>
                  </a:cubicBezTo>
                  <a:lnTo>
                    <a:pt x="748" y="573"/>
                  </a:lnTo>
                  <a:cubicBezTo>
                    <a:pt x="718" y="550"/>
                    <a:pt x="680" y="520"/>
                    <a:pt x="642" y="504"/>
                  </a:cubicBezTo>
                  <a:cubicBezTo>
                    <a:pt x="626" y="497"/>
                    <a:pt x="611" y="489"/>
                    <a:pt x="603" y="489"/>
                  </a:cubicBezTo>
                  <a:cubicBezTo>
                    <a:pt x="596" y="497"/>
                    <a:pt x="603" y="504"/>
                    <a:pt x="596" y="512"/>
                  </a:cubicBezTo>
                  <a:cubicBezTo>
                    <a:pt x="580" y="512"/>
                    <a:pt x="565" y="512"/>
                    <a:pt x="550" y="512"/>
                  </a:cubicBezTo>
                  <a:cubicBezTo>
                    <a:pt x="535" y="512"/>
                    <a:pt x="527" y="489"/>
                    <a:pt x="512" y="497"/>
                  </a:cubicBezTo>
                  <a:cubicBezTo>
                    <a:pt x="496" y="504"/>
                    <a:pt x="504" y="542"/>
                    <a:pt x="481" y="542"/>
                  </a:cubicBezTo>
                  <a:cubicBezTo>
                    <a:pt x="458" y="535"/>
                    <a:pt x="466" y="489"/>
                    <a:pt x="443" y="481"/>
                  </a:cubicBezTo>
                  <a:cubicBezTo>
                    <a:pt x="420" y="474"/>
                    <a:pt x="397" y="497"/>
                    <a:pt x="374" y="497"/>
                  </a:cubicBezTo>
                  <a:cubicBezTo>
                    <a:pt x="367" y="497"/>
                    <a:pt x="351" y="497"/>
                    <a:pt x="344" y="489"/>
                  </a:cubicBezTo>
                  <a:cubicBezTo>
                    <a:pt x="328" y="481"/>
                    <a:pt x="328" y="466"/>
                    <a:pt x="313" y="466"/>
                  </a:cubicBezTo>
                  <a:cubicBezTo>
                    <a:pt x="290" y="466"/>
                    <a:pt x="260" y="481"/>
                    <a:pt x="237" y="489"/>
                  </a:cubicBezTo>
                  <a:cubicBezTo>
                    <a:pt x="214" y="497"/>
                    <a:pt x="198" y="504"/>
                    <a:pt x="175" y="497"/>
                  </a:cubicBezTo>
                  <a:cubicBezTo>
                    <a:pt x="153" y="497"/>
                    <a:pt x="130" y="489"/>
                    <a:pt x="107" y="481"/>
                  </a:cubicBezTo>
                  <a:cubicBezTo>
                    <a:pt x="99" y="481"/>
                    <a:pt x="92" y="474"/>
                    <a:pt x="76" y="466"/>
                  </a:cubicBezTo>
                  <a:lnTo>
                    <a:pt x="76" y="466"/>
                  </a:lnTo>
                  <a:cubicBezTo>
                    <a:pt x="84" y="443"/>
                    <a:pt x="107" y="420"/>
                    <a:pt x="99" y="390"/>
                  </a:cubicBezTo>
                  <a:cubicBezTo>
                    <a:pt x="92" y="352"/>
                    <a:pt x="53" y="313"/>
                    <a:pt x="38" y="275"/>
                  </a:cubicBezTo>
                  <a:cubicBezTo>
                    <a:pt x="38" y="260"/>
                    <a:pt x="69" y="252"/>
                    <a:pt x="69" y="237"/>
                  </a:cubicBezTo>
                  <a:cubicBezTo>
                    <a:pt x="61" y="222"/>
                    <a:pt x="31" y="214"/>
                    <a:pt x="23" y="191"/>
                  </a:cubicBezTo>
                  <a:cubicBezTo>
                    <a:pt x="15" y="168"/>
                    <a:pt x="31" y="145"/>
                    <a:pt x="31" y="122"/>
                  </a:cubicBezTo>
                  <a:cubicBezTo>
                    <a:pt x="23" y="100"/>
                    <a:pt x="0" y="69"/>
                    <a:pt x="15" y="46"/>
                  </a:cubicBezTo>
                  <a:cubicBezTo>
                    <a:pt x="23" y="31"/>
                    <a:pt x="46" y="23"/>
                    <a:pt x="69" y="15"/>
                  </a:cubicBezTo>
                  <a:lnTo>
                    <a:pt x="69" y="15"/>
                  </a:lnTo>
                  <a:cubicBezTo>
                    <a:pt x="92" y="31"/>
                    <a:pt x="122" y="46"/>
                    <a:pt x="145" y="54"/>
                  </a:cubicBezTo>
                  <a:cubicBezTo>
                    <a:pt x="168" y="61"/>
                    <a:pt x="191" y="69"/>
                    <a:pt x="214" y="61"/>
                  </a:cubicBezTo>
                  <a:cubicBezTo>
                    <a:pt x="244" y="54"/>
                    <a:pt x="267" y="8"/>
                    <a:pt x="306" y="8"/>
                  </a:cubicBezTo>
                  <a:cubicBezTo>
                    <a:pt x="328" y="0"/>
                    <a:pt x="344" y="46"/>
                    <a:pt x="374" y="46"/>
                  </a:cubicBezTo>
                  <a:cubicBezTo>
                    <a:pt x="382" y="46"/>
                    <a:pt x="374" y="15"/>
                    <a:pt x="382" y="8"/>
                  </a:cubicBezTo>
                  <a:cubicBezTo>
                    <a:pt x="382" y="0"/>
                    <a:pt x="397" y="0"/>
                    <a:pt x="405" y="8"/>
                  </a:cubicBezTo>
                  <a:cubicBezTo>
                    <a:pt x="428" y="38"/>
                    <a:pt x="443" y="77"/>
                    <a:pt x="466" y="107"/>
                  </a:cubicBezTo>
                  <a:cubicBezTo>
                    <a:pt x="481" y="122"/>
                    <a:pt x="504" y="145"/>
                    <a:pt x="527" y="145"/>
                  </a:cubicBezTo>
                  <a:cubicBezTo>
                    <a:pt x="550" y="145"/>
                    <a:pt x="573" y="130"/>
                    <a:pt x="588" y="115"/>
                  </a:cubicBezTo>
                  <a:cubicBezTo>
                    <a:pt x="619" y="107"/>
                    <a:pt x="642" y="84"/>
                    <a:pt x="664" y="77"/>
                  </a:cubicBezTo>
                  <a:cubicBezTo>
                    <a:pt x="680" y="77"/>
                    <a:pt x="695" y="92"/>
                    <a:pt x="710" y="92"/>
                  </a:cubicBezTo>
                  <a:cubicBezTo>
                    <a:pt x="718" y="92"/>
                    <a:pt x="725" y="77"/>
                    <a:pt x="733" y="77"/>
                  </a:cubicBezTo>
                  <a:cubicBezTo>
                    <a:pt x="764" y="77"/>
                    <a:pt x="794" y="84"/>
                    <a:pt x="817" y="92"/>
                  </a:cubicBezTo>
                </a:path>
              </a:pathLst>
            </a:custGeom>
            <a:solidFill>
              <a:schemeClr val="accent2"/>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24" name="Freeform 176"/>
            <p:cNvSpPr>
              <a:spLocks noChangeArrowheads="1"/>
            </p:cNvSpPr>
            <p:nvPr/>
          </p:nvSpPr>
          <p:spPr bwMode="auto">
            <a:xfrm>
              <a:off x="4022463" y="5729288"/>
              <a:ext cx="292081" cy="252412"/>
            </a:xfrm>
            <a:custGeom>
              <a:avLst/>
              <a:gdLst>
                <a:gd name="T0" fmla="*/ 0 w 810"/>
                <a:gd name="T1" fmla="*/ 572 h 703"/>
                <a:gd name="T2" fmla="*/ 0 w 810"/>
                <a:gd name="T3" fmla="*/ 572 h 703"/>
                <a:gd name="T4" fmla="*/ 76 w 810"/>
                <a:gd name="T5" fmla="*/ 611 h 703"/>
                <a:gd name="T6" fmla="*/ 145 w 810"/>
                <a:gd name="T7" fmla="*/ 618 h 703"/>
                <a:gd name="T8" fmla="*/ 237 w 810"/>
                <a:gd name="T9" fmla="*/ 565 h 703"/>
                <a:gd name="T10" fmla="*/ 305 w 810"/>
                <a:gd name="T11" fmla="*/ 603 h 703"/>
                <a:gd name="T12" fmla="*/ 313 w 810"/>
                <a:gd name="T13" fmla="*/ 565 h 703"/>
                <a:gd name="T14" fmla="*/ 336 w 810"/>
                <a:gd name="T15" fmla="*/ 565 h 703"/>
                <a:gd name="T16" fmla="*/ 397 w 810"/>
                <a:gd name="T17" fmla="*/ 664 h 703"/>
                <a:gd name="T18" fmla="*/ 458 w 810"/>
                <a:gd name="T19" fmla="*/ 702 h 703"/>
                <a:gd name="T20" fmla="*/ 519 w 810"/>
                <a:gd name="T21" fmla="*/ 672 h 703"/>
                <a:gd name="T22" fmla="*/ 595 w 810"/>
                <a:gd name="T23" fmla="*/ 634 h 703"/>
                <a:gd name="T24" fmla="*/ 641 w 810"/>
                <a:gd name="T25" fmla="*/ 649 h 703"/>
                <a:gd name="T26" fmla="*/ 664 w 810"/>
                <a:gd name="T27" fmla="*/ 634 h 703"/>
                <a:gd name="T28" fmla="*/ 748 w 810"/>
                <a:gd name="T29" fmla="*/ 649 h 703"/>
                <a:gd name="T30" fmla="*/ 748 w 810"/>
                <a:gd name="T31" fmla="*/ 649 h 703"/>
                <a:gd name="T32" fmla="*/ 786 w 810"/>
                <a:gd name="T33" fmla="*/ 572 h 703"/>
                <a:gd name="T34" fmla="*/ 794 w 810"/>
                <a:gd name="T35" fmla="*/ 519 h 703"/>
                <a:gd name="T36" fmla="*/ 779 w 810"/>
                <a:gd name="T37" fmla="*/ 458 h 703"/>
                <a:gd name="T38" fmla="*/ 779 w 810"/>
                <a:gd name="T39" fmla="*/ 458 h 703"/>
                <a:gd name="T40" fmla="*/ 794 w 810"/>
                <a:gd name="T41" fmla="*/ 374 h 703"/>
                <a:gd name="T42" fmla="*/ 809 w 810"/>
                <a:gd name="T43" fmla="*/ 343 h 703"/>
                <a:gd name="T44" fmla="*/ 779 w 810"/>
                <a:gd name="T45" fmla="*/ 236 h 703"/>
                <a:gd name="T46" fmla="*/ 740 w 810"/>
                <a:gd name="T47" fmla="*/ 168 h 703"/>
                <a:gd name="T48" fmla="*/ 740 w 810"/>
                <a:gd name="T49" fmla="*/ 84 h 703"/>
                <a:gd name="T50" fmla="*/ 740 w 810"/>
                <a:gd name="T51" fmla="*/ 84 h 703"/>
                <a:gd name="T52" fmla="*/ 687 w 810"/>
                <a:gd name="T53" fmla="*/ 0 h 703"/>
                <a:gd name="T54" fmla="*/ 687 w 810"/>
                <a:gd name="T55" fmla="*/ 0 h 703"/>
                <a:gd name="T56" fmla="*/ 656 w 810"/>
                <a:gd name="T57" fmla="*/ 39 h 703"/>
                <a:gd name="T58" fmla="*/ 595 w 810"/>
                <a:gd name="T59" fmla="*/ 46 h 703"/>
                <a:gd name="T60" fmla="*/ 557 w 810"/>
                <a:gd name="T61" fmla="*/ 31 h 703"/>
                <a:gd name="T62" fmla="*/ 527 w 810"/>
                <a:gd name="T63" fmla="*/ 39 h 703"/>
                <a:gd name="T64" fmla="*/ 504 w 810"/>
                <a:gd name="T65" fmla="*/ 77 h 703"/>
                <a:gd name="T66" fmla="*/ 458 w 810"/>
                <a:gd name="T67" fmla="*/ 91 h 703"/>
                <a:gd name="T68" fmla="*/ 420 w 810"/>
                <a:gd name="T69" fmla="*/ 54 h 703"/>
                <a:gd name="T70" fmla="*/ 313 w 810"/>
                <a:gd name="T71" fmla="*/ 91 h 703"/>
                <a:gd name="T72" fmla="*/ 313 w 810"/>
                <a:gd name="T73" fmla="*/ 91 h 703"/>
                <a:gd name="T74" fmla="*/ 336 w 810"/>
                <a:gd name="T75" fmla="*/ 137 h 703"/>
                <a:gd name="T76" fmla="*/ 336 w 810"/>
                <a:gd name="T77" fmla="*/ 206 h 703"/>
                <a:gd name="T78" fmla="*/ 305 w 810"/>
                <a:gd name="T79" fmla="*/ 213 h 703"/>
                <a:gd name="T80" fmla="*/ 275 w 810"/>
                <a:gd name="T81" fmla="*/ 290 h 703"/>
                <a:gd name="T82" fmla="*/ 175 w 810"/>
                <a:gd name="T83" fmla="*/ 252 h 703"/>
                <a:gd name="T84" fmla="*/ 145 w 810"/>
                <a:gd name="T85" fmla="*/ 259 h 703"/>
                <a:gd name="T86" fmla="*/ 145 w 810"/>
                <a:gd name="T87" fmla="*/ 313 h 703"/>
                <a:gd name="T88" fmla="*/ 106 w 810"/>
                <a:gd name="T89" fmla="*/ 359 h 703"/>
                <a:gd name="T90" fmla="*/ 106 w 810"/>
                <a:gd name="T91" fmla="*/ 359 h 703"/>
                <a:gd name="T92" fmla="*/ 84 w 810"/>
                <a:gd name="T93" fmla="*/ 412 h 703"/>
                <a:gd name="T94" fmla="*/ 122 w 810"/>
                <a:gd name="T95" fmla="*/ 458 h 703"/>
                <a:gd name="T96" fmla="*/ 99 w 810"/>
                <a:gd name="T97" fmla="*/ 488 h 703"/>
                <a:gd name="T98" fmla="*/ 61 w 810"/>
                <a:gd name="T99" fmla="*/ 488 h 703"/>
                <a:gd name="T100" fmla="*/ 61 w 810"/>
                <a:gd name="T101" fmla="*/ 488 h 703"/>
                <a:gd name="T102" fmla="*/ 53 w 810"/>
                <a:gd name="T103" fmla="*/ 549 h 703"/>
                <a:gd name="T104" fmla="*/ 0 w 810"/>
                <a:gd name="T105" fmla="*/ 572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10" h="703">
                  <a:moveTo>
                    <a:pt x="0" y="572"/>
                  </a:moveTo>
                  <a:lnTo>
                    <a:pt x="0" y="572"/>
                  </a:lnTo>
                  <a:cubicBezTo>
                    <a:pt x="23" y="588"/>
                    <a:pt x="53" y="603"/>
                    <a:pt x="76" y="611"/>
                  </a:cubicBezTo>
                  <a:cubicBezTo>
                    <a:pt x="99" y="618"/>
                    <a:pt x="122" y="626"/>
                    <a:pt x="145" y="618"/>
                  </a:cubicBezTo>
                  <a:cubicBezTo>
                    <a:pt x="175" y="611"/>
                    <a:pt x="198" y="565"/>
                    <a:pt x="237" y="565"/>
                  </a:cubicBezTo>
                  <a:cubicBezTo>
                    <a:pt x="259" y="557"/>
                    <a:pt x="275" y="603"/>
                    <a:pt x="305" y="603"/>
                  </a:cubicBezTo>
                  <a:cubicBezTo>
                    <a:pt x="313" y="603"/>
                    <a:pt x="305" y="572"/>
                    <a:pt x="313" y="565"/>
                  </a:cubicBezTo>
                  <a:cubicBezTo>
                    <a:pt x="313" y="557"/>
                    <a:pt x="328" y="557"/>
                    <a:pt x="336" y="565"/>
                  </a:cubicBezTo>
                  <a:cubicBezTo>
                    <a:pt x="359" y="595"/>
                    <a:pt x="374" y="634"/>
                    <a:pt x="397" y="664"/>
                  </a:cubicBezTo>
                  <a:cubicBezTo>
                    <a:pt x="412" y="679"/>
                    <a:pt x="435" y="702"/>
                    <a:pt x="458" y="702"/>
                  </a:cubicBezTo>
                  <a:cubicBezTo>
                    <a:pt x="481" y="702"/>
                    <a:pt x="504" y="687"/>
                    <a:pt x="519" y="672"/>
                  </a:cubicBezTo>
                  <a:cubicBezTo>
                    <a:pt x="550" y="664"/>
                    <a:pt x="573" y="641"/>
                    <a:pt x="595" y="634"/>
                  </a:cubicBezTo>
                  <a:cubicBezTo>
                    <a:pt x="611" y="634"/>
                    <a:pt x="626" y="649"/>
                    <a:pt x="641" y="649"/>
                  </a:cubicBezTo>
                  <a:cubicBezTo>
                    <a:pt x="649" y="649"/>
                    <a:pt x="656" y="634"/>
                    <a:pt x="664" y="634"/>
                  </a:cubicBezTo>
                  <a:cubicBezTo>
                    <a:pt x="695" y="634"/>
                    <a:pt x="725" y="641"/>
                    <a:pt x="748" y="649"/>
                  </a:cubicBezTo>
                  <a:lnTo>
                    <a:pt x="748" y="649"/>
                  </a:lnTo>
                  <a:cubicBezTo>
                    <a:pt x="763" y="626"/>
                    <a:pt x="771" y="595"/>
                    <a:pt x="786" y="572"/>
                  </a:cubicBezTo>
                  <a:cubicBezTo>
                    <a:pt x="786" y="557"/>
                    <a:pt x="794" y="534"/>
                    <a:pt x="794" y="519"/>
                  </a:cubicBezTo>
                  <a:cubicBezTo>
                    <a:pt x="794" y="504"/>
                    <a:pt x="786" y="481"/>
                    <a:pt x="779" y="458"/>
                  </a:cubicBezTo>
                  <a:lnTo>
                    <a:pt x="779" y="458"/>
                  </a:lnTo>
                  <a:cubicBezTo>
                    <a:pt x="786" y="435"/>
                    <a:pt x="786" y="405"/>
                    <a:pt x="794" y="374"/>
                  </a:cubicBezTo>
                  <a:cubicBezTo>
                    <a:pt x="794" y="366"/>
                    <a:pt x="809" y="359"/>
                    <a:pt x="809" y="343"/>
                  </a:cubicBezTo>
                  <a:cubicBezTo>
                    <a:pt x="802" y="305"/>
                    <a:pt x="786" y="267"/>
                    <a:pt x="779" y="236"/>
                  </a:cubicBezTo>
                  <a:cubicBezTo>
                    <a:pt x="763" y="206"/>
                    <a:pt x="748" y="191"/>
                    <a:pt x="740" y="168"/>
                  </a:cubicBezTo>
                  <a:cubicBezTo>
                    <a:pt x="733" y="137"/>
                    <a:pt x="740" y="114"/>
                    <a:pt x="740" y="84"/>
                  </a:cubicBezTo>
                  <a:lnTo>
                    <a:pt x="740" y="84"/>
                  </a:lnTo>
                  <a:cubicBezTo>
                    <a:pt x="687" y="0"/>
                    <a:pt x="687" y="0"/>
                    <a:pt x="687" y="0"/>
                  </a:cubicBezTo>
                  <a:lnTo>
                    <a:pt x="687" y="0"/>
                  </a:lnTo>
                  <a:cubicBezTo>
                    <a:pt x="679" y="16"/>
                    <a:pt x="672" y="31"/>
                    <a:pt x="656" y="39"/>
                  </a:cubicBezTo>
                  <a:cubicBezTo>
                    <a:pt x="641" y="46"/>
                    <a:pt x="618" y="46"/>
                    <a:pt x="595" y="46"/>
                  </a:cubicBezTo>
                  <a:cubicBezTo>
                    <a:pt x="580" y="46"/>
                    <a:pt x="573" y="39"/>
                    <a:pt x="557" y="31"/>
                  </a:cubicBezTo>
                  <a:cubicBezTo>
                    <a:pt x="542" y="31"/>
                    <a:pt x="534" y="31"/>
                    <a:pt x="527" y="39"/>
                  </a:cubicBezTo>
                  <a:cubicBezTo>
                    <a:pt x="511" y="46"/>
                    <a:pt x="511" y="69"/>
                    <a:pt x="504" y="77"/>
                  </a:cubicBezTo>
                  <a:cubicBezTo>
                    <a:pt x="488" y="84"/>
                    <a:pt x="473" y="91"/>
                    <a:pt x="458" y="91"/>
                  </a:cubicBezTo>
                  <a:cubicBezTo>
                    <a:pt x="443" y="84"/>
                    <a:pt x="435" y="54"/>
                    <a:pt x="420" y="54"/>
                  </a:cubicBezTo>
                  <a:cubicBezTo>
                    <a:pt x="381" y="54"/>
                    <a:pt x="343" y="77"/>
                    <a:pt x="313" y="91"/>
                  </a:cubicBezTo>
                  <a:lnTo>
                    <a:pt x="313" y="91"/>
                  </a:lnTo>
                  <a:cubicBezTo>
                    <a:pt x="320" y="107"/>
                    <a:pt x="328" y="122"/>
                    <a:pt x="336" y="137"/>
                  </a:cubicBezTo>
                  <a:cubicBezTo>
                    <a:pt x="343" y="160"/>
                    <a:pt x="343" y="183"/>
                    <a:pt x="336" y="206"/>
                  </a:cubicBezTo>
                  <a:cubicBezTo>
                    <a:pt x="328" y="221"/>
                    <a:pt x="305" y="206"/>
                    <a:pt x="305" y="213"/>
                  </a:cubicBezTo>
                  <a:cubicBezTo>
                    <a:pt x="282" y="236"/>
                    <a:pt x="298" y="282"/>
                    <a:pt x="275" y="290"/>
                  </a:cubicBezTo>
                  <a:cubicBezTo>
                    <a:pt x="237" y="297"/>
                    <a:pt x="206" y="259"/>
                    <a:pt x="175" y="252"/>
                  </a:cubicBezTo>
                  <a:cubicBezTo>
                    <a:pt x="160" y="252"/>
                    <a:pt x="152" y="252"/>
                    <a:pt x="145" y="259"/>
                  </a:cubicBezTo>
                  <a:cubicBezTo>
                    <a:pt x="137" y="274"/>
                    <a:pt x="152" y="297"/>
                    <a:pt x="145" y="313"/>
                  </a:cubicBezTo>
                  <a:cubicBezTo>
                    <a:pt x="137" y="336"/>
                    <a:pt x="122" y="343"/>
                    <a:pt x="106" y="359"/>
                  </a:cubicBezTo>
                  <a:lnTo>
                    <a:pt x="106" y="359"/>
                  </a:lnTo>
                  <a:cubicBezTo>
                    <a:pt x="99" y="374"/>
                    <a:pt x="84" y="389"/>
                    <a:pt x="84" y="412"/>
                  </a:cubicBezTo>
                  <a:cubicBezTo>
                    <a:pt x="84" y="427"/>
                    <a:pt x="114" y="435"/>
                    <a:pt x="122" y="458"/>
                  </a:cubicBezTo>
                  <a:cubicBezTo>
                    <a:pt x="122" y="465"/>
                    <a:pt x="114" y="481"/>
                    <a:pt x="99" y="488"/>
                  </a:cubicBezTo>
                  <a:cubicBezTo>
                    <a:pt x="91" y="488"/>
                    <a:pt x="76" y="488"/>
                    <a:pt x="61" y="488"/>
                  </a:cubicBezTo>
                  <a:lnTo>
                    <a:pt x="61" y="488"/>
                  </a:lnTo>
                  <a:cubicBezTo>
                    <a:pt x="53" y="511"/>
                    <a:pt x="61" y="534"/>
                    <a:pt x="53" y="549"/>
                  </a:cubicBezTo>
                  <a:cubicBezTo>
                    <a:pt x="38" y="565"/>
                    <a:pt x="15" y="565"/>
                    <a:pt x="0" y="572"/>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25" name="Freeform 177"/>
            <p:cNvSpPr>
              <a:spLocks noChangeArrowheads="1"/>
            </p:cNvSpPr>
            <p:nvPr/>
          </p:nvSpPr>
          <p:spPr bwMode="auto">
            <a:xfrm>
              <a:off x="4285972" y="5641976"/>
              <a:ext cx="315892" cy="258763"/>
            </a:xfrm>
            <a:custGeom>
              <a:avLst/>
              <a:gdLst>
                <a:gd name="T0" fmla="*/ 642 w 879"/>
                <a:gd name="T1" fmla="*/ 671 h 718"/>
                <a:gd name="T2" fmla="*/ 642 w 879"/>
                <a:gd name="T3" fmla="*/ 671 h 718"/>
                <a:gd name="T4" fmla="*/ 703 w 879"/>
                <a:gd name="T5" fmla="*/ 664 h 718"/>
                <a:gd name="T6" fmla="*/ 718 w 879"/>
                <a:gd name="T7" fmla="*/ 671 h 718"/>
                <a:gd name="T8" fmla="*/ 733 w 879"/>
                <a:gd name="T9" fmla="*/ 656 h 718"/>
                <a:gd name="T10" fmla="*/ 779 w 879"/>
                <a:gd name="T11" fmla="*/ 649 h 718"/>
                <a:gd name="T12" fmla="*/ 779 w 879"/>
                <a:gd name="T13" fmla="*/ 649 h 718"/>
                <a:gd name="T14" fmla="*/ 756 w 879"/>
                <a:gd name="T15" fmla="*/ 580 h 718"/>
                <a:gd name="T16" fmla="*/ 855 w 879"/>
                <a:gd name="T17" fmla="*/ 572 h 718"/>
                <a:gd name="T18" fmla="*/ 878 w 879"/>
                <a:gd name="T19" fmla="*/ 557 h 718"/>
                <a:gd name="T20" fmla="*/ 848 w 879"/>
                <a:gd name="T21" fmla="*/ 496 h 718"/>
                <a:gd name="T22" fmla="*/ 817 w 879"/>
                <a:gd name="T23" fmla="*/ 496 h 718"/>
                <a:gd name="T24" fmla="*/ 802 w 879"/>
                <a:gd name="T25" fmla="*/ 480 h 718"/>
                <a:gd name="T26" fmla="*/ 764 w 879"/>
                <a:gd name="T27" fmla="*/ 480 h 718"/>
                <a:gd name="T28" fmla="*/ 733 w 879"/>
                <a:gd name="T29" fmla="*/ 389 h 718"/>
                <a:gd name="T30" fmla="*/ 726 w 879"/>
                <a:gd name="T31" fmla="*/ 381 h 718"/>
                <a:gd name="T32" fmla="*/ 741 w 879"/>
                <a:gd name="T33" fmla="*/ 343 h 718"/>
                <a:gd name="T34" fmla="*/ 756 w 879"/>
                <a:gd name="T35" fmla="*/ 267 h 718"/>
                <a:gd name="T36" fmla="*/ 733 w 879"/>
                <a:gd name="T37" fmla="*/ 244 h 718"/>
                <a:gd name="T38" fmla="*/ 642 w 879"/>
                <a:gd name="T39" fmla="*/ 145 h 718"/>
                <a:gd name="T40" fmla="*/ 642 w 879"/>
                <a:gd name="T41" fmla="*/ 145 h 718"/>
                <a:gd name="T42" fmla="*/ 580 w 879"/>
                <a:gd name="T43" fmla="*/ 122 h 718"/>
                <a:gd name="T44" fmla="*/ 542 w 879"/>
                <a:gd name="T45" fmla="*/ 8 h 718"/>
                <a:gd name="T46" fmla="*/ 504 w 879"/>
                <a:gd name="T47" fmla="*/ 8 h 718"/>
                <a:gd name="T48" fmla="*/ 504 w 879"/>
                <a:gd name="T49" fmla="*/ 8 h 718"/>
                <a:gd name="T50" fmla="*/ 405 w 879"/>
                <a:gd name="T51" fmla="*/ 61 h 718"/>
                <a:gd name="T52" fmla="*/ 351 w 879"/>
                <a:gd name="T53" fmla="*/ 84 h 718"/>
                <a:gd name="T54" fmla="*/ 290 w 879"/>
                <a:gd name="T55" fmla="*/ 77 h 718"/>
                <a:gd name="T56" fmla="*/ 290 w 879"/>
                <a:gd name="T57" fmla="*/ 153 h 718"/>
                <a:gd name="T58" fmla="*/ 252 w 879"/>
                <a:gd name="T59" fmla="*/ 145 h 718"/>
                <a:gd name="T60" fmla="*/ 229 w 879"/>
                <a:gd name="T61" fmla="*/ 168 h 718"/>
                <a:gd name="T62" fmla="*/ 183 w 879"/>
                <a:gd name="T63" fmla="*/ 161 h 718"/>
                <a:gd name="T64" fmla="*/ 145 w 879"/>
                <a:gd name="T65" fmla="*/ 191 h 718"/>
                <a:gd name="T66" fmla="*/ 92 w 879"/>
                <a:gd name="T67" fmla="*/ 206 h 718"/>
                <a:gd name="T68" fmla="*/ 153 w 879"/>
                <a:gd name="T69" fmla="*/ 267 h 718"/>
                <a:gd name="T70" fmla="*/ 130 w 879"/>
                <a:gd name="T71" fmla="*/ 283 h 718"/>
                <a:gd name="T72" fmla="*/ 130 w 879"/>
                <a:gd name="T73" fmla="*/ 335 h 718"/>
                <a:gd name="T74" fmla="*/ 53 w 879"/>
                <a:gd name="T75" fmla="*/ 321 h 718"/>
                <a:gd name="T76" fmla="*/ 7 w 879"/>
                <a:gd name="T77" fmla="*/ 328 h 718"/>
                <a:gd name="T78" fmla="*/ 7 w 879"/>
                <a:gd name="T79" fmla="*/ 328 h 718"/>
                <a:gd name="T80" fmla="*/ 7 w 879"/>
                <a:gd name="T81" fmla="*/ 412 h 718"/>
                <a:gd name="T82" fmla="*/ 46 w 879"/>
                <a:gd name="T83" fmla="*/ 480 h 718"/>
                <a:gd name="T84" fmla="*/ 76 w 879"/>
                <a:gd name="T85" fmla="*/ 587 h 718"/>
                <a:gd name="T86" fmla="*/ 61 w 879"/>
                <a:gd name="T87" fmla="*/ 618 h 718"/>
                <a:gd name="T88" fmla="*/ 46 w 879"/>
                <a:gd name="T89" fmla="*/ 702 h 718"/>
                <a:gd name="T90" fmla="*/ 46 w 879"/>
                <a:gd name="T91" fmla="*/ 702 h 718"/>
                <a:gd name="T92" fmla="*/ 145 w 879"/>
                <a:gd name="T93" fmla="*/ 702 h 718"/>
                <a:gd name="T94" fmla="*/ 206 w 879"/>
                <a:gd name="T95" fmla="*/ 709 h 718"/>
                <a:gd name="T96" fmla="*/ 252 w 879"/>
                <a:gd name="T97" fmla="*/ 656 h 718"/>
                <a:gd name="T98" fmla="*/ 313 w 879"/>
                <a:gd name="T99" fmla="*/ 679 h 718"/>
                <a:gd name="T100" fmla="*/ 390 w 879"/>
                <a:gd name="T101" fmla="*/ 679 h 718"/>
                <a:gd name="T102" fmla="*/ 382 w 879"/>
                <a:gd name="T103" fmla="*/ 664 h 718"/>
                <a:gd name="T104" fmla="*/ 443 w 879"/>
                <a:gd name="T105" fmla="*/ 679 h 718"/>
                <a:gd name="T106" fmla="*/ 504 w 879"/>
                <a:gd name="T107" fmla="*/ 633 h 718"/>
                <a:gd name="T108" fmla="*/ 573 w 879"/>
                <a:gd name="T109" fmla="*/ 618 h 718"/>
                <a:gd name="T110" fmla="*/ 619 w 879"/>
                <a:gd name="T111" fmla="*/ 626 h 718"/>
                <a:gd name="T112" fmla="*/ 642 w 879"/>
                <a:gd name="T113" fmla="*/ 671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9" h="718">
                  <a:moveTo>
                    <a:pt x="642" y="671"/>
                  </a:moveTo>
                  <a:lnTo>
                    <a:pt x="642" y="671"/>
                  </a:lnTo>
                  <a:cubicBezTo>
                    <a:pt x="664" y="664"/>
                    <a:pt x="680" y="656"/>
                    <a:pt x="703" y="664"/>
                  </a:cubicBezTo>
                  <a:cubicBezTo>
                    <a:pt x="710" y="664"/>
                    <a:pt x="710" y="679"/>
                    <a:pt x="718" y="671"/>
                  </a:cubicBezTo>
                  <a:cubicBezTo>
                    <a:pt x="726" y="671"/>
                    <a:pt x="726" y="656"/>
                    <a:pt x="733" y="656"/>
                  </a:cubicBezTo>
                  <a:cubicBezTo>
                    <a:pt x="748" y="649"/>
                    <a:pt x="764" y="649"/>
                    <a:pt x="779" y="649"/>
                  </a:cubicBezTo>
                  <a:lnTo>
                    <a:pt x="779" y="649"/>
                  </a:lnTo>
                  <a:cubicBezTo>
                    <a:pt x="771" y="626"/>
                    <a:pt x="741" y="595"/>
                    <a:pt x="756" y="580"/>
                  </a:cubicBezTo>
                  <a:cubicBezTo>
                    <a:pt x="787" y="557"/>
                    <a:pt x="825" y="580"/>
                    <a:pt x="855" y="572"/>
                  </a:cubicBezTo>
                  <a:cubicBezTo>
                    <a:pt x="871" y="572"/>
                    <a:pt x="878" y="564"/>
                    <a:pt x="878" y="557"/>
                  </a:cubicBezTo>
                  <a:cubicBezTo>
                    <a:pt x="878" y="534"/>
                    <a:pt x="863" y="511"/>
                    <a:pt x="848" y="496"/>
                  </a:cubicBezTo>
                  <a:cubicBezTo>
                    <a:pt x="840" y="488"/>
                    <a:pt x="825" y="503"/>
                    <a:pt x="817" y="496"/>
                  </a:cubicBezTo>
                  <a:cubicBezTo>
                    <a:pt x="809" y="496"/>
                    <a:pt x="809" y="480"/>
                    <a:pt x="802" y="480"/>
                  </a:cubicBezTo>
                  <a:cubicBezTo>
                    <a:pt x="787" y="473"/>
                    <a:pt x="771" y="488"/>
                    <a:pt x="764" y="480"/>
                  </a:cubicBezTo>
                  <a:cubicBezTo>
                    <a:pt x="748" y="457"/>
                    <a:pt x="748" y="419"/>
                    <a:pt x="733" y="389"/>
                  </a:cubicBezTo>
                  <a:lnTo>
                    <a:pt x="726" y="381"/>
                  </a:lnTo>
                  <a:cubicBezTo>
                    <a:pt x="726" y="366"/>
                    <a:pt x="733" y="358"/>
                    <a:pt x="741" y="343"/>
                  </a:cubicBezTo>
                  <a:cubicBezTo>
                    <a:pt x="748" y="321"/>
                    <a:pt x="756" y="290"/>
                    <a:pt x="756" y="267"/>
                  </a:cubicBezTo>
                  <a:cubicBezTo>
                    <a:pt x="756" y="252"/>
                    <a:pt x="741" y="252"/>
                    <a:pt x="733" y="244"/>
                  </a:cubicBezTo>
                  <a:cubicBezTo>
                    <a:pt x="703" y="214"/>
                    <a:pt x="672" y="176"/>
                    <a:pt x="642" y="145"/>
                  </a:cubicBezTo>
                  <a:lnTo>
                    <a:pt x="642" y="145"/>
                  </a:lnTo>
                  <a:cubicBezTo>
                    <a:pt x="619" y="138"/>
                    <a:pt x="596" y="138"/>
                    <a:pt x="580" y="122"/>
                  </a:cubicBezTo>
                  <a:cubicBezTo>
                    <a:pt x="557" y="92"/>
                    <a:pt x="565" y="38"/>
                    <a:pt x="542" y="8"/>
                  </a:cubicBezTo>
                  <a:cubicBezTo>
                    <a:pt x="534" y="0"/>
                    <a:pt x="512" y="8"/>
                    <a:pt x="504" y="8"/>
                  </a:cubicBezTo>
                  <a:lnTo>
                    <a:pt x="504" y="8"/>
                  </a:lnTo>
                  <a:cubicBezTo>
                    <a:pt x="473" y="31"/>
                    <a:pt x="443" y="46"/>
                    <a:pt x="405" y="61"/>
                  </a:cubicBezTo>
                  <a:cubicBezTo>
                    <a:pt x="390" y="77"/>
                    <a:pt x="374" y="84"/>
                    <a:pt x="351" y="84"/>
                  </a:cubicBezTo>
                  <a:cubicBezTo>
                    <a:pt x="328" y="92"/>
                    <a:pt x="305" y="69"/>
                    <a:pt x="290" y="77"/>
                  </a:cubicBezTo>
                  <a:cubicBezTo>
                    <a:pt x="275" y="100"/>
                    <a:pt x="298" y="130"/>
                    <a:pt x="290" y="153"/>
                  </a:cubicBezTo>
                  <a:cubicBezTo>
                    <a:pt x="282" y="161"/>
                    <a:pt x="259" y="145"/>
                    <a:pt x="252" y="145"/>
                  </a:cubicBezTo>
                  <a:cubicBezTo>
                    <a:pt x="237" y="153"/>
                    <a:pt x="237" y="168"/>
                    <a:pt x="229" y="168"/>
                  </a:cubicBezTo>
                  <a:cubicBezTo>
                    <a:pt x="214" y="168"/>
                    <a:pt x="198" y="161"/>
                    <a:pt x="183" y="161"/>
                  </a:cubicBezTo>
                  <a:cubicBezTo>
                    <a:pt x="168" y="168"/>
                    <a:pt x="160" y="183"/>
                    <a:pt x="145" y="191"/>
                  </a:cubicBezTo>
                  <a:cubicBezTo>
                    <a:pt x="130" y="199"/>
                    <a:pt x="92" y="191"/>
                    <a:pt x="92" y="206"/>
                  </a:cubicBezTo>
                  <a:cubicBezTo>
                    <a:pt x="99" y="237"/>
                    <a:pt x="145" y="237"/>
                    <a:pt x="153" y="267"/>
                  </a:cubicBezTo>
                  <a:cubicBezTo>
                    <a:pt x="160" y="275"/>
                    <a:pt x="137" y="275"/>
                    <a:pt x="130" y="283"/>
                  </a:cubicBezTo>
                  <a:cubicBezTo>
                    <a:pt x="122" y="298"/>
                    <a:pt x="145" y="328"/>
                    <a:pt x="130" y="335"/>
                  </a:cubicBezTo>
                  <a:cubicBezTo>
                    <a:pt x="107" y="343"/>
                    <a:pt x="76" y="321"/>
                    <a:pt x="53" y="321"/>
                  </a:cubicBezTo>
                  <a:cubicBezTo>
                    <a:pt x="38" y="321"/>
                    <a:pt x="23" y="328"/>
                    <a:pt x="7" y="328"/>
                  </a:cubicBezTo>
                  <a:lnTo>
                    <a:pt x="7" y="328"/>
                  </a:lnTo>
                  <a:cubicBezTo>
                    <a:pt x="7" y="358"/>
                    <a:pt x="0" y="381"/>
                    <a:pt x="7" y="412"/>
                  </a:cubicBezTo>
                  <a:cubicBezTo>
                    <a:pt x="15" y="435"/>
                    <a:pt x="30" y="450"/>
                    <a:pt x="46" y="480"/>
                  </a:cubicBezTo>
                  <a:cubicBezTo>
                    <a:pt x="53" y="511"/>
                    <a:pt x="69" y="549"/>
                    <a:pt x="76" y="587"/>
                  </a:cubicBezTo>
                  <a:cubicBezTo>
                    <a:pt x="76" y="603"/>
                    <a:pt x="61" y="610"/>
                    <a:pt x="61" y="618"/>
                  </a:cubicBezTo>
                  <a:cubicBezTo>
                    <a:pt x="53" y="649"/>
                    <a:pt x="53" y="679"/>
                    <a:pt x="46" y="702"/>
                  </a:cubicBezTo>
                  <a:lnTo>
                    <a:pt x="46" y="702"/>
                  </a:lnTo>
                  <a:cubicBezTo>
                    <a:pt x="76" y="702"/>
                    <a:pt x="115" y="694"/>
                    <a:pt x="145" y="702"/>
                  </a:cubicBezTo>
                  <a:cubicBezTo>
                    <a:pt x="168" y="702"/>
                    <a:pt x="183" y="717"/>
                    <a:pt x="206" y="709"/>
                  </a:cubicBezTo>
                  <a:cubicBezTo>
                    <a:pt x="229" y="702"/>
                    <a:pt x="229" y="664"/>
                    <a:pt x="252" y="656"/>
                  </a:cubicBezTo>
                  <a:cubicBezTo>
                    <a:pt x="275" y="649"/>
                    <a:pt x="298" y="671"/>
                    <a:pt x="313" y="679"/>
                  </a:cubicBezTo>
                  <a:cubicBezTo>
                    <a:pt x="344" y="679"/>
                    <a:pt x="367" y="687"/>
                    <a:pt x="390" y="679"/>
                  </a:cubicBezTo>
                  <a:cubicBezTo>
                    <a:pt x="397" y="679"/>
                    <a:pt x="382" y="671"/>
                    <a:pt x="382" y="664"/>
                  </a:cubicBezTo>
                  <a:cubicBezTo>
                    <a:pt x="382" y="664"/>
                    <a:pt x="435" y="679"/>
                    <a:pt x="443" y="679"/>
                  </a:cubicBezTo>
                  <a:lnTo>
                    <a:pt x="504" y="633"/>
                  </a:lnTo>
                  <a:cubicBezTo>
                    <a:pt x="527" y="626"/>
                    <a:pt x="550" y="626"/>
                    <a:pt x="573" y="618"/>
                  </a:cubicBezTo>
                  <a:cubicBezTo>
                    <a:pt x="588" y="618"/>
                    <a:pt x="603" y="610"/>
                    <a:pt x="619" y="626"/>
                  </a:cubicBezTo>
                  <a:cubicBezTo>
                    <a:pt x="634" y="633"/>
                    <a:pt x="634" y="656"/>
                    <a:pt x="642" y="67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26" name="Freeform 178"/>
            <p:cNvSpPr>
              <a:spLocks noChangeArrowheads="1"/>
            </p:cNvSpPr>
            <p:nvPr/>
          </p:nvSpPr>
          <p:spPr bwMode="auto">
            <a:xfrm>
              <a:off x="4624087" y="5894389"/>
              <a:ext cx="122229" cy="96837"/>
            </a:xfrm>
            <a:custGeom>
              <a:avLst/>
              <a:gdLst>
                <a:gd name="T0" fmla="*/ 62 w 338"/>
                <a:gd name="T1" fmla="*/ 267 h 268"/>
                <a:gd name="T2" fmla="*/ 62 w 338"/>
                <a:gd name="T3" fmla="*/ 267 h 268"/>
                <a:gd name="T4" fmla="*/ 23 w 338"/>
                <a:gd name="T5" fmla="*/ 191 h 268"/>
                <a:gd name="T6" fmla="*/ 0 w 338"/>
                <a:gd name="T7" fmla="*/ 176 h 268"/>
                <a:gd name="T8" fmla="*/ 23 w 338"/>
                <a:gd name="T9" fmla="*/ 91 h 268"/>
                <a:gd name="T10" fmla="*/ 8 w 338"/>
                <a:gd name="T11" fmla="*/ 69 h 268"/>
                <a:gd name="T12" fmla="*/ 8 w 338"/>
                <a:gd name="T13" fmla="*/ 46 h 268"/>
                <a:gd name="T14" fmla="*/ 39 w 338"/>
                <a:gd name="T15" fmla="*/ 23 h 268"/>
                <a:gd name="T16" fmla="*/ 39 w 338"/>
                <a:gd name="T17" fmla="*/ 23 h 268"/>
                <a:gd name="T18" fmla="*/ 84 w 338"/>
                <a:gd name="T19" fmla="*/ 0 h 268"/>
                <a:gd name="T20" fmla="*/ 153 w 338"/>
                <a:gd name="T21" fmla="*/ 0 h 268"/>
                <a:gd name="T22" fmla="*/ 222 w 338"/>
                <a:gd name="T23" fmla="*/ 23 h 268"/>
                <a:gd name="T24" fmla="*/ 245 w 338"/>
                <a:gd name="T25" fmla="*/ 61 h 268"/>
                <a:gd name="T26" fmla="*/ 275 w 338"/>
                <a:gd name="T27" fmla="*/ 23 h 268"/>
                <a:gd name="T28" fmla="*/ 337 w 338"/>
                <a:gd name="T29" fmla="*/ 23 h 268"/>
                <a:gd name="T30" fmla="*/ 337 w 338"/>
                <a:gd name="T31" fmla="*/ 23 h 268"/>
                <a:gd name="T32" fmla="*/ 337 w 338"/>
                <a:gd name="T33" fmla="*/ 46 h 268"/>
                <a:gd name="T34" fmla="*/ 275 w 338"/>
                <a:gd name="T35" fmla="*/ 137 h 268"/>
                <a:gd name="T36" fmla="*/ 222 w 338"/>
                <a:gd name="T37" fmla="*/ 168 h 268"/>
                <a:gd name="T38" fmla="*/ 199 w 338"/>
                <a:gd name="T39" fmla="*/ 176 h 268"/>
                <a:gd name="T40" fmla="*/ 145 w 338"/>
                <a:gd name="T41" fmla="*/ 206 h 268"/>
                <a:gd name="T42" fmla="*/ 62 w 338"/>
                <a:gd name="T43" fmla="*/ 26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8" h="268">
                  <a:moveTo>
                    <a:pt x="62" y="267"/>
                  </a:moveTo>
                  <a:lnTo>
                    <a:pt x="62" y="267"/>
                  </a:lnTo>
                  <a:cubicBezTo>
                    <a:pt x="46" y="244"/>
                    <a:pt x="39" y="214"/>
                    <a:pt x="23" y="191"/>
                  </a:cubicBezTo>
                  <a:cubicBezTo>
                    <a:pt x="23" y="183"/>
                    <a:pt x="0" y="183"/>
                    <a:pt x="0" y="176"/>
                  </a:cubicBezTo>
                  <a:cubicBezTo>
                    <a:pt x="0" y="145"/>
                    <a:pt x="16" y="122"/>
                    <a:pt x="23" y="91"/>
                  </a:cubicBezTo>
                  <a:cubicBezTo>
                    <a:pt x="23" y="84"/>
                    <a:pt x="8" y="76"/>
                    <a:pt x="8" y="69"/>
                  </a:cubicBezTo>
                  <a:cubicBezTo>
                    <a:pt x="8" y="61"/>
                    <a:pt x="0" y="53"/>
                    <a:pt x="8" y="46"/>
                  </a:cubicBezTo>
                  <a:cubicBezTo>
                    <a:pt x="16" y="38"/>
                    <a:pt x="23" y="30"/>
                    <a:pt x="39" y="23"/>
                  </a:cubicBezTo>
                  <a:lnTo>
                    <a:pt x="39" y="23"/>
                  </a:lnTo>
                  <a:cubicBezTo>
                    <a:pt x="54" y="15"/>
                    <a:pt x="69" y="0"/>
                    <a:pt x="84" y="0"/>
                  </a:cubicBezTo>
                  <a:cubicBezTo>
                    <a:pt x="107" y="0"/>
                    <a:pt x="130" y="0"/>
                    <a:pt x="153" y="0"/>
                  </a:cubicBezTo>
                  <a:cubicBezTo>
                    <a:pt x="176" y="7"/>
                    <a:pt x="207" y="7"/>
                    <a:pt x="222" y="23"/>
                  </a:cubicBezTo>
                  <a:cubicBezTo>
                    <a:pt x="237" y="30"/>
                    <a:pt x="229" y="61"/>
                    <a:pt x="245" y="61"/>
                  </a:cubicBezTo>
                  <a:cubicBezTo>
                    <a:pt x="260" y="61"/>
                    <a:pt x="260" y="30"/>
                    <a:pt x="275" y="23"/>
                  </a:cubicBezTo>
                  <a:cubicBezTo>
                    <a:pt x="298" y="15"/>
                    <a:pt x="314" y="23"/>
                    <a:pt x="337" y="23"/>
                  </a:cubicBezTo>
                  <a:lnTo>
                    <a:pt x="337" y="23"/>
                  </a:lnTo>
                  <a:cubicBezTo>
                    <a:pt x="337" y="30"/>
                    <a:pt x="337" y="38"/>
                    <a:pt x="337" y="46"/>
                  </a:cubicBezTo>
                  <a:cubicBezTo>
                    <a:pt x="337" y="69"/>
                    <a:pt x="291" y="122"/>
                    <a:pt x="275" y="137"/>
                  </a:cubicBezTo>
                  <a:cubicBezTo>
                    <a:pt x="260" y="153"/>
                    <a:pt x="237" y="160"/>
                    <a:pt x="222" y="168"/>
                  </a:cubicBezTo>
                  <a:cubicBezTo>
                    <a:pt x="214" y="176"/>
                    <a:pt x="207" y="176"/>
                    <a:pt x="199" y="176"/>
                  </a:cubicBezTo>
                  <a:cubicBezTo>
                    <a:pt x="176" y="183"/>
                    <a:pt x="161" y="199"/>
                    <a:pt x="145" y="206"/>
                  </a:cubicBezTo>
                  <a:cubicBezTo>
                    <a:pt x="107" y="229"/>
                    <a:pt x="84" y="244"/>
                    <a:pt x="62" y="26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27" name="Freeform 179"/>
            <p:cNvSpPr>
              <a:spLocks noChangeArrowheads="1"/>
            </p:cNvSpPr>
            <p:nvPr/>
          </p:nvSpPr>
          <p:spPr bwMode="auto">
            <a:xfrm>
              <a:off x="4517731" y="5630863"/>
              <a:ext cx="228585" cy="285750"/>
            </a:xfrm>
            <a:custGeom>
              <a:avLst/>
              <a:gdLst>
                <a:gd name="T0" fmla="*/ 137 w 635"/>
                <a:gd name="T1" fmla="*/ 679 h 794"/>
                <a:gd name="T2" fmla="*/ 137 w 635"/>
                <a:gd name="T3" fmla="*/ 679 h 794"/>
                <a:gd name="T4" fmla="*/ 145 w 635"/>
                <a:gd name="T5" fmla="*/ 717 h 794"/>
                <a:gd name="T6" fmla="*/ 175 w 635"/>
                <a:gd name="T7" fmla="*/ 747 h 794"/>
                <a:gd name="T8" fmla="*/ 198 w 635"/>
                <a:gd name="T9" fmla="*/ 724 h 794"/>
                <a:gd name="T10" fmla="*/ 206 w 635"/>
                <a:gd name="T11" fmla="*/ 755 h 794"/>
                <a:gd name="T12" fmla="*/ 236 w 635"/>
                <a:gd name="T13" fmla="*/ 732 h 794"/>
                <a:gd name="T14" fmla="*/ 259 w 635"/>
                <a:gd name="T15" fmla="*/ 747 h 794"/>
                <a:gd name="T16" fmla="*/ 297 w 635"/>
                <a:gd name="T17" fmla="*/ 732 h 794"/>
                <a:gd name="T18" fmla="*/ 336 w 635"/>
                <a:gd name="T19" fmla="*/ 755 h 794"/>
                <a:gd name="T20" fmla="*/ 336 w 635"/>
                <a:gd name="T21" fmla="*/ 755 h 794"/>
                <a:gd name="T22" fmla="*/ 381 w 635"/>
                <a:gd name="T23" fmla="*/ 732 h 794"/>
                <a:gd name="T24" fmla="*/ 450 w 635"/>
                <a:gd name="T25" fmla="*/ 732 h 794"/>
                <a:gd name="T26" fmla="*/ 519 w 635"/>
                <a:gd name="T27" fmla="*/ 755 h 794"/>
                <a:gd name="T28" fmla="*/ 542 w 635"/>
                <a:gd name="T29" fmla="*/ 793 h 794"/>
                <a:gd name="T30" fmla="*/ 572 w 635"/>
                <a:gd name="T31" fmla="*/ 755 h 794"/>
                <a:gd name="T32" fmla="*/ 634 w 635"/>
                <a:gd name="T33" fmla="*/ 755 h 794"/>
                <a:gd name="T34" fmla="*/ 634 w 635"/>
                <a:gd name="T35" fmla="*/ 755 h 794"/>
                <a:gd name="T36" fmla="*/ 618 w 635"/>
                <a:gd name="T37" fmla="*/ 686 h 794"/>
                <a:gd name="T38" fmla="*/ 603 w 635"/>
                <a:gd name="T39" fmla="*/ 625 h 794"/>
                <a:gd name="T40" fmla="*/ 488 w 635"/>
                <a:gd name="T41" fmla="*/ 541 h 794"/>
                <a:gd name="T42" fmla="*/ 542 w 635"/>
                <a:gd name="T43" fmla="*/ 701 h 794"/>
                <a:gd name="T44" fmla="*/ 504 w 635"/>
                <a:gd name="T45" fmla="*/ 633 h 794"/>
                <a:gd name="T46" fmla="*/ 435 w 635"/>
                <a:gd name="T47" fmla="*/ 571 h 794"/>
                <a:gd name="T48" fmla="*/ 359 w 635"/>
                <a:gd name="T49" fmla="*/ 404 h 794"/>
                <a:gd name="T50" fmla="*/ 274 w 635"/>
                <a:gd name="T51" fmla="*/ 252 h 794"/>
                <a:gd name="T52" fmla="*/ 183 w 635"/>
                <a:gd name="T53" fmla="*/ 84 h 794"/>
                <a:gd name="T54" fmla="*/ 167 w 635"/>
                <a:gd name="T55" fmla="*/ 0 h 794"/>
                <a:gd name="T56" fmla="*/ 167 w 635"/>
                <a:gd name="T57" fmla="*/ 0 h 794"/>
                <a:gd name="T58" fmla="*/ 114 w 635"/>
                <a:gd name="T59" fmla="*/ 38 h 794"/>
                <a:gd name="T60" fmla="*/ 53 w 635"/>
                <a:gd name="T61" fmla="*/ 99 h 794"/>
                <a:gd name="T62" fmla="*/ 0 w 635"/>
                <a:gd name="T63" fmla="*/ 175 h 794"/>
                <a:gd name="T64" fmla="*/ 0 w 635"/>
                <a:gd name="T65" fmla="*/ 175 h 794"/>
                <a:gd name="T66" fmla="*/ 91 w 635"/>
                <a:gd name="T67" fmla="*/ 274 h 794"/>
                <a:gd name="T68" fmla="*/ 114 w 635"/>
                <a:gd name="T69" fmla="*/ 297 h 794"/>
                <a:gd name="T70" fmla="*/ 99 w 635"/>
                <a:gd name="T71" fmla="*/ 373 h 794"/>
                <a:gd name="T72" fmla="*/ 84 w 635"/>
                <a:gd name="T73" fmla="*/ 411 h 794"/>
                <a:gd name="T74" fmla="*/ 91 w 635"/>
                <a:gd name="T75" fmla="*/ 419 h 794"/>
                <a:gd name="T76" fmla="*/ 122 w 635"/>
                <a:gd name="T77" fmla="*/ 510 h 794"/>
                <a:gd name="T78" fmla="*/ 160 w 635"/>
                <a:gd name="T79" fmla="*/ 510 h 794"/>
                <a:gd name="T80" fmla="*/ 175 w 635"/>
                <a:gd name="T81" fmla="*/ 526 h 794"/>
                <a:gd name="T82" fmla="*/ 206 w 635"/>
                <a:gd name="T83" fmla="*/ 526 h 794"/>
                <a:gd name="T84" fmla="*/ 236 w 635"/>
                <a:gd name="T85" fmla="*/ 587 h 794"/>
                <a:gd name="T86" fmla="*/ 213 w 635"/>
                <a:gd name="T87" fmla="*/ 602 h 794"/>
                <a:gd name="T88" fmla="*/ 114 w 635"/>
                <a:gd name="T89" fmla="*/ 610 h 794"/>
                <a:gd name="T90" fmla="*/ 137 w 635"/>
                <a:gd name="T91" fmla="*/ 679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5" h="794">
                  <a:moveTo>
                    <a:pt x="137" y="679"/>
                  </a:moveTo>
                  <a:lnTo>
                    <a:pt x="137" y="679"/>
                  </a:lnTo>
                  <a:cubicBezTo>
                    <a:pt x="137" y="686"/>
                    <a:pt x="137" y="701"/>
                    <a:pt x="145" y="717"/>
                  </a:cubicBezTo>
                  <a:cubicBezTo>
                    <a:pt x="152" y="732"/>
                    <a:pt x="160" y="747"/>
                    <a:pt x="175" y="747"/>
                  </a:cubicBezTo>
                  <a:cubicBezTo>
                    <a:pt x="183" y="747"/>
                    <a:pt x="190" y="732"/>
                    <a:pt x="198" y="724"/>
                  </a:cubicBezTo>
                  <a:cubicBezTo>
                    <a:pt x="198" y="724"/>
                    <a:pt x="198" y="755"/>
                    <a:pt x="206" y="755"/>
                  </a:cubicBezTo>
                  <a:cubicBezTo>
                    <a:pt x="206" y="747"/>
                    <a:pt x="236" y="732"/>
                    <a:pt x="236" y="732"/>
                  </a:cubicBezTo>
                  <a:cubicBezTo>
                    <a:pt x="244" y="739"/>
                    <a:pt x="252" y="747"/>
                    <a:pt x="259" y="747"/>
                  </a:cubicBezTo>
                  <a:cubicBezTo>
                    <a:pt x="274" y="747"/>
                    <a:pt x="290" y="724"/>
                    <a:pt x="297" y="732"/>
                  </a:cubicBezTo>
                  <a:cubicBezTo>
                    <a:pt x="313" y="732"/>
                    <a:pt x="320" y="747"/>
                    <a:pt x="336" y="755"/>
                  </a:cubicBezTo>
                  <a:lnTo>
                    <a:pt x="336" y="755"/>
                  </a:lnTo>
                  <a:cubicBezTo>
                    <a:pt x="351" y="747"/>
                    <a:pt x="366" y="732"/>
                    <a:pt x="381" y="732"/>
                  </a:cubicBezTo>
                  <a:cubicBezTo>
                    <a:pt x="404" y="732"/>
                    <a:pt x="427" y="732"/>
                    <a:pt x="450" y="732"/>
                  </a:cubicBezTo>
                  <a:cubicBezTo>
                    <a:pt x="473" y="739"/>
                    <a:pt x="504" y="739"/>
                    <a:pt x="519" y="755"/>
                  </a:cubicBezTo>
                  <a:cubicBezTo>
                    <a:pt x="534" y="762"/>
                    <a:pt x="526" y="793"/>
                    <a:pt x="542" y="793"/>
                  </a:cubicBezTo>
                  <a:cubicBezTo>
                    <a:pt x="557" y="793"/>
                    <a:pt x="557" y="762"/>
                    <a:pt x="572" y="755"/>
                  </a:cubicBezTo>
                  <a:cubicBezTo>
                    <a:pt x="595" y="747"/>
                    <a:pt x="611" y="755"/>
                    <a:pt x="634" y="755"/>
                  </a:cubicBezTo>
                  <a:lnTo>
                    <a:pt x="634" y="755"/>
                  </a:lnTo>
                  <a:cubicBezTo>
                    <a:pt x="626" y="732"/>
                    <a:pt x="618" y="709"/>
                    <a:pt x="618" y="686"/>
                  </a:cubicBezTo>
                  <a:cubicBezTo>
                    <a:pt x="618" y="663"/>
                    <a:pt x="603" y="648"/>
                    <a:pt x="603" y="625"/>
                  </a:cubicBezTo>
                  <a:cubicBezTo>
                    <a:pt x="588" y="564"/>
                    <a:pt x="542" y="541"/>
                    <a:pt x="488" y="541"/>
                  </a:cubicBezTo>
                  <a:cubicBezTo>
                    <a:pt x="488" y="602"/>
                    <a:pt x="549" y="640"/>
                    <a:pt x="542" y="701"/>
                  </a:cubicBezTo>
                  <a:cubicBezTo>
                    <a:pt x="526" y="686"/>
                    <a:pt x="519" y="656"/>
                    <a:pt x="504" y="633"/>
                  </a:cubicBezTo>
                  <a:cubicBezTo>
                    <a:pt x="473" y="610"/>
                    <a:pt x="450" y="610"/>
                    <a:pt x="435" y="571"/>
                  </a:cubicBezTo>
                  <a:cubicBezTo>
                    <a:pt x="412" y="503"/>
                    <a:pt x="442" y="449"/>
                    <a:pt x="359" y="404"/>
                  </a:cubicBezTo>
                  <a:cubicBezTo>
                    <a:pt x="297" y="365"/>
                    <a:pt x="320" y="297"/>
                    <a:pt x="274" y="252"/>
                  </a:cubicBezTo>
                  <a:cubicBezTo>
                    <a:pt x="206" y="191"/>
                    <a:pt x="137" y="206"/>
                    <a:pt x="183" y="84"/>
                  </a:cubicBezTo>
                  <a:cubicBezTo>
                    <a:pt x="229" y="38"/>
                    <a:pt x="198" y="15"/>
                    <a:pt x="167" y="0"/>
                  </a:cubicBezTo>
                  <a:lnTo>
                    <a:pt x="167" y="0"/>
                  </a:lnTo>
                  <a:cubicBezTo>
                    <a:pt x="137" y="30"/>
                    <a:pt x="145" y="15"/>
                    <a:pt x="114" y="38"/>
                  </a:cubicBezTo>
                  <a:cubicBezTo>
                    <a:pt x="91" y="61"/>
                    <a:pt x="68" y="76"/>
                    <a:pt x="53" y="99"/>
                  </a:cubicBezTo>
                  <a:cubicBezTo>
                    <a:pt x="30" y="122"/>
                    <a:pt x="15" y="152"/>
                    <a:pt x="0" y="175"/>
                  </a:cubicBezTo>
                  <a:lnTo>
                    <a:pt x="0" y="175"/>
                  </a:lnTo>
                  <a:cubicBezTo>
                    <a:pt x="30" y="206"/>
                    <a:pt x="61" y="244"/>
                    <a:pt x="91" y="274"/>
                  </a:cubicBezTo>
                  <a:cubicBezTo>
                    <a:pt x="99" y="282"/>
                    <a:pt x="114" y="282"/>
                    <a:pt x="114" y="297"/>
                  </a:cubicBezTo>
                  <a:cubicBezTo>
                    <a:pt x="114" y="320"/>
                    <a:pt x="106" y="351"/>
                    <a:pt x="99" y="373"/>
                  </a:cubicBezTo>
                  <a:cubicBezTo>
                    <a:pt x="91" y="388"/>
                    <a:pt x="84" y="396"/>
                    <a:pt x="84" y="411"/>
                  </a:cubicBezTo>
                  <a:lnTo>
                    <a:pt x="91" y="419"/>
                  </a:lnTo>
                  <a:cubicBezTo>
                    <a:pt x="106" y="449"/>
                    <a:pt x="106" y="487"/>
                    <a:pt x="122" y="510"/>
                  </a:cubicBezTo>
                  <a:cubicBezTo>
                    <a:pt x="129" y="518"/>
                    <a:pt x="145" y="503"/>
                    <a:pt x="160" y="510"/>
                  </a:cubicBezTo>
                  <a:cubicBezTo>
                    <a:pt x="167" y="510"/>
                    <a:pt x="167" y="526"/>
                    <a:pt x="175" y="526"/>
                  </a:cubicBezTo>
                  <a:cubicBezTo>
                    <a:pt x="183" y="533"/>
                    <a:pt x="198" y="518"/>
                    <a:pt x="206" y="526"/>
                  </a:cubicBezTo>
                  <a:cubicBezTo>
                    <a:pt x="221" y="541"/>
                    <a:pt x="236" y="564"/>
                    <a:pt x="236" y="587"/>
                  </a:cubicBezTo>
                  <a:cubicBezTo>
                    <a:pt x="236" y="594"/>
                    <a:pt x="229" y="602"/>
                    <a:pt x="213" y="602"/>
                  </a:cubicBezTo>
                  <a:cubicBezTo>
                    <a:pt x="183" y="610"/>
                    <a:pt x="145" y="587"/>
                    <a:pt x="114" y="610"/>
                  </a:cubicBezTo>
                  <a:cubicBezTo>
                    <a:pt x="99" y="625"/>
                    <a:pt x="129" y="656"/>
                    <a:pt x="137" y="679"/>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28" name="Freeform 180"/>
            <p:cNvSpPr>
              <a:spLocks noChangeArrowheads="1"/>
            </p:cNvSpPr>
            <p:nvPr/>
          </p:nvSpPr>
          <p:spPr bwMode="auto">
            <a:xfrm>
              <a:off x="4228825" y="5519739"/>
              <a:ext cx="239697" cy="244475"/>
            </a:xfrm>
            <a:custGeom>
              <a:avLst/>
              <a:gdLst>
                <a:gd name="T0" fmla="*/ 114 w 665"/>
                <a:gd name="T1" fmla="*/ 580 h 680"/>
                <a:gd name="T2" fmla="*/ 114 w 665"/>
                <a:gd name="T3" fmla="*/ 580 h 680"/>
                <a:gd name="T4" fmla="*/ 91 w 665"/>
                <a:gd name="T5" fmla="*/ 497 h 680"/>
                <a:gd name="T6" fmla="*/ 61 w 665"/>
                <a:gd name="T7" fmla="*/ 481 h 680"/>
                <a:gd name="T8" fmla="*/ 38 w 665"/>
                <a:gd name="T9" fmla="*/ 420 h 680"/>
                <a:gd name="T10" fmla="*/ 38 w 665"/>
                <a:gd name="T11" fmla="*/ 275 h 680"/>
                <a:gd name="T12" fmla="*/ 7 w 665"/>
                <a:gd name="T13" fmla="*/ 214 h 680"/>
                <a:gd name="T14" fmla="*/ 45 w 665"/>
                <a:gd name="T15" fmla="*/ 199 h 680"/>
                <a:gd name="T16" fmla="*/ 68 w 665"/>
                <a:gd name="T17" fmla="*/ 76 h 680"/>
                <a:gd name="T18" fmla="*/ 83 w 665"/>
                <a:gd name="T19" fmla="*/ 54 h 680"/>
                <a:gd name="T20" fmla="*/ 145 w 665"/>
                <a:gd name="T21" fmla="*/ 46 h 680"/>
                <a:gd name="T22" fmla="*/ 145 w 665"/>
                <a:gd name="T23" fmla="*/ 46 h 680"/>
                <a:gd name="T24" fmla="*/ 221 w 665"/>
                <a:gd name="T25" fmla="*/ 0 h 680"/>
                <a:gd name="T26" fmla="*/ 244 w 665"/>
                <a:gd name="T27" fmla="*/ 38 h 680"/>
                <a:gd name="T28" fmla="*/ 275 w 665"/>
                <a:gd name="T29" fmla="*/ 31 h 680"/>
                <a:gd name="T30" fmla="*/ 297 w 665"/>
                <a:gd name="T31" fmla="*/ 76 h 680"/>
                <a:gd name="T32" fmla="*/ 366 w 665"/>
                <a:gd name="T33" fmla="*/ 54 h 680"/>
                <a:gd name="T34" fmla="*/ 427 w 665"/>
                <a:gd name="T35" fmla="*/ 99 h 680"/>
                <a:gd name="T36" fmla="*/ 442 w 665"/>
                <a:gd name="T37" fmla="*/ 138 h 680"/>
                <a:gd name="T38" fmla="*/ 519 w 665"/>
                <a:gd name="T39" fmla="*/ 130 h 680"/>
                <a:gd name="T40" fmla="*/ 565 w 665"/>
                <a:gd name="T41" fmla="*/ 107 h 680"/>
                <a:gd name="T42" fmla="*/ 595 w 665"/>
                <a:gd name="T43" fmla="*/ 99 h 680"/>
                <a:gd name="T44" fmla="*/ 595 w 665"/>
                <a:gd name="T45" fmla="*/ 214 h 680"/>
                <a:gd name="T46" fmla="*/ 626 w 665"/>
                <a:gd name="T47" fmla="*/ 283 h 680"/>
                <a:gd name="T48" fmla="*/ 664 w 665"/>
                <a:gd name="T49" fmla="*/ 344 h 680"/>
                <a:gd name="T50" fmla="*/ 664 w 665"/>
                <a:gd name="T51" fmla="*/ 344 h 680"/>
                <a:gd name="T52" fmla="*/ 565 w 665"/>
                <a:gd name="T53" fmla="*/ 397 h 680"/>
                <a:gd name="T54" fmla="*/ 511 w 665"/>
                <a:gd name="T55" fmla="*/ 420 h 680"/>
                <a:gd name="T56" fmla="*/ 450 w 665"/>
                <a:gd name="T57" fmla="*/ 413 h 680"/>
                <a:gd name="T58" fmla="*/ 450 w 665"/>
                <a:gd name="T59" fmla="*/ 489 h 680"/>
                <a:gd name="T60" fmla="*/ 412 w 665"/>
                <a:gd name="T61" fmla="*/ 481 h 680"/>
                <a:gd name="T62" fmla="*/ 389 w 665"/>
                <a:gd name="T63" fmla="*/ 504 h 680"/>
                <a:gd name="T64" fmla="*/ 343 w 665"/>
                <a:gd name="T65" fmla="*/ 497 h 680"/>
                <a:gd name="T66" fmla="*/ 305 w 665"/>
                <a:gd name="T67" fmla="*/ 527 h 680"/>
                <a:gd name="T68" fmla="*/ 252 w 665"/>
                <a:gd name="T69" fmla="*/ 542 h 680"/>
                <a:gd name="T70" fmla="*/ 313 w 665"/>
                <a:gd name="T71" fmla="*/ 603 h 680"/>
                <a:gd name="T72" fmla="*/ 290 w 665"/>
                <a:gd name="T73" fmla="*/ 619 h 680"/>
                <a:gd name="T74" fmla="*/ 290 w 665"/>
                <a:gd name="T75" fmla="*/ 671 h 680"/>
                <a:gd name="T76" fmla="*/ 213 w 665"/>
                <a:gd name="T77" fmla="*/ 657 h 680"/>
                <a:gd name="T78" fmla="*/ 167 w 665"/>
                <a:gd name="T79" fmla="*/ 664 h 680"/>
                <a:gd name="T80" fmla="*/ 167 w 665"/>
                <a:gd name="T81" fmla="*/ 664 h 680"/>
                <a:gd name="T82" fmla="*/ 114 w 665"/>
                <a:gd name="T83" fmla="*/ 5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5" h="680">
                  <a:moveTo>
                    <a:pt x="114" y="580"/>
                  </a:moveTo>
                  <a:lnTo>
                    <a:pt x="114" y="580"/>
                  </a:lnTo>
                  <a:cubicBezTo>
                    <a:pt x="106" y="558"/>
                    <a:pt x="106" y="527"/>
                    <a:pt x="91" y="497"/>
                  </a:cubicBezTo>
                  <a:cubicBezTo>
                    <a:pt x="83" y="489"/>
                    <a:pt x="68" y="489"/>
                    <a:pt x="61" y="481"/>
                  </a:cubicBezTo>
                  <a:cubicBezTo>
                    <a:pt x="45" y="466"/>
                    <a:pt x="38" y="443"/>
                    <a:pt x="38" y="420"/>
                  </a:cubicBezTo>
                  <a:cubicBezTo>
                    <a:pt x="30" y="374"/>
                    <a:pt x="45" y="328"/>
                    <a:pt x="38" y="275"/>
                  </a:cubicBezTo>
                  <a:cubicBezTo>
                    <a:pt x="30" y="252"/>
                    <a:pt x="0" y="237"/>
                    <a:pt x="7" y="214"/>
                  </a:cubicBezTo>
                  <a:cubicBezTo>
                    <a:pt x="7" y="199"/>
                    <a:pt x="38" y="214"/>
                    <a:pt x="45" y="199"/>
                  </a:cubicBezTo>
                  <a:cubicBezTo>
                    <a:pt x="61" y="161"/>
                    <a:pt x="53" y="115"/>
                    <a:pt x="68" y="76"/>
                  </a:cubicBezTo>
                  <a:cubicBezTo>
                    <a:pt x="68" y="69"/>
                    <a:pt x="76" y="54"/>
                    <a:pt x="83" y="54"/>
                  </a:cubicBezTo>
                  <a:cubicBezTo>
                    <a:pt x="106" y="46"/>
                    <a:pt x="122" y="46"/>
                    <a:pt x="145" y="46"/>
                  </a:cubicBezTo>
                  <a:lnTo>
                    <a:pt x="145" y="46"/>
                  </a:lnTo>
                  <a:cubicBezTo>
                    <a:pt x="167" y="31"/>
                    <a:pt x="190" y="0"/>
                    <a:pt x="221" y="0"/>
                  </a:cubicBezTo>
                  <a:cubicBezTo>
                    <a:pt x="236" y="0"/>
                    <a:pt x="236" y="31"/>
                    <a:pt x="244" y="38"/>
                  </a:cubicBezTo>
                  <a:cubicBezTo>
                    <a:pt x="252" y="46"/>
                    <a:pt x="267" y="31"/>
                    <a:pt x="275" y="31"/>
                  </a:cubicBezTo>
                  <a:cubicBezTo>
                    <a:pt x="282" y="46"/>
                    <a:pt x="282" y="69"/>
                    <a:pt x="297" y="76"/>
                  </a:cubicBezTo>
                  <a:cubicBezTo>
                    <a:pt x="320" y="76"/>
                    <a:pt x="343" y="46"/>
                    <a:pt x="366" y="54"/>
                  </a:cubicBezTo>
                  <a:cubicBezTo>
                    <a:pt x="389" y="61"/>
                    <a:pt x="412" y="84"/>
                    <a:pt x="427" y="99"/>
                  </a:cubicBezTo>
                  <a:cubicBezTo>
                    <a:pt x="435" y="107"/>
                    <a:pt x="427" y="130"/>
                    <a:pt x="442" y="138"/>
                  </a:cubicBezTo>
                  <a:cubicBezTo>
                    <a:pt x="465" y="145"/>
                    <a:pt x="488" y="138"/>
                    <a:pt x="519" y="130"/>
                  </a:cubicBezTo>
                  <a:cubicBezTo>
                    <a:pt x="534" y="122"/>
                    <a:pt x="550" y="115"/>
                    <a:pt x="565" y="107"/>
                  </a:cubicBezTo>
                  <a:cubicBezTo>
                    <a:pt x="572" y="107"/>
                    <a:pt x="595" y="84"/>
                    <a:pt x="595" y="99"/>
                  </a:cubicBezTo>
                  <a:cubicBezTo>
                    <a:pt x="611" y="138"/>
                    <a:pt x="595" y="176"/>
                    <a:pt x="595" y="214"/>
                  </a:cubicBezTo>
                  <a:cubicBezTo>
                    <a:pt x="603" y="237"/>
                    <a:pt x="618" y="260"/>
                    <a:pt x="626" y="283"/>
                  </a:cubicBezTo>
                  <a:cubicBezTo>
                    <a:pt x="633" y="306"/>
                    <a:pt x="649" y="321"/>
                    <a:pt x="664" y="344"/>
                  </a:cubicBezTo>
                  <a:lnTo>
                    <a:pt x="664" y="344"/>
                  </a:lnTo>
                  <a:cubicBezTo>
                    <a:pt x="633" y="367"/>
                    <a:pt x="603" y="382"/>
                    <a:pt x="565" y="397"/>
                  </a:cubicBezTo>
                  <a:cubicBezTo>
                    <a:pt x="550" y="413"/>
                    <a:pt x="534" y="420"/>
                    <a:pt x="511" y="420"/>
                  </a:cubicBezTo>
                  <a:cubicBezTo>
                    <a:pt x="488" y="428"/>
                    <a:pt x="465" y="405"/>
                    <a:pt x="450" y="413"/>
                  </a:cubicBezTo>
                  <a:cubicBezTo>
                    <a:pt x="435" y="436"/>
                    <a:pt x="458" y="466"/>
                    <a:pt x="450" y="489"/>
                  </a:cubicBezTo>
                  <a:cubicBezTo>
                    <a:pt x="442" y="497"/>
                    <a:pt x="419" y="481"/>
                    <a:pt x="412" y="481"/>
                  </a:cubicBezTo>
                  <a:cubicBezTo>
                    <a:pt x="397" y="489"/>
                    <a:pt x="397" y="504"/>
                    <a:pt x="389" y="504"/>
                  </a:cubicBezTo>
                  <a:cubicBezTo>
                    <a:pt x="374" y="504"/>
                    <a:pt x="358" y="497"/>
                    <a:pt x="343" y="497"/>
                  </a:cubicBezTo>
                  <a:cubicBezTo>
                    <a:pt x="328" y="504"/>
                    <a:pt x="320" y="519"/>
                    <a:pt x="305" y="527"/>
                  </a:cubicBezTo>
                  <a:cubicBezTo>
                    <a:pt x="290" y="535"/>
                    <a:pt x="252" y="527"/>
                    <a:pt x="252" y="542"/>
                  </a:cubicBezTo>
                  <a:cubicBezTo>
                    <a:pt x="259" y="573"/>
                    <a:pt x="305" y="573"/>
                    <a:pt x="313" y="603"/>
                  </a:cubicBezTo>
                  <a:cubicBezTo>
                    <a:pt x="320" y="611"/>
                    <a:pt x="297" y="611"/>
                    <a:pt x="290" y="619"/>
                  </a:cubicBezTo>
                  <a:cubicBezTo>
                    <a:pt x="282" y="634"/>
                    <a:pt x="305" y="664"/>
                    <a:pt x="290" y="671"/>
                  </a:cubicBezTo>
                  <a:cubicBezTo>
                    <a:pt x="267" y="679"/>
                    <a:pt x="236" y="657"/>
                    <a:pt x="213" y="657"/>
                  </a:cubicBezTo>
                  <a:cubicBezTo>
                    <a:pt x="198" y="657"/>
                    <a:pt x="183" y="664"/>
                    <a:pt x="167" y="664"/>
                  </a:cubicBezTo>
                  <a:lnTo>
                    <a:pt x="167" y="664"/>
                  </a:lnTo>
                  <a:cubicBezTo>
                    <a:pt x="114" y="580"/>
                    <a:pt x="114" y="580"/>
                    <a:pt x="114" y="58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29" name="Freeform 181"/>
            <p:cNvSpPr>
              <a:spLocks noChangeArrowheads="1"/>
            </p:cNvSpPr>
            <p:nvPr/>
          </p:nvSpPr>
          <p:spPr bwMode="auto">
            <a:xfrm>
              <a:off x="3803402" y="6097588"/>
              <a:ext cx="465108" cy="254000"/>
            </a:xfrm>
            <a:custGeom>
              <a:avLst/>
              <a:gdLst>
                <a:gd name="T0" fmla="*/ 1252 w 1291"/>
                <a:gd name="T1" fmla="*/ 321 h 704"/>
                <a:gd name="T2" fmla="*/ 1252 w 1291"/>
                <a:gd name="T3" fmla="*/ 321 h 704"/>
                <a:gd name="T4" fmla="*/ 1229 w 1291"/>
                <a:gd name="T5" fmla="*/ 191 h 704"/>
                <a:gd name="T6" fmla="*/ 1290 w 1291"/>
                <a:gd name="T7" fmla="*/ 107 h 704"/>
                <a:gd name="T8" fmla="*/ 1290 w 1291"/>
                <a:gd name="T9" fmla="*/ 107 h 704"/>
                <a:gd name="T10" fmla="*/ 1184 w 1291"/>
                <a:gd name="T11" fmla="*/ 38 h 704"/>
                <a:gd name="T12" fmla="*/ 1145 w 1291"/>
                <a:gd name="T13" fmla="*/ 23 h 704"/>
                <a:gd name="T14" fmla="*/ 1138 w 1291"/>
                <a:gd name="T15" fmla="*/ 46 h 704"/>
                <a:gd name="T16" fmla="*/ 1092 w 1291"/>
                <a:gd name="T17" fmla="*/ 46 h 704"/>
                <a:gd name="T18" fmla="*/ 1054 w 1291"/>
                <a:gd name="T19" fmla="*/ 31 h 704"/>
                <a:gd name="T20" fmla="*/ 1023 w 1291"/>
                <a:gd name="T21" fmla="*/ 76 h 704"/>
                <a:gd name="T22" fmla="*/ 985 w 1291"/>
                <a:gd name="T23" fmla="*/ 15 h 704"/>
                <a:gd name="T24" fmla="*/ 916 w 1291"/>
                <a:gd name="T25" fmla="*/ 31 h 704"/>
                <a:gd name="T26" fmla="*/ 886 w 1291"/>
                <a:gd name="T27" fmla="*/ 23 h 704"/>
                <a:gd name="T28" fmla="*/ 855 w 1291"/>
                <a:gd name="T29" fmla="*/ 0 h 704"/>
                <a:gd name="T30" fmla="*/ 779 w 1291"/>
                <a:gd name="T31" fmla="*/ 23 h 704"/>
                <a:gd name="T32" fmla="*/ 717 w 1291"/>
                <a:gd name="T33" fmla="*/ 31 h 704"/>
                <a:gd name="T34" fmla="*/ 649 w 1291"/>
                <a:gd name="T35" fmla="*/ 15 h 704"/>
                <a:gd name="T36" fmla="*/ 618 w 1291"/>
                <a:gd name="T37" fmla="*/ 0 h 704"/>
                <a:gd name="T38" fmla="*/ 618 w 1291"/>
                <a:gd name="T39" fmla="*/ 0 h 704"/>
                <a:gd name="T40" fmla="*/ 603 w 1291"/>
                <a:gd name="T41" fmla="*/ 54 h 704"/>
                <a:gd name="T42" fmla="*/ 603 w 1291"/>
                <a:gd name="T43" fmla="*/ 107 h 704"/>
                <a:gd name="T44" fmla="*/ 527 w 1291"/>
                <a:gd name="T45" fmla="*/ 153 h 704"/>
                <a:gd name="T46" fmla="*/ 511 w 1291"/>
                <a:gd name="T47" fmla="*/ 206 h 704"/>
                <a:gd name="T48" fmla="*/ 442 w 1291"/>
                <a:gd name="T49" fmla="*/ 206 h 704"/>
                <a:gd name="T50" fmla="*/ 374 w 1291"/>
                <a:gd name="T51" fmla="*/ 275 h 704"/>
                <a:gd name="T52" fmla="*/ 244 w 1291"/>
                <a:gd name="T53" fmla="*/ 290 h 704"/>
                <a:gd name="T54" fmla="*/ 229 w 1291"/>
                <a:gd name="T55" fmla="*/ 313 h 704"/>
                <a:gd name="T56" fmla="*/ 183 w 1291"/>
                <a:gd name="T57" fmla="*/ 313 h 704"/>
                <a:gd name="T58" fmla="*/ 106 w 1291"/>
                <a:gd name="T59" fmla="*/ 367 h 704"/>
                <a:gd name="T60" fmla="*/ 0 w 1291"/>
                <a:gd name="T61" fmla="*/ 390 h 704"/>
                <a:gd name="T62" fmla="*/ 0 w 1291"/>
                <a:gd name="T63" fmla="*/ 390 h 704"/>
                <a:gd name="T64" fmla="*/ 0 w 1291"/>
                <a:gd name="T65" fmla="*/ 435 h 704"/>
                <a:gd name="T66" fmla="*/ 30 w 1291"/>
                <a:gd name="T67" fmla="*/ 466 h 704"/>
                <a:gd name="T68" fmla="*/ 30 w 1291"/>
                <a:gd name="T69" fmla="*/ 520 h 704"/>
                <a:gd name="T70" fmla="*/ 45 w 1291"/>
                <a:gd name="T71" fmla="*/ 573 h 704"/>
                <a:gd name="T72" fmla="*/ 106 w 1291"/>
                <a:gd name="T73" fmla="*/ 573 h 704"/>
                <a:gd name="T74" fmla="*/ 145 w 1291"/>
                <a:gd name="T75" fmla="*/ 642 h 704"/>
                <a:gd name="T76" fmla="*/ 198 w 1291"/>
                <a:gd name="T77" fmla="*/ 695 h 704"/>
                <a:gd name="T78" fmla="*/ 267 w 1291"/>
                <a:gd name="T79" fmla="*/ 642 h 704"/>
                <a:gd name="T80" fmla="*/ 267 w 1291"/>
                <a:gd name="T81" fmla="*/ 642 h 704"/>
                <a:gd name="T82" fmla="*/ 442 w 1291"/>
                <a:gd name="T83" fmla="*/ 527 h 704"/>
                <a:gd name="T84" fmla="*/ 504 w 1291"/>
                <a:gd name="T85" fmla="*/ 428 h 704"/>
                <a:gd name="T86" fmla="*/ 588 w 1291"/>
                <a:gd name="T87" fmla="*/ 474 h 704"/>
                <a:gd name="T88" fmla="*/ 679 w 1291"/>
                <a:gd name="T89" fmla="*/ 588 h 704"/>
                <a:gd name="T90" fmla="*/ 748 w 1291"/>
                <a:gd name="T91" fmla="*/ 649 h 704"/>
                <a:gd name="T92" fmla="*/ 763 w 1291"/>
                <a:gd name="T93" fmla="*/ 703 h 704"/>
                <a:gd name="T94" fmla="*/ 763 w 1291"/>
                <a:gd name="T95" fmla="*/ 703 h 704"/>
                <a:gd name="T96" fmla="*/ 848 w 1291"/>
                <a:gd name="T97" fmla="*/ 634 h 704"/>
                <a:gd name="T98" fmla="*/ 878 w 1291"/>
                <a:gd name="T99" fmla="*/ 558 h 704"/>
                <a:gd name="T100" fmla="*/ 893 w 1291"/>
                <a:gd name="T101" fmla="*/ 458 h 704"/>
                <a:gd name="T102" fmla="*/ 985 w 1291"/>
                <a:gd name="T103" fmla="*/ 466 h 704"/>
                <a:gd name="T104" fmla="*/ 1015 w 1291"/>
                <a:gd name="T105" fmla="*/ 489 h 704"/>
                <a:gd name="T106" fmla="*/ 1046 w 1291"/>
                <a:gd name="T107" fmla="*/ 474 h 704"/>
                <a:gd name="T108" fmla="*/ 1038 w 1291"/>
                <a:gd name="T109" fmla="*/ 412 h 704"/>
                <a:gd name="T110" fmla="*/ 1046 w 1291"/>
                <a:gd name="T111" fmla="*/ 382 h 704"/>
                <a:gd name="T112" fmla="*/ 1092 w 1291"/>
                <a:gd name="T113" fmla="*/ 359 h 704"/>
                <a:gd name="T114" fmla="*/ 1107 w 1291"/>
                <a:gd name="T115" fmla="*/ 313 h 704"/>
                <a:gd name="T116" fmla="*/ 1168 w 1291"/>
                <a:gd name="T117" fmla="*/ 344 h 704"/>
                <a:gd name="T118" fmla="*/ 1214 w 1291"/>
                <a:gd name="T119" fmla="*/ 329 h 704"/>
                <a:gd name="T120" fmla="*/ 1252 w 1291"/>
                <a:gd name="T121" fmla="*/ 321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91" h="704">
                  <a:moveTo>
                    <a:pt x="1252" y="321"/>
                  </a:moveTo>
                  <a:lnTo>
                    <a:pt x="1252" y="321"/>
                  </a:lnTo>
                  <a:cubicBezTo>
                    <a:pt x="1245" y="275"/>
                    <a:pt x="1222" y="237"/>
                    <a:pt x="1229" y="191"/>
                  </a:cubicBezTo>
                  <a:cubicBezTo>
                    <a:pt x="1237" y="160"/>
                    <a:pt x="1267" y="138"/>
                    <a:pt x="1290" y="107"/>
                  </a:cubicBezTo>
                  <a:lnTo>
                    <a:pt x="1290" y="107"/>
                  </a:lnTo>
                  <a:cubicBezTo>
                    <a:pt x="1260" y="84"/>
                    <a:pt x="1222" y="54"/>
                    <a:pt x="1184" y="38"/>
                  </a:cubicBezTo>
                  <a:cubicBezTo>
                    <a:pt x="1168" y="31"/>
                    <a:pt x="1153" y="23"/>
                    <a:pt x="1145" y="23"/>
                  </a:cubicBezTo>
                  <a:cubicBezTo>
                    <a:pt x="1138" y="31"/>
                    <a:pt x="1145" y="38"/>
                    <a:pt x="1138" y="46"/>
                  </a:cubicBezTo>
                  <a:cubicBezTo>
                    <a:pt x="1122" y="46"/>
                    <a:pt x="1107" y="46"/>
                    <a:pt x="1092" y="46"/>
                  </a:cubicBezTo>
                  <a:cubicBezTo>
                    <a:pt x="1077" y="46"/>
                    <a:pt x="1069" y="23"/>
                    <a:pt x="1054" y="31"/>
                  </a:cubicBezTo>
                  <a:cubicBezTo>
                    <a:pt x="1038" y="38"/>
                    <a:pt x="1046" y="76"/>
                    <a:pt x="1023" y="76"/>
                  </a:cubicBezTo>
                  <a:cubicBezTo>
                    <a:pt x="1000" y="69"/>
                    <a:pt x="1008" y="23"/>
                    <a:pt x="985" y="15"/>
                  </a:cubicBezTo>
                  <a:cubicBezTo>
                    <a:pt x="962" y="8"/>
                    <a:pt x="939" y="31"/>
                    <a:pt x="916" y="31"/>
                  </a:cubicBezTo>
                  <a:cubicBezTo>
                    <a:pt x="909" y="31"/>
                    <a:pt x="893" y="31"/>
                    <a:pt x="886" y="23"/>
                  </a:cubicBezTo>
                  <a:cubicBezTo>
                    <a:pt x="870" y="15"/>
                    <a:pt x="870" y="0"/>
                    <a:pt x="855" y="0"/>
                  </a:cubicBezTo>
                  <a:cubicBezTo>
                    <a:pt x="832" y="0"/>
                    <a:pt x="802" y="15"/>
                    <a:pt x="779" y="23"/>
                  </a:cubicBezTo>
                  <a:cubicBezTo>
                    <a:pt x="756" y="31"/>
                    <a:pt x="740" y="38"/>
                    <a:pt x="717" y="31"/>
                  </a:cubicBezTo>
                  <a:cubicBezTo>
                    <a:pt x="695" y="31"/>
                    <a:pt x="672" y="23"/>
                    <a:pt x="649" y="15"/>
                  </a:cubicBezTo>
                  <a:cubicBezTo>
                    <a:pt x="641" y="15"/>
                    <a:pt x="634" y="8"/>
                    <a:pt x="618" y="0"/>
                  </a:cubicBezTo>
                  <a:lnTo>
                    <a:pt x="618" y="0"/>
                  </a:lnTo>
                  <a:cubicBezTo>
                    <a:pt x="611" y="15"/>
                    <a:pt x="603" y="31"/>
                    <a:pt x="603" y="54"/>
                  </a:cubicBezTo>
                  <a:cubicBezTo>
                    <a:pt x="595" y="69"/>
                    <a:pt x="611" y="92"/>
                    <a:pt x="603" y="107"/>
                  </a:cubicBezTo>
                  <a:cubicBezTo>
                    <a:pt x="588" y="130"/>
                    <a:pt x="550" y="130"/>
                    <a:pt x="527" y="153"/>
                  </a:cubicBezTo>
                  <a:cubicBezTo>
                    <a:pt x="519" y="168"/>
                    <a:pt x="527" y="199"/>
                    <a:pt x="511" y="206"/>
                  </a:cubicBezTo>
                  <a:cubicBezTo>
                    <a:pt x="488" y="222"/>
                    <a:pt x="465" y="199"/>
                    <a:pt x="442" y="206"/>
                  </a:cubicBezTo>
                  <a:cubicBezTo>
                    <a:pt x="412" y="222"/>
                    <a:pt x="404" y="260"/>
                    <a:pt x="374" y="275"/>
                  </a:cubicBezTo>
                  <a:cubicBezTo>
                    <a:pt x="336" y="290"/>
                    <a:pt x="290" y="275"/>
                    <a:pt x="244" y="290"/>
                  </a:cubicBezTo>
                  <a:cubicBezTo>
                    <a:pt x="236" y="290"/>
                    <a:pt x="236" y="313"/>
                    <a:pt x="229" y="313"/>
                  </a:cubicBezTo>
                  <a:cubicBezTo>
                    <a:pt x="213" y="321"/>
                    <a:pt x="198" y="306"/>
                    <a:pt x="183" y="313"/>
                  </a:cubicBezTo>
                  <a:cubicBezTo>
                    <a:pt x="160" y="329"/>
                    <a:pt x="137" y="351"/>
                    <a:pt x="106" y="367"/>
                  </a:cubicBezTo>
                  <a:cubicBezTo>
                    <a:pt x="76" y="374"/>
                    <a:pt x="38" y="382"/>
                    <a:pt x="0" y="390"/>
                  </a:cubicBezTo>
                  <a:lnTo>
                    <a:pt x="0" y="390"/>
                  </a:lnTo>
                  <a:cubicBezTo>
                    <a:pt x="0" y="405"/>
                    <a:pt x="0" y="420"/>
                    <a:pt x="0" y="435"/>
                  </a:cubicBezTo>
                  <a:cubicBezTo>
                    <a:pt x="7" y="451"/>
                    <a:pt x="23" y="451"/>
                    <a:pt x="30" y="466"/>
                  </a:cubicBezTo>
                  <a:cubicBezTo>
                    <a:pt x="38" y="481"/>
                    <a:pt x="30" y="497"/>
                    <a:pt x="30" y="520"/>
                  </a:cubicBezTo>
                  <a:cubicBezTo>
                    <a:pt x="38" y="535"/>
                    <a:pt x="30" y="558"/>
                    <a:pt x="45" y="573"/>
                  </a:cubicBezTo>
                  <a:cubicBezTo>
                    <a:pt x="61" y="581"/>
                    <a:pt x="91" y="558"/>
                    <a:pt x="106" y="573"/>
                  </a:cubicBezTo>
                  <a:cubicBezTo>
                    <a:pt x="129" y="588"/>
                    <a:pt x="129" y="619"/>
                    <a:pt x="145" y="642"/>
                  </a:cubicBezTo>
                  <a:cubicBezTo>
                    <a:pt x="160" y="657"/>
                    <a:pt x="175" y="687"/>
                    <a:pt x="198" y="695"/>
                  </a:cubicBezTo>
                  <a:cubicBezTo>
                    <a:pt x="229" y="695"/>
                    <a:pt x="236" y="657"/>
                    <a:pt x="267" y="642"/>
                  </a:cubicBezTo>
                  <a:lnTo>
                    <a:pt x="267" y="642"/>
                  </a:lnTo>
                  <a:cubicBezTo>
                    <a:pt x="397" y="642"/>
                    <a:pt x="366" y="619"/>
                    <a:pt x="442" y="527"/>
                  </a:cubicBezTo>
                  <a:cubicBezTo>
                    <a:pt x="450" y="512"/>
                    <a:pt x="481" y="412"/>
                    <a:pt x="504" y="428"/>
                  </a:cubicBezTo>
                  <a:cubicBezTo>
                    <a:pt x="534" y="443"/>
                    <a:pt x="557" y="458"/>
                    <a:pt x="588" y="474"/>
                  </a:cubicBezTo>
                  <a:cubicBezTo>
                    <a:pt x="634" y="489"/>
                    <a:pt x="679" y="543"/>
                    <a:pt x="679" y="588"/>
                  </a:cubicBezTo>
                  <a:cubicBezTo>
                    <a:pt x="679" y="619"/>
                    <a:pt x="740" y="604"/>
                    <a:pt x="748" y="649"/>
                  </a:cubicBezTo>
                  <a:cubicBezTo>
                    <a:pt x="763" y="703"/>
                    <a:pt x="763" y="703"/>
                    <a:pt x="763" y="703"/>
                  </a:cubicBezTo>
                  <a:lnTo>
                    <a:pt x="763" y="703"/>
                  </a:lnTo>
                  <a:cubicBezTo>
                    <a:pt x="779" y="680"/>
                    <a:pt x="832" y="657"/>
                    <a:pt x="848" y="634"/>
                  </a:cubicBezTo>
                  <a:cubicBezTo>
                    <a:pt x="863" y="611"/>
                    <a:pt x="870" y="581"/>
                    <a:pt x="878" y="558"/>
                  </a:cubicBezTo>
                  <a:cubicBezTo>
                    <a:pt x="886" y="520"/>
                    <a:pt x="870" y="474"/>
                    <a:pt x="893" y="458"/>
                  </a:cubicBezTo>
                  <a:cubicBezTo>
                    <a:pt x="916" y="435"/>
                    <a:pt x="954" y="458"/>
                    <a:pt x="985" y="466"/>
                  </a:cubicBezTo>
                  <a:cubicBezTo>
                    <a:pt x="1000" y="474"/>
                    <a:pt x="1000" y="489"/>
                    <a:pt x="1015" y="489"/>
                  </a:cubicBezTo>
                  <a:cubicBezTo>
                    <a:pt x="1023" y="489"/>
                    <a:pt x="1046" y="489"/>
                    <a:pt x="1046" y="474"/>
                  </a:cubicBezTo>
                  <a:cubicBezTo>
                    <a:pt x="1054" y="458"/>
                    <a:pt x="1038" y="435"/>
                    <a:pt x="1038" y="412"/>
                  </a:cubicBezTo>
                  <a:cubicBezTo>
                    <a:pt x="1038" y="405"/>
                    <a:pt x="1038" y="390"/>
                    <a:pt x="1046" y="382"/>
                  </a:cubicBezTo>
                  <a:cubicBezTo>
                    <a:pt x="1061" y="367"/>
                    <a:pt x="1077" y="374"/>
                    <a:pt x="1092" y="359"/>
                  </a:cubicBezTo>
                  <a:cubicBezTo>
                    <a:pt x="1099" y="351"/>
                    <a:pt x="1092" y="321"/>
                    <a:pt x="1107" y="313"/>
                  </a:cubicBezTo>
                  <a:cubicBezTo>
                    <a:pt x="1130" y="313"/>
                    <a:pt x="1145" y="344"/>
                    <a:pt x="1168" y="344"/>
                  </a:cubicBezTo>
                  <a:cubicBezTo>
                    <a:pt x="1184" y="344"/>
                    <a:pt x="1199" y="336"/>
                    <a:pt x="1214" y="329"/>
                  </a:cubicBezTo>
                  <a:cubicBezTo>
                    <a:pt x="1229" y="329"/>
                    <a:pt x="1237" y="321"/>
                    <a:pt x="1252" y="321"/>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30" name="Freeform 182"/>
            <p:cNvSpPr>
              <a:spLocks noChangeArrowheads="1"/>
            </p:cNvSpPr>
            <p:nvPr/>
          </p:nvSpPr>
          <p:spPr bwMode="auto">
            <a:xfrm>
              <a:off x="3604979" y="5895976"/>
              <a:ext cx="439708" cy="371475"/>
            </a:xfrm>
            <a:custGeom>
              <a:avLst/>
              <a:gdLst>
                <a:gd name="T0" fmla="*/ 1222 w 1223"/>
                <a:gd name="T1" fmla="*/ 23 h 1033"/>
                <a:gd name="T2" fmla="*/ 1222 w 1223"/>
                <a:gd name="T3" fmla="*/ 23 h 1033"/>
                <a:gd name="T4" fmla="*/ 1214 w 1223"/>
                <a:gd name="T5" fmla="*/ 84 h 1033"/>
                <a:gd name="T6" fmla="*/ 1161 w 1223"/>
                <a:gd name="T7" fmla="*/ 107 h 1033"/>
                <a:gd name="T8" fmla="*/ 1161 w 1223"/>
                <a:gd name="T9" fmla="*/ 107 h 1033"/>
                <a:gd name="T10" fmla="*/ 1107 w 1223"/>
                <a:gd name="T11" fmla="*/ 138 h 1033"/>
                <a:gd name="T12" fmla="*/ 1123 w 1223"/>
                <a:gd name="T13" fmla="*/ 214 h 1033"/>
                <a:gd name="T14" fmla="*/ 1115 w 1223"/>
                <a:gd name="T15" fmla="*/ 283 h 1033"/>
                <a:gd name="T16" fmla="*/ 1161 w 1223"/>
                <a:gd name="T17" fmla="*/ 329 h 1033"/>
                <a:gd name="T18" fmla="*/ 1130 w 1223"/>
                <a:gd name="T19" fmla="*/ 367 h 1033"/>
                <a:gd name="T20" fmla="*/ 1191 w 1223"/>
                <a:gd name="T21" fmla="*/ 482 h 1033"/>
                <a:gd name="T22" fmla="*/ 1168 w 1223"/>
                <a:gd name="T23" fmla="*/ 558 h 1033"/>
                <a:gd name="T24" fmla="*/ 1168 w 1223"/>
                <a:gd name="T25" fmla="*/ 558 h 1033"/>
                <a:gd name="T26" fmla="*/ 1153 w 1223"/>
                <a:gd name="T27" fmla="*/ 612 h 1033"/>
                <a:gd name="T28" fmla="*/ 1153 w 1223"/>
                <a:gd name="T29" fmla="*/ 665 h 1033"/>
                <a:gd name="T30" fmla="*/ 1077 w 1223"/>
                <a:gd name="T31" fmla="*/ 711 h 1033"/>
                <a:gd name="T32" fmla="*/ 1061 w 1223"/>
                <a:gd name="T33" fmla="*/ 764 h 1033"/>
                <a:gd name="T34" fmla="*/ 992 w 1223"/>
                <a:gd name="T35" fmla="*/ 764 h 1033"/>
                <a:gd name="T36" fmla="*/ 924 w 1223"/>
                <a:gd name="T37" fmla="*/ 833 h 1033"/>
                <a:gd name="T38" fmla="*/ 794 w 1223"/>
                <a:gd name="T39" fmla="*/ 848 h 1033"/>
                <a:gd name="T40" fmla="*/ 779 w 1223"/>
                <a:gd name="T41" fmla="*/ 871 h 1033"/>
                <a:gd name="T42" fmla="*/ 733 w 1223"/>
                <a:gd name="T43" fmla="*/ 871 h 1033"/>
                <a:gd name="T44" fmla="*/ 656 w 1223"/>
                <a:gd name="T45" fmla="*/ 925 h 1033"/>
                <a:gd name="T46" fmla="*/ 550 w 1223"/>
                <a:gd name="T47" fmla="*/ 948 h 1033"/>
                <a:gd name="T48" fmla="*/ 550 w 1223"/>
                <a:gd name="T49" fmla="*/ 948 h 1033"/>
                <a:gd name="T50" fmla="*/ 450 w 1223"/>
                <a:gd name="T51" fmla="*/ 932 h 1033"/>
                <a:gd name="T52" fmla="*/ 435 w 1223"/>
                <a:gd name="T53" fmla="*/ 970 h 1033"/>
                <a:gd name="T54" fmla="*/ 313 w 1223"/>
                <a:gd name="T55" fmla="*/ 1032 h 1033"/>
                <a:gd name="T56" fmla="*/ 244 w 1223"/>
                <a:gd name="T57" fmla="*/ 963 h 1033"/>
                <a:gd name="T58" fmla="*/ 214 w 1223"/>
                <a:gd name="T59" fmla="*/ 848 h 1033"/>
                <a:gd name="T60" fmla="*/ 214 w 1223"/>
                <a:gd name="T61" fmla="*/ 764 h 1033"/>
                <a:gd name="T62" fmla="*/ 252 w 1223"/>
                <a:gd name="T63" fmla="*/ 657 h 1033"/>
                <a:gd name="T64" fmla="*/ 290 w 1223"/>
                <a:gd name="T65" fmla="*/ 612 h 1033"/>
                <a:gd name="T66" fmla="*/ 275 w 1223"/>
                <a:gd name="T67" fmla="*/ 573 h 1033"/>
                <a:gd name="T68" fmla="*/ 191 w 1223"/>
                <a:gd name="T69" fmla="*/ 589 h 1033"/>
                <a:gd name="T70" fmla="*/ 145 w 1223"/>
                <a:gd name="T71" fmla="*/ 543 h 1033"/>
                <a:gd name="T72" fmla="*/ 84 w 1223"/>
                <a:gd name="T73" fmla="*/ 543 h 1033"/>
                <a:gd name="T74" fmla="*/ 45 w 1223"/>
                <a:gd name="T75" fmla="*/ 482 h 1033"/>
                <a:gd name="T76" fmla="*/ 0 w 1223"/>
                <a:gd name="T77" fmla="*/ 459 h 1033"/>
                <a:gd name="T78" fmla="*/ 0 w 1223"/>
                <a:gd name="T79" fmla="*/ 459 h 1033"/>
                <a:gd name="T80" fmla="*/ 84 w 1223"/>
                <a:gd name="T81" fmla="*/ 421 h 1033"/>
                <a:gd name="T82" fmla="*/ 198 w 1223"/>
                <a:gd name="T83" fmla="*/ 405 h 1033"/>
                <a:gd name="T84" fmla="*/ 244 w 1223"/>
                <a:gd name="T85" fmla="*/ 375 h 1033"/>
                <a:gd name="T86" fmla="*/ 275 w 1223"/>
                <a:gd name="T87" fmla="*/ 375 h 1033"/>
                <a:gd name="T88" fmla="*/ 351 w 1223"/>
                <a:gd name="T89" fmla="*/ 352 h 1033"/>
                <a:gd name="T90" fmla="*/ 427 w 1223"/>
                <a:gd name="T91" fmla="*/ 375 h 1033"/>
                <a:gd name="T92" fmla="*/ 473 w 1223"/>
                <a:gd name="T93" fmla="*/ 298 h 1033"/>
                <a:gd name="T94" fmla="*/ 496 w 1223"/>
                <a:gd name="T95" fmla="*/ 245 h 1033"/>
                <a:gd name="T96" fmla="*/ 565 w 1223"/>
                <a:gd name="T97" fmla="*/ 214 h 1033"/>
                <a:gd name="T98" fmla="*/ 618 w 1223"/>
                <a:gd name="T99" fmla="*/ 184 h 1033"/>
                <a:gd name="T100" fmla="*/ 626 w 1223"/>
                <a:gd name="T101" fmla="*/ 123 h 1033"/>
                <a:gd name="T102" fmla="*/ 679 w 1223"/>
                <a:gd name="T103" fmla="*/ 115 h 1033"/>
                <a:gd name="T104" fmla="*/ 702 w 1223"/>
                <a:gd name="T105" fmla="*/ 130 h 1033"/>
                <a:gd name="T106" fmla="*/ 771 w 1223"/>
                <a:gd name="T107" fmla="*/ 84 h 1033"/>
                <a:gd name="T108" fmla="*/ 931 w 1223"/>
                <a:gd name="T109" fmla="*/ 92 h 1033"/>
                <a:gd name="T110" fmla="*/ 992 w 1223"/>
                <a:gd name="T111" fmla="*/ 46 h 1033"/>
                <a:gd name="T112" fmla="*/ 1130 w 1223"/>
                <a:gd name="T113" fmla="*/ 8 h 1033"/>
                <a:gd name="T114" fmla="*/ 1222 w 1223"/>
                <a:gd name="T115" fmla="*/ 23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23" h="1033">
                  <a:moveTo>
                    <a:pt x="1222" y="23"/>
                  </a:moveTo>
                  <a:lnTo>
                    <a:pt x="1222" y="23"/>
                  </a:lnTo>
                  <a:cubicBezTo>
                    <a:pt x="1214" y="46"/>
                    <a:pt x="1222" y="69"/>
                    <a:pt x="1214" y="84"/>
                  </a:cubicBezTo>
                  <a:cubicBezTo>
                    <a:pt x="1199" y="100"/>
                    <a:pt x="1176" y="100"/>
                    <a:pt x="1161" y="107"/>
                  </a:cubicBezTo>
                  <a:lnTo>
                    <a:pt x="1161" y="107"/>
                  </a:lnTo>
                  <a:cubicBezTo>
                    <a:pt x="1138" y="115"/>
                    <a:pt x="1115" y="123"/>
                    <a:pt x="1107" y="138"/>
                  </a:cubicBezTo>
                  <a:cubicBezTo>
                    <a:pt x="1092" y="161"/>
                    <a:pt x="1115" y="192"/>
                    <a:pt x="1123" y="214"/>
                  </a:cubicBezTo>
                  <a:cubicBezTo>
                    <a:pt x="1123" y="237"/>
                    <a:pt x="1107" y="260"/>
                    <a:pt x="1115" y="283"/>
                  </a:cubicBezTo>
                  <a:cubicBezTo>
                    <a:pt x="1123" y="306"/>
                    <a:pt x="1153" y="314"/>
                    <a:pt x="1161" y="329"/>
                  </a:cubicBezTo>
                  <a:cubicBezTo>
                    <a:pt x="1161" y="344"/>
                    <a:pt x="1130" y="352"/>
                    <a:pt x="1130" y="367"/>
                  </a:cubicBezTo>
                  <a:cubicBezTo>
                    <a:pt x="1145" y="405"/>
                    <a:pt x="1184" y="444"/>
                    <a:pt x="1191" y="482"/>
                  </a:cubicBezTo>
                  <a:cubicBezTo>
                    <a:pt x="1199" y="512"/>
                    <a:pt x="1176" y="535"/>
                    <a:pt x="1168" y="558"/>
                  </a:cubicBezTo>
                  <a:lnTo>
                    <a:pt x="1168" y="558"/>
                  </a:lnTo>
                  <a:cubicBezTo>
                    <a:pt x="1161" y="573"/>
                    <a:pt x="1153" y="589"/>
                    <a:pt x="1153" y="612"/>
                  </a:cubicBezTo>
                  <a:cubicBezTo>
                    <a:pt x="1145" y="627"/>
                    <a:pt x="1161" y="650"/>
                    <a:pt x="1153" y="665"/>
                  </a:cubicBezTo>
                  <a:cubicBezTo>
                    <a:pt x="1138" y="688"/>
                    <a:pt x="1100" y="688"/>
                    <a:pt x="1077" y="711"/>
                  </a:cubicBezTo>
                  <a:cubicBezTo>
                    <a:pt x="1069" y="726"/>
                    <a:pt x="1077" y="757"/>
                    <a:pt x="1061" y="764"/>
                  </a:cubicBezTo>
                  <a:cubicBezTo>
                    <a:pt x="1038" y="780"/>
                    <a:pt x="1015" y="757"/>
                    <a:pt x="992" y="764"/>
                  </a:cubicBezTo>
                  <a:cubicBezTo>
                    <a:pt x="962" y="780"/>
                    <a:pt x="954" y="818"/>
                    <a:pt x="924" y="833"/>
                  </a:cubicBezTo>
                  <a:cubicBezTo>
                    <a:pt x="886" y="848"/>
                    <a:pt x="840" y="833"/>
                    <a:pt x="794" y="848"/>
                  </a:cubicBezTo>
                  <a:cubicBezTo>
                    <a:pt x="786" y="848"/>
                    <a:pt x="786" y="871"/>
                    <a:pt x="779" y="871"/>
                  </a:cubicBezTo>
                  <a:cubicBezTo>
                    <a:pt x="763" y="879"/>
                    <a:pt x="748" y="864"/>
                    <a:pt x="733" y="871"/>
                  </a:cubicBezTo>
                  <a:cubicBezTo>
                    <a:pt x="710" y="887"/>
                    <a:pt x="687" y="909"/>
                    <a:pt x="656" y="925"/>
                  </a:cubicBezTo>
                  <a:cubicBezTo>
                    <a:pt x="626" y="932"/>
                    <a:pt x="588" y="940"/>
                    <a:pt x="550" y="948"/>
                  </a:cubicBezTo>
                  <a:lnTo>
                    <a:pt x="550" y="948"/>
                  </a:lnTo>
                  <a:cubicBezTo>
                    <a:pt x="519" y="940"/>
                    <a:pt x="481" y="925"/>
                    <a:pt x="450" y="932"/>
                  </a:cubicBezTo>
                  <a:cubicBezTo>
                    <a:pt x="443" y="940"/>
                    <a:pt x="443" y="963"/>
                    <a:pt x="435" y="970"/>
                  </a:cubicBezTo>
                  <a:cubicBezTo>
                    <a:pt x="397" y="993"/>
                    <a:pt x="359" y="1032"/>
                    <a:pt x="313" y="1032"/>
                  </a:cubicBezTo>
                  <a:cubicBezTo>
                    <a:pt x="282" y="1032"/>
                    <a:pt x="259" y="993"/>
                    <a:pt x="244" y="963"/>
                  </a:cubicBezTo>
                  <a:cubicBezTo>
                    <a:pt x="229" y="932"/>
                    <a:pt x="221" y="887"/>
                    <a:pt x="214" y="848"/>
                  </a:cubicBezTo>
                  <a:cubicBezTo>
                    <a:pt x="214" y="818"/>
                    <a:pt x="214" y="795"/>
                    <a:pt x="214" y="764"/>
                  </a:cubicBezTo>
                  <a:cubicBezTo>
                    <a:pt x="221" y="726"/>
                    <a:pt x="237" y="696"/>
                    <a:pt x="252" y="657"/>
                  </a:cubicBezTo>
                  <a:cubicBezTo>
                    <a:pt x="259" y="642"/>
                    <a:pt x="282" y="634"/>
                    <a:pt x="290" y="612"/>
                  </a:cubicBezTo>
                  <a:cubicBezTo>
                    <a:pt x="290" y="596"/>
                    <a:pt x="275" y="589"/>
                    <a:pt x="275" y="573"/>
                  </a:cubicBezTo>
                  <a:cubicBezTo>
                    <a:pt x="275" y="573"/>
                    <a:pt x="198" y="589"/>
                    <a:pt x="191" y="589"/>
                  </a:cubicBezTo>
                  <a:lnTo>
                    <a:pt x="145" y="543"/>
                  </a:lnTo>
                  <a:cubicBezTo>
                    <a:pt x="122" y="543"/>
                    <a:pt x="99" y="551"/>
                    <a:pt x="84" y="543"/>
                  </a:cubicBezTo>
                  <a:cubicBezTo>
                    <a:pt x="61" y="528"/>
                    <a:pt x="53" y="505"/>
                    <a:pt x="45" y="482"/>
                  </a:cubicBezTo>
                  <a:cubicBezTo>
                    <a:pt x="38" y="474"/>
                    <a:pt x="7" y="466"/>
                    <a:pt x="0" y="459"/>
                  </a:cubicBezTo>
                  <a:lnTo>
                    <a:pt x="0" y="459"/>
                  </a:lnTo>
                  <a:cubicBezTo>
                    <a:pt x="23" y="444"/>
                    <a:pt x="68" y="428"/>
                    <a:pt x="84" y="421"/>
                  </a:cubicBezTo>
                  <a:cubicBezTo>
                    <a:pt x="122" y="413"/>
                    <a:pt x="160" y="421"/>
                    <a:pt x="198" y="405"/>
                  </a:cubicBezTo>
                  <a:cubicBezTo>
                    <a:pt x="214" y="398"/>
                    <a:pt x="229" y="375"/>
                    <a:pt x="244" y="375"/>
                  </a:cubicBezTo>
                  <a:cubicBezTo>
                    <a:pt x="252" y="367"/>
                    <a:pt x="267" y="382"/>
                    <a:pt x="275" y="375"/>
                  </a:cubicBezTo>
                  <a:cubicBezTo>
                    <a:pt x="305" y="375"/>
                    <a:pt x="320" y="352"/>
                    <a:pt x="351" y="352"/>
                  </a:cubicBezTo>
                  <a:cubicBezTo>
                    <a:pt x="374" y="352"/>
                    <a:pt x="404" y="382"/>
                    <a:pt x="427" y="375"/>
                  </a:cubicBezTo>
                  <a:cubicBezTo>
                    <a:pt x="450" y="359"/>
                    <a:pt x="458" y="321"/>
                    <a:pt x="473" y="298"/>
                  </a:cubicBezTo>
                  <a:cubicBezTo>
                    <a:pt x="481" y="283"/>
                    <a:pt x="481" y="260"/>
                    <a:pt x="496" y="245"/>
                  </a:cubicBezTo>
                  <a:cubicBezTo>
                    <a:pt x="519" y="230"/>
                    <a:pt x="542" y="230"/>
                    <a:pt x="565" y="214"/>
                  </a:cubicBezTo>
                  <a:cubicBezTo>
                    <a:pt x="588" y="207"/>
                    <a:pt x="611" y="199"/>
                    <a:pt x="618" y="184"/>
                  </a:cubicBezTo>
                  <a:cubicBezTo>
                    <a:pt x="634" y="169"/>
                    <a:pt x="611" y="138"/>
                    <a:pt x="626" y="123"/>
                  </a:cubicBezTo>
                  <a:cubicBezTo>
                    <a:pt x="641" y="115"/>
                    <a:pt x="664" y="115"/>
                    <a:pt x="679" y="115"/>
                  </a:cubicBezTo>
                  <a:cubicBezTo>
                    <a:pt x="687" y="115"/>
                    <a:pt x="695" y="130"/>
                    <a:pt x="702" y="130"/>
                  </a:cubicBezTo>
                  <a:cubicBezTo>
                    <a:pt x="725" y="123"/>
                    <a:pt x="740" y="84"/>
                    <a:pt x="771" y="84"/>
                  </a:cubicBezTo>
                  <a:cubicBezTo>
                    <a:pt x="825" y="69"/>
                    <a:pt x="878" y="100"/>
                    <a:pt x="931" y="92"/>
                  </a:cubicBezTo>
                  <a:cubicBezTo>
                    <a:pt x="954" y="84"/>
                    <a:pt x="970" y="54"/>
                    <a:pt x="992" y="46"/>
                  </a:cubicBezTo>
                  <a:cubicBezTo>
                    <a:pt x="1038" y="23"/>
                    <a:pt x="1084" y="8"/>
                    <a:pt x="1130" y="8"/>
                  </a:cubicBezTo>
                  <a:cubicBezTo>
                    <a:pt x="1161" y="0"/>
                    <a:pt x="1191" y="16"/>
                    <a:pt x="1222" y="2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31" name="Freeform 183"/>
            <p:cNvSpPr>
              <a:spLocks noChangeArrowheads="1"/>
            </p:cNvSpPr>
            <p:nvPr/>
          </p:nvSpPr>
          <p:spPr bwMode="auto">
            <a:xfrm>
              <a:off x="3338296" y="6061075"/>
              <a:ext cx="593686" cy="488950"/>
            </a:xfrm>
            <a:custGeom>
              <a:avLst/>
              <a:gdLst>
                <a:gd name="T0" fmla="*/ 741 w 1651"/>
                <a:gd name="T1" fmla="*/ 0 h 1360"/>
                <a:gd name="T2" fmla="*/ 741 w 1651"/>
                <a:gd name="T3" fmla="*/ 0 h 1360"/>
                <a:gd name="T4" fmla="*/ 786 w 1651"/>
                <a:gd name="T5" fmla="*/ 23 h 1360"/>
                <a:gd name="T6" fmla="*/ 825 w 1651"/>
                <a:gd name="T7" fmla="*/ 84 h 1360"/>
                <a:gd name="T8" fmla="*/ 886 w 1651"/>
                <a:gd name="T9" fmla="*/ 84 h 1360"/>
                <a:gd name="T10" fmla="*/ 932 w 1651"/>
                <a:gd name="T11" fmla="*/ 130 h 1360"/>
                <a:gd name="T12" fmla="*/ 1016 w 1651"/>
                <a:gd name="T13" fmla="*/ 114 h 1360"/>
                <a:gd name="T14" fmla="*/ 1031 w 1651"/>
                <a:gd name="T15" fmla="*/ 153 h 1360"/>
                <a:gd name="T16" fmla="*/ 993 w 1651"/>
                <a:gd name="T17" fmla="*/ 198 h 1360"/>
                <a:gd name="T18" fmla="*/ 955 w 1651"/>
                <a:gd name="T19" fmla="*/ 305 h 1360"/>
                <a:gd name="T20" fmla="*/ 955 w 1651"/>
                <a:gd name="T21" fmla="*/ 389 h 1360"/>
                <a:gd name="T22" fmla="*/ 985 w 1651"/>
                <a:gd name="T23" fmla="*/ 504 h 1360"/>
                <a:gd name="T24" fmla="*/ 1054 w 1651"/>
                <a:gd name="T25" fmla="*/ 573 h 1360"/>
                <a:gd name="T26" fmla="*/ 1176 w 1651"/>
                <a:gd name="T27" fmla="*/ 511 h 1360"/>
                <a:gd name="T28" fmla="*/ 1191 w 1651"/>
                <a:gd name="T29" fmla="*/ 473 h 1360"/>
                <a:gd name="T30" fmla="*/ 1291 w 1651"/>
                <a:gd name="T31" fmla="*/ 489 h 1360"/>
                <a:gd name="T32" fmla="*/ 1291 w 1651"/>
                <a:gd name="T33" fmla="*/ 489 h 1360"/>
                <a:gd name="T34" fmla="*/ 1291 w 1651"/>
                <a:gd name="T35" fmla="*/ 534 h 1360"/>
                <a:gd name="T36" fmla="*/ 1321 w 1651"/>
                <a:gd name="T37" fmla="*/ 565 h 1360"/>
                <a:gd name="T38" fmla="*/ 1321 w 1651"/>
                <a:gd name="T39" fmla="*/ 619 h 1360"/>
                <a:gd name="T40" fmla="*/ 1336 w 1651"/>
                <a:gd name="T41" fmla="*/ 672 h 1360"/>
                <a:gd name="T42" fmla="*/ 1397 w 1651"/>
                <a:gd name="T43" fmla="*/ 672 h 1360"/>
                <a:gd name="T44" fmla="*/ 1436 w 1651"/>
                <a:gd name="T45" fmla="*/ 741 h 1360"/>
                <a:gd name="T46" fmla="*/ 1489 w 1651"/>
                <a:gd name="T47" fmla="*/ 794 h 1360"/>
                <a:gd name="T48" fmla="*/ 1558 w 1651"/>
                <a:gd name="T49" fmla="*/ 741 h 1360"/>
                <a:gd name="T50" fmla="*/ 1558 w 1651"/>
                <a:gd name="T51" fmla="*/ 741 h 1360"/>
                <a:gd name="T52" fmla="*/ 1566 w 1651"/>
                <a:gd name="T53" fmla="*/ 802 h 1360"/>
                <a:gd name="T54" fmla="*/ 1535 w 1651"/>
                <a:gd name="T55" fmla="*/ 832 h 1360"/>
                <a:gd name="T56" fmla="*/ 1596 w 1651"/>
                <a:gd name="T57" fmla="*/ 924 h 1360"/>
                <a:gd name="T58" fmla="*/ 1535 w 1651"/>
                <a:gd name="T59" fmla="*/ 1077 h 1360"/>
                <a:gd name="T60" fmla="*/ 1459 w 1651"/>
                <a:gd name="T61" fmla="*/ 1253 h 1360"/>
                <a:gd name="T62" fmla="*/ 1397 w 1651"/>
                <a:gd name="T63" fmla="*/ 1344 h 1360"/>
                <a:gd name="T64" fmla="*/ 1390 w 1651"/>
                <a:gd name="T65" fmla="*/ 1230 h 1360"/>
                <a:gd name="T66" fmla="*/ 1344 w 1651"/>
                <a:gd name="T67" fmla="*/ 1298 h 1360"/>
                <a:gd name="T68" fmla="*/ 1359 w 1651"/>
                <a:gd name="T69" fmla="*/ 1329 h 1360"/>
                <a:gd name="T70" fmla="*/ 1359 w 1651"/>
                <a:gd name="T71" fmla="*/ 1329 h 1360"/>
                <a:gd name="T72" fmla="*/ 1359 w 1651"/>
                <a:gd name="T73" fmla="*/ 1329 h 1360"/>
                <a:gd name="T74" fmla="*/ 1329 w 1651"/>
                <a:gd name="T75" fmla="*/ 1344 h 1360"/>
                <a:gd name="T76" fmla="*/ 1252 w 1651"/>
                <a:gd name="T77" fmla="*/ 1306 h 1360"/>
                <a:gd name="T78" fmla="*/ 1184 w 1651"/>
                <a:gd name="T79" fmla="*/ 1268 h 1360"/>
                <a:gd name="T80" fmla="*/ 978 w 1651"/>
                <a:gd name="T81" fmla="*/ 1329 h 1360"/>
                <a:gd name="T82" fmla="*/ 878 w 1651"/>
                <a:gd name="T83" fmla="*/ 1260 h 1360"/>
                <a:gd name="T84" fmla="*/ 794 w 1651"/>
                <a:gd name="T85" fmla="*/ 1176 h 1360"/>
                <a:gd name="T86" fmla="*/ 756 w 1651"/>
                <a:gd name="T87" fmla="*/ 1115 h 1360"/>
                <a:gd name="T88" fmla="*/ 634 w 1651"/>
                <a:gd name="T89" fmla="*/ 1100 h 1360"/>
                <a:gd name="T90" fmla="*/ 496 w 1651"/>
                <a:gd name="T91" fmla="*/ 1077 h 1360"/>
                <a:gd name="T92" fmla="*/ 473 w 1651"/>
                <a:gd name="T93" fmla="*/ 932 h 1360"/>
                <a:gd name="T94" fmla="*/ 366 w 1651"/>
                <a:gd name="T95" fmla="*/ 840 h 1360"/>
                <a:gd name="T96" fmla="*/ 244 w 1651"/>
                <a:gd name="T97" fmla="*/ 680 h 1360"/>
                <a:gd name="T98" fmla="*/ 175 w 1651"/>
                <a:gd name="T99" fmla="*/ 634 h 1360"/>
                <a:gd name="T100" fmla="*/ 175 w 1651"/>
                <a:gd name="T101" fmla="*/ 642 h 1360"/>
                <a:gd name="T102" fmla="*/ 30 w 1651"/>
                <a:gd name="T103" fmla="*/ 443 h 1360"/>
                <a:gd name="T104" fmla="*/ 0 w 1651"/>
                <a:gd name="T105" fmla="*/ 405 h 1360"/>
                <a:gd name="T106" fmla="*/ 99 w 1651"/>
                <a:gd name="T107" fmla="*/ 389 h 1360"/>
                <a:gd name="T108" fmla="*/ 168 w 1651"/>
                <a:gd name="T109" fmla="*/ 336 h 1360"/>
                <a:gd name="T110" fmla="*/ 259 w 1651"/>
                <a:gd name="T111" fmla="*/ 198 h 1360"/>
                <a:gd name="T112" fmla="*/ 374 w 1651"/>
                <a:gd name="T113" fmla="*/ 221 h 1360"/>
                <a:gd name="T114" fmla="*/ 550 w 1651"/>
                <a:gd name="T115" fmla="*/ 191 h 1360"/>
                <a:gd name="T116" fmla="*/ 588 w 1651"/>
                <a:gd name="T117" fmla="*/ 92 h 1360"/>
                <a:gd name="T118" fmla="*/ 695 w 1651"/>
                <a:gd name="T119" fmla="*/ 30 h 1360"/>
                <a:gd name="T120" fmla="*/ 741 w 1651"/>
                <a:gd name="T121"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51" h="1360">
                  <a:moveTo>
                    <a:pt x="741" y="0"/>
                  </a:moveTo>
                  <a:lnTo>
                    <a:pt x="741" y="0"/>
                  </a:lnTo>
                  <a:cubicBezTo>
                    <a:pt x="748" y="7"/>
                    <a:pt x="779" y="15"/>
                    <a:pt x="786" y="23"/>
                  </a:cubicBezTo>
                  <a:cubicBezTo>
                    <a:pt x="794" y="46"/>
                    <a:pt x="802" y="69"/>
                    <a:pt x="825" y="84"/>
                  </a:cubicBezTo>
                  <a:cubicBezTo>
                    <a:pt x="840" y="92"/>
                    <a:pt x="863" y="84"/>
                    <a:pt x="886" y="84"/>
                  </a:cubicBezTo>
                  <a:lnTo>
                    <a:pt x="932" y="130"/>
                  </a:lnTo>
                  <a:cubicBezTo>
                    <a:pt x="939" y="130"/>
                    <a:pt x="1016" y="114"/>
                    <a:pt x="1016" y="114"/>
                  </a:cubicBezTo>
                  <a:cubicBezTo>
                    <a:pt x="1016" y="130"/>
                    <a:pt x="1031" y="137"/>
                    <a:pt x="1031" y="153"/>
                  </a:cubicBezTo>
                  <a:cubicBezTo>
                    <a:pt x="1023" y="175"/>
                    <a:pt x="1000" y="183"/>
                    <a:pt x="993" y="198"/>
                  </a:cubicBezTo>
                  <a:cubicBezTo>
                    <a:pt x="978" y="237"/>
                    <a:pt x="962" y="267"/>
                    <a:pt x="955" y="305"/>
                  </a:cubicBezTo>
                  <a:cubicBezTo>
                    <a:pt x="955" y="336"/>
                    <a:pt x="955" y="359"/>
                    <a:pt x="955" y="389"/>
                  </a:cubicBezTo>
                  <a:cubicBezTo>
                    <a:pt x="962" y="428"/>
                    <a:pt x="970" y="473"/>
                    <a:pt x="985" y="504"/>
                  </a:cubicBezTo>
                  <a:cubicBezTo>
                    <a:pt x="1000" y="534"/>
                    <a:pt x="1023" y="573"/>
                    <a:pt x="1054" y="573"/>
                  </a:cubicBezTo>
                  <a:cubicBezTo>
                    <a:pt x="1100" y="573"/>
                    <a:pt x="1138" y="534"/>
                    <a:pt x="1176" y="511"/>
                  </a:cubicBezTo>
                  <a:cubicBezTo>
                    <a:pt x="1184" y="504"/>
                    <a:pt x="1184" y="481"/>
                    <a:pt x="1191" y="473"/>
                  </a:cubicBezTo>
                  <a:cubicBezTo>
                    <a:pt x="1222" y="466"/>
                    <a:pt x="1260" y="481"/>
                    <a:pt x="1291" y="489"/>
                  </a:cubicBezTo>
                  <a:lnTo>
                    <a:pt x="1291" y="489"/>
                  </a:lnTo>
                  <a:cubicBezTo>
                    <a:pt x="1291" y="504"/>
                    <a:pt x="1291" y="519"/>
                    <a:pt x="1291" y="534"/>
                  </a:cubicBezTo>
                  <a:cubicBezTo>
                    <a:pt x="1298" y="550"/>
                    <a:pt x="1314" y="550"/>
                    <a:pt x="1321" y="565"/>
                  </a:cubicBezTo>
                  <a:cubicBezTo>
                    <a:pt x="1329" y="580"/>
                    <a:pt x="1321" y="596"/>
                    <a:pt x="1321" y="619"/>
                  </a:cubicBezTo>
                  <a:cubicBezTo>
                    <a:pt x="1329" y="634"/>
                    <a:pt x="1321" y="657"/>
                    <a:pt x="1336" y="672"/>
                  </a:cubicBezTo>
                  <a:cubicBezTo>
                    <a:pt x="1352" y="680"/>
                    <a:pt x="1382" y="657"/>
                    <a:pt x="1397" y="672"/>
                  </a:cubicBezTo>
                  <a:cubicBezTo>
                    <a:pt x="1420" y="687"/>
                    <a:pt x="1420" y="718"/>
                    <a:pt x="1436" y="741"/>
                  </a:cubicBezTo>
                  <a:cubicBezTo>
                    <a:pt x="1451" y="756"/>
                    <a:pt x="1466" y="786"/>
                    <a:pt x="1489" y="794"/>
                  </a:cubicBezTo>
                  <a:cubicBezTo>
                    <a:pt x="1520" y="794"/>
                    <a:pt x="1527" y="756"/>
                    <a:pt x="1558" y="741"/>
                  </a:cubicBezTo>
                  <a:lnTo>
                    <a:pt x="1558" y="741"/>
                  </a:lnTo>
                  <a:cubicBezTo>
                    <a:pt x="1558" y="756"/>
                    <a:pt x="1566" y="779"/>
                    <a:pt x="1566" y="802"/>
                  </a:cubicBezTo>
                  <a:cubicBezTo>
                    <a:pt x="1566" y="832"/>
                    <a:pt x="1543" y="817"/>
                    <a:pt x="1535" y="832"/>
                  </a:cubicBezTo>
                  <a:cubicBezTo>
                    <a:pt x="1527" y="848"/>
                    <a:pt x="1581" y="909"/>
                    <a:pt x="1596" y="924"/>
                  </a:cubicBezTo>
                  <a:cubicBezTo>
                    <a:pt x="1650" y="993"/>
                    <a:pt x="1634" y="1077"/>
                    <a:pt x="1535" y="1077"/>
                  </a:cubicBezTo>
                  <a:cubicBezTo>
                    <a:pt x="1466" y="1084"/>
                    <a:pt x="1474" y="1207"/>
                    <a:pt x="1459" y="1253"/>
                  </a:cubicBezTo>
                  <a:cubicBezTo>
                    <a:pt x="1443" y="1283"/>
                    <a:pt x="1405" y="1314"/>
                    <a:pt x="1397" y="1344"/>
                  </a:cubicBezTo>
                  <a:cubicBezTo>
                    <a:pt x="1352" y="1344"/>
                    <a:pt x="1390" y="1245"/>
                    <a:pt x="1390" y="1230"/>
                  </a:cubicBezTo>
                  <a:cubicBezTo>
                    <a:pt x="1390" y="1184"/>
                    <a:pt x="1291" y="1222"/>
                    <a:pt x="1344" y="1298"/>
                  </a:cubicBezTo>
                  <a:cubicBezTo>
                    <a:pt x="1344" y="1306"/>
                    <a:pt x="1367" y="1329"/>
                    <a:pt x="1359" y="1329"/>
                  </a:cubicBezTo>
                  <a:lnTo>
                    <a:pt x="1359" y="1329"/>
                  </a:lnTo>
                  <a:lnTo>
                    <a:pt x="1359" y="1329"/>
                  </a:lnTo>
                  <a:cubicBezTo>
                    <a:pt x="1352" y="1329"/>
                    <a:pt x="1336" y="1344"/>
                    <a:pt x="1329" y="1344"/>
                  </a:cubicBezTo>
                  <a:cubicBezTo>
                    <a:pt x="1291" y="1344"/>
                    <a:pt x="1275" y="1329"/>
                    <a:pt x="1252" y="1306"/>
                  </a:cubicBezTo>
                  <a:cubicBezTo>
                    <a:pt x="1237" y="1291"/>
                    <a:pt x="1184" y="1283"/>
                    <a:pt x="1184" y="1268"/>
                  </a:cubicBezTo>
                  <a:cubicBezTo>
                    <a:pt x="1184" y="1191"/>
                    <a:pt x="1031" y="1359"/>
                    <a:pt x="978" y="1329"/>
                  </a:cubicBezTo>
                  <a:cubicBezTo>
                    <a:pt x="939" y="1306"/>
                    <a:pt x="916" y="1268"/>
                    <a:pt x="878" y="1260"/>
                  </a:cubicBezTo>
                  <a:cubicBezTo>
                    <a:pt x="817" y="1245"/>
                    <a:pt x="886" y="1176"/>
                    <a:pt x="794" y="1176"/>
                  </a:cubicBezTo>
                  <a:cubicBezTo>
                    <a:pt x="748" y="1176"/>
                    <a:pt x="802" y="1123"/>
                    <a:pt x="756" y="1115"/>
                  </a:cubicBezTo>
                  <a:cubicBezTo>
                    <a:pt x="718" y="1115"/>
                    <a:pt x="664" y="1100"/>
                    <a:pt x="634" y="1100"/>
                  </a:cubicBezTo>
                  <a:cubicBezTo>
                    <a:pt x="542" y="1100"/>
                    <a:pt x="572" y="1123"/>
                    <a:pt x="496" y="1077"/>
                  </a:cubicBezTo>
                  <a:cubicBezTo>
                    <a:pt x="481" y="1069"/>
                    <a:pt x="481" y="955"/>
                    <a:pt x="473" y="932"/>
                  </a:cubicBezTo>
                  <a:cubicBezTo>
                    <a:pt x="450" y="825"/>
                    <a:pt x="458" y="886"/>
                    <a:pt x="366" y="840"/>
                  </a:cubicBezTo>
                  <a:cubicBezTo>
                    <a:pt x="321" y="817"/>
                    <a:pt x="259" y="680"/>
                    <a:pt x="244" y="680"/>
                  </a:cubicBezTo>
                  <a:cubicBezTo>
                    <a:pt x="198" y="672"/>
                    <a:pt x="191" y="695"/>
                    <a:pt x="175" y="634"/>
                  </a:cubicBezTo>
                  <a:cubicBezTo>
                    <a:pt x="175" y="634"/>
                    <a:pt x="175" y="634"/>
                    <a:pt x="175" y="642"/>
                  </a:cubicBezTo>
                  <a:cubicBezTo>
                    <a:pt x="160" y="588"/>
                    <a:pt x="7" y="489"/>
                    <a:pt x="30" y="443"/>
                  </a:cubicBezTo>
                  <a:cubicBezTo>
                    <a:pt x="46" y="412"/>
                    <a:pt x="15" y="428"/>
                    <a:pt x="0" y="405"/>
                  </a:cubicBezTo>
                  <a:cubicBezTo>
                    <a:pt x="15" y="397"/>
                    <a:pt x="69" y="397"/>
                    <a:pt x="99" y="389"/>
                  </a:cubicBezTo>
                  <a:cubicBezTo>
                    <a:pt x="122" y="374"/>
                    <a:pt x="137" y="336"/>
                    <a:pt x="168" y="336"/>
                  </a:cubicBezTo>
                  <a:cubicBezTo>
                    <a:pt x="221" y="336"/>
                    <a:pt x="244" y="244"/>
                    <a:pt x="259" y="198"/>
                  </a:cubicBezTo>
                  <a:cubicBezTo>
                    <a:pt x="282" y="153"/>
                    <a:pt x="343" y="221"/>
                    <a:pt x="374" y="221"/>
                  </a:cubicBezTo>
                  <a:cubicBezTo>
                    <a:pt x="405" y="221"/>
                    <a:pt x="542" y="214"/>
                    <a:pt x="550" y="191"/>
                  </a:cubicBezTo>
                  <a:cubicBezTo>
                    <a:pt x="557" y="160"/>
                    <a:pt x="565" y="122"/>
                    <a:pt x="588" y="92"/>
                  </a:cubicBezTo>
                  <a:cubicBezTo>
                    <a:pt x="611" y="76"/>
                    <a:pt x="664" y="53"/>
                    <a:pt x="695" y="30"/>
                  </a:cubicBezTo>
                  <a:cubicBezTo>
                    <a:pt x="733" y="7"/>
                    <a:pt x="741" y="7"/>
                    <a:pt x="741"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32" name="Freeform 184"/>
            <p:cNvSpPr>
              <a:spLocks noChangeArrowheads="1"/>
            </p:cNvSpPr>
            <p:nvPr/>
          </p:nvSpPr>
          <p:spPr bwMode="auto">
            <a:xfrm>
              <a:off x="3474812" y="5726114"/>
              <a:ext cx="592098" cy="344487"/>
            </a:xfrm>
            <a:custGeom>
              <a:avLst/>
              <a:gdLst>
                <a:gd name="T0" fmla="*/ 832 w 1643"/>
                <a:gd name="T1" fmla="*/ 0 h 955"/>
                <a:gd name="T2" fmla="*/ 763 w 1643"/>
                <a:gd name="T3" fmla="*/ 159 h 955"/>
                <a:gd name="T4" fmla="*/ 596 w 1643"/>
                <a:gd name="T5" fmla="*/ 495 h 955"/>
                <a:gd name="T6" fmla="*/ 565 w 1643"/>
                <a:gd name="T7" fmla="*/ 579 h 955"/>
                <a:gd name="T8" fmla="*/ 557 w 1643"/>
                <a:gd name="T9" fmla="*/ 587 h 955"/>
                <a:gd name="T10" fmla="*/ 374 w 1643"/>
                <a:gd name="T11" fmla="*/ 625 h 955"/>
                <a:gd name="T12" fmla="*/ 114 w 1643"/>
                <a:gd name="T13" fmla="*/ 664 h 955"/>
                <a:gd name="T14" fmla="*/ 38 w 1643"/>
                <a:gd name="T15" fmla="*/ 740 h 955"/>
                <a:gd name="T16" fmla="*/ 122 w 1643"/>
                <a:gd name="T17" fmla="*/ 885 h 955"/>
                <a:gd name="T18" fmla="*/ 359 w 1643"/>
                <a:gd name="T19" fmla="*/ 885 h 955"/>
                <a:gd name="T20" fmla="*/ 359 w 1643"/>
                <a:gd name="T21" fmla="*/ 931 h 955"/>
                <a:gd name="T22" fmla="*/ 557 w 1643"/>
                <a:gd name="T23" fmla="*/ 877 h 955"/>
                <a:gd name="T24" fmla="*/ 634 w 1643"/>
                <a:gd name="T25" fmla="*/ 847 h 955"/>
                <a:gd name="T26" fmla="*/ 786 w 1643"/>
                <a:gd name="T27" fmla="*/ 847 h 955"/>
                <a:gd name="T28" fmla="*/ 855 w 1643"/>
                <a:gd name="T29" fmla="*/ 717 h 955"/>
                <a:gd name="T30" fmla="*/ 977 w 1643"/>
                <a:gd name="T31" fmla="*/ 656 h 955"/>
                <a:gd name="T32" fmla="*/ 1038 w 1643"/>
                <a:gd name="T33" fmla="*/ 587 h 955"/>
                <a:gd name="T34" fmla="*/ 1130 w 1643"/>
                <a:gd name="T35" fmla="*/ 556 h 955"/>
                <a:gd name="T36" fmla="*/ 1351 w 1643"/>
                <a:gd name="T37" fmla="*/ 518 h 955"/>
                <a:gd name="T38" fmla="*/ 1581 w 1643"/>
                <a:gd name="T39" fmla="*/ 495 h 955"/>
                <a:gd name="T40" fmla="*/ 1619 w 1643"/>
                <a:gd name="T41" fmla="*/ 495 h 955"/>
                <a:gd name="T42" fmla="*/ 1604 w 1643"/>
                <a:gd name="T43" fmla="*/ 419 h 955"/>
                <a:gd name="T44" fmla="*/ 1626 w 1643"/>
                <a:gd name="T45" fmla="*/ 366 h 955"/>
                <a:gd name="T46" fmla="*/ 1512 w 1643"/>
                <a:gd name="T47" fmla="*/ 335 h 955"/>
                <a:gd name="T48" fmla="*/ 1474 w 1643"/>
                <a:gd name="T49" fmla="*/ 358 h 955"/>
                <a:gd name="T50" fmla="*/ 1405 w 1643"/>
                <a:gd name="T51" fmla="*/ 381 h 955"/>
                <a:gd name="T52" fmla="*/ 1329 w 1643"/>
                <a:gd name="T53" fmla="*/ 389 h 955"/>
                <a:gd name="T54" fmla="*/ 1222 w 1643"/>
                <a:gd name="T55" fmla="*/ 266 h 955"/>
                <a:gd name="T56" fmla="*/ 1161 w 1643"/>
                <a:gd name="T57" fmla="*/ 266 h 955"/>
                <a:gd name="T58" fmla="*/ 1168 w 1643"/>
                <a:gd name="T59" fmla="*/ 175 h 955"/>
                <a:gd name="T60" fmla="*/ 1084 w 1643"/>
                <a:gd name="T61" fmla="*/ 91 h 955"/>
                <a:gd name="T62" fmla="*/ 970 w 1643"/>
                <a:gd name="T63" fmla="*/ 106 h 955"/>
                <a:gd name="T64" fmla="*/ 893 w 1643"/>
                <a:gd name="T65" fmla="*/ 38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3" h="955">
                  <a:moveTo>
                    <a:pt x="832" y="0"/>
                  </a:moveTo>
                  <a:lnTo>
                    <a:pt x="832" y="0"/>
                  </a:lnTo>
                  <a:cubicBezTo>
                    <a:pt x="832" y="15"/>
                    <a:pt x="832" y="23"/>
                    <a:pt x="802" y="30"/>
                  </a:cubicBezTo>
                  <a:cubicBezTo>
                    <a:pt x="756" y="46"/>
                    <a:pt x="756" y="114"/>
                    <a:pt x="763" y="159"/>
                  </a:cubicBezTo>
                  <a:cubicBezTo>
                    <a:pt x="779" y="251"/>
                    <a:pt x="725" y="335"/>
                    <a:pt x="664" y="396"/>
                  </a:cubicBezTo>
                  <a:cubicBezTo>
                    <a:pt x="626" y="434"/>
                    <a:pt x="596" y="434"/>
                    <a:pt x="596" y="495"/>
                  </a:cubicBezTo>
                  <a:cubicBezTo>
                    <a:pt x="596" y="511"/>
                    <a:pt x="626" y="595"/>
                    <a:pt x="588" y="595"/>
                  </a:cubicBezTo>
                  <a:lnTo>
                    <a:pt x="565" y="579"/>
                  </a:lnTo>
                  <a:lnTo>
                    <a:pt x="557" y="587"/>
                  </a:lnTo>
                  <a:lnTo>
                    <a:pt x="557" y="587"/>
                  </a:lnTo>
                  <a:cubicBezTo>
                    <a:pt x="511" y="602"/>
                    <a:pt x="481" y="572"/>
                    <a:pt x="443" y="579"/>
                  </a:cubicBezTo>
                  <a:cubicBezTo>
                    <a:pt x="443" y="595"/>
                    <a:pt x="382" y="625"/>
                    <a:pt x="374" y="625"/>
                  </a:cubicBezTo>
                  <a:cubicBezTo>
                    <a:pt x="298" y="648"/>
                    <a:pt x="252" y="725"/>
                    <a:pt x="183" y="618"/>
                  </a:cubicBezTo>
                  <a:cubicBezTo>
                    <a:pt x="152" y="572"/>
                    <a:pt x="137" y="625"/>
                    <a:pt x="114" y="664"/>
                  </a:cubicBezTo>
                  <a:cubicBezTo>
                    <a:pt x="91" y="702"/>
                    <a:pt x="53" y="686"/>
                    <a:pt x="23" y="694"/>
                  </a:cubicBezTo>
                  <a:cubicBezTo>
                    <a:pt x="23" y="709"/>
                    <a:pt x="61" y="717"/>
                    <a:pt x="38" y="740"/>
                  </a:cubicBezTo>
                  <a:cubicBezTo>
                    <a:pt x="0" y="793"/>
                    <a:pt x="53" y="801"/>
                    <a:pt x="91" y="816"/>
                  </a:cubicBezTo>
                  <a:cubicBezTo>
                    <a:pt x="122" y="839"/>
                    <a:pt x="99" y="870"/>
                    <a:pt x="122" y="885"/>
                  </a:cubicBezTo>
                  <a:cubicBezTo>
                    <a:pt x="145" y="900"/>
                    <a:pt x="206" y="831"/>
                    <a:pt x="244" y="893"/>
                  </a:cubicBezTo>
                  <a:cubicBezTo>
                    <a:pt x="282" y="954"/>
                    <a:pt x="313" y="893"/>
                    <a:pt x="359" y="885"/>
                  </a:cubicBezTo>
                  <a:cubicBezTo>
                    <a:pt x="359" y="908"/>
                    <a:pt x="359" y="923"/>
                    <a:pt x="359" y="931"/>
                  </a:cubicBezTo>
                  <a:lnTo>
                    <a:pt x="359" y="931"/>
                  </a:lnTo>
                  <a:cubicBezTo>
                    <a:pt x="382" y="916"/>
                    <a:pt x="427" y="900"/>
                    <a:pt x="443" y="893"/>
                  </a:cubicBezTo>
                  <a:cubicBezTo>
                    <a:pt x="481" y="885"/>
                    <a:pt x="519" y="893"/>
                    <a:pt x="557" y="877"/>
                  </a:cubicBezTo>
                  <a:cubicBezTo>
                    <a:pt x="573" y="870"/>
                    <a:pt x="588" y="847"/>
                    <a:pt x="603" y="847"/>
                  </a:cubicBezTo>
                  <a:cubicBezTo>
                    <a:pt x="611" y="839"/>
                    <a:pt x="626" y="854"/>
                    <a:pt x="634" y="847"/>
                  </a:cubicBezTo>
                  <a:cubicBezTo>
                    <a:pt x="664" y="847"/>
                    <a:pt x="679" y="824"/>
                    <a:pt x="710" y="824"/>
                  </a:cubicBezTo>
                  <a:cubicBezTo>
                    <a:pt x="733" y="824"/>
                    <a:pt x="763" y="854"/>
                    <a:pt x="786" y="847"/>
                  </a:cubicBezTo>
                  <a:cubicBezTo>
                    <a:pt x="809" y="831"/>
                    <a:pt x="817" y="793"/>
                    <a:pt x="832" y="770"/>
                  </a:cubicBezTo>
                  <a:cubicBezTo>
                    <a:pt x="840" y="755"/>
                    <a:pt x="840" y="732"/>
                    <a:pt x="855" y="717"/>
                  </a:cubicBezTo>
                  <a:cubicBezTo>
                    <a:pt x="878" y="702"/>
                    <a:pt x="901" y="702"/>
                    <a:pt x="924" y="686"/>
                  </a:cubicBezTo>
                  <a:cubicBezTo>
                    <a:pt x="947" y="679"/>
                    <a:pt x="970" y="671"/>
                    <a:pt x="977" y="656"/>
                  </a:cubicBezTo>
                  <a:cubicBezTo>
                    <a:pt x="993" y="641"/>
                    <a:pt x="970" y="610"/>
                    <a:pt x="985" y="595"/>
                  </a:cubicBezTo>
                  <a:cubicBezTo>
                    <a:pt x="1000" y="587"/>
                    <a:pt x="1023" y="587"/>
                    <a:pt x="1038" y="587"/>
                  </a:cubicBezTo>
                  <a:cubicBezTo>
                    <a:pt x="1046" y="587"/>
                    <a:pt x="1054" y="602"/>
                    <a:pt x="1061" y="602"/>
                  </a:cubicBezTo>
                  <a:cubicBezTo>
                    <a:pt x="1084" y="595"/>
                    <a:pt x="1099" y="556"/>
                    <a:pt x="1130" y="556"/>
                  </a:cubicBezTo>
                  <a:cubicBezTo>
                    <a:pt x="1184" y="541"/>
                    <a:pt x="1237" y="572"/>
                    <a:pt x="1290" y="564"/>
                  </a:cubicBezTo>
                  <a:cubicBezTo>
                    <a:pt x="1313" y="556"/>
                    <a:pt x="1329" y="526"/>
                    <a:pt x="1351" y="518"/>
                  </a:cubicBezTo>
                  <a:cubicBezTo>
                    <a:pt x="1397" y="495"/>
                    <a:pt x="1443" y="480"/>
                    <a:pt x="1489" y="480"/>
                  </a:cubicBezTo>
                  <a:cubicBezTo>
                    <a:pt x="1520" y="472"/>
                    <a:pt x="1550" y="488"/>
                    <a:pt x="1581" y="495"/>
                  </a:cubicBezTo>
                  <a:lnTo>
                    <a:pt x="1581" y="495"/>
                  </a:lnTo>
                  <a:cubicBezTo>
                    <a:pt x="1596" y="495"/>
                    <a:pt x="1611" y="495"/>
                    <a:pt x="1619" y="495"/>
                  </a:cubicBezTo>
                  <a:cubicBezTo>
                    <a:pt x="1634" y="488"/>
                    <a:pt x="1642" y="472"/>
                    <a:pt x="1642" y="465"/>
                  </a:cubicBezTo>
                  <a:cubicBezTo>
                    <a:pt x="1634" y="442"/>
                    <a:pt x="1604" y="434"/>
                    <a:pt x="1604" y="419"/>
                  </a:cubicBezTo>
                  <a:cubicBezTo>
                    <a:pt x="1604" y="396"/>
                    <a:pt x="1619" y="381"/>
                    <a:pt x="1626" y="366"/>
                  </a:cubicBezTo>
                  <a:lnTo>
                    <a:pt x="1626" y="366"/>
                  </a:lnTo>
                  <a:cubicBezTo>
                    <a:pt x="1611" y="350"/>
                    <a:pt x="1596" y="335"/>
                    <a:pt x="1581" y="327"/>
                  </a:cubicBezTo>
                  <a:cubicBezTo>
                    <a:pt x="1558" y="327"/>
                    <a:pt x="1535" y="327"/>
                    <a:pt x="1512" y="335"/>
                  </a:cubicBezTo>
                  <a:cubicBezTo>
                    <a:pt x="1497" y="343"/>
                    <a:pt x="1489" y="350"/>
                    <a:pt x="1474" y="358"/>
                  </a:cubicBezTo>
                  <a:lnTo>
                    <a:pt x="1474" y="358"/>
                  </a:lnTo>
                  <a:cubicBezTo>
                    <a:pt x="1459" y="366"/>
                    <a:pt x="1443" y="358"/>
                    <a:pt x="1428" y="366"/>
                  </a:cubicBezTo>
                  <a:cubicBezTo>
                    <a:pt x="1420" y="366"/>
                    <a:pt x="1413" y="381"/>
                    <a:pt x="1405" y="381"/>
                  </a:cubicBezTo>
                  <a:cubicBezTo>
                    <a:pt x="1390" y="381"/>
                    <a:pt x="1367" y="373"/>
                    <a:pt x="1351" y="373"/>
                  </a:cubicBezTo>
                  <a:cubicBezTo>
                    <a:pt x="1344" y="373"/>
                    <a:pt x="1336" y="389"/>
                    <a:pt x="1329" y="389"/>
                  </a:cubicBezTo>
                  <a:cubicBezTo>
                    <a:pt x="1321" y="381"/>
                    <a:pt x="1321" y="358"/>
                    <a:pt x="1313" y="350"/>
                  </a:cubicBezTo>
                  <a:cubicBezTo>
                    <a:pt x="1283" y="320"/>
                    <a:pt x="1260" y="281"/>
                    <a:pt x="1222" y="266"/>
                  </a:cubicBezTo>
                  <a:cubicBezTo>
                    <a:pt x="1207" y="259"/>
                    <a:pt x="1199" y="281"/>
                    <a:pt x="1184" y="289"/>
                  </a:cubicBezTo>
                  <a:cubicBezTo>
                    <a:pt x="1168" y="289"/>
                    <a:pt x="1161" y="274"/>
                    <a:pt x="1161" y="266"/>
                  </a:cubicBezTo>
                  <a:cubicBezTo>
                    <a:pt x="1161" y="259"/>
                    <a:pt x="1191" y="266"/>
                    <a:pt x="1191" y="251"/>
                  </a:cubicBezTo>
                  <a:cubicBezTo>
                    <a:pt x="1191" y="228"/>
                    <a:pt x="1191" y="190"/>
                    <a:pt x="1168" y="175"/>
                  </a:cubicBezTo>
                  <a:cubicBezTo>
                    <a:pt x="1138" y="159"/>
                    <a:pt x="1084" y="205"/>
                    <a:pt x="1061" y="182"/>
                  </a:cubicBezTo>
                  <a:cubicBezTo>
                    <a:pt x="1046" y="159"/>
                    <a:pt x="1099" y="121"/>
                    <a:pt x="1084" y="91"/>
                  </a:cubicBezTo>
                  <a:cubicBezTo>
                    <a:pt x="1069" y="76"/>
                    <a:pt x="1038" y="84"/>
                    <a:pt x="1008" y="84"/>
                  </a:cubicBezTo>
                  <a:cubicBezTo>
                    <a:pt x="993" y="84"/>
                    <a:pt x="985" y="106"/>
                    <a:pt x="970" y="106"/>
                  </a:cubicBezTo>
                  <a:cubicBezTo>
                    <a:pt x="954" y="106"/>
                    <a:pt x="939" y="114"/>
                    <a:pt x="924" y="98"/>
                  </a:cubicBezTo>
                  <a:cubicBezTo>
                    <a:pt x="909" y="84"/>
                    <a:pt x="909" y="53"/>
                    <a:pt x="893" y="38"/>
                  </a:cubicBezTo>
                  <a:cubicBezTo>
                    <a:pt x="878" y="23"/>
                    <a:pt x="848" y="15"/>
                    <a:pt x="832" y="0"/>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33" name="Freeform 185"/>
            <p:cNvSpPr>
              <a:spLocks noChangeArrowheads="1"/>
            </p:cNvSpPr>
            <p:nvPr/>
          </p:nvSpPr>
          <p:spPr bwMode="auto">
            <a:xfrm>
              <a:off x="3925632" y="5489575"/>
              <a:ext cx="220648" cy="368300"/>
            </a:xfrm>
            <a:custGeom>
              <a:avLst/>
              <a:gdLst>
                <a:gd name="T0" fmla="*/ 222 w 612"/>
                <a:gd name="T1" fmla="*/ 1015 h 1024"/>
                <a:gd name="T2" fmla="*/ 222 w 612"/>
                <a:gd name="T3" fmla="*/ 1015 h 1024"/>
                <a:gd name="T4" fmla="*/ 260 w 612"/>
                <a:gd name="T5" fmla="*/ 992 h 1024"/>
                <a:gd name="T6" fmla="*/ 329 w 612"/>
                <a:gd name="T7" fmla="*/ 984 h 1024"/>
                <a:gd name="T8" fmla="*/ 374 w 612"/>
                <a:gd name="T9" fmla="*/ 1023 h 1024"/>
                <a:gd name="T10" fmla="*/ 374 w 612"/>
                <a:gd name="T11" fmla="*/ 1023 h 1024"/>
                <a:gd name="T12" fmla="*/ 413 w 612"/>
                <a:gd name="T13" fmla="*/ 977 h 1024"/>
                <a:gd name="T14" fmla="*/ 413 w 612"/>
                <a:gd name="T15" fmla="*/ 923 h 1024"/>
                <a:gd name="T16" fmla="*/ 443 w 612"/>
                <a:gd name="T17" fmla="*/ 916 h 1024"/>
                <a:gd name="T18" fmla="*/ 543 w 612"/>
                <a:gd name="T19" fmla="*/ 954 h 1024"/>
                <a:gd name="T20" fmla="*/ 573 w 612"/>
                <a:gd name="T21" fmla="*/ 877 h 1024"/>
                <a:gd name="T22" fmla="*/ 604 w 612"/>
                <a:gd name="T23" fmla="*/ 870 h 1024"/>
                <a:gd name="T24" fmla="*/ 604 w 612"/>
                <a:gd name="T25" fmla="*/ 801 h 1024"/>
                <a:gd name="T26" fmla="*/ 581 w 612"/>
                <a:gd name="T27" fmla="*/ 755 h 1024"/>
                <a:gd name="T28" fmla="*/ 581 w 612"/>
                <a:gd name="T29" fmla="*/ 755 h 1024"/>
                <a:gd name="T30" fmla="*/ 573 w 612"/>
                <a:gd name="T31" fmla="*/ 733 h 1024"/>
                <a:gd name="T32" fmla="*/ 566 w 612"/>
                <a:gd name="T33" fmla="*/ 642 h 1024"/>
                <a:gd name="T34" fmla="*/ 535 w 612"/>
                <a:gd name="T35" fmla="*/ 611 h 1024"/>
                <a:gd name="T36" fmla="*/ 558 w 612"/>
                <a:gd name="T37" fmla="*/ 535 h 1024"/>
                <a:gd name="T38" fmla="*/ 520 w 612"/>
                <a:gd name="T39" fmla="*/ 520 h 1024"/>
                <a:gd name="T40" fmla="*/ 527 w 612"/>
                <a:gd name="T41" fmla="*/ 336 h 1024"/>
                <a:gd name="T42" fmla="*/ 512 w 612"/>
                <a:gd name="T43" fmla="*/ 237 h 1024"/>
                <a:gd name="T44" fmla="*/ 436 w 612"/>
                <a:gd name="T45" fmla="*/ 183 h 1024"/>
                <a:gd name="T46" fmla="*/ 474 w 612"/>
                <a:gd name="T47" fmla="*/ 61 h 1024"/>
                <a:gd name="T48" fmla="*/ 474 w 612"/>
                <a:gd name="T49" fmla="*/ 61 h 1024"/>
                <a:gd name="T50" fmla="*/ 321 w 612"/>
                <a:gd name="T51" fmla="*/ 31 h 1024"/>
                <a:gd name="T52" fmla="*/ 260 w 612"/>
                <a:gd name="T53" fmla="*/ 107 h 1024"/>
                <a:gd name="T54" fmla="*/ 176 w 612"/>
                <a:gd name="T55" fmla="*/ 283 h 1024"/>
                <a:gd name="T56" fmla="*/ 130 w 612"/>
                <a:gd name="T57" fmla="*/ 390 h 1024"/>
                <a:gd name="T58" fmla="*/ 0 w 612"/>
                <a:gd name="T59" fmla="*/ 397 h 1024"/>
                <a:gd name="T60" fmla="*/ 0 w 612"/>
                <a:gd name="T61" fmla="*/ 397 h 1024"/>
                <a:gd name="T62" fmla="*/ 38 w 612"/>
                <a:gd name="T63" fmla="*/ 558 h 1024"/>
                <a:gd name="T64" fmla="*/ 107 w 612"/>
                <a:gd name="T65" fmla="*/ 565 h 1024"/>
                <a:gd name="T66" fmla="*/ 92 w 612"/>
                <a:gd name="T67" fmla="*/ 718 h 1024"/>
                <a:gd name="T68" fmla="*/ 168 w 612"/>
                <a:gd name="T69" fmla="*/ 763 h 1024"/>
                <a:gd name="T70" fmla="*/ 168 w 612"/>
                <a:gd name="T71" fmla="*/ 832 h 1024"/>
                <a:gd name="T72" fmla="*/ 191 w 612"/>
                <a:gd name="T73" fmla="*/ 832 h 1024"/>
                <a:gd name="T74" fmla="*/ 176 w 612"/>
                <a:gd name="T75" fmla="*/ 931 h 1024"/>
                <a:gd name="T76" fmla="*/ 214 w 612"/>
                <a:gd name="T77" fmla="*/ 984 h 1024"/>
                <a:gd name="T78" fmla="*/ 222 w 612"/>
                <a:gd name="T79" fmla="*/ 1015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2" h="1024">
                  <a:moveTo>
                    <a:pt x="222" y="1015"/>
                  </a:moveTo>
                  <a:lnTo>
                    <a:pt x="222" y="1015"/>
                  </a:lnTo>
                  <a:cubicBezTo>
                    <a:pt x="237" y="1007"/>
                    <a:pt x="245" y="1000"/>
                    <a:pt x="260" y="992"/>
                  </a:cubicBezTo>
                  <a:cubicBezTo>
                    <a:pt x="283" y="984"/>
                    <a:pt x="306" y="984"/>
                    <a:pt x="329" y="984"/>
                  </a:cubicBezTo>
                  <a:cubicBezTo>
                    <a:pt x="344" y="992"/>
                    <a:pt x="359" y="1007"/>
                    <a:pt x="374" y="1023"/>
                  </a:cubicBezTo>
                  <a:lnTo>
                    <a:pt x="374" y="1023"/>
                  </a:lnTo>
                  <a:cubicBezTo>
                    <a:pt x="390" y="1007"/>
                    <a:pt x="405" y="1000"/>
                    <a:pt x="413" y="977"/>
                  </a:cubicBezTo>
                  <a:cubicBezTo>
                    <a:pt x="420" y="961"/>
                    <a:pt x="405" y="938"/>
                    <a:pt x="413" y="923"/>
                  </a:cubicBezTo>
                  <a:cubicBezTo>
                    <a:pt x="420" y="916"/>
                    <a:pt x="428" y="916"/>
                    <a:pt x="443" y="916"/>
                  </a:cubicBezTo>
                  <a:cubicBezTo>
                    <a:pt x="474" y="923"/>
                    <a:pt x="505" y="961"/>
                    <a:pt x="543" y="954"/>
                  </a:cubicBezTo>
                  <a:cubicBezTo>
                    <a:pt x="566" y="946"/>
                    <a:pt x="550" y="900"/>
                    <a:pt x="573" y="877"/>
                  </a:cubicBezTo>
                  <a:cubicBezTo>
                    <a:pt x="573" y="870"/>
                    <a:pt x="596" y="885"/>
                    <a:pt x="604" y="870"/>
                  </a:cubicBezTo>
                  <a:cubicBezTo>
                    <a:pt x="611" y="847"/>
                    <a:pt x="611" y="824"/>
                    <a:pt x="604" y="801"/>
                  </a:cubicBezTo>
                  <a:cubicBezTo>
                    <a:pt x="596" y="786"/>
                    <a:pt x="588" y="771"/>
                    <a:pt x="581" y="755"/>
                  </a:cubicBezTo>
                  <a:lnTo>
                    <a:pt x="581" y="755"/>
                  </a:lnTo>
                  <a:cubicBezTo>
                    <a:pt x="573" y="748"/>
                    <a:pt x="573" y="741"/>
                    <a:pt x="573" y="733"/>
                  </a:cubicBezTo>
                  <a:cubicBezTo>
                    <a:pt x="566" y="703"/>
                    <a:pt x="573" y="672"/>
                    <a:pt x="566" y="642"/>
                  </a:cubicBezTo>
                  <a:cubicBezTo>
                    <a:pt x="558" y="626"/>
                    <a:pt x="535" y="626"/>
                    <a:pt x="535" y="611"/>
                  </a:cubicBezTo>
                  <a:cubicBezTo>
                    <a:pt x="535" y="588"/>
                    <a:pt x="558" y="558"/>
                    <a:pt x="558" y="535"/>
                  </a:cubicBezTo>
                  <a:cubicBezTo>
                    <a:pt x="558" y="520"/>
                    <a:pt x="520" y="535"/>
                    <a:pt x="520" y="520"/>
                  </a:cubicBezTo>
                  <a:cubicBezTo>
                    <a:pt x="512" y="458"/>
                    <a:pt x="527" y="397"/>
                    <a:pt x="527" y="336"/>
                  </a:cubicBezTo>
                  <a:cubicBezTo>
                    <a:pt x="527" y="305"/>
                    <a:pt x="527" y="267"/>
                    <a:pt x="512" y="237"/>
                  </a:cubicBezTo>
                  <a:cubicBezTo>
                    <a:pt x="497" y="214"/>
                    <a:pt x="443" y="214"/>
                    <a:pt x="436" y="183"/>
                  </a:cubicBezTo>
                  <a:cubicBezTo>
                    <a:pt x="428" y="138"/>
                    <a:pt x="466" y="99"/>
                    <a:pt x="474" y="61"/>
                  </a:cubicBezTo>
                  <a:lnTo>
                    <a:pt x="474" y="61"/>
                  </a:lnTo>
                  <a:cubicBezTo>
                    <a:pt x="428" y="61"/>
                    <a:pt x="382" y="76"/>
                    <a:pt x="321" y="31"/>
                  </a:cubicBezTo>
                  <a:cubicBezTo>
                    <a:pt x="283" y="0"/>
                    <a:pt x="275" y="84"/>
                    <a:pt x="260" y="107"/>
                  </a:cubicBezTo>
                  <a:cubicBezTo>
                    <a:pt x="176" y="283"/>
                    <a:pt x="176" y="283"/>
                    <a:pt x="176" y="283"/>
                  </a:cubicBezTo>
                  <a:cubicBezTo>
                    <a:pt x="161" y="313"/>
                    <a:pt x="153" y="374"/>
                    <a:pt x="130" y="390"/>
                  </a:cubicBezTo>
                  <a:cubicBezTo>
                    <a:pt x="84" y="420"/>
                    <a:pt x="38" y="412"/>
                    <a:pt x="0" y="397"/>
                  </a:cubicBezTo>
                  <a:lnTo>
                    <a:pt x="0" y="397"/>
                  </a:lnTo>
                  <a:cubicBezTo>
                    <a:pt x="8" y="435"/>
                    <a:pt x="8" y="527"/>
                    <a:pt x="38" y="558"/>
                  </a:cubicBezTo>
                  <a:cubicBezTo>
                    <a:pt x="54" y="573"/>
                    <a:pt x="92" y="542"/>
                    <a:pt x="107" y="565"/>
                  </a:cubicBezTo>
                  <a:cubicBezTo>
                    <a:pt x="122" y="611"/>
                    <a:pt x="77" y="672"/>
                    <a:pt x="92" y="718"/>
                  </a:cubicBezTo>
                  <a:cubicBezTo>
                    <a:pt x="107" y="748"/>
                    <a:pt x="153" y="741"/>
                    <a:pt x="168" y="763"/>
                  </a:cubicBezTo>
                  <a:cubicBezTo>
                    <a:pt x="176" y="786"/>
                    <a:pt x="161" y="809"/>
                    <a:pt x="168" y="832"/>
                  </a:cubicBezTo>
                  <a:cubicBezTo>
                    <a:pt x="168" y="832"/>
                    <a:pt x="191" y="824"/>
                    <a:pt x="191" y="832"/>
                  </a:cubicBezTo>
                  <a:cubicBezTo>
                    <a:pt x="191" y="870"/>
                    <a:pt x="176" y="900"/>
                    <a:pt x="176" y="931"/>
                  </a:cubicBezTo>
                  <a:cubicBezTo>
                    <a:pt x="184" y="954"/>
                    <a:pt x="199" y="969"/>
                    <a:pt x="214" y="984"/>
                  </a:cubicBezTo>
                  <a:cubicBezTo>
                    <a:pt x="214" y="992"/>
                    <a:pt x="214" y="1007"/>
                    <a:pt x="222" y="1015"/>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34" name="Freeform 186"/>
            <p:cNvSpPr>
              <a:spLocks noChangeArrowheads="1"/>
            </p:cNvSpPr>
            <p:nvPr/>
          </p:nvSpPr>
          <p:spPr bwMode="auto">
            <a:xfrm>
              <a:off x="3763718" y="5624514"/>
              <a:ext cx="242871" cy="242887"/>
            </a:xfrm>
            <a:custGeom>
              <a:avLst/>
              <a:gdLst>
                <a:gd name="T0" fmla="*/ 450 w 673"/>
                <a:gd name="T1" fmla="*/ 23 h 673"/>
                <a:gd name="T2" fmla="*/ 450 w 673"/>
                <a:gd name="T3" fmla="*/ 23 h 673"/>
                <a:gd name="T4" fmla="*/ 366 w 673"/>
                <a:gd name="T5" fmla="*/ 0 h 673"/>
                <a:gd name="T6" fmla="*/ 267 w 673"/>
                <a:gd name="T7" fmla="*/ 31 h 673"/>
                <a:gd name="T8" fmla="*/ 267 w 673"/>
                <a:gd name="T9" fmla="*/ 31 h 673"/>
                <a:gd name="T10" fmla="*/ 191 w 673"/>
                <a:gd name="T11" fmla="*/ 16 h 673"/>
                <a:gd name="T12" fmla="*/ 91 w 673"/>
                <a:gd name="T13" fmla="*/ 46 h 673"/>
                <a:gd name="T14" fmla="*/ 38 w 673"/>
                <a:gd name="T15" fmla="*/ 153 h 673"/>
                <a:gd name="T16" fmla="*/ 23 w 673"/>
                <a:gd name="T17" fmla="*/ 252 h 673"/>
                <a:gd name="T18" fmla="*/ 30 w 673"/>
                <a:gd name="T19" fmla="*/ 283 h 673"/>
                <a:gd name="T20" fmla="*/ 30 w 673"/>
                <a:gd name="T21" fmla="*/ 283 h 673"/>
                <a:gd name="T22" fmla="*/ 91 w 673"/>
                <a:gd name="T23" fmla="*/ 321 h 673"/>
                <a:gd name="T24" fmla="*/ 122 w 673"/>
                <a:gd name="T25" fmla="*/ 381 h 673"/>
                <a:gd name="T26" fmla="*/ 168 w 673"/>
                <a:gd name="T27" fmla="*/ 389 h 673"/>
                <a:gd name="T28" fmla="*/ 206 w 673"/>
                <a:gd name="T29" fmla="*/ 367 h 673"/>
                <a:gd name="T30" fmla="*/ 282 w 673"/>
                <a:gd name="T31" fmla="*/ 374 h 673"/>
                <a:gd name="T32" fmla="*/ 259 w 673"/>
                <a:gd name="T33" fmla="*/ 465 h 673"/>
                <a:gd name="T34" fmla="*/ 366 w 673"/>
                <a:gd name="T35" fmla="*/ 458 h 673"/>
                <a:gd name="T36" fmla="*/ 389 w 673"/>
                <a:gd name="T37" fmla="*/ 534 h 673"/>
                <a:gd name="T38" fmla="*/ 359 w 673"/>
                <a:gd name="T39" fmla="*/ 549 h 673"/>
                <a:gd name="T40" fmla="*/ 382 w 673"/>
                <a:gd name="T41" fmla="*/ 572 h 673"/>
                <a:gd name="T42" fmla="*/ 420 w 673"/>
                <a:gd name="T43" fmla="*/ 549 h 673"/>
                <a:gd name="T44" fmla="*/ 511 w 673"/>
                <a:gd name="T45" fmla="*/ 633 h 673"/>
                <a:gd name="T46" fmla="*/ 527 w 673"/>
                <a:gd name="T47" fmla="*/ 672 h 673"/>
                <a:gd name="T48" fmla="*/ 549 w 673"/>
                <a:gd name="T49" fmla="*/ 656 h 673"/>
                <a:gd name="T50" fmla="*/ 603 w 673"/>
                <a:gd name="T51" fmla="*/ 664 h 673"/>
                <a:gd name="T52" fmla="*/ 626 w 673"/>
                <a:gd name="T53" fmla="*/ 649 h 673"/>
                <a:gd name="T54" fmla="*/ 672 w 673"/>
                <a:gd name="T55" fmla="*/ 641 h 673"/>
                <a:gd name="T56" fmla="*/ 672 w 673"/>
                <a:gd name="T57" fmla="*/ 641 h 673"/>
                <a:gd name="T58" fmla="*/ 664 w 673"/>
                <a:gd name="T59" fmla="*/ 610 h 673"/>
                <a:gd name="T60" fmla="*/ 626 w 673"/>
                <a:gd name="T61" fmla="*/ 557 h 673"/>
                <a:gd name="T62" fmla="*/ 641 w 673"/>
                <a:gd name="T63" fmla="*/ 458 h 673"/>
                <a:gd name="T64" fmla="*/ 618 w 673"/>
                <a:gd name="T65" fmla="*/ 458 h 673"/>
                <a:gd name="T66" fmla="*/ 618 w 673"/>
                <a:gd name="T67" fmla="*/ 389 h 673"/>
                <a:gd name="T68" fmla="*/ 542 w 673"/>
                <a:gd name="T69" fmla="*/ 344 h 673"/>
                <a:gd name="T70" fmla="*/ 557 w 673"/>
                <a:gd name="T71" fmla="*/ 191 h 673"/>
                <a:gd name="T72" fmla="*/ 488 w 673"/>
                <a:gd name="T73" fmla="*/ 184 h 673"/>
                <a:gd name="T74" fmla="*/ 450 w 673"/>
                <a:gd name="T75" fmla="*/ 23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73" h="673">
                  <a:moveTo>
                    <a:pt x="450" y="23"/>
                  </a:moveTo>
                  <a:lnTo>
                    <a:pt x="450" y="23"/>
                  </a:lnTo>
                  <a:cubicBezTo>
                    <a:pt x="420" y="16"/>
                    <a:pt x="389" y="0"/>
                    <a:pt x="366" y="0"/>
                  </a:cubicBezTo>
                  <a:cubicBezTo>
                    <a:pt x="313" y="0"/>
                    <a:pt x="305" y="16"/>
                    <a:pt x="267" y="31"/>
                  </a:cubicBezTo>
                  <a:lnTo>
                    <a:pt x="267" y="31"/>
                  </a:lnTo>
                  <a:cubicBezTo>
                    <a:pt x="191" y="16"/>
                    <a:pt x="191" y="16"/>
                    <a:pt x="191" y="16"/>
                  </a:cubicBezTo>
                  <a:cubicBezTo>
                    <a:pt x="152" y="46"/>
                    <a:pt x="137" y="16"/>
                    <a:pt x="91" y="46"/>
                  </a:cubicBezTo>
                  <a:cubicBezTo>
                    <a:pt x="84" y="61"/>
                    <a:pt x="0" y="146"/>
                    <a:pt x="38" y="153"/>
                  </a:cubicBezTo>
                  <a:cubicBezTo>
                    <a:pt x="38" y="184"/>
                    <a:pt x="23" y="214"/>
                    <a:pt x="23" y="252"/>
                  </a:cubicBezTo>
                  <a:cubicBezTo>
                    <a:pt x="23" y="268"/>
                    <a:pt x="23" y="275"/>
                    <a:pt x="30" y="283"/>
                  </a:cubicBezTo>
                  <a:lnTo>
                    <a:pt x="30" y="283"/>
                  </a:lnTo>
                  <a:cubicBezTo>
                    <a:pt x="46" y="298"/>
                    <a:pt x="76" y="306"/>
                    <a:pt x="91" y="321"/>
                  </a:cubicBezTo>
                  <a:cubicBezTo>
                    <a:pt x="107" y="336"/>
                    <a:pt x="107" y="367"/>
                    <a:pt x="122" y="381"/>
                  </a:cubicBezTo>
                  <a:cubicBezTo>
                    <a:pt x="137" y="397"/>
                    <a:pt x="152" y="389"/>
                    <a:pt x="168" y="389"/>
                  </a:cubicBezTo>
                  <a:cubicBezTo>
                    <a:pt x="183" y="389"/>
                    <a:pt x="191" y="367"/>
                    <a:pt x="206" y="367"/>
                  </a:cubicBezTo>
                  <a:cubicBezTo>
                    <a:pt x="236" y="367"/>
                    <a:pt x="267" y="359"/>
                    <a:pt x="282" y="374"/>
                  </a:cubicBezTo>
                  <a:cubicBezTo>
                    <a:pt x="297" y="404"/>
                    <a:pt x="244" y="442"/>
                    <a:pt x="259" y="465"/>
                  </a:cubicBezTo>
                  <a:cubicBezTo>
                    <a:pt x="282" y="488"/>
                    <a:pt x="336" y="442"/>
                    <a:pt x="366" y="458"/>
                  </a:cubicBezTo>
                  <a:cubicBezTo>
                    <a:pt x="389" y="473"/>
                    <a:pt x="389" y="511"/>
                    <a:pt x="389" y="534"/>
                  </a:cubicBezTo>
                  <a:cubicBezTo>
                    <a:pt x="389" y="549"/>
                    <a:pt x="359" y="542"/>
                    <a:pt x="359" y="549"/>
                  </a:cubicBezTo>
                  <a:cubicBezTo>
                    <a:pt x="359" y="557"/>
                    <a:pt x="366" y="572"/>
                    <a:pt x="382" y="572"/>
                  </a:cubicBezTo>
                  <a:cubicBezTo>
                    <a:pt x="397" y="564"/>
                    <a:pt x="405" y="542"/>
                    <a:pt x="420" y="549"/>
                  </a:cubicBezTo>
                  <a:cubicBezTo>
                    <a:pt x="458" y="564"/>
                    <a:pt x="481" y="603"/>
                    <a:pt x="511" y="633"/>
                  </a:cubicBezTo>
                  <a:cubicBezTo>
                    <a:pt x="519" y="641"/>
                    <a:pt x="519" y="664"/>
                    <a:pt x="527" y="672"/>
                  </a:cubicBezTo>
                  <a:cubicBezTo>
                    <a:pt x="534" y="672"/>
                    <a:pt x="542" y="656"/>
                    <a:pt x="549" y="656"/>
                  </a:cubicBezTo>
                  <a:cubicBezTo>
                    <a:pt x="565" y="656"/>
                    <a:pt x="588" y="664"/>
                    <a:pt x="603" y="664"/>
                  </a:cubicBezTo>
                  <a:cubicBezTo>
                    <a:pt x="611" y="664"/>
                    <a:pt x="618" y="649"/>
                    <a:pt x="626" y="649"/>
                  </a:cubicBezTo>
                  <a:cubicBezTo>
                    <a:pt x="641" y="641"/>
                    <a:pt x="657" y="649"/>
                    <a:pt x="672" y="641"/>
                  </a:cubicBezTo>
                  <a:lnTo>
                    <a:pt x="672" y="641"/>
                  </a:lnTo>
                  <a:cubicBezTo>
                    <a:pt x="664" y="633"/>
                    <a:pt x="664" y="618"/>
                    <a:pt x="664" y="610"/>
                  </a:cubicBezTo>
                  <a:cubicBezTo>
                    <a:pt x="649" y="595"/>
                    <a:pt x="634" y="580"/>
                    <a:pt x="626" y="557"/>
                  </a:cubicBezTo>
                  <a:cubicBezTo>
                    <a:pt x="626" y="526"/>
                    <a:pt x="641" y="496"/>
                    <a:pt x="641" y="458"/>
                  </a:cubicBezTo>
                  <a:cubicBezTo>
                    <a:pt x="641" y="450"/>
                    <a:pt x="618" y="458"/>
                    <a:pt x="618" y="458"/>
                  </a:cubicBezTo>
                  <a:cubicBezTo>
                    <a:pt x="611" y="435"/>
                    <a:pt x="626" y="412"/>
                    <a:pt x="618" y="389"/>
                  </a:cubicBezTo>
                  <a:cubicBezTo>
                    <a:pt x="603" y="367"/>
                    <a:pt x="557" y="374"/>
                    <a:pt x="542" y="344"/>
                  </a:cubicBezTo>
                  <a:cubicBezTo>
                    <a:pt x="527" y="298"/>
                    <a:pt x="572" y="237"/>
                    <a:pt x="557" y="191"/>
                  </a:cubicBezTo>
                  <a:cubicBezTo>
                    <a:pt x="542" y="168"/>
                    <a:pt x="504" y="199"/>
                    <a:pt x="488" y="184"/>
                  </a:cubicBezTo>
                  <a:cubicBezTo>
                    <a:pt x="458" y="153"/>
                    <a:pt x="458" y="61"/>
                    <a:pt x="450" y="2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35" name="Freeform 187"/>
            <p:cNvSpPr>
              <a:spLocks noChangeArrowheads="1"/>
            </p:cNvSpPr>
            <p:nvPr/>
          </p:nvSpPr>
          <p:spPr bwMode="auto">
            <a:xfrm>
              <a:off x="4079610" y="5462589"/>
              <a:ext cx="201600" cy="300037"/>
            </a:xfrm>
            <a:custGeom>
              <a:avLst/>
              <a:gdLst>
                <a:gd name="T0" fmla="*/ 46 w 559"/>
                <a:gd name="T1" fmla="*/ 137 h 832"/>
                <a:gd name="T2" fmla="*/ 46 w 559"/>
                <a:gd name="T3" fmla="*/ 137 h 832"/>
                <a:gd name="T4" fmla="*/ 8 w 559"/>
                <a:gd name="T5" fmla="*/ 259 h 832"/>
                <a:gd name="T6" fmla="*/ 84 w 559"/>
                <a:gd name="T7" fmla="*/ 313 h 832"/>
                <a:gd name="T8" fmla="*/ 99 w 559"/>
                <a:gd name="T9" fmla="*/ 412 h 832"/>
                <a:gd name="T10" fmla="*/ 92 w 559"/>
                <a:gd name="T11" fmla="*/ 596 h 832"/>
                <a:gd name="T12" fmla="*/ 130 w 559"/>
                <a:gd name="T13" fmla="*/ 611 h 832"/>
                <a:gd name="T14" fmla="*/ 107 w 559"/>
                <a:gd name="T15" fmla="*/ 687 h 832"/>
                <a:gd name="T16" fmla="*/ 138 w 559"/>
                <a:gd name="T17" fmla="*/ 718 h 832"/>
                <a:gd name="T18" fmla="*/ 145 w 559"/>
                <a:gd name="T19" fmla="*/ 809 h 832"/>
                <a:gd name="T20" fmla="*/ 153 w 559"/>
                <a:gd name="T21" fmla="*/ 831 h 832"/>
                <a:gd name="T22" fmla="*/ 153 w 559"/>
                <a:gd name="T23" fmla="*/ 831 h 832"/>
                <a:gd name="T24" fmla="*/ 260 w 559"/>
                <a:gd name="T25" fmla="*/ 794 h 832"/>
                <a:gd name="T26" fmla="*/ 298 w 559"/>
                <a:gd name="T27" fmla="*/ 831 h 832"/>
                <a:gd name="T28" fmla="*/ 344 w 559"/>
                <a:gd name="T29" fmla="*/ 817 h 832"/>
                <a:gd name="T30" fmla="*/ 367 w 559"/>
                <a:gd name="T31" fmla="*/ 779 h 832"/>
                <a:gd name="T32" fmla="*/ 397 w 559"/>
                <a:gd name="T33" fmla="*/ 771 h 832"/>
                <a:gd name="T34" fmla="*/ 435 w 559"/>
                <a:gd name="T35" fmla="*/ 786 h 832"/>
                <a:gd name="T36" fmla="*/ 496 w 559"/>
                <a:gd name="T37" fmla="*/ 779 h 832"/>
                <a:gd name="T38" fmla="*/ 527 w 559"/>
                <a:gd name="T39" fmla="*/ 740 h 832"/>
                <a:gd name="T40" fmla="*/ 527 w 559"/>
                <a:gd name="T41" fmla="*/ 740 h 832"/>
                <a:gd name="T42" fmla="*/ 504 w 559"/>
                <a:gd name="T43" fmla="*/ 657 h 832"/>
                <a:gd name="T44" fmla="*/ 474 w 559"/>
                <a:gd name="T45" fmla="*/ 641 h 832"/>
                <a:gd name="T46" fmla="*/ 451 w 559"/>
                <a:gd name="T47" fmla="*/ 580 h 832"/>
                <a:gd name="T48" fmla="*/ 451 w 559"/>
                <a:gd name="T49" fmla="*/ 435 h 832"/>
                <a:gd name="T50" fmla="*/ 420 w 559"/>
                <a:gd name="T51" fmla="*/ 374 h 832"/>
                <a:gd name="T52" fmla="*/ 458 w 559"/>
                <a:gd name="T53" fmla="*/ 359 h 832"/>
                <a:gd name="T54" fmla="*/ 481 w 559"/>
                <a:gd name="T55" fmla="*/ 236 h 832"/>
                <a:gd name="T56" fmla="*/ 496 w 559"/>
                <a:gd name="T57" fmla="*/ 214 h 832"/>
                <a:gd name="T58" fmla="*/ 558 w 559"/>
                <a:gd name="T59" fmla="*/ 206 h 832"/>
                <a:gd name="T60" fmla="*/ 558 w 559"/>
                <a:gd name="T61" fmla="*/ 206 h 832"/>
                <a:gd name="T62" fmla="*/ 542 w 559"/>
                <a:gd name="T63" fmla="*/ 99 h 832"/>
                <a:gd name="T64" fmla="*/ 535 w 559"/>
                <a:gd name="T65" fmla="*/ 45 h 832"/>
                <a:gd name="T66" fmla="*/ 535 w 559"/>
                <a:gd name="T67" fmla="*/ 0 h 832"/>
                <a:gd name="T68" fmla="*/ 535 w 559"/>
                <a:gd name="T69" fmla="*/ 0 h 832"/>
                <a:gd name="T70" fmla="*/ 290 w 559"/>
                <a:gd name="T71" fmla="*/ 68 h 832"/>
                <a:gd name="T72" fmla="*/ 122 w 559"/>
                <a:gd name="T73" fmla="*/ 145 h 832"/>
                <a:gd name="T74" fmla="*/ 46 w 559"/>
                <a:gd name="T75" fmla="*/ 137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9" h="832">
                  <a:moveTo>
                    <a:pt x="46" y="137"/>
                  </a:moveTo>
                  <a:lnTo>
                    <a:pt x="46" y="137"/>
                  </a:lnTo>
                  <a:cubicBezTo>
                    <a:pt x="38" y="175"/>
                    <a:pt x="0" y="214"/>
                    <a:pt x="8" y="259"/>
                  </a:cubicBezTo>
                  <a:cubicBezTo>
                    <a:pt x="15" y="290"/>
                    <a:pt x="69" y="290"/>
                    <a:pt x="84" y="313"/>
                  </a:cubicBezTo>
                  <a:cubicBezTo>
                    <a:pt x="99" y="343"/>
                    <a:pt x="99" y="381"/>
                    <a:pt x="99" y="412"/>
                  </a:cubicBezTo>
                  <a:cubicBezTo>
                    <a:pt x="99" y="473"/>
                    <a:pt x="84" y="534"/>
                    <a:pt x="92" y="596"/>
                  </a:cubicBezTo>
                  <a:cubicBezTo>
                    <a:pt x="92" y="611"/>
                    <a:pt x="130" y="596"/>
                    <a:pt x="130" y="611"/>
                  </a:cubicBezTo>
                  <a:cubicBezTo>
                    <a:pt x="130" y="634"/>
                    <a:pt x="107" y="664"/>
                    <a:pt x="107" y="687"/>
                  </a:cubicBezTo>
                  <a:cubicBezTo>
                    <a:pt x="107" y="702"/>
                    <a:pt x="130" y="702"/>
                    <a:pt x="138" y="718"/>
                  </a:cubicBezTo>
                  <a:cubicBezTo>
                    <a:pt x="145" y="748"/>
                    <a:pt x="138" y="779"/>
                    <a:pt x="145" y="809"/>
                  </a:cubicBezTo>
                  <a:cubicBezTo>
                    <a:pt x="145" y="817"/>
                    <a:pt x="145" y="824"/>
                    <a:pt x="153" y="831"/>
                  </a:cubicBezTo>
                  <a:lnTo>
                    <a:pt x="153" y="831"/>
                  </a:lnTo>
                  <a:cubicBezTo>
                    <a:pt x="183" y="817"/>
                    <a:pt x="221" y="794"/>
                    <a:pt x="260" y="794"/>
                  </a:cubicBezTo>
                  <a:cubicBezTo>
                    <a:pt x="275" y="794"/>
                    <a:pt x="283" y="824"/>
                    <a:pt x="298" y="831"/>
                  </a:cubicBezTo>
                  <a:cubicBezTo>
                    <a:pt x="313" y="831"/>
                    <a:pt x="328" y="824"/>
                    <a:pt x="344" y="817"/>
                  </a:cubicBezTo>
                  <a:cubicBezTo>
                    <a:pt x="351" y="809"/>
                    <a:pt x="351" y="786"/>
                    <a:pt x="367" y="779"/>
                  </a:cubicBezTo>
                  <a:cubicBezTo>
                    <a:pt x="374" y="771"/>
                    <a:pt x="382" y="771"/>
                    <a:pt x="397" y="771"/>
                  </a:cubicBezTo>
                  <a:cubicBezTo>
                    <a:pt x="413" y="779"/>
                    <a:pt x="420" y="786"/>
                    <a:pt x="435" y="786"/>
                  </a:cubicBezTo>
                  <a:cubicBezTo>
                    <a:pt x="458" y="786"/>
                    <a:pt x="481" y="786"/>
                    <a:pt x="496" y="779"/>
                  </a:cubicBezTo>
                  <a:cubicBezTo>
                    <a:pt x="512" y="771"/>
                    <a:pt x="519" y="756"/>
                    <a:pt x="527" y="740"/>
                  </a:cubicBezTo>
                  <a:lnTo>
                    <a:pt x="527" y="740"/>
                  </a:lnTo>
                  <a:cubicBezTo>
                    <a:pt x="519" y="718"/>
                    <a:pt x="519" y="687"/>
                    <a:pt x="504" y="657"/>
                  </a:cubicBezTo>
                  <a:cubicBezTo>
                    <a:pt x="496" y="649"/>
                    <a:pt x="481" y="649"/>
                    <a:pt x="474" y="641"/>
                  </a:cubicBezTo>
                  <a:cubicBezTo>
                    <a:pt x="458" y="626"/>
                    <a:pt x="451" y="603"/>
                    <a:pt x="451" y="580"/>
                  </a:cubicBezTo>
                  <a:cubicBezTo>
                    <a:pt x="443" y="534"/>
                    <a:pt x="458" y="488"/>
                    <a:pt x="451" y="435"/>
                  </a:cubicBezTo>
                  <a:cubicBezTo>
                    <a:pt x="443" y="412"/>
                    <a:pt x="413" y="397"/>
                    <a:pt x="420" y="374"/>
                  </a:cubicBezTo>
                  <a:cubicBezTo>
                    <a:pt x="420" y="359"/>
                    <a:pt x="451" y="374"/>
                    <a:pt x="458" y="359"/>
                  </a:cubicBezTo>
                  <a:cubicBezTo>
                    <a:pt x="474" y="321"/>
                    <a:pt x="466" y="275"/>
                    <a:pt x="481" y="236"/>
                  </a:cubicBezTo>
                  <a:cubicBezTo>
                    <a:pt x="481" y="229"/>
                    <a:pt x="489" y="214"/>
                    <a:pt x="496" y="214"/>
                  </a:cubicBezTo>
                  <a:cubicBezTo>
                    <a:pt x="519" y="206"/>
                    <a:pt x="535" y="206"/>
                    <a:pt x="558" y="206"/>
                  </a:cubicBezTo>
                  <a:lnTo>
                    <a:pt x="558" y="206"/>
                  </a:lnTo>
                  <a:cubicBezTo>
                    <a:pt x="550" y="168"/>
                    <a:pt x="550" y="137"/>
                    <a:pt x="542" y="99"/>
                  </a:cubicBezTo>
                  <a:cubicBezTo>
                    <a:pt x="542" y="84"/>
                    <a:pt x="535" y="61"/>
                    <a:pt x="535" y="45"/>
                  </a:cubicBezTo>
                  <a:cubicBezTo>
                    <a:pt x="527" y="23"/>
                    <a:pt x="535" y="23"/>
                    <a:pt x="535" y="0"/>
                  </a:cubicBezTo>
                  <a:lnTo>
                    <a:pt x="535" y="0"/>
                  </a:lnTo>
                  <a:cubicBezTo>
                    <a:pt x="290" y="68"/>
                    <a:pt x="290" y="68"/>
                    <a:pt x="290" y="68"/>
                  </a:cubicBezTo>
                  <a:cubicBezTo>
                    <a:pt x="206" y="107"/>
                    <a:pt x="199" y="160"/>
                    <a:pt x="122" y="145"/>
                  </a:cubicBezTo>
                  <a:cubicBezTo>
                    <a:pt x="92" y="137"/>
                    <a:pt x="69" y="137"/>
                    <a:pt x="46" y="13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36" name="Freeform 188"/>
            <p:cNvSpPr>
              <a:spLocks noChangeArrowheads="1"/>
            </p:cNvSpPr>
            <p:nvPr/>
          </p:nvSpPr>
          <p:spPr bwMode="auto">
            <a:xfrm>
              <a:off x="4270097" y="5372101"/>
              <a:ext cx="307955" cy="322263"/>
            </a:xfrm>
            <a:custGeom>
              <a:avLst/>
              <a:gdLst>
                <a:gd name="T0" fmla="*/ 504 w 856"/>
                <a:gd name="T1" fmla="*/ 68 h 894"/>
                <a:gd name="T2" fmla="*/ 504 w 856"/>
                <a:gd name="T3" fmla="*/ 68 h 894"/>
                <a:gd name="T4" fmla="*/ 374 w 856"/>
                <a:gd name="T5" fmla="*/ 68 h 894"/>
                <a:gd name="T6" fmla="*/ 405 w 856"/>
                <a:gd name="T7" fmla="*/ 30 h 894"/>
                <a:gd name="T8" fmla="*/ 436 w 856"/>
                <a:gd name="T9" fmla="*/ 7 h 894"/>
                <a:gd name="T10" fmla="*/ 558 w 856"/>
                <a:gd name="T11" fmla="*/ 38 h 894"/>
                <a:gd name="T12" fmla="*/ 558 w 856"/>
                <a:gd name="T13" fmla="*/ 38 h 894"/>
                <a:gd name="T14" fmla="*/ 542 w 856"/>
                <a:gd name="T15" fmla="*/ 91 h 894"/>
                <a:gd name="T16" fmla="*/ 527 w 856"/>
                <a:gd name="T17" fmla="*/ 145 h 894"/>
                <a:gd name="T18" fmla="*/ 512 w 856"/>
                <a:gd name="T19" fmla="*/ 145 h 894"/>
                <a:gd name="T20" fmla="*/ 519 w 856"/>
                <a:gd name="T21" fmla="*/ 91 h 894"/>
                <a:gd name="T22" fmla="*/ 504 w 856"/>
                <a:gd name="T23" fmla="*/ 68 h 894"/>
                <a:gd name="T24" fmla="*/ 855 w 856"/>
                <a:gd name="T25" fmla="*/ 718 h 894"/>
                <a:gd name="T26" fmla="*/ 855 w 856"/>
                <a:gd name="T27" fmla="*/ 718 h 894"/>
                <a:gd name="T28" fmla="*/ 787 w 856"/>
                <a:gd name="T29" fmla="*/ 702 h 894"/>
                <a:gd name="T30" fmla="*/ 764 w 856"/>
                <a:gd name="T31" fmla="*/ 588 h 894"/>
                <a:gd name="T32" fmla="*/ 634 w 856"/>
                <a:gd name="T33" fmla="*/ 282 h 894"/>
                <a:gd name="T34" fmla="*/ 405 w 856"/>
                <a:gd name="T35" fmla="*/ 236 h 894"/>
                <a:gd name="T36" fmla="*/ 283 w 856"/>
                <a:gd name="T37" fmla="*/ 206 h 894"/>
                <a:gd name="T38" fmla="*/ 122 w 856"/>
                <a:gd name="T39" fmla="*/ 191 h 894"/>
                <a:gd name="T40" fmla="*/ 8 w 856"/>
                <a:gd name="T41" fmla="*/ 252 h 894"/>
                <a:gd name="T42" fmla="*/ 8 w 856"/>
                <a:gd name="T43" fmla="*/ 252 h 894"/>
                <a:gd name="T44" fmla="*/ 8 w 856"/>
                <a:gd name="T45" fmla="*/ 297 h 894"/>
                <a:gd name="T46" fmla="*/ 15 w 856"/>
                <a:gd name="T47" fmla="*/ 351 h 894"/>
                <a:gd name="T48" fmla="*/ 31 w 856"/>
                <a:gd name="T49" fmla="*/ 458 h 894"/>
                <a:gd name="T50" fmla="*/ 31 w 856"/>
                <a:gd name="T51" fmla="*/ 458 h 894"/>
                <a:gd name="T52" fmla="*/ 107 w 856"/>
                <a:gd name="T53" fmla="*/ 412 h 894"/>
                <a:gd name="T54" fmla="*/ 130 w 856"/>
                <a:gd name="T55" fmla="*/ 450 h 894"/>
                <a:gd name="T56" fmla="*/ 161 w 856"/>
                <a:gd name="T57" fmla="*/ 443 h 894"/>
                <a:gd name="T58" fmla="*/ 183 w 856"/>
                <a:gd name="T59" fmla="*/ 488 h 894"/>
                <a:gd name="T60" fmla="*/ 252 w 856"/>
                <a:gd name="T61" fmla="*/ 466 h 894"/>
                <a:gd name="T62" fmla="*/ 313 w 856"/>
                <a:gd name="T63" fmla="*/ 511 h 894"/>
                <a:gd name="T64" fmla="*/ 328 w 856"/>
                <a:gd name="T65" fmla="*/ 550 h 894"/>
                <a:gd name="T66" fmla="*/ 405 w 856"/>
                <a:gd name="T67" fmla="*/ 542 h 894"/>
                <a:gd name="T68" fmla="*/ 451 w 856"/>
                <a:gd name="T69" fmla="*/ 519 h 894"/>
                <a:gd name="T70" fmla="*/ 481 w 856"/>
                <a:gd name="T71" fmla="*/ 511 h 894"/>
                <a:gd name="T72" fmla="*/ 481 w 856"/>
                <a:gd name="T73" fmla="*/ 626 h 894"/>
                <a:gd name="T74" fmla="*/ 512 w 856"/>
                <a:gd name="T75" fmla="*/ 695 h 894"/>
                <a:gd name="T76" fmla="*/ 550 w 856"/>
                <a:gd name="T77" fmla="*/ 756 h 894"/>
                <a:gd name="T78" fmla="*/ 550 w 856"/>
                <a:gd name="T79" fmla="*/ 756 h 894"/>
                <a:gd name="T80" fmla="*/ 588 w 856"/>
                <a:gd name="T81" fmla="*/ 756 h 894"/>
                <a:gd name="T82" fmla="*/ 626 w 856"/>
                <a:gd name="T83" fmla="*/ 870 h 894"/>
                <a:gd name="T84" fmla="*/ 688 w 856"/>
                <a:gd name="T85" fmla="*/ 893 h 894"/>
                <a:gd name="T86" fmla="*/ 688 w 856"/>
                <a:gd name="T87" fmla="*/ 893 h 894"/>
                <a:gd name="T88" fmla="*/ 741 w 856"/>
                <a:gd name="T89" fmla="*/ 817 h 894"/>
                <a:gd name="T90" fmla="*/ 802 w 856"/>
                <a:gd name="T91" fmla="*/ 756 h 894"/>
                <a:gd name="T92" fmla="*/ 855 w 856"/>
                <a:gd name="T93" fmla="*/ 718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6" h="894">
                  <a:moveTo>
                    <a:pt x="504" y="68"/>
                  </a:moveTo>
                  <a:lnTo>
                    <a:pt x="504" y="68"/>
                  </a:lnTo>
                  <a:cubicBezTo>
                    <a:pt x="458" y="53"/>
                    <a:pt x="420" y="68"/>
                    <a:pt x="374" y="68"/>
                  </a:cubicBezTo>
                  <a:cubicBezTo>
                    <a:pt x="374" y="53"/>
                    <a:pt x="397" y="38"/>
                    <a:pt x="405" y="30"/>
                  </a:cubicBezTo>
                  <a:cubicBezTo>
                    <a:pt x="413" y="23"/>
                    <a:pt x="420" y="0"/>
                    <a:pt x="436" y="7"/>
                  </a:cubicBezTo>
                  <a:cubicBezTo>
                    <a:pt x="474" y="23"/>
                    <a:pt x="512" y="38"/>
                    <a:pt x="558" y="38"/>
                  </a:cubicBezTo>
                  <a:lnTo>
                    <a:pt x="558" y="38"/>
                  </a:lnTo>
                  <a:cubicBezTo>
                    <a:pt x="558" y="53"/>
                    <a:pt x="542" y="68"/>
                    <a:pt x="542" y="91"/>
                  </a:cubicBezTo>
                  <a:cubicBezTo>
                    <a:pt x="535" y="106"/>
                    <a:pt x="535" y="129"/>
                    <a:pt x="527" y="145"/>
                  </a:cubicBezTo>
                  <a:cubicBezTo>
                    <a:pt x="519" y="160"/>
                    <a:pt x="512" y="160"/>
                    <a:pt x="512" y="145"/>
                  </a:cubicBezTo>
                  <a:cubicBezTo>
                    <a:pt x="504" y="129"/>
                    <a:pt x="512" y="106"/>
                    <a:pt x="519" y="91"/>
                  </a:cubicBezTo>
                  <a:cubicBezTo>
                    <a:pt x="504" y="68"/>
                    <a:pt x="504" y="68"/>
                    <a:pt x="504" y="68"/>
                  </a:cubicBezTo>
                  <a:close/>
                  <a:moveTo>
                    <a:pt x="855" y="718"/>
                  </a:moveTo>
                  <a:lnTo>
                    <a:pt x="855" y="718"/>
                  </a:lnTo>
                  <a:cubicBezTo>
                    <a:pt x="833" y="710"/>
                    <a:pt x="802" y="710"/>
                    <a:pt x="787" y="702"/>
                  </a:cubicBezTo>
                  <a:cubicBezTo>
                    <a:pt x="710" y="695"/>
                    <a:pt x="749" y="649"/>
                    <a:pt x="764" y="588"/>
                  </a:cubicBezTo>
                  <a:cubicBezTo>
                    <a:pt x="817" y="420"/>
                    <a:pt x="764" y="381"/>
                    <a:pt x="634" y="282"/>
                  </a:cubicBezTo>
                  <a:cubicBezTo>
                    <a:pt x="550" y="221"/>
                    <a:pt x="512" y="236"/>
                    <a:pt x="405" y="236"/>
                  </a:cubicBezTo>
                  <a:cubicBezTo>
                    <a:pt x="367" y="236"/>
                    <a:pt x="321" y="206"/>
                    <a:pt x="283" y="206"/>
                  </a:cubicBezTo>
                  <a:cubicBezTo>
                    <a:pt x="229" y="206"/>
                    <a:pt x="168" y="244"/>
                    <a:pt x="122" y="191"/>
                  </a:cubicBezTo>
                  <a:cubicBezTo>
                    <a:pt x="92" y="160"/>
                    <a:pt x="8" y="206"/>
                    <a:pt x="8" y="252"/>
                  </a:cubicBezTo>
                  <a:lnTo>
                    <a:pt x="8" y="252"/>
                  </a:lnTo>
                  <a:cubicBezTo>
                    <a:pt x="8" y="275"/>
                    <a:pt x="0" y="275"/>
                    <a:pt x="8" y="297"/>
                  </a:cubicBezTo>
                  <a:cubicBezTo>
                    <a:pt x="8" y="313"/>
                    <a:pt x="15" y="336"/>
                    <a:pt x="15" y="351"/>
                  </a:cubicBezTo>
                  <a:cubicBezTo>
                    <a:pt x="23" y="389"/>
                    <a:pt x="23" y="420"/>
                    <a:pt x="31" y="458"/>
                  </a:cubicBezTo>
                  <a:lnTo>
                    <a:pt x="31" y="458"/>
                  </a:lnTo>
                  <a:cubicBezTo>
                    <a:pt x="53" y="443"/>
                    <a:pt x="76" y="412"/>
                    <a:pt x="107" y="412"/>
                  </a:cubicBezTo>
                  <a:cubicBezTo>
                    <a:pt x="122" y="412"/>
                    <a:pt x="122" y="443"/>
                    <a:pt x="130" y="450"/>
                  </a:cubicBezTo>
                  <a:cubicBezTo>
                    <a:pt x="138" y="458"/>
                    <a:pt x="153" y="443"/>
                    <a:pt x="161" y="443"/>
                  </a:cubicBezTo>
                  <a:cubicBezTo>
                    <a:pt x="168" y="458"/>
                    <a:pt x="168" y="481"/>
                    <a:pt x="183" y="488"/>
                  </a:cubicBezTo>
                  <a:cubicBezTo>
                    <a:pt x="206" y="488"/>
                    <a:pt x="229" y="458"/>
                    <a:pt x="252" y="466"/>
                  </a:cubicBezTo>
                  <a:cubicBezTo>
                    <a:pt x="275" y="473"/>
                    <a:pt x="298" y="496"/>
                    <a:pt x="313" y="511"/>
                  </a:cubicBezTo>
                  <a:cubicBezTo>
                    <a:pt x="321" y="519"/>
                    <a:pt x="313" y="542"/>
                    <a:pt x="328" y="550"/>
                  </a:cubicBezTo>
                  <a:cubicBezTo>
                    <a:pt x="351" y="557"/>
                    <a:pt x="374" y="550"/>
                    <a:pt x="405" y="542"/>
                  </a:cubicBezTo>
                  <a:cubicBezTo>
                    <a:pt x="420" y="534"/>
                    <a:pt x="436" y="527"/>
                    <a:pt x="451" y="519"/>
                  </a:cubicBezTo>
                  <a:cubicBezTo>
                    <a:pt x="458" y="519"/>
                    <a:pt x="481" y="496"/>
                    <a:pt x="481" y="511"/>
                  </a:cubicBezTo>
                  <a:cubicBezTo>
                    <a:pt x="497" y="550"/>
                    <a:pt x="481" y="588"/>
                    <a:pt x="481" y="626"/>
                  </a:cubicBezTo>
                  <a:cubicBezTo>
                    <a:pt x="489" y="649"/>
                    <a:pt x="504" y="672"/>
                    <a:pt x="512" y="695"/>
                  </a:cubicBezTo>
                  <a:cubicBezTo>
                    <a:pt x="519" y="718"/>
                    <a:pt x="535" y="733"/>
                    <a:pt x="550" y="756"/>
                  </a:cubicBezTo>
                  <a:lnTo>
                    <a:pt x="550" y="756"/>
                  </a:lnTo>
                  <a:cubicBezTo>
                    <a:pt x="558" y="756"/>
                    <a:pt x="580" y="748"/>
                    <a:pt x="588" y="756"/>
                  </a:cubicBezTo>
                  <a:cubicBezTo>
                    <a:pt x="611" y="786"/>
                    <a:pt x="603" y="840"/>
                    <a:pt x="626" y="870"/>
                  </a:cubicBezTo>
                  <a:cubicBezTo>
                    <a:pt x="642" y="886"/>
                    <a:pt x="665" y="886"/>
                    <a:pt x="688" y="893"/>
                  </a:cubicBezTo>
                  <a:lnTo>
                    <a:pt x="688" y="893"/>
                  </a:lnTo>
                  <a:cubicBezTo>
                    <a:pt x="703" y="870"/>
                    <a:pt x="718" y="840"/>
                    <a:pt x="741" y="817"/>
                  </a:cubicBezTo>
                  <a:cubicBezTo>
                    <a:pt x="756" y="794"/>
                    <a:pt x="779" y="779"/>
                    <a:pt x="802" y="756"/>
                  </a:cubicBezTo>
                  <a:cubicBezTo>
                    <a:pt x="833" y="733"/>
                    <a:pt x="825" y="748"/>
                    <a:pt x="855" y="718"/>
                  </a:cubicBez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37" name="Freeform 189"/>
            <p:cNvSpPr>
              <a:spLocks noChangeArrowheads="1"/>
            </p:cNvSpPr>
            <p:nvPr/>
          </p:nvSpPr>
          <p:spPr bwMode="auto">
            <a:xfrm>
              <a:off x="4911406" y="4779964"/>
              <a:ext cx="536540" cy="473075"/>
            </a:xfrm>
            <a:custGeom>
              <a:avLst/>
              <a:gdLst>
                <a:gd name="T0" fmla="*/ 191 w 1490"/>
                <a:gd name="T1" fmla="*/ 1276 h 1315"/>
                <a:gd name="T2" fmla="*/ 114 w 1490"/>
                <a:gd name="T3" fmla="*/ 1230 h 1315"/>
                <a:gd name="T4" fmla="*/ 76 w 1490"/>
                <a:gd name="T5" fmla="*/ 1024 h 1315"/>
                <a:gd name="T6" fmla="*/ 69 w 1490"/>
                <a:gd name="T7" fmla="*/ 673 h 1315"/>
                <a:gd name="T8" fmla="*/ 359 w 1490"/>
                <a:gd name="T9" fmla="*/ 657 h 1315"/>
                <a:gd name="T10" fmla="*/ 435 w 1490"/>
                <a:gd name="T11" fmla="*/ 1016 h 1315"/>
                <a:gd name="T12" fmla="*/ 466 w 1490"/>
                <a:gd name="T13" fmla="*/ 1177 h 1315"/>
                <a:gd name="T14" fmla="*/ 374 w 1490"/>
                <a:gd name="T15" fmla="*/ 1299 h 1315"/>
                <a:gd name="T16" fmla="*/ 191 w 1490"/>
                <a:gd name="T17" fmla="*/ 1276 h 1315"/>
                <a:gd name="T18" fmla="*/ 710 w 1490"/>
                <a:gd name="T19" fmla="*/ 421 h 1315"/>
                <a:gd name="T20" fmla="*/ 741 w 1490"/>
                <a:gd name="T21" fmla="*/ 344 h 1315"/>
                <a:gd name="T22" fmla="*/ 786 w 1490"/>
                <a:gd name="T23" fmla="*/ 367 h 1315"/>
                <a:gd name="T24" fmla="*/ 771 w 1490"/>
                <a:gd name="T25" fmla="*/ 405 h 1315"/>
                <a:gd name="T26" fmla="*/ 733 w 1490"/>
                <a:gd name="T27" fmla="*/ 436 h 1315"/>
                <a:gd name="T28" fmla="*/ 710 w 1490"/>
                <a:gd name="T29" fmla="*/ 421 h 1315"/>
                <a:gd name="T30" fmla="*/ 809 w 1490"/>
                <a:gd name="T31" fmla="*/ 38 h 1315"/>
                <a:gd name="T32" fmla="*/ 809 w 1490"/>
                <a:gd name="T33" fmla="*/ 199 h 1315"/>
                <a:gd name="T34" fmla="*/ 786 w 1490"/>
                <a:gd name="T35" fmla="*/ 474 h 1315"/>
                <a:gd name="T36" fmla="*/ 909 w 1490"/>
                <a:gd name="T37" fmla="*/ 757 h 1315"/>
                <a:gd name="T38" fmla="*/ 1122 w 1490"/>
                <a:gd name="T39" fmla="*/ 886 h 1315"/>
                <a:gd name="T40" fmla="*/ 1260 w 1490"/>
                <a:gd name="T41" fmla="*/ 886 h 1315"/>
                <a:gd name="T42" fmla="*/ 1344 w 1490"/>
                <a:gd name="T43" fmla="*/ 802 h 1315"/>
                <a:gd name="T44" fmla="*/ 1352 w 1490"/>
                <a:gd name="T45" fmla="*/ 757 h 1315"/>
                <a:gd name="T46" fmla="*/ 1397 w 1490"/>
                <a:gd name="T47" fmla="*/ 680 h 1315"/>
                <a:gd name="T48" fmla="*/ 1482 w 1490"/>
                <a:gd name="T49" fmla="*/ 634 h 1315"/>
                <a:gd name="T50" fmla="*/ 1405 w 1490"/>
                <a:gd name="T51" fmla="*/ 627 h 1315"/>
                <a:gd name="T52" fmla="*/ 1298 w 1490"/>
                <a:gd name="T53" fmla="*/ 642 h 1315"/>
                <a:gd name="T54" fmla="*/ 1321 w 1490"/>
                <a:gd name="T55" fmla="*/ 573 h 1315"/>
                <a:gd name="T56" fmla="*/ 1428 w 1490"/>
                <a:gd name="T57" fmla="*/ 413 h 1315"/>
                <a:gd name="T58" fmla="*/ 1375 w 1490"/>
                <a:gd name="T59" fmla="*/ 321 h 1315"/>
                <a:gd name="T60" fmla="*/ 1260 w 1490"/>
                <a:gd name="T61" fmla="*/ 329 h 1315"/>
                <a:gd name="T62" fmla="*/ 1214 w 1490"/>
                <a:gd name="T63" fmla="*/ 291 h 1315"/>
                <a:gd name="T64" fmla="*/ 1138 w 1490"/>
                <a:gd name="T65" fmla="*/ 237 h 1315"/>
                <a:gd name="T66" fmla="*/ 1046 w 1490"/>
                <a:gd name="T67" fmla="*/ 146 h 1315"/>
                <a:gd name="T68" fmla="*/ 1092 w 1490"/>
                <a:gd name="T69" fmla="*/ 115 h 1315"/>
                <a:gd name="T70" fmla="*/ 1031 w 1490"/>
                <a:gd name="T71" fmla="*/ 54 h 1315"/>
                <a:gd name="T72" fmla="*/ 970 w 1490"/>
                <a:gd name="T73" fmla="*/ 38 h 1315"/>
                <a:gd name="T74" fmla="*/ 809 w 1490"/>
                <a:gd name="T75" fmla="*/ 38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90" h="1315">
                  <a:moveTo>
                    <a:pt x="191" y="1276"/>
                  </a:moveTo>
                  <a:lnTo>
                    <a:pt x="191" y="1276"/>
                  </a:lnTo>
                  <a:cubicBezTo>
                    <a:pt x="175" y="1268"/>
                    <a:pt x="137" y="1245"/>
                    <a:pt x="122" y="1238"/>
                  </a:cubicBezTo>
                  <a:cubicBezTo>
                    <a:pt x="114" y="1230"/>
                    <a:pt x="114" y="1238"/>
                    <a:pt x="114" y="1230"/>
                  </a:cubicBezTo>
                  <a:cubicBezTo>
                    <a:pt x="107" y="1222"/>
                    <a:pt x="107" y="1154"/>
                    <a:pt x="107" y="1138"/>
                  </a:cubicBezTo>
                  <a:cubicBezTo>
                    <a:pt x="53" y="1115"/>
                    <a:pt x="76" y="1062"/>
                    <a:pt x="76" y="1024"/>
                  </a:cubicBezTo>
                  <a:cubicBezTo>
                    <a:pt x="76" y="970"/>
                    <a:pt x="76" y="940"/>
                    <a:pt x="53" y="894"/>
                  </a:cubicBezTo>
                  <a:cubicBezTo>
                    <a:pt x="0" y="802"/>
                    <a:pt x="0" y="764"/>
                    <a:pt x="69" y="673"/>
                  </a:cubicBezTo>
                  <a:cubicBezTo>
                    <a:pt x="107" y="611"/>
                    <a:pt x="145" y="581"/>
                    <a:pt x="183" y="527"/>
                  </a:cubicBezTo>
                  <a:cubicBezTo>
                    <a:pt x="267" y="428"/>
                    <a:pt x="313" y="588"/>
                    <a:pt x="359" y="657"/>
                  </a:cubicBezTo>
                  <a:cubicBezTo>
                    <a:pt x="412" y="734"/>
                    <a:pt x="366" y="818"/>
                    <a:pt x="382" y="894"/>
                  </a:cubicBezTo>
                  <a:cubicBezTo>
                    <a:pt x="450" y="917"/>
                    <a:pt x="473" y="955"/>
                    <a:pt x="435" y="1016"/>
                  </a:cubicBezTo>
                  <a:cubicBezTo>
                    <a:pt x="382" y="1093"/>
                    <a:pt x="443" y="1054"/>
                    <a:pt x="473" y="1100"/>
                  </a:cubicBezTo>
                  <a:cubicBezTo>
                    <a:pt x="481" y="1108"/>
                    <a:pt x="458" y="1154"/>
                    <a:pt x="466" y="1177"/>
                  </a:cubicBezTo>
                  <a:cubicBezTo>
                    <a:pt x="473" y="1192"/>
                    <a:pt x="511" y="1291"/>
                    <a:pt x="450" y="1276"/>
                  </a:cubicBezTo>
                  <a:cubicBezTo>
                    <a:pt x="405" y="1268"/>
                    <a:pt x="412" y="1284"/>
                    <a:pt x="374" y="1299"/>
                  </a:cubicBezTo>
                  <a:cubicBezTo>
                    <a:pt x="321" y="1314"/>
                    <a:pt x="328" y="1307"/>
                    <a:pt x="275" y="1307"/>
                  </a:cubicBezTo>
                  <a:cubicBezTo>
                    <a:pt x="191" y="1276"/>
                    <a:pt x="191" y="1276"/>
                    <a:pt x="191" y="1276"/>
                  </a:cubicBezTo>
                  <a:close/>
                  <a:moveTo>
                    <a:pt x="710" y="421"/>
                  </a:moveTo>
                  <a:lnTo>
                    <a:pt x="710" y="421"/>
                  </a:lnTo>
                  <a:cubicBezTo>
                    <a:pt x="710" y="405"/>
                    <a:pt x="718" y="390"/>
                    <a:pt x="725" y="382"/>
                  </a:cubicBezTo>
                  <a:cubicBezTo>
                    <a:pt x="725" y="367"/>
                    <a:pt x="733" y="352"/>
                    <a:pt x="741" y="344"/>
                  </a:cubicBezTo>
                  <a:cubicBezTo>
                    <a:pt x="748" y="329"/>
                    <a:pt x="764" y="306"/>
                    <a:pt x="779" y="321"/>
                  </a:cubicBezTo>
                  <a:cubicBezTo>
                    <a:pt x="786" y="336"/>
                    <a:pt x="786" y="352"/>
                    <a:pt x="786" y="367"/>
                  </a:cubicBezTo>
                  <a:cubicBezTo>
                    <a:pt x="794" y="375"/>
                    <a:pt x="794" y="390"/>
                    <a:pt x="794" y="398"/>
                  </a:cubicBezTo>
                  <a:cubicBezTo>
                    <a:pt x="786" y="398"/>
                    <a:pt x="779" y="405"/>
                    <a:pt x="771" y="405"/>
                  </a:cubicBezTo>
                  <a:cubicBezTo>
                    <a:pt x="764" y="413"/>
                    <a:pt x="756" y="421"/>
                    <a:pt x="748" y="428"/>
                  </a:cubicBezTo>
                  <a:cubicBezTo>
                    <a:pt x="748" y="436"/>
                    <a:pt x="741" y="436"/>
                    <a:pt x="733" y="436"/>
                  </a:cubicBezTo>
                  <a:cubicBezTo>
                    <a:pt x="725" y="443"/>
                    <a:pt x="725" y="451"/>
                    <a:pt x="718" y="459"/>
                  </a:cubicBezTo>
                  <a:cubicBezTo>
                    <a:pt x="710" y="421"/>
                    <a:pt x="710" y="421"/>
                    <a:pt x="710" y="421"/>
                  </a:cubicBezTo>
                  <a:close/>
                  <a:moveTo>
                    <a:pt x="809" y="38"/>
                  </a:moveTo>
                  <a:lnTo>
                    <a:pt x="809" y="38"/>
                  </a:lnTo>
                  <a:lnTo>
                    <a:pt x="809" y="38"/>
                  </a:lnTo>
                  <a:cubicBezTo>
                    <a:pt x="802" y="92"/>
                    <a:pt x="802" y="146"/>
                    <a:pt x="809" y="199"/>
                  </a:cubicBezTo>
                  <a:cubicBezTo>
                    <a:pt x="840" y="390"/>
                    <a:pt x="840" y="390"/>
                    <a:pt x="840" y="390"/>
                  </a:cubicBezTo>
                  <a:cubicBezTo>
                    <a:pt x="847" y="428"/>
                    <a:pt x="809" y="451"/>
                    <a:pt x="786" y="474"/>
                  </a:cubicBezTo>
                  <a:cubicBezTo>
                    <a:pt x="764" y="505"/>
                    <a:pt x="779" y="588"/>
                    <a:pt x="809" y="604"/>
                  </a:cubicBezTo>
                  <a:cubicBezTo>
                    <a:pt x="863" y="634"/>
                    <a:pt x="901" y="703"/>
                    <a:pt x="909" y="757"/>
                  </a:cubicBezTo>
                  <a:cubicBezTo>
                    <a:pt x="985" y="772"/>
                    <a:pt x="1084" y="810"/>
                    <a:pt x="1122" y="886"/>
                  </a:cubicBezTo>
                  <a:lnTo>
                    <a:pt x="1122" y="886"/>
                  </a:lnTo>
                  <a:cubicBezTo>
                    <a:pt x="1138" y="894"/>
                    <a:pt x="1184" y="902"/>
                    <a:pt x="1199" y="902"/>
                  </a:cubicBezTo>
                  <a:cubicBezTo>
                    <a:pt x="1222" y="902"/>
                    <a:pt x="1237" y="894"/>
                    <a:pt x="1260" y="886"/>
                  </a:cubicBezTo>
                  <a:cubicBezTo>
                    <a:pt x="1291" y="863"/>
                    <a:pt x="1314" y="833"/>
                    <a:pt x="1344" y="802"/>
                  </a:cubicBezTo>
                  <a:lnTo>
                    <a:pt x="1344" y="802"/>
                  </a:lnTo>
                  <a:cubicBezTo>
                    <a:pt x="1352" y="757"/>
                    <a:pt x="1352" y="757"/>
                    <a:pt x="1352" y="757"/>
                  </a:cubicBezTo>
                  <a:lnTo>
                    <a:pt x="1352" y="757"/>
                  </a:lnTo>
                  <a:cubicBezTo>
                    <a:pt x="1359" y="749"/>
                    <a:pt x="1375" y="741"/>
                    <a:pt x="1375" y="734"/>
                  </a:cubicBezTo>
                  <a:cubicBezTo>
                    <a:pt x="1390" y="718"/>
                    <a:pt x="1382" y="695"/>
                    <a:pt x="1397" y="680"/>
                  </a:cubicBezTo>
                  <a:cubicBezTo>
                    <a:pt x="1420" y="665"/>
                    <a:pt x="1459" y="673"/>
                    <a:pt x="1482" y="657"/>
                  </a:cubicBezTo>
                  <a:cubicBezTo>
                    <a:pt x="1489" y="650"/>
                    <a:pt x="1489" y="634"/>
                    <a:pt x="1482" y="634"/>
                  </a:cubicBezTo>
                  <a:cubicBezTo>
                    <a:pt x="1466" y="627"/>
                    <a:pt x="1451" y="642"/>
                    <a:pt x="1436" y="642"/>
                  </a:cubicBezTo>
                  <a:cubicBezTo>
                    <a:pt x="1428" y="634"/>
                    <a:pt x="1420" y="619"/>
                    <a:pt x="1405" y="627"/>
                  </a:cubicBezTo>
                  <a:cubicBezTo>
                    <a:pt x="1382" y="634"/>
                    <a:pt x="1367" y="680"/>
                    <a:pt x="1336" y="680"/>
                  </a:cubicBezTo>
                  <a:cubicBezTo>
                    <a:pt x="1321" y="680"/>
                    <a:pt x="1306" y="650"/>
                    <a:pt x="1298" y="642"/>
                  </a:cubicBezTo>
                  <a:cubicBezTo>
                    <a:pt x="1291" y="627"/>
                    <a:pt x="1268" y="619"/>
                    <a:pt x="1275" y="611"/>
                  </a:cubicBezTo>
                  <a:cubicBezTo>
                    <a:pt x="1283" y="596"/>
                    <a:pt x="1306" y="588"/>
                    <a:pt x="1321" y="573"/>
                  </a:cubicBezTo>
                  <a:cubicBezTo>
                    <a:pt x="1344" y="543"/>
                    <a:pt x="1359" y="497"/>
                    <a:pt x="1382" y="466"/>
                  </a:cubicBezTo>
                  <a:cubicBezTo>
                    <a:pt x="1397" y="443"/>
                    <a:pt x="1413" y="428"/>
                    <a:pt x="1428" y="413"/>
                  </a:cubicBezTo>
                  <a:cubicBezTo>
                    <a:pt x="1397" y="352"/>
                    <a:pt x="1397" y="352"/>
                    <a:pt x="1397" y="352"/>
                  </a:cubicBezTo>
                  <a:cubicBezTo>
                    <a:pt x="1390" y="336"/>
                    <a:pt x="1382" y="321"/>
                    <a:pt x="1375" y="321"/>
                  </a:cubicBezTo>
                  <a:cubicBezTo>
                    <a:pt x="1344" y="321"/>
                    <a:pt x="1329" y="359"/>
                    <a:pt x="1306" y="367"/>
                  </a:cubicBezTo>
                  <a:cubicBezTo>
                    <a:pt x="1283" y="367"/>
                    <a:pt x="1275" y="329"/>
                    <a:pt x="1260" y="329"/>
                  </a:cubicBezTo>
                  <a:cubicBezTo>
                    <a:pt x="1245" y="329"/>
                    <a:pt x="1245" y="359"/>
                    <a:pt x="1230" y="352"/>
                  </a:cubicBezTo>
                  <a:cubicBezTo>
                    <a:pt x="1214" y="344"/>
                    <a:pt x="1230" y="313"/>
                    <a:pt x="1214" y="291"/>
                  </a:cubicBezTo>
                  <a:cubicBezTo>
                    <a:pt x="1207" y="275"/>
                    <a:pt x="1199" y="260"/>
                    <a:pt x="1184" y="252"/>
                  </a:cubicBezTo>
                  <a:cubicBezTo>
                    <a:pt x="1168" y="245"/>
                    <a:pt x="1153" y="252"/>
                    <a:pt x="1138" y="237"/>
                  </a:cubicBezTo>
                  <a:cubicBezTo>
                    <a:pt x="1130" y="230"/>
                    <a:pt x="1145" y="214"/>
                    <a:pt x="1130" y="207"/>
                  </a:cubicBezTo>
                  <a:cubicBezTo>
                    <a:pt x="1107" y="184"/>
                    <a:pt x="1061" y="176"/>
                    <a:pt x="1046" y="146"/>
                  </a:cubicBezTo>
                  <a:cubicBezTo>
                    <a:pt x="1039" y="130"/>
                    <a:pt x="1077" y="123"/>
                    <a:pt x="1092" y="115"/>
                  </a:cubicBezTo>
                  <a:lnTo>
                    <a:pt x="1092" y="115"/>
                  </a:lnTo>
                  <a:cubicBezTo>
                    <a:pt x="1084" y="100"/>
                    <a:pt x="1077" y="84"/>
                    <a:pt x="1069" y="77"/>
                  </a:cubicBezTo>
                  <a:cubicBezTo>
                    <a:pt x="1061" y="69"/>
                    <a:pt x="1046" y="69"/>
                    <a:pt x="1031" y="54"/>
                  </a:cubicBezTo>
                  <a:cubicBezTo>
                    <a:pt x="1023" y="38"/>
                    <a:pt x="1031" y="8"/>
                    <a:pt x="1016" y="0"/>
                  </a:cubicBezTo>
                  <a:cubicBezTo>
                    <a:pt x="993" y="0"/>
                    <a:pt x="993" y="31"/>
                    <a:pt x="970" y="38"/>
                  </a:cubicBezTo>
                  <a:cubicBezTo>
                    <a:pt x="955" y="46"/>
                    <a:pt x="932" y="54"/>
                    <a:pt x="916" y="54"/>
                  </a:cubicBezTo>
                  <a:cubicBezTo>
                    <a:pt x="878" y="54"/>
                    <a:pt x="847" y="38"/>
                    <a:pt x="809" y="38"/>
                  </a:cubicBez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38" name="Freeform 190"/>
            <p:cNvSpPr>
              <a:spLocks noChangeArrowheads="1"/>
            </p:cNvSpPr>
            <p:nvPr/>
          </p:nvSpPr>
          <p:spPr bwMode="auto">
            <a:xfrm>
              <a:off x="4003415" y="3975100"/>
              <a:ext cx="1395322" cy="1430338"/>
            </a:xfrm>
            <a:custGeom>
              <a:avLst/>
              <a:gdLst>
                <a:gd name="T0" fmla="*/ 2826 w 3874"/>
                <a:gd name="T1" fmla="*/ 2276 h 3973"/>
                <a:gd name="T2" fmla="*/ 3124 w 3874"/>
                <a:gd name="T3" fmla="*/ 2620 h 3973"/>
                <a:gd name="T4" fmla="*/ 1940 w 3874"/>
                <a:gd name="T5" fmla="*/ 2849 h 3973"/>
                <a:gd name="T6" fmla="*/ 1971 w 3874"/>
                <a:gd name="T7" fmla="*/ 2903 h 3973"/>
                <a:gd name="T8" fmla="*/ 810 w 3874"/>
                <a:gd name="T9" fmla="*/ 2559 h 3973"/>
                <a:gd name="T10" fmla="*/ 1230 w 3874"/>
                <a:gd name="T11" fmla="*/ 2208 h 3973"/>
                <a:gd name="T12" fmla="*/ 1268 w 3874"/>
                <a:gd name="T13" fmla="*/ 3002 h 3973"/>
                <a:gd name="T14" fmla="*/ 1115 w 3874"/>
                <a:gd name="T15" fmla="*/ 2590 h 3973"/>
                <a:gd name="T16" fmla="*/ 1635 w 3874"/>
                <a:gd name="T17" fmla="*/ 2513 h 3973"/>
                <a:gd name="T18" fmla="*/ 1879 w 3874"/>
                <a:gd name="T19" fmla="*/ 1673 h 3973"/>
                <a:gd name="T20" fmla="*/ 1131 w 3874"/>
                <a:gd name="T21" fmla="*/ 1902 h 3973"/>
                <a:gd name="T22" fmla="*/ 1978 w 3874"/>
                <a:gd name="T23" fmla="*/ 1482 h 3973"/>
                <a:gd name="T24" fmla="*/ 2047 w 3874"/>
                <a:gd name="T25" fmla="*/ 1497 h 3973"/>
                <a:gd name="T26" fmla="*/ 23 w 3874"/>
                <a:gd name="T27" fmla="*/ 512 h 3973"/>
                <a:gd name="T28" fmla="*/ 298 w 3874"/>
                <a:gd name="T29" fmla="*/ 527 h 3973"/>
                <a:gd name="T30" fmla="*/ 23 w 3874"/>
                <a:gd name="T31" fmla="*/ 696 h 3973"/>
                <a:gd name="T32" fmla="*/ 741 w 3874"/>
                <a:gd name="T33" fmla="*/ 61 h 3973"/>
                <a:gd name="T34" fmla="*/ 466 w 3874"/>
                <a:gd name="T35" fmla="*/ 352 h 3973"/>
                <a:gd name="T36" fmla="*/ 1742 w 3874"/>
                <a:gd name="T37" fmla="*/ 1077 h 3973"/>
                <a:gd name="T38" fmla="*/ 2101 w 3874"/>
                <a:gd name="T39" fmla="*/ 779 h 3973"/>
                <a:gd name="T40" fmla="*/ 1230 w 3874"/>
                <a:gd name="T41" fmla="*/ 283 h 3973"/>
                <a:gd name="T42" fmla="*/ 1100 w 3874"/>
                <a:gd name="T43" fmla="*/ 466 h 3973"/>
                <a:gd name="T44" fmla="*/ 1337 w 3874"/>
                <a:gd name="T45" fmla="*/ 581 h 3973"/>
                <a:gd name="T46" fmla="*/ 1558 w 3874"/>
                <a:gd name="T47" fmla="*/ 863 h 3973"/>
                <a:gd name="T48" fmla="*/ 1046 w 3874"/>
                <a:gd name="T49" fmla="*/ 1169 h 3973"/>
                <a:gd name="T50" fmla="*/ 1551 w 3874"/>
                <a:gd name="T51" fmla="*/ 1093 h 3973"/>
                <a:gd name="T52" fmla="*/ 917 w 3874"/>
                <a:gd name="T53" fmla="*/ 1093 h 3973"/>
                <a:gd name="T54" fmla="*/ 1283 w 3874"/>
                <a:gd name="T55" fmla="*/ 588 h 3973"/>
                <a:gd name="T56" fmla="*/ 1161 w 3874"/>
                <a:gd name="T57" fmla="*/ 573 h 3973"/>
                <a:gd name="T58" fmla="*/ 2307 w 3874"/>
                <a:gd name="T59" fmla="*/ 527 h 3973"/>
                <a:gd name="T60" fmla="*/ 2223 w 3874"/>
                <a:gd name="T61" fmla="*/ 650 h 3973"/>
                <a:gd name="T62" fmla="*/ 2505 w 3874"/>
                <a:gd name="T63" fmla="*/ 482 h 3973"/>
                <a:gd name="T64" fmla="*/ 2276 w 3874"/>
                <a:gd name="T65" fmla="*/ 818 h 3973"/>
                <a:gd name="T66" fmla="*/ 2131 w 3874"/>
                <a:gd name="T67" fmla="*/ 1429 h 3973"/>
                <a:gd name="T68" fmla="*/ 2200 w 3874"/>
                <a:gd name="T69" fmla="*/ 1597 h 3973"/>
                <a:gd name="T70" fmla="*/ 2040 w 3874"/>
                <a:gd name="T71" fmla="*/ 2139 h 3973"/>
                <a:gd name="T72" fmla="*/ 2139 w 3874"/>
                <a:gd name="T73" fmla="*/ 2811 h 3973"/>
                <a:gd name="T74" fmla="*/ 2047 w 3874"/>
                <a:gd name="T75" fmla="*/ 3934 h 3973"/>
                <a:gd name="T76" fmla="*/ 2345 w 3874"/>
                <a:gd name="T77" fmla="*/ 3392 h 3973"/>
                <a:gd name="T78" fmla="*/ 2482 w 3874"/>
                <a:gd name="T79" fmla="*/ 2246 h 3973"/>
                <a:gd name="T80" fmla="*/ 3010 w 3874"/>
                <a:gd name="T81" fmla="*/ 1329 h 3973"/>
                <a:gd name="T82" fmla="*/ 2643 w 3874"/>
                <a:gd name="T83" fmla="*/ 1925 h 3973"/>
                <a:gd name="T84" fmla="*/ 2872 w 3874"/>
                <a:gd name="T85" fmla="*/ 2154 h 3973"/>
                <a:gd name="T86" fmla="*/ 3094 w 3874"/>
                <a:gd name="T87" fmla="*/ 2338 h 3973"/>
                <a:gd name="T88" fmla="*/ 3315 w 3874"/>
                <a:gd name="T89" fmla="*/ 1704 h 3973"/>
                <a:gd name="T90" fmla="*/ 3476 w 3874"/>
                <a:gd name="T91" fmla="*/ 1956 h 3973"/>
                <a:gd name="T92" fmla="*/ 3804 w 3874"/>
                <a:gd name="T93" fmla="*/ 2124 h 3973"/>
                <a:gd name="T94" fmla="*/ 3865 w 3874"/>
                <a:gd name="T95" fmla="*/ 1895 h 3973"/>
                <a:gd name="T96" fmla="*/ 3659 w 3874"/>
                <a:gd name="T97" fmla="*/ 1505 h 3973"/>
                <a:gd name="T98" fmla="*/ 3666 w 3874"/>
                <a:gd name="T99" fmla="*/ 1054 h 3973"/>
                <a:gd name="T100" fmla="*/ 3514 w 3874"/>
                <a:gd name="T101" fmla="*/ 741 h 3973"/>
                <a:gd name="T102" fmla="*/ 3697 w 3874"/>
                <a:gd name="T103" fmla="*/ 634 h 3973"/>
                <a:gd name="T104" fmla="*/ 3842 w 3874"/>
                <a:gd name="T105" fmla="*/ 367 h 3973"/>
                <a:gd name="T106" fmla="*/ 3499 w 3874"/>
                <a:gd name="T107" fmla="*/ 321 h 3973"/>
                <a:gd name="T108" fmla="*/ 3040 w 3874"/>
                <a:gd name="T109" fmla="*/ 474 h 3973"/>
                <a:gd name="T110" fmla="*/ 2979 w 3874"/>
                <a:gd name="T111" fmla="*/ 237 h 3973"/>
                <a:gd name="T112" fmla="*/ 2727 w 3874"/>
                <a:gd name="T113" fmla="*/ 268 h 3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74" h="3973">
                  <a:moveTo>
                    <a:pt x="3063" y="2681"/>
                  </a:moveTo>
                  <a:lnTo>
                    <a:pt x="3063" y="2681"/>
                  </a:lnTo>
                  <a:cubicBezTo>
                    <a:pt x="3040" y="2659"/>
                    <a:pt x="3032" y="2620"/>
                    <a:pt x="3010" y="2597"/>
                  </a:cubicBezTo>
                  <a:cubicBezTo>
                    <a:pt x="2994" y="2574"/>
                    <a:pt x="2933" y="2513"/>
                    <a:pt x="2941" y="2483"/>
                  </a:cubicBezTo>
                  <a:cubicBezTo>
                    <a:pt x="2949" y="2406"/>
                    <a:pt x="2926" y="2399"/>
                    <a:pt x="2880" y="2345"/>
                  </a:cubicBezTo>
                  <a:cubicBezTo>
                    <a:pt x="2864" y="2330"/>
                    <a:pt x="2834" y="2292"/>
                    <a:pt x="2826" y="2276"/>
                  </a:cubicBezTo>
                  <a:cubicBezTo>
                    <a:pt x="2826" y="2269"/>
                    <a:pt x="2857" y="2208"/>
                    <a:pt x="2864" y="2208"/>
                  </a:cubicBezTo>
                  <a:lnTo>
                    <a:pt x="2864" y="2208"/>
                  </a:lnTo>
                  <a:cubicBezTo>
                    <a:pt x="2880" y="2208"/>
                    <a:pt x="2994" y="2315"/>
                    <a:pt x="3010" y="2338"/>
                  </a:cubicBezTo>
                  <a:cubicBezTo>
                    <a:pt x="3025" y="2353"/>
                    <a:pt x="3032" y="2376"/>
                    <a:pt x="3040" y="2391"/>
                  </a:cubicBezTo>
                  <a:cubicBezTo>
                    <a:pt x="3048" y="2406"/>
                    <a:pt x="3071" y="2406"/>
                    <a:pt x="3086" y="2422"/>
                  </a:cubicBezTo>
                  <a:cubicBezTo>
                    <a:pt x="3109" y="2437"/>
                    <a:pt x="3139" y="2597"/>
                    <a:pt x="3124" y="2620"/>
                  </a:cubicBezTo>
                  <a:cubicBezTo>
                    <a:pt x="3094" y="2651"/>
                    <a:pt x="3116" y="2659"/>
                    <a:pt x="3139" y="2681"/>
                  </a:cubicBezTo>
                  <a:cubicBezTo>
                    <a:pt x="3170" y="2727"/>
                    <a:pt x="3101" y="2727"/>
                    <a:pt x="3071" y="2720"/>
                  </a:cubicBezTo>
                  <a:cubicBezTo>
                    <a:pt x="3063" y="2681"/>
                    <a:pt x="3063" y="2681"/>
                    <a:pt x="3063" y="2681"/>
                  </a:cubicBezTo>
                  <a:close/>
                  <a:moveTo>
                    <a:pt x="1940" y="2964"/>
                  </a:moveTo>
                  <a:lnTo>
                    <a:pt x="1940" y="2964"/>
                  </a:lnTo>
                  <a:cubicBezTo>
                    <a:pt x="1917" y="2933"/>
                    <a:pt x="1917" y="2880"/>
                    <a:pt x="1940" y="2849"/>
                  </a:cubicBezTo>
                  <a:cubicBezTo>
                    <a:pt x="1948" y="2834"/>
                    <a:pt x="1955" y="2811"/>
                    <a:pt x="1963" y="2796"/>
                  </a:cubicBezTo>
                  <a:cubicBezTo>
                    <a:pt x="1963" y="2788"/>
                    <a:pt x="1963" y="2781"/>
                    <a:pt x="1971" y="2773"/>
                  </a:cubicBezTo>
                  <a:cubicBezTo>
                    <a:pt x="1971" y="2765"/>
                    <a:pt x="1986" y="2750"/>
                    <a:pt x="1986" y="2743"/>
                  </a:cubicBezTo>
                  <a:lnTo>
                    <a:pt x="1986" y="2743"/>
                  </a:lnTo>
                  <a:cubicBezTo>
                    <a:pt x="2001" y="2781"/>
                    <a:pt x="1986" y="2826"/>
                    <a:pt x="1971" y="2865"/>
                  </a:cubicBezTo>
                  <a:cubicBezTo>
                    <a:pt x="1971" y="2880"/>
                    <a:pt x="1971" y="2888"/>
                    <a:pt x="1971" y="2903"/>
                  </a:cubicBezTo>
                  <a:cubicBezTo>
                    <a:pt x="1971" y="2926"/>
                    <a:pt x="1963" y="2941"/>
                    <a:pt x="1963" y="2956"/>
                  </a:cubicBezTo>
                  <a:cubicBezTo>
                    <a:pt x="1940" y="2964"/>
                    <a:pt x="1940" y="2964"/>
                    <a:pt x="1940" y="2964"/>
                  </a:cubicBezTo>
                  <a:close/>
                  <a:moveTo>
                    <a:pt x="749" y="2826"/>
                  </a:moveTo>
                  <a:lnTo>
                    <a:pt x="749" y="2826"/>
                  </a:lnTo>
                  <a:cubicBezTo>
                    <a:pt x="779" y="2804"/>
                    <a:pt x="772" y="2720"/>
                    <a:pt x="810" y="2674"/>
                  </a:cubicBezTo>
                  <a:cubicBezTo>
                    <a:pt x="840" y="2643"/>
                    <a:pt x="886" y="2567"/>
                    <a:pt x="810" y="2559"/>
                  </a:cubicBezTo>
                  <a:cubicBezTo>
                    <a:pt x="810" y="2551"/>
                    <a:pt x="810" y="2551"/>
                    <a:pt x="810" y="2551"/>
                  </a:cubicBezTo>
                  <a:cubicBezTo>
                    <a:pt x="802" y="2551"/>
                    <a:pt x="802" y="2551"/>
                    <a:pt x="802" y="2544"/>
                  </a:cubicBezTo>
                  <a:cubicBezTo>
                    <a:pt x="863" y="2521"/>
                    <a:pt x="833" y="2384"/>
                    <a:pt x="863" y="2376"/>
                  </a:cubicBezTo>
                  <a:cubicBezTo>
                    <a:pt x="917" y="2361"/>
                    <a:pt x="993" y="2361"/>
                    <a:pt x="1016" y="2292"/>
                  </a:cubicBezTo>
                  <a:cubicBezTo>
                    <a:pt x="1046" y="2292"/>
                    <a:pt x="1092" y="2345"/>
                    <a:pt x="1123" y="2315"/>
                  </a:cubicBezTo>
                  <a:cubicBezTo>
                    <a:pt x="1146" y="2292"/>
                    <a:pt x="1207" y="2208"/>
                    <a:pt x="1230" y="2208"/>
                  </a:cubicBezTo>
                  <a:cubicBezTo>
                    <a:pt x="1238" y="2185"/>
                    <a:pt x="1314" y="2162"/>
                    <a:pt x="1337" y="2154"/>
                  </a:cubicBezTo>
                  <a:cubicBezTo>
                    <a:pt x="1390" y="2124"/>
                    <a:pt x="1360" y="2185"/>
                    <a:pt x="1352" y="2223"/>
                  </a:cubicBezTo>
                  <a:cubicBezTo>
                    <a:pt x="1344" y="2246"/>
                    <a:pt x="1375" y="2399"/>
                    <a:pt x="1383" y="2429"/>
                  </a:cubicBezTo>
                  <a:cubicBezTo>
                    <a:pt x="1406" y="2513"/>
                    <a:pt x="1413" y="2551"/>
                    <a:pt x="1467" y="2613"/>
                  </a:cubicBezTo>
                  <a:cubicBezTo>
                    <a:pt x="1490" y="2643"/>
                    <a:pt x="1543" y="2842"/>
                    <a:pt x="1505" y="2872"/>
                  </a:cubicBezTo>
                  <a:cubicBezTo>
                    <a:pt x="1436" y="2941"/>
                    <a:pt x="1383" y="3040"/>
                    <a:pt x="1268" y="3002"/>
                  </a:cubicBezTo>
                  <a:cubicBezTo>
                    <a:pt x="1222" y="2987"/>
                    <a:pt x="1207" y="3086"/>
                    <a:pt x="1184" y="3117"/>
                  </a:cubicBezTo>
                  <a:cubicBezTo>
                    <a:pt x="1092" y="3224"/>
                    <a:pt x="970" y="3056"/>
                    <a:pt x="1054" y="2995"/>
                  </a:cubicBezTo>
                  <a:cubicBezTo>
                    <a:pt x="1085" y="2972"/>
                    <a:pt x="1169" y="2956"/>
                    <a:pt x="1154" y="2911"/>
                  </a:cubicBezTo>
                  <a:cubicBezTo>
                    <a:pt x="1138" y="2872"/>
                    <a:pt x="1108" y="2826"/>
                    <a:pt x="1100" y="2788"/>
                  </a:cubicBezTo>
                  <a:cubicBezTo>
                    <a:pt x="1054" y="2773"/>
                    <a:pt x="1046" y="2735"/>
                    <a:pt x="1062" y="2697"/>
                  </a:cubicBezTo>
                  <a:cubicBezTo>
                    <a:pt x="1123" y="2697"/>
                    <a:pt x="1154" y="2643"/>
                    <a:pt x="1115" y="2590"/>
                  </a:cubicBezTo>
                  <a:cubicBezTo>
                    <a:pt x="1024" y="2468"/>
                    <a:pt x="894" y="3025"/>
                    <a:pt x="756" y="2857"/>
                  </a:cubicBezTo>
                  <a:cubicBezTo>
                    <a:pt x="749" y="2826"/>
                    <a:pt x="749" y="2826"/>
                    <a:pt x="749" y="2826"/>
                  </a:cubicBezTo>
                  <a:close/>
                  <a:moveTo>
                    <a:pt x="1436" y="2445"/>
                  </a:moveTo>
                  <a:lnTo>
                    <a:pt x="1436" y="2445"/>
                  </a:lnTo>
                  <a:cubicBezTo>
                    <a:pt x="1467" y="2506"/>
                    <a:pt x="1467" y="2506"/>
                    <a:pt x="1467" y="2506"/>
                  </a:cubicBezTo>
                  <a:cubicBezTo>
                    <a:pt x="1497" y="2544"/>
                    <a:pt x="1604" y="2551"/>
                    <a:pt x="1635" y="2513"/>
                  </a:cubicBezTo>
                  <a:cubicBezTo>
                    <a:pt x="1673" y="2460"/>
                    <a:pt x="1673" y="2376"/>
                    <a:pt x="1703" y="2315"/>
                  </a:cubicBezTo>
                  <a:cubicBezTo>
                    <a:pt x="1726" y="2261"/>
                    <a:pt x="1772" y="2238"/>
                    <a:pt x="1795" y="2177"/>
                  </a:cubicBezTo>
                  <a:cubicBezTo>
                    <a:pt x="1833" y="2101"/>
                    <a:pt x="1849" y="2017"/>
                    <a:pt x="1887" y="1940"/>
                  </a:cubicBezTo>
                  <a:cubicBezTo>
                    <a:pt x="1933" y="1849"/>
                    <a:pt x="2017" y="1734"/>
                    <a:pt x="2047" y="1650"/>
                  </a:cubicBezTo>
                  <a:cubicBezTo>
                    <a:pt x="2055" y="1627"/>
                    <a:pt x="2032" y="1520"/>
                    <a:pt x="2009" y="1551"/>
                  </a:cubicBezTo>
                  <a:cubicBezTo>
                    <a:pt x="1879" y="1673"/>
                    <a:pt x="1879" y="1673"/>
                    <a:pt x="1879" y="1673"/>
                  </a:cubicBezTo>
                  <a:cubicBezTo>
                    <a:pt x="1833" y="1719"/>
                    <a:pt x="1474" y="1986"/>
                    <a:pt x="1558" y="2055"/>
                  </a:cubicBezTo>
                  <a:cubicBezTo>
                    <a:pt x="1589" y="2070"/>
                    <a:pt x="1619" y="2086"/>
                    <a:pt x="1650" y="2101"/>
                  </a:cubicBezTo>
                  <a:cubicBezTo>
                    <a:pt x="1596" y="2101"/>
                    <a:pt x="1482" y="2132"/>
                    <a:pt x="1459" y="2177"/>
                  </a:cubicBezTo>
                  <a:cubicBezTo>
                    <a:pt x="1436" y="2231"/>
                    <a:pt x="1398" y="2391"/>
                    <a:pt x="1436" y="2445"/>
                  </a:cubicBezTo>
                  <a:close/>
                  <a:moveTo>
                    <a:pt x="1131" y="1902"/>
                  </a:moveTo>
                  <a:lnTo>
                    <a:pt x="1131" y="1902"/>
                  </a:lnTo>
                  <a:cubicBezTo>
                    <a:pt x="1115" y="1849"/>
                    <a:pt x="1169" y="1749"/>
                    <a:pt x="1199" y="1719"/>
                  </a:cubicBezTo>
                  <a:cubicBezTo>
                    <a:pt x="1230" y="1688"/>
                    <a:pt x="1299" y="1597"/>
                    <a:pt x="1337" y="1597"/>
                  </a:cubicBezTo>
                  <a:cubicBezTo>
                    <a:pt x="1360" y="1673"/>
                    <a:pt x="1276" y="1749"/>
                    <a:pt x="1253" y="1826"/>
                  </a:cubicBezTo>
                  <a:cubicBezTo>
                    <a:pt x="1245" y="1864"/>
                    <a:pt x="1184" y="2017"/>
                    <a:pt x="1131" y="1948"/>
                  </a:cubicBezTo>
                  <a:cubicBezTo>
                    <a:pt x="1131" y="1902"/>
                    <a:pt x="1131" y="1902"/>
                    <a:pt x="1131" y="1902"/>
                  </a:cubicBezTo>
                  <a:close/>
                  <a:moveTo>
                    <a:pt x="1978" y="1482"/>
                  </a:moveTo>
                  <a:lnTo>
                    <a:pt x="1978" y="1482"/>
                  </a:lnTo>
                  <a:cubicBezTo>
                    <a:pt x="1963" y="1459"/>
                    <a:pt x="2009" y="1444"/>
                    <a:pt x="2017" y="1429"/>
                  </a:cubicBezTo>
                  <a:cubicBezTo>
                    <a:pt x="2032" y="1398"/>
                    <a:pt x="2032" y="1368"/>
                    <a:pt x="2040" y="1337"/>
                  </a:cubicBezTo>
                  <a:cubicBezTo>
                    <a:pt x="2055" y="1360"/>
                    <a:pt x="2063" y="1383"/>
                    <a:pt x="2070" y="1406"/>
                  </a:cubicBezTo>
                  <a:cubicBezTo>
                    <a:pt x="2085" y="1436"/>
                    <a:pt x="2101" y="1459"/>
                    <a:pt x="2070" y="1482"/>
                  </a:cubicBezTo>
                  <a:cubicBezTo>
                    <a:pt x="2063" y="1482"/>
                    <a:pt x="2055" y="1497"/>
                    <a:pt x="2047" y="1497"/>
                  </a:cubicBezTo>
                  <a:cubicBezTo>
                    <a:pt x="2047" y="1505"/>
                    <a:pt x="2032" y="1505"/>
                    <a:pt x="2032" y="1505"/>
                  </a:cubicBezTo>
                  <a:cubicBezTo>
                    <a:pt x="2017" y="1505"/>
                    <a:pt x="2009" y="1513"/>
                    <a:pt x="1994" y="1513"/>
                  </a:cubicBezTo>
                  <a:cubicBezTo>
                    <a:pt x="1978" y="1482"/>
                    <a:pt x="1978" y="1482"/>
                    <a:pt x="1978" y="1482"/>
                  </a:cubicBezTo>
                  <a:close/>
                  <a:moveTo>
                    <a:pt x="31" y="642"/>
                  </a:moveTo>
                  <a:lnTo>
                    <a:pt x="31" y="642"/>
                  </a:lnTo>
                  <a:cubicBezTo>
                    <a:pt x="8" y="627"/>
                    <a:pt x="0" y="527"/>
                    <a:pt x="23" y="512"/>
                  </a:cubicBezTo>
                  <a:cubicBezTo>
                    <a:pt x="54" y="482"/>
                    <a:pt x="107" y="497"/>
                    <a:pt x="145" y="504"/>
                  </a:cubicBezTo>
                  <a:cubicBezTo>
                    <a:pt x="206" y="512"/>
                    <a:pt x="222" y="459"/>
                    <a:pt x="268" y="459"/>
                  </a:cubicBezTo>
                  <a:cubicBezTo>
                    <a:pt x="313" y="459"/>
                    <a:pt x="352" y="443"/>
                    <a:pt x="367" y="398"/>
                  </a:cubicBezTo>
                  <a:lnTo>
                    <a:pt x="367" y="398"/>
                  </a:lnTo>
                  <a:cubicBezTo>
                    <a:pt x="374" y="421"/>
                    <a:pt x="397" y="428"/>
                    <a:pt x="405" y="459"/>
                  </a:cubicBezTo>
                  <a:cubicBezTo>
                    <a:pt x="382" y="474"/>
                    <a:pt x="252" y="474"/>
                    <a:pt x="298" y="527"/>
                  </a:cubicBezTo>
                  <a:cubicBezTo>
                    <a:pt x="313" y="550"/>
                    <a:pt x="283" y="581"/>
                    <a:pt x="260" y="573"/>
                  </a:cubicBezTo>
                  <a:cubicBezTo>
                    <a:pt x="245" y="565"/>
                    <a:pt x="168" y="588"/>
                    <a:pt x="183" y="611"/>
                  </a:cubicBezTo>
                  <a:cubicBezTo>
                    <a:pt x="160" y="650"/>
                    <a:pt x="206" y="696"/>
                    <a:pt x="153" y="718"/>
                  </a:cubicBezTo>
                  <a:cubicBezTo>
                    <a:pt x="130" y="726"/>
                    <a:pt x="115" y="711"/>
                    <a:pt x="99" y="696"/>
                  </a:cubicBezTo>
                  <a:cubicBezTo>
                    <a:pt x="84" y="673"/>
                    <a:pt x="77" y="680"/>
                    <a:pt x="54" y="680"/>
                  </a:cubicBezTo>
                  <a:cubicBezTo>
                    <a:pt x="54" y="688"/>
                    <a:pt x="31" y="696"/>
                    <a:pt x="23" y="696"/>
                  </a:cubicBezTo>
                  <a:cubicBezTo>
                    <a:pt x="31" y="642"/>
                    <a:pt x="31" y="642"/>
                    <a:pt x="31" y="642"/>
                  </a:cubicBezTo>
                  <a:close/>
                  <a:moveTo>
                    <a:pt x="466" y="321"/>
                  </a:moveTo>
                  <a:lnTo>
                    <a:pt x="466" y="321"/>
                  </a:lnTo>
                  <a:cubicBezTo>
                    <a:pt x="497" y="283"/>
                    <a:pt x="542" y="290"/>
                    <a:pt x="565" y="245"/>
                  </a:cubicBezTo>
                  <a:cubicBezTo>
                    <a:pt x="581" y="214"/>
                    <a:pt x="588" y="191"/>
                    <a:pt x="619" y="168"/>
                  </a:cubicBezTo>
                  <a:cubicBezTo>
                    <a:pt x="657" y="130"/>
                    <a:pt x="703" y="107"/>
                    <a:pt x="741" y="61"/>
                  </a:cubicBezTo>
                  <a:cubicBezTo>
                    <a:pt x="772" y="38"/>
                    <a:pt x="810" y="23"/>
                    <a:pt x="840" y="0"/>
                  </a:cubicBezTo>
                  <a:cubicBezTo>
                    <a:pt x="856" y="38"/>
                    <a:pt x="840" y="168"/>
                    <a:pt x="794" y="184"/>
                  </a:cubicBezTo>
                  <a:cubicBezTo>
                    <a:pt x="772" y="199"/>
                    <a:pt x="772" y="184"/>
                    <a:pt x="749" y="207"/>
                  </a:cubicBezTo>
                  <a:cubicBezTo>
                    <a:pt x="710" y="252"/>
                    <a:pt x="672" y="352"/>
                    <a:pt x="596" y="329"/>
                  </a:cubicBezTo>
                  <a:cubicBezTo>
                    <a:pt x="573" y="321"/>
                    <a:pt x="542" y="298"/>
                    <a:pt x="520" y="329"/>
                  </a:cubicBezTo>
                  <a:cubicBezTo>
                    <a:pt x="504" y="352"/>
                    <a:pt x="520" y="390"/>
                    <a:pt x="466" y="352"/>
                  </a:cubicBezTo>
                  <a:cubicBezTo>
                    <a:pt x="466" y="321"/>
                    <a:pt x="466" y="321"/>
                    <a:pt x="466" y="321"/>
                  </a:cubicBezTo>
                  <a:close/>
                  <a:moveTo>
                    <a:pt x="1551" y="1093"/>
                  </a:moveTo>
                  <a:lnTo>
                    <a:pt x="1551" y="1093"/>
                  </a:lnTo>
                  <a:cubicBezTo>
                    <a:pt x="1596" y="1070"/>
                    <a:pt x="1665" y="1085"/>
                    <a:pt x="1688" y="1054"/>
                  </a:cubicBezTo>
                  <a:cubicBezTo>
                    <a:pt x="1696" y="1039"/>
                    <a:pt x="1772" y="917"/>
                    <a:pt x="1772" y="986"/>
                  </a:cubicBezTo>
                  <a:cubicBezTo>
                    <a:pt x="1780" y="1032"/>
                    <a:pt x="1742" y="1062"/>
                    <a:pt x="1742" y="1077"/>
                  </a:cubicBezTo>
                  <a:cubicBezTo>
                    <a:pt x="1818" y="1077"/>
                    <a:pt x="1856" y="1093"/>
                    <a:pt x="1917" y="1047"/>
                  </a:cubicBezTo>
                  <a:cubicBezTo>
                    <a:pt x="1940" y="1032"/>
                    <a:pt x="2093" y="902"/>
                    <a:pt x="2063" y="894"/>
                  </a:cubicBezTo>
                  <a:cubicBezTo>
                    <a:pt x="2017" y="894"/>
                    <a:pt x="1986" y="917"/>
                    <a:pt x="1948" y="917"/>
                  </a:cubicBezTo>
                  <a:cubicBezTo>
                    <a:pt x="1948" y="879"/>
                    <a:pt x="1994" y="772"/>
                    <a:pt x="2024" y="848"/>
                  </a:cubicBezTo>
                  <a:cubicBezTo>
                    <a:pt x="2040" y="909"/>
                    <a:pt x="2108" y="840"/>
                    <a:pt x="2085" y="787"/>
                  </a:cubicBezTo>
                  <a:cubicBezTo>
                    <a:pt x="2070" y="734"/>
                    <a:pt x="2047" y="757"/>
                    <a:pt x="2101" y="779"/>
                  </a:cubicBezTo>
                  <a:cubicBezTo>
                    <a:pt x="2131" y="787"/>
                    <a:pt x="2131" y="772"/>
                    <a:pt x="2131" y="749"/>
                  </a:cubicBezTo>
                  <a:cubicBezTo>
                    <a:pt x="2116" y="588"/>
                    <a:pt x="1810" y="512"/>
                    <a:pt x="1681" y="482"/>
                  </a:cubicBezTo>
                  <a:cubicBezTo>
                    <a:pt x="1612" y="474"/>
                    <a:pt x="1619" y="405"/>
                    <a:pt x="1596" y="344"/>
                  </a:cubicBezTo>
                  <a:cubicBezTo>
                    <a:pt x="1574" y="283"/>
                    <a:pt x="1497" y="260"/>
                    <a:pt x="1482" y="191"/>
                  </a:cubicBezTo>
                  <a:cubicBezTo>
                    <a:pt x="1474" y="138"/>
                    <a:pt x="1360" y="115"/>
                    <a:pt x="1314" y="153"/>
                  </a:cubicBezTo>
                  <a:cubicBezTo>
                    <a:pt x="1238" y="214"/>
                    <a:pt x="1161" y="153"/>
                    <a:pt x="1230" y="283"/>
                  </a:cubicBezTo>
                  <a:cubicBezTo>
                    <a:pt x="1230" y="283"/>
                    <a:pt x="1131" y="229"/>
                    <a:pt x="1077" y="252"/>
                  </a:cubicBezTo>
                  <a:cubicBezTo>
                    <a:pt x="1062" y="260"/>
                    <a:pt x="1054" y="306"/>
                    <a:pt x="1069" y="313"/>
                  </a:cubicBezTo>
                  <a:cubicBezTo>
                    <a:pt x="1085" y="329"/>
                    <a:pt x="1100" y="321"/>
                    <a:pt x="1115" y="321"/>
                  </a:cubicBezTo>
                  <a:cubicBezTo>
                    <a:pt x="1138" y="336"/>
                    <a:pt x="1085" y="390"/>
                    <a:pt x="1069" y="398"/>
                  </a:cubicBezTo>
                  <a:cubicBezTo>
                    <a:pt x="1062" y="405"/>
                    <a:pt x="1016" y="413"/>
                    <a:pt x="1016" y="428"/>
                  </a:cubicBezTo>
                  <a:cubicBezTo>
                    <a:pt x="1024" y="451"/>
                    <a:pt x="1085" y="459"/>
                    <a:pt x="1100" y="466"/>
                  </a:cubicBezTo>
                  <a:cubicBezTo>
                    <a:pt x="1131" y="482"/>
                    <a:pt x="1169" y="482"/>
                    <a:pt x="1207" y="482"/>
                  </a:cubicBezTo>
                  <a:cubicBezTo>
                    <a:pt x="1253" y="482"/>
                    <a:pt x="1276" y="520"/>
                    <a:pt x="1306" y="543"/>
                  </a:cubicBezTo>
                  <a:cubicBezTo>
                    <a:pt x="1321" y="550"/>
                    <a:pt x="1337" y="565"/>
                    <a:pt x="1352" y="565"/>
                  </a:cubicBezTo>
                  <a:cubicBezTo>
                    <a:pt x="1352" y="573"/>
                    <a:pt x="1352" y="573"/>
                    <a:pt x="1352" y="573"/>
                  </a:cubicBezTo>
                  <a:cubicBezTo>
                    <a:pt x="1344" y="573"/>
                    <a:pt x="1337" y="581"/>
                    <a:pt x="1337" y="581"/>
                  </a:cubicBezTo>
                  <a:lnTo>
                    <a:pt x="1337" y="581"/>
                  </a:lnTo>
                  <a:cubicBezTo>
                    <a:pt x="1383" y="596"/>
                    <a:pt x="1352" y="642"/>
                    <a:pt x="1421" y="611"/>
                  </a:cubicBezTo>
                  <a:cubicBezTo>
                    <a:pt x="1451" y="596"/>
                    <a:pt x="1520" y="558"/>
                    <a:pt x="1558" y="558"/>
                  </a:cubicBezTo>
                  <a:cubicBezTo>
                    <a:pt x="1596" y="734"/>
                    <a:pt x="1375" y="680"/>
                    <a:pt x="1367" y="726"/>
                  </a:cubicBezTo>
                  <a:cubicBezTo>
                    <a:pt x="1367" y="810"/>
                    <a:pt x="1260" y="840"/>
                    <a:pt x="1268" y="925"/>
                  </a:cubicBezTo>
                  <a:cubicBezTo>
                    <a:pt x="1268" y="993"/>
                    <a:pt x="1413" y="909"/>
                    <a:pt x="1444" y="894"/>
                  </a:cubicBezTo>
                  <a:cubicBezTo>
                    <a:pt x="1459" y="886"/>
                    <a:pt x="1558" y="848"/>
                    <a:pt x="1558" y="863"/>
                  </a:cubicBezTo>
                  <a:cubicBezTo>
                    <a:pt x="1551" y="940"/>
                    <a:pt x="1474" y="978"/>
                    <a:pt x="1398" y="978"/>
                  </a:cubicBezTo>
                  <a:cubicBezTo>
                    <a:pt x="1344" y="986"/>
                    <a:pt x="1276" y="1093"/>
                    <a:pt x="1222" y="993"/>
                  </a:cubicBezTo>
                  <a:lnTo>
                    <a:pt x="1222" y="993"/>
                  </a:lnTo>
                  <a:cubicBezTo>
                    <a:pt x="1222" y="1077"/>
                    <a:pt x="1192" y="1077"/>
                    <a:pt x="1138" y="1024"/>
                  </a:cubicBezTo>
                  <a:cubicBezTo>
                    <a:pt x="1085" y="970"/>
                    <a:pt x="1046" y="978"/>
                    <a:pt x="1001" y="1024"/>
                  </a:cubicBezTo>
                  <a:cubicBezTo>
                    <a:pt x="955" y="1100"/>
                    <a:pt x="1008" y="1115"/>
                    <a:pt x="1046" y="1169"/>
                  </a:cubicBezTo>
                  <a:cubicBezTo>
                    <a:pt x="1077" y="1215"/>
                    <a:pt x="1085" y="1222"/>
                    <a:pt x="1138" y="1200"/>
                  </a:cubicBezTo>
                  <a:cubicBezTo>
                    <a:pt x="1177" y="1184"/>
                    <a:pt x="1192" y="1161"/>
                    <a:pt x="1245" y="1154"/>
                  </a:cubicBezTo>
                  <a:cubicBezTo>
                    <a:pt x="1268" y="1154"/>
                    <a:pt x="1299" y="1154"/>
                    <a:pt x="1321" y="1161"/>
                  </a:cubicBezTo>
                  <a:cubicBezTo>
                    <a:pt x="1360" y="1169"/>
                    <a:pt x="1390" y="1123"/>
                    <a:pt x="1429" y="1123"/>
                  </a:cubicBezTo>
                  <a:cubicBezTo>
                    <a:pt x="1474" y="1123"/>
                    <a:pt x="1482" y="1161"/>
                    <a:pt x="1520" y="1115"/>
                  </a:cubicBezTo>
                  <a:cubicBezTo>
                    <a:pt x="1551" y="1093"/>
                    <a:pt x="1551" y="1093"/>
                    <a:pt x="1551" y="1093"/>
                  </a:cubicBezTo>
                  <a:close/>
                  <a:moveTo>
                    <a:pt x="947" y="986"/>
                  </a:moveTo>
                  <a:lnTo>
                    <a:pt x="947" y="986"/>
                  </a:lnTo>
                  <a:cubicBezTo>
                    <a:pt x="955" y="1009"/>
                    <a:pt x="955" y="1009"/>
                    <a:pt x="955" y="1009"/>
                  </a:cubicBezTo>
                  <a:cubicBezTo>
                    <a:pt x="955" y="1024"/>
                    <a:pt x="947" y="1039"/>
                    <a:pt x="940" y="1054"/>
                  </a:cubicBezTo>
                  <a:cubicBezTo>
                    <a:pt x="940" y="1062"/>
                    <a:pt x="940" y="1070"/>
                    <a:pt x="932" y="1077"/>
                  </a:cubicBezTo>
                  <a:cubicBezTo>
                    <a:pt x="932" y="1085"/>
                    <a:pt x="924" y="1093"/>
                    <a:pt x="917" y="1093"/>
                  </a:cubicBezTo>
                  <a:cubicBezTo>
                    <a:pt x="879" y="1108"/>
                    <a:pt x="871" y="1077"/>
                    <a:pt x="902" y="1054"/>
                  </a:cubicBezTo>
                  <a:cubicBezTo>
                    <a:pt x="909" y="1047"/>
                    <a:pt x="917" y="1039"/>
                    <a:pt x="917" y="1024"/>
                  </a:cubicBezTo>
                  <a:cubicBezTo>
                    <a:pt x="917" y="1001"/>
                    <a:pt x="940" y="1001"/>
                    <a:pt x="947" y="986"/>
                  </a:cubicBezTo>
                  <a:close/>
                  <a:moveTo>
                    <a:pt x="1268" y="573"/>
                  </a:moveTo>
                  <a:lnTo>
                    <a:pt x="1268" y="573"/>
                  </a:lnTo>
                  <a:cubicBezTo>
                    <a:pt x="1283" y="588"/>
                    <a:pt x="1283" y="588"/>
                    <a:pt x="1283" y="588"/>
                  </a:cubicBezTo>
                  <a:cubicBezTo>
                    <a:pt x="1299" y="596"/>
                    <a:pt x="1337" y="627"/>
                    <a:pt x="1329" y="642"/>
                  </a:cubicBezTo>
                  <a:cubicBezTo>
                    <a:pt x="1321" y="642"/>
                    <a:pt x="1314" y="650"/>
                    <a:pt x="1299" y="642"/>
                  </a:cubicBezTo>
                  <a:cubicBezTo>
                    <a:pt x="1283" y="642"/>
                    <a:pt x="1260" y="642"/>
                    <a:pt x="1245" y="634"/>
                  </a:cubicBezTo>
                  <a:cubicBezTo>
                    <a:pt x="1207" y="634"/>
                    <a:pt x="1177" y="619"/>
                    <a:pt x="1138" y="611"/>
                  </a:cubicBezTo>
                  <a:cubicBezTo>
                    <a:pt x="1123" y="604"/>
                    <a:pt x="1077" y="596"/>
                    <a:pt x="1077" y="581"/>
                  </a:cubicBezTo>
                  <a:cubicBezTo>
                    <a:pt x="1085" y="543"/>
                    <a:pt x="1146" y="573"/>
                    <a:pt x="1161" y="573"/>
                  </a:cubicBezTo>
                  <a:cubicBezTo>
                    <a:pt x="1184" y="573"/>
                    <a:pt x="1199" y="565"/>
                    <a:pt x="1215" y="558"/>
                  </a:cubicBezTo>
                  <a:cubicBezTo>
                    <a:pt x="1238" y="550"/>
                    <a:pt x="1245" y="581"/>
                    <a:pt x="1268" y="573"/>
                  </a:cubicBezTo>
                  <a:close/>
                  <a:moveTo>
                    <a:pt x="2223" y="650"/>
                  </a:moveTo>
                  <a:lnTo>
                    <a:pt x="2223" y="650"/>
                  </a:lnTo>
                  <a:cubicBezTo>
                    <a:pt x="2223" y="627"/>
                    <a:pt x="2230" y="588"/>
                    <a:pt x="2253" y="573"/>
                  </a:cubicBezTo>
                  <a:cubicBezTo>
                    <a:pt x="2269" y="558"/>
                    <a:pt x="2292" y="543"/>
                    <a:pt x="2307" y="527"/>
                  </a:cubicBezTo>
                  <a:cubicBezTo>
                    <a:pt x="2330" y="504"/>
                    <a:pt x="2345" y="466"/>
                    <a:pt x="2368" y="451"/>
                  </a:cubicBezTo>
                  <a:cubicBezTo>
                    <a:pt x="2383" y="436"/>
                    <a:pt x="2429" y="398"/>
                    <a:pt x="2452" y="390"/>
                  </a:cubicBezTo>
                  <a:cubicBezTo>
                    <a:pt x="2452" y="421"/>
                    <a:pt x="2414" y="443"/>
                    <a:pt x="2399" y="466"/>
                  </a:cubicBezTo>
                  <a:cubicBezTo>
                    <a:pt x="2376" y="497"/>
                    <a:pt x="2345" y="535"/>
                    <a:pt x="2315" y="565"/>
                  </a:cubicBezTo>
                  <a:cubicBezTo>
                    <a:pt x="2292" y="588"/>
                    <a:pt x="2284" y="611"/>
                    <a:pt x="2261" y="627"/>
                  </a:cubicBezTo>
                  <a:cubicBezTo>
                    <a:pt x="2223" y="650"/>
                    <a:pt x="2223" y="650"/>
                    <a:pt x="2223" y="650"/>
                  </a:cubicBezTo>
                  <a:close/>
                  <a:moveTo>
                    <a:pt x="2643" y="199"/>
                  </a:moveTo>
                  <a:lnTo>
                    <a:pt x="2643" y="199"/>
                  </a:lnTo>
                  <a:cubicBezTo>
                    <a:pt x="2620" y="222"/>
                    <a:pt x="2590" y="245"/>
                    <a:pt x="2574" y="252"/>
                  </a:cubicBezTo>
                  <a:cubicBezTo>
                    <a:pt x="2528" y="275"/>
                    <a:pt x="2544" y="313"/>
                    <a:pt x="2513" y="352"/>
                  </a:cubicBezTo>
                  <a:cubicBezTo>
                    <a:pt x="2490" y="413"/>
                    <a:pt x="2498" y="497"/>
                    <a:pt x="2574" y="459"/>
                  </a:cubicBezTo>
                  <a:cubicBezTo>
                    <a:pt x="2643" y="428"/>
                    <a:pt x="2559" y="543"/>
                    <a:pt x="2505" y="482"/>
                  </a:cubicBezTo>
                  <a:cubicBezTo>
                    <a:pt x="2467" y="443"/>
                    <a:pt x="2460" y="489"/>
                    <a:pt x="2437" y="543"/>
                  </a:cubicBezTo>
                  <a:cubicBezTo>
                    <a:pt x="2429" y="550"/>
                    <a:pt x="2376" y="611"/>
                    <a:pt x="2406" y="611"/>
                  </a:cubicBezTo>
                  <a:cubicBezTo>
                    <a:pt x="2452" y="611"/>
                    <a:pt x="2475" y="550"/>
                    <a:pt x="2475" y="627"/>
                  </a:cubicBezTo>
                  <a:cubicBezTo>
                    <a:pt x="2475" y="673"/>
                    <a:pt x="2521" y="665"/>
                    <a:pt x="2551" y="657"/>
                  </a:cubicBezTo>
                  <a:cubicBezTo>
                    <a:pt x="2528" y="680"/>
                    <a:pt x="2498" y="688"/>
                    <a:pt x="2460" y="688"/>
                  </a:cubicBezTo>
                  <a:cubicBezTo>
                    <a:pt x="2452" y="688"/>
                    <a:pt x="2315" y="802"/>
                    <a:pt x="2276" y="818"/>
                  </a:cubicBezTo>
                  <a:cubicBezTo>
                    <a:pt x="2238" y="833"/>
                    <a:pt x="2177" y="894"/>
                    <a:pt x="2246" y="902"/>
                  </a:cubicBezTo>
                  <a:cubicBezTo>
                    <a:pt x="2315" y="917"/>
                    <a:pt x="2269" y="909"/>
                    <a:pt x="2284" y="955"/>
                  </a:cubicBezTo>
                  <a:cubicBezTo>
                    <a:pt x="2292" y="986"/>
                    <a:pt x="2230" y="1070"/>
                    <a:pt x="2200" y="1077"/>
                  </a:cubicBezTo>
                  <a:cubicBezTo>
                    <a:pt x="2093" y="1093"/>
                    <a:pt x="2146" y="1123"/>
                    <a:pt x="2131" y="1200"/>
                  </a:cubicBezTo>
                  <a:cubicBezTo>
                    <a:pt x="2101" y="1253"/>
                    <a:pt x="2108" y="1307"/>
                    <a:pt x="2116" y="1352"/>
                  </a:cubicBezTo>
                  <a:cubicBezTo>
                    <a:pt x="2124" y="1368"/>
                    <a:pt x="2116" y="1452"/>
                    <a:pt x="2131" y="1429"/>
                  </a:cubicBezTo>
                  <a:cubicBezTo>
                    <a:pt x="2162" y="1390"/>
                    <a:pt x="2154" y="1291"/>
                    <a:pt x="2177" y="1245"/>
                  </a:cubicBezTo>
                  <a:cubicBezTo>
                    <a:pt x="2200" y="1184"/>
                    <a:pt x="2185" y="1253"/>
                    <a:pt x="2207" y="1261"/>
                  </a:cubicBezTo>
                  <a:cubicBezTo>
                    <a:pt x="2223" y="1268"/>
                    <a:pt x="2299" y="1245"/>
                    <a:pt x="2315" y="1230"/>
                  </a:cubicBezTo>
                  <a:cubicBezTo>
                    <a:pt x="2315" y="1268"/>
                    <a:pt x="2246" y="1329"/>
                    <a:pt x="2246" y="1375"/>
                  </a:cubicBezTo>
                  <a:cubicBezTo>
                    <a:pt x="2246" y="1429"/>
                    <a:pt x="2207" y="1513"/>
                    <a:pt x="2185" y="1559"/>
                  </a:cubicBezTo>
                  <a:cubicBezTo>
                    <a:pt x="2169" y="1582"/>
                    <a:pt x="2154" y="1627"/>
                    <a:pt x="2200" y="1597"/>
                  </a:cubicBezTo>
                  <a:cubicBezTo>
                    <a:pt x="2223" y="1574"/>
                    <a:pt x="2246" y="1505"/>
                    <a:pt x="2276" y="1505"/>
                  </a:cubicBezTo>
                  <a:cubicBezTo>
                    <a:pt x="2261" y="1536"/>
                    <a:pt x="2238" y="1589"/>
                    <a:pt x="2238" y="1627"/>
                  </a:cubicBezTo>
                  <a:cubicBezTo>
                    <a:pt x="2238" y="1650"/>
                    <a:pt x="2269" y="1688"/>
                    <a:pt x="2253" y="1711"/>
                  </a:cubicBezTo>
                  <a:cubicBezTo>
                    <a:pt x="2238" y="1727"/>
                    <a:pt x="2207" y="1727"/>
                    <a:pt x="2200" y="1749"/>
                  </a:cubicBezTo>
                  <a:cubicBezTo>
                    <a:pt x="2055" y="2017"/>
                    <a:pt x="2055" y="2017"/>
                    <a:pt x="2055" y="2017"/>
                  </a:cubicBezTo>
                  <a:cubicBezTo>
                    <a:pt x="2055" y="2047"/>
                    <a:pt x="2017" y="2116"/>
                    <a:pt x="2040" y="2139"/>
                  </a:cubicBezTo>
                  <a:cubicBezTo>
                    <a:pt x="2063" y="2162"/>
                    <a:pt x="2078" y="2307"/>
                    <a:pt x="2093" y="2284"/>
                  </a:cubicBezTo>
                  <a:cubicBezTo>
                    <a:pt x="2101" y="2269"/>
                    <a:pt x="2185" y="2147"/>
                    <a:pt x="2177" y="2215"/>
                  </a:cubicBezTo>
                  <a:cubicBezTo>
                    <a:pt x="2162" y="2269"/>
                    <a:pt x="2154" y="2299"/>
                    <a:pt x="2131" y="2345"/>
                  </a:cubicBezTo>
                  <a:cubicBezTo>
                    <a:pt x="2093" y="2422"/>
                    <a:pt x="2070" y="2468"/>
                    <a:pt x="2108" y="2544"/>
                  </a:cubicBezTo>
                  <a:cubicBezTo>
                    <a:pt x="2131" y="2590"/>
                    <a:pt x="2154" y="2636"/>
                    <a:pt x="2200" y="2636"/>
                  </a:cubicBezTo>
                  <a:cubicBezTo>
                    <a:pt x="2200" y="2674"/>
                    <a:pt x="2185" y="2804"/>
                    <a:pt x="2139" y="2811"/>
                  </a:cubicBezTo>
                  <a:cubicBezTo>
                    <a:pt x="2009" y="2834"/>
                    <a:pt x="2124" y="2903"/>
                    <a:pt x="2070" y="2979"/>
                  </a:cubicBezTo>
                  <a:cubicBezTo>
                    <a:pt x="2063" y="3010"/>
                    <a:pt x="2063" y="3033"/>
                    <a:pt x="2063" y="3063"/>
                  </a:cubicBezTo>
                  <a:cubicBezTo>
                    <a:pt x="1978" y="3170"/>
                    <a:pt x="2032" y="3346"/>
                    <a:pt x="2017" y="3476"/>
                  </a:cubicBezTo>
                  <a:cubicBezTo>
                    <a:pt x="2001" y="3583"/>
                    <a:pt x="1917" y="3575"/>
                    <a:pt x="1887" y="3659"/>
                  </a:cubicBezTo>
                  <a:cubicBezTo>
                    <a:pt x="1864" y="3720"/>
                    <a:pt x="1879" y="3843"/>
                    <a:pt x="1879" y="3904"/>
                  </a:cubicBezTo>
                  <a:cubicBezTo>
                    <a:pt x="1925" y="3934"/>
                    <a:pt x="1986" y="3972"/>
                    <a:pt x="2047" y="3934"/>
                  </a:cubicBezTo>
                  <a:cubicBezTo>
                    <a:pt x="2078" y="3911"/>
                    <a:pt x="2124" y="3896"/>
                    <a:pt x="2154" y="3904"/>
                  </a:cubicBezTo>
                  <a:cubicBezTo>
                    <a:pt x="2215" y="3904"/>
                    <a:pt x="2276" y="3835"/>
                    <a:pt x="2307" y="3797"/>
                  </a:cubicBezTo>
                  <a:cubicBezTo>
                    <a:pt x="2353" y="3751"/>
                    <a:pt x="2299" y="3674"/>
                    <a:pt x="2292" y="3621"/>
                  </a:cubicBezTo>
                  <a:cubicBezTo>
                    <a:pt x="2269" y="3598"/>
                    <a:pt x="2238" y="3590"/>
                    <a:pt x="2207" y="3590"/>
                  </a:cubicBezTo>
                  <a:cubicBezTo>
                    <a:pt x="2207" y="3568"/>
                    <a:pt x="2315" y="3575"/>
                    <a:pt x="2299" y="3506"/>
                  </a:cubicBezTo>
                  <a:cubicBezTo>
                    <a:pt x="2292" y="3460"/>
                    <a:pt x="2338" y="3437"/>
                    <a:pt x="2345" y="3392"/>
                  </a:cubicBezTo>
                  <a:cubicBezTo>
                    <a:pt x="2353" y="3315"/>
                    <a:pt x="2376" y="3247"/>
                    <a:pt x="2376" y="3170"/>
                  </a:cubicBezTo>
                  <a:cubicBezTo>
                    <a:pt x="2376" y="3109"/>
                    <a:pt x="2444" y="3201"/>
                    <a:pt x="2414" y="3101"/>
                  </a:cubicBezTo>
                  <a:cubicBezTo>
                    <a:pt x="2391" y="3010"/>
                    <a:pt x="2421" y="2888"/>
                    <a:pt x="2452" y="2804"/>
                  </a:cubicBezTo>
                  <a:cubicBezTo>
                    <a:pt x="2475" y="2750"/>
                    <a:pt x="2498" y="2697"/>
                    <a:pt x="2544" y="2666"/>
                  </a:cubicBezTo>
                  <a:cubicBezTo>
                    <a:pt x="2582" y="2636"/>
                    <a:pt x="2635" y="2636"/>
                    <a:pt x="2651" y="2582"/>
                  </a:cubicBezTo>
                  <a:cubicBezTo>
                    <a:pt x="2651" y="2483"/>
                    <a:pt x="2513" y="2338"/>
                    <a:pt x="2482" y="2246"/>
                  </a:cubicBezTo>
                  <a:cubicBezTo>
                    <a:pt x="2444" y="2124"/>
                    <a:pt x="2437" y="2024"/>
                    <a:pt x="2437" y="1902"/>
                  </a:cubicBezTo>
                  <a:cubicBezTo>
                    <a:pt x="2544" y="1963"/>
                    <a:pt x="2574" y="1948"/>
                    <a:pt x="2620" y="1834"/>
                  </a:cubicBezTo>
                  <a:cubicBezTo>
                    <a:pt x="2635" y="1795"/>
                    <a:pt x="2681" y="1788"/>
                    <a:pt x="2696" y="1734"/>
                  </a:cubicBezTo>
                  <a:cubicBezTo>
                    <a:pt x="2704" y="1704"/>
                    <a:pt x="2750" y="1665"/>
                    <a:pt x="2765" y="1627"/>
                  </a:cubicBezTo>
                  <a:cubicBezTo>
                    <a:pt x="2788" y="1574"/>
                    <a:pt x="2849" y="1551"/>
                    <a:pt x="2895" y="1536"/>
                  </a:cubicBezTo>
                  <a:cubicBezTo>
                    <a:pt x="2964" y="1505"/>
                    <a:pt x="2979" y="1383"/>
                    <a:pt x="3010" y="1329"/>
                  </a:cubicBezTo>
                  <a:cubicBezTo>
                    <a:pt x="3025" y="1299"/>
                    <a:pt x="3162" y="1261"/>
                    <a:pt x="3185" y="1261"/>
                  </a:cubicBezTo>
                  <a:cubicBezTo>
                    <a:pt x="3178" y="1261"/>
                    <a:pt x="3086" y="1337"/>
                    <a:pt x="3071" y="1352"/>
                  </a:cubicBezTo>
                  <a:cubicBezTo>
                    <a:pt x="3010" y="1436"/>
                    <a:pt x="3017" y="1520"/>
                    <a:pt x="2910" y="1574"/>
                  </a:cubicBezTo>
                  <a:cubicBezTo>
                    <a:pt x="2887" y="1582"/>
                    <a:pt x="2849" y="1582"/>
                    <a:pt x="2834" y="1612"/>
                  </a:cubicBezTo>
                  <a:cubicBezTo>
                    <a:pt x="2803" y="1673"/>
                    <a:pt x="2811" y="1688"/>
                    <a:pt x="2750" y="1727"/>
                  </a:cubicBezTo>
                  <a:cubicBezTo>
                    <a:pt x="2704" y="1757"/>
                    <a:pt x="2681" y="1879"/>
                    <a:pt x="2643" y="1925"/>
                  </a:cubicBezTo>
                  <a:cubicBezTo>
                    <a:pt x="2597" y="1986"/>
                    <a:pt x="2590" y="2086"/>
                    <a:pt x="2590" y="2162"/>
                  </a:cubicBezTo>
                  <a:cubicBezTo>
                    <a:pt x="2620" y="2276"/>
                    <a:pt x="2597" y="2345"/>
                    <a:pt x="2719" y="2399"/>
                  </a:cubicBezTo>
                  <a:cubicBezTo>
                    <a:pt x="2750" y="2414"/>
                    <a:pt x="2773" y="2445"/>
                    <a:pt x="2803" y="2452"/>
                  </a:cubicBezTo>
                  <a:cubicBezTo>
                    <a:pt x="2849" y="2468"/>
                    <a:pt x="2811" y="2414"/>
                    <a:pt x="2796" y="2391"/>
                  </a:cubicBezTo>
                  <a:cubicBezTo>
                    <a:pt x="2765" y="2322"/>
                    <a:pt x="2757" y="2276"/>
                    <a:pt x="2803" y="2223"/>
                  </a:cubicBezTo>
                  <a:cubicBezTo>
                    <a:pt x="2826" y="2185"/>
                    <a:pt x="2811" y="2078"/>
                    <a:pt x="2872" y="2154"/>
                  </a:cubicBezTo>
                  <a:cubicBezTo>
                    <a:pt x="2903" y="2185"/>
                    <a:pt x="2941" y="2200"/>
                    <a:pt x="2979" y="2231"/>
                  </a:cubicBezTo>
                  <a:cubicBezTo>
                    <a:pt x="3032" y="2292"/>
                    <a:pt x="3025" y="2208"/>
                    <a:pt x="3010" y="2170"/>
                  </a:cubicBezTo>
                  <a:cubicBezTo>
                    <a:pt x="2994" y="2139"/>
                    <a:pt x="2987" y="2101"/>
                    <a:pt x="2971" y="2070"/>
                  </a:cubicBezTo>
                  <a:cubicBezTo>
                    <a:pt x="2949" y="2032"/>
                    <a:pt x="2941" y="1986"/>
                    <a:pt x="2987" y="2055"/>
                  </a:cubicBezTo>
                  <a:cubicBezTo>
                    <a:pt x="3032" y="2101"/>
                    <a:pt x="3055" y="2185"/>
                    <a:pt x="3071" y="2246"/>
                  </a:cubicBezTo>
                  <a:cubicBezTo>
                    <a:pt x="3086" y="2284"/>
                    <a:pt x="3048" y="2338"/>
                    <a:pt x="3094" y="2338"/>
                  </a:cubicBezTo>
                  <a:cubicBezTo>
                    <a:pt x="3116" y="2338"/>
                    <a:pt x="3162" y="2361"/>
                    <a:pt x="3178" y="2345"/>
                  </a:cubicBezTo>
                  <a:cubicBezTo>
                    <a:pt x="3208" y="2307"/>
                    <a:pt x="3231" y="2193"/>
                    <a:pt x="3254" y="2139"/>
                  </a:cubicBezTo>
                  <a:cubicBezTo>
                    <a:pt x="3269" y="2116"/>
                    <a:pt x="3277" y="2086"/>
                    <a:pt x="3277" y="2055"/>
                  </a:cubicBezTo>
                  <a:cubicBezTo>
                    <a:pt x="3285" y="2032"/>
                    <a:pt x="3239" y="2040"/>
                    <a:pt x="3231" y="2017"/>
                  </a:cubicBezTo>
                  <a:cubicBezTo>
                    <a:pt x="3330" y="2040"/>
                    <a:pt x="3292" y="1986"/>
                    <a:pt x="3285" y="1918"/>
                  </a:cubicBezTo>
                  <a:cubicBezTo>
                    <a:pt x="3300" y="1841"/>
                    <a:pt x="3338" y="1772"/>
                    <a:pt x="3315" y="1704"/>
                  </a:cubicBezTo>
                  <a:cubicBezTo>
                    <a:pt x="3300" y="1650"/>
                    <a:pt x="3292" y="1627"/>
                    <a:pt x="3292" y="1574"/>
                  </a:cubicBezTo>
                  <a:cubicBezTo>
                    <a:pt x="3285" y="1444"/>
                    <a:pt x="3338" y="1643"/>
                    <a:pt x="3353" y="1673"/>
                  </a:cubicBezTo>
                  <a:cubicBezTo>
                    <a:pt x="3353" y="1688"/>
                    <a:pt x="3430" y="1520"/>
                    <a:pt x="3460" y="1490"/>
                  </a:cubicBezTo>
                  <a:cubicBezTo>
                    <a:pt x="3460" y="1551"/>
                    <a:pt x="3399" y="1673"/>
                    <a:pt x="3376" y="1727"/>
                  </a:cubicBezTo>
                  <a:cubicBezTo>
                    <a:pt x="3353" y="1780"/>
                    <a:pt x="3338" y="2032"/>
                    <a:pt x="3399" y="2017"/>
                  </a:cubicBezTo>
                  <a:cubicBezTo>
                    <a:pt x="3445" y="2009"/>
                    <a:pt x="3552" y="2009"/>
                    <a:pt x="3476" y="1956"/>
                  </a:cubicBezTo>
                  <a:cubicBezTo>
                    <a:pt x="3437" y="1925"/>
                    <a:pt x="3407" y="1857"/>
                    <a:pt x="3407" y="1811"/>
                  </a:cubicBezTo>
                  <a:cubicBezTo>
                    <a:pt x="3445" y="1841"/>
                    <a:pt x="3499" y="1933"/>
                    <a:pt x="3537" y="1948"/>
                  </a:cubicBezTo>
                  <a:cubicBezTo>
                    <a:pt x="3590" y="1963"/>
                    <a:pt x="3590" y="1979"/>
                    <a:pt x="3605" y="2024"/>
                  </a:cubicBezTo>
                  <a:cubicBezTo>
                    <a:pt x="3628" y="2086"/>
                    <a:pt x="3720" y="2109"/>
                    <a:pt x="3804" y="2132"/>
                  </a:cubicBezTo>
                  <a:lnTo>
                    <a:pt x="3804" y="2132"/>
                  </a:lnTo>
                  <a:cubicBezTo>
                    <a:pt x="3804" y="2124"/>
                    <a:pt x="3804" y="2124"/>
                    <a:pt x="3804" y="2124"/>
                  </a:cubicBezTo>
                  <a:lnTo>
                    <a:pt x="3804" y="2124"/>
                  </a:lnTo>
                  <a:cubicBezTo>
                    <a:pt x="3819" y="2101"/>
                    <a:pt x="3842" y="2078"/>
                    <a:pt x="3842" y="2055"/>
                  </a:cubicBezTo>
                  <a:cubicBezTo>
                    <a:pt x="3850" y="2040"/>
                    <a:pt x="3842" y="2017"/>
                    <a:pt x="3835" y="2001"/>
                  </a:cubicBezTo>
                  <a:cubicBezTo>
                    <a:pt x="3819" y="1979"/>
                    <a:pt x="3781" y="1963"/>
                    <a:pt x="3781" y="1940"/>
                  </a:cubicBezTo>
                  <a:cubicBezTo>
                    <a:pt x="3781" y="1925"/>
                    <a:pt x="3819" y="1940"/>
                    <a:pt x="3835" y="1933"/>
                  </a:cubicBezTo>
                  <a:cubicBezTo>
                    <a:pt x="3850" y="1925"/>
                    <a:pt x="3865" y="1910"/>
                    <a:pt x="3865" y="1895"/>
                  </a:cubicBezTo>
                  <a:cubicBezTo>
                    <a:pt x="3873" y="1872"/>
                    <a:pt x="3850" y="1849"/>
                    <a:pt x="3842" y="1826"/>
                  </a:cubicBezTo>
                  <a:cubicBezTo>
                    <a:pt x="3842" y="1795"/>
                    <a:pt x="3857" y="1765"/>
                    <a:pt x="3865" y="1734"/>
                  </a:cubicBezTo>
                  <a:lnTo>
                    <a:pt x="3865" y="1734"/>
                  </a:lnTo>
                  <a:cubicBezTo>
                    <a:pt x="3850" y="1704"/>
                    <a:pt x="3842" y="1665"/>
                    <a:pt x="3819" y="1650"/>
                  </a:cubicBezTo>
                  <a:cubicBezTo>
                    <a:pt x="3789" y="1627"/>
                    <a:pt x="3735" y="1658"/>
                    <a:pt x="3705" y="1627"/>
                  </a:cubicBezTo>
                  <a:cubicBezTo>
                    <a:pt x="3674" y="1597"/>
                    <a:pt x="3674" y="1543"/>
                    <a:pt x="3659" y="1505"/>
                  </a:cubicBezTo>
                  <a:cubicBezTo>
                    <a:pt x="3643" y="1475"/>
                    <a:pt x="3621" y="1444"/>
                    <a:pt x="3621" y="1406"/>
                  </a:cubicBezTo>
                  <a:cubicBezTo>
                    <a:pt x="3613" y="1383"/>
                    <a:pt x="3628" y="1352"/>
                    <a:pt x="3628" y="1322"/>
                  </a:cubicBezTo>
                  <a:cubicBezTo>
                    <a:pt x="3628" y="1276"/>
                    <a:pt x="3598" y="1230"/>
                    <a:pt x="3613" y="1184"/>
                  </a:cubicBezTo>
                  <a:cubicBezTo>
                    <a:pt x="3613" y="1169"/>
                    <a:pt x="3659" y="1200"/>
                    <a:pt x="3659" y="1184"/>
                  </a:cubicBezTo>
                  <a:cubicBezTo>
                    <a:pt x="3674" y="1161"/>
                    <a:pt x="3643" y="1138"/>
                    <a:pt x="3643" y="1115"/>
                  </a:cubicBezTo>
                  <a:cubicBezTo>
                    <a:pt x="3643" y="1093"/>
                    <a:pt x="3682" y="1070"/>
                    <a:pt x="3666" y="1054"/>
                  </a:cubicBezTo>
                  <a:cubicBezTo>
                    <a:pt x="3636" y="1032"/>
                    <a:pt x="3590" y="1039"/>
                    <a:pt x="3560" y="1039"/>
                  </a:cubicBezTo>
                  <a:cubicBezTo>
                    <a:pt x="3529" y="1032"/>
                    <a:pt x="3499" y="1054"/>
                    <a:pt x="3476" y="1047"/>
                  </a:cubicBezTo>
                  <a:cubicBezTo>
                    <a:pt x="3460" y="1039"/>
                    <a:pt x="3483" y="1016"/>
                    <a:pt x="3476" y="1009"/>
                  </a:cubicBezTo>
                  <a:cubicBezTo>
                    <a:pt x="3453" y="970"/>
                    <a:pt x="3399" y="955"/>
                    <a:pt x="3384" y="917"/>
                  </a:cubicBezTo>
                  <a:cubicBezTo>
                    <a:pt x="3376" y="894"/>
                    <a:pt x="3407" y="871"/>
                    <a:pt x="3414" y="856"/>
                  </a:cubicBezTo>
                  <a:cubicBezTo>
                    <a:pt x="3445" y="818"/>
                    <a:pt x="3476" y="772"/>
                    <a:pt x="3514" y="741"/>
                  </a:cubicBezTo>
                  <a:cubicBezTo>
                    <a:pt x="3521" y="734"/>
                    <a:pt x="3544" y="757"/>
                    <a:pt x="3552" y="741"/>
                  </a:cubicBezTo>
                  <a:cubicBezTo>
                    <a:pt x="3567" y="726"/>
                    <a:pt x="3552" y="696"/>
                    <a:pt x="3567" y="680"/>
                  </a:cubicBezTo>
                  <a:cubicBezTo>
                    <a:pt x="3575" y="673"/>
                    <a:pt x="3582" y="665"/>
                    <a:pt x="3598" y="665"/>
                  </a:cubicBezTo>
                  <a:cubicBezTo>
                    <a:pt x="3621" y="665"/>
                    <a:pt x="3636" y="688"/>
                    <a:pt x="3651" y="680"/>
                  </a:cubicBezTo>
                  <a:cubicBezTo>
                    <a:pt x="3674" y="680"/>
                    <a:pt x="3682" y="650"/>
                    <a:pt x="3697" y="634"/>
                  </a:cubicBezTo>
                  <a:lnTo>
                    <a:pt x="3697" y="634"/>
                  </a:lnTo>
                  <a:cubicBezTo>
                    <a:pt x="3674" y="627"/>
                    <a:pt x="3636" y="627"/>
                    <a:pt x="3636" y="596"/>
                  </a:cubicBezTo>
                  <a:cubicBezTo>
                    <a:pt x="3628" y="558"/>
                    <a:pt x="3689" y="527"/>
                    <a:pt x="3682" y="482"/>
                  </a:cubicBezTo>
                  <a:cubicBezTo>
                    <a:pt x="3682" y="459"/>
                    <a:pt x="3636" y="466"/>
                    <a:pt x="3621" y="443"/>
                  </a:cubicBezTo>
                  <a:cubicBezTo>
                    <a:pt x="3613" y="436"/>
                    <a:pt x="3613" y="421"/>
                    <a:pt x="3628" y="413"/>
                  </a:cubicBezTo>
                  <a:cubicBezTo>
                    <a:pt x="3674" y="398"/>
                    <a:pt x="3720" y="382"/>
                    <a:pt x="3773" y="367"/>
                  </a:cubicBezTo>
                  <a:cubicBezTo>
                    <a:pt x="3796" y="367"/>
                    <a:pt x="3842" y="398"/>
                    <a:pt x="3842" y="367"/>
                  </a:cubicBezTo>
                  <a:cubicBezTo>
                    <a:pt x="3850" y="336"/>
                    <a:pt x="3812" y="306"/>
                    <a:pt x="3789" y="283"/>
                  </a:cubicBezTo>
                  <a:cubicBezTo>
                    <a:pt x="3773" y="268"/>
                    <a:pt x="3751" y="260"/>
                    <a:pt x="3735" y="245"/>
                  </a:cubicBezTo>
                  <a:lnTo>
                    <a:pt x="3735" y="245"/>
                  </a:lnTo>
                  <a:cubicBezTo>
                    <a:pt x="3697" y="252"/>
                    <a:pt x="3651" y="252"/>
                    <a:pt x="3621" y="268"/>
                  </a:cubicBezTo>
                  <a:cubicBezTo>
                    <a:pt x="3598" y="275"/>
                    <a:pt x="3590" y="313"/>
                    <a:pt x="3567" y="321"/>
                  </a:cubicBezTo>
                  <a:cubicBezTo>
                    <a:pt x="3552" y="329"/>
                    <a:pt x="3521" y="313"/>
                    <a:pt x="3499" y="321"/>
                  </a:cubicBezTo>
                  <a:cubicBezTo>
                    <a:pt x="3476" y="329"/>
                    <a:pt x="3468" y="352"/>
                    <a:pt x="3445" y="359"/>
                  </a:cubicBezTo>
                  <a:cubicBezTo>
                    <a:pt x="3414" y="375"/>
                    <a:pt x="3376" y="375"/>
                    <a:pt x="3346" y="367"/>
                  </a:cubicBezTo>
                  <a:cubicBezTo>
                    <a:pt x="3315" y="367"/>
                    <a:pt x="3277" y="336"/>
                    <a:pt x="3239" y="344"/>
                  </a:cubicBezTo>
                  <a:cubicBezTo>
                    <a:pt x="3216" y="352"/>
                    <a:pt x="3216" y="375"/>
                    <a:pt x="3201" y="390"/>
                  </a:cubicBezTo>
                  <a:cubicBezTo>
                    <a:pt x="3178" y="413"/>
                    <a:pt x="3155" y="443"/>
                    <a:pt x="3132" y="451"/>
                  </a:cubicBezTo>
                  <a:cubicBezTo>
                    <a:pt x="3101" y="466"/>
                    <a:pt x="3071" y="474"/>
                    <a:pt x="3040" y="474"/>
                  </a:cubicBezTo>
                  <a:cubicBezTo>
                    <a:pt x="3025" y="474"/>
                    <a:pt x="3010" y="474"/>
                    <a:pt x="2994" y="466"/>
                  </a:cubicBezTo>
                  <a:cubicBezTo>
                    <a:pt x="2979" y="459"/>
                    <a:pt x="2971" y="436"/>
                    <a:pt x="2971" y="421"/>
                  </a:cubicBezTo>
                  <a:cubicBezTo>
                    <a:pt x="2971" y="405"/>
                    <a:pt x="2994" y="405"/>
                    <a:pt x="2994" y="390"/>
                  </a:cubicBezTo>
                  <a:cubicBezTo>
                    <a:pt x="3002" y="367"/>
                    <a:pt x="2971" y="352"/>
                    <a:pt x="2971" y="329"/>
                  </a:cubicBezTo>
                  <a:cubicBezTo>
                    <a:pt x="2979" y="298"/>
                    <a:pt x="3017" y="283"/>
                    <a:pt x="3017" y="252"/>
                  </a:cubicBezTo>
                  <a:cubicBezTo>
                    <a:pt x="3017" y="237"/>
                    <a:pt x="2994" y="237"/>
                    <a:pt x="2979" y="237"/>
                  </a:cubicBezTo>
                  <a:cubicBezTo>
                    <a:pt x="2956" y="229"/>
                    <a:pt x="2933" y="245"/>
                    <a:pt x="2910" y="229"/>
                  </a:cubicBezTo>
                  <a:cubicBezTo>
                    <a:pt x="2903" y="222"/>
                    <a:pt x="2926" y="199"/>
                    <a:pt x="2910" y="199"/>
                  </a:cubicBezTo>
                  <a:cubicBezTo>
                    <a:pt x="2887" y="184"/>
                    <a:pt x="2849" y="168"/>
                    <a:pt x="2819" y="184"/>
                  </a:cubicBezTo>
                  <a:cubicBezTo>
                    <a:pt x="2803" y="199"/>
                    <a:pt x="2826" y="229"/>
                    <a:pt x="2819" y="252"/>
                  </a:cubicBezTo>
                  <a:cubicBezTo>
                    <a:pt x="2819" y="260"/>
                    <a:pt x="2819" y="283"/>
                    <a:pt x="2803" y="283"/>
                  </a:cubicBezTo>
                  <a:cubicBezTo>
                    <a:pt x="2780" y="283"/>
                    <a:pt x="2757" y="268"/>
                    <a:pt x="2727" y="268"/>
                  </a:cubicBezTo>
                  <a:cubicBezTo>
                    <a:pt x="2719" y="268"/>
                    <a:pt x="2704" y="283"/>
                    <a:pt x="2689" y="275"/>
                  </a:cubicBezTo>
                  <a:cubicBezTo>
                    <a:pt x="2666" y="252"/>
                    <a:pt x="2658" y="222"/>
                    <a:pt x="2643" y="199"/>
                  </a:cubicBez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39" name="Freeform 191"/>
            <p:cNvSpPr>
              <a:spLocks noChangeArrowheads="1"/>
            </p:cNvSpPr>
            <p:nvPr/>
          </p:nvSpPr>
          <p:spPr bwMode="auto">
            <a:xfrm>
              <a:off x="6043220" y="3697289"/>
              <a:ext cx="547651" cy="530225"/>
            </a:xfrm>
            <a:custGeom>
              <a:avLst/>
              <a:gdLst>
                <a:gd name="T0" fmla="*/ 869 w 1520"/>
                <a:gd name="T1" fmla="*/ 1436 h 1475"/>
                <a:gd name="T2" fmla="*/ 869 w 1520"/>
                <a:gd name="T3" fmla="*/ 1436 h 1475"/>
                <a:gd name="T4" fmla="*/ 801 w 1520"/>
                <a:gd name="T5" fmla="*/ 1336 h 1475"/>
                <a:gd name="T6" fmla="*/ 602 w 1520"/>
                <a:gd name="T7" fmla="*/ 1344 h 1475"/>
                <a:gd name="T8" fmla="*/ 526 w 1520"/>
                <a:gd name="T9" fmla="*/ 1359 h 1475"/>
                <a:gd name="T10" fmla="*/ 449 w 1520"/>
                <a:gd name="T11" fmla="*/ 1390 h 1475"/>
                <a:gd name="T12" fmla="*/ 449 w 1520"/>
                <a:gd name="T13" fmla="*/ 1390 h 1475"/>
                <a:gd name="T14" fmla="*/ 312 w 1520"/>
                <a:gd name="T15" fmla="*/ 1352 h 1475"/>
                <a:gd name="T16" fmla="*/ 296 w 1520"/>
                <a:gd name="T17" fmla="*/ 1291 h 1475"/>
                <a:gd name="T18" fmla="*/ 342 w 1520"/>
                <a:gd name="T19" fmla="*/ 1275 h 1475"/>
                <a:gd name="T20" fmla="*/ 350 w 1520"/>
                <a:gd name="T21" fmla="*/ 1245 h 1475"/>
                <a:gd name="T22" fmla="*/ 327 w 1520"/>
                <a:gd name="T23" fmla="*/ 1169 h 1475"/>
                <a:gd name="T24" fmla="*/ 449 w 1520"/>
                <a:gd name="T25" fmla="*/ 1084 h 1475"/>
                <a:gd name="T26" fmla="*/ 457 w 1520"/>
                <a:gd name="T27" fmla="*/ 1046 h 1475"/>
                <a:gd name="T28" fmla="*/ 358 w 1520"/>
                <a:gd name="T29" fmla="*/ 1077 h 1475"/>
                <a:gd name="T30" fmla="*/ 350 w 1520"/>
                <a:gd name="T31" fmla="*/ 1031 h 1475"/>
                <a:gd name="T32" fmla="*/ 358 w 1520"/>
                <a:gd name="T33" fmla="*/ 993 h 1475"/>
                <a:gd name="T34" fmla="*/ 373 w 1520"/>
                <a:gd name="T35" fmla="*/ 939 h 1475"/>
                <a:gd name="T36" fmla="*/ 175 w 1520"/>
                <a:gd name="T37" fmla="*/ 878 h 1475"/>
                <a:gd name="T38" fmla="*/ 122 w 1520"/>
                <a:gd name="T39" fmla="*/ 779 h 1475"/>
                <a:gd name="T40" fmla="*/ 84 w 1520"/>
                <a:gd name="T41" fmla="*/ 748 h 1475"/>
                <a:gd name="T42" fmla="*/ 45 w 1520"/>
                <a:gd name="T43" fmla="*/ 657 h 1475"/>
                <a:gd name="T44" fmla="*/ 7 w 1520"/>
                <a:gd name="T45" fmla="*/ 611 h 1475"/>
                <a:gd name="T46" fmla="*/ 61 w 1520"/>
                <a:gd name="T47" fmla="*/ 504 h 1475"/>
                <a:gd name="T48" fmla="*/ 45 w 1520"/>
                <a:gd name="T49" fmla="*/ 443 h 1475"/>
                <a:gd name="T50" fmla="*/ 7 w 1520"/>
                <a:gd name="T51" fmla="*/ 405 h 1475"/>
                <a:gd name="T52" fmla="*/ 15 w 1520"/>
                <a:gd name="T53" fmla="*/ 313 h 1475"/>
                <a:gd name="T54" fmla="*/ 15 w 1520"/>
                <a:gd name="T55" fmla="*/ 313 h 1475"/>
                <a:gd name="T56" fmla="*/ 61 w 1520"/>
                <a:gd name="T57" fmla="*/ 252 h 1475"/>
                <a:gd name="T58" fmla="*/ 160 w 1520"/>
                <a:gd name="T59" fmla="*/ 214 h 1475"/>
                <a:gd name="T60" fmla="*/ 153 w 1520"/>
                <a:gd name="T61" fmla="*/ 160 h 1475"/>
                <a:gd name="T62" fmla="*/ 198 w 1520"/>
                <a:gd name="T63" fmla="*/ 175 h 1475"/>
                <a:gd name="T64" fmla="*/ 304 w 1520"/>
                <a:gd name="T65" fmla="*/ 214 h 1475"/>
                <a:gd name="T66" fmla="*/ 365 w 1520"/>
                <a:gd name="T67" fmla="*/ 214 h 1475"/>
                <a:gd name="T68" fmla="*/ 404 w 1520"/>
                <a:gd name="T69" fmla="*/ 267 h 1475"/>
                <a:gd name="T70" fmla="*/ 434 w 1520"/>
                <a:gd name="T71" fmla="*/ 252 h 1475"/>
                <a:gd name="T72" fmla="*/ 449 w 1520"/>
                <a:gd name="T73" fmla="*/ 145 h 1475"/>
                <a:gd name="T74" fmla="*/ 480 w 1520"/>
                <a:gd name="T75" fmla="*/ 76 h 1475"/>
                <a:gd name="T76" fmla="*/ 526 w 1520"/>
                <a:gd name="T77" fmla="*/ 53 h 1475"/>
                <a:gd name="T78" fmla="*/ 717 w 1520"/>
                <a:gd name="T79" fmla="*/ 23 h 1475"/>
                <a:gd name="T80" fmla="*/ 778 w 1520"/>
                <a:gd name="T81" fmla="*/ 0 h 1475"/>
                <a:gd name="T82" fmla="*/ 862 w 1520"/>
                <a:gd name="T83" fmla="*/ 23 h 1475"/>
                <a:gd name="T84" fmla="*/ 915 w 1520"/>
                <a:gd name="T85" fmla="*/ 69 h 1475"/>
                <a:gd name="T86" fmla="*/ 984 w 1520"/>
                <a:gd name="T87" fmla="*/ 69 h 1475"/>
                <a:gd name="T88" fmla="*/ 1038 w 1520"/>
                <a:gd name="T89" fmla="*/ 160 h 1475"/>
                <a:gd name="T90" fmla="*/ 1083 w 1520"/>
                <a:gd name="T91" fmla="*/ 198 h 1475"/>
                <a:gd name="T92" fmla="*/ 1099 w 1520"/>
                <a:gd name="T93" fmla="*/ 260 h 1475"/>
                <a:gd name="T94" fmla="*/ 1129 w 1520"/>
                <a:gd name="T95" fmla="*/ 267 h 1475"/>
                <a:gd name="T96" fmla="*/ 1106 w 1520"/>
                <a:gd name="T97" fmla="*/ 359 h 1475"/>
                <a:gd name="T98" fmla="*/ 1144 w 1520"/>
                <a:gd name="T99" fmla="*/ 481 h 1475"/>
                <a:gd name="T100" fmla="*/ 1190 w 1520"/>
                <a:gd name="T101" fmla="*/ 557 h 1475"/>
                <a:gd name="T102" fmla="*/ 1366 w 1520"/>
                <a:gd name="T103" fmla="*/ 580 h 1475"/>
                <a:gd name="T104" fmla="*/ 1511 w 1520"/>
                <a:gd name="T105" fmla="*/ 672 h 1475"/>
                <a:gd name="T106" fmla="*/ 1511 w 1520"/>
                <a:gd name="T107" fmla="*/ 672 h 1475"/>
                <a:gd name="T108" fmla="*/ 1488 w 1520"/>
                <a:gd name="T109" fmla="*/ 802 h 1475"/>
                <a:gd name="T110" fmla="*/ 1412 w 1520"/>
                <a:gd name="T111" fmla="*/ 939 h 1475"/>
                <a:gd name="T112" fmla="*/ 1182 w 1520"/>
                <a:gd name="T113" fmla="*/ 1237 h 1475"/>
                <a:gd name="T114" fmla="*/ 1022 w 1520"/>
                <a:gd name="T115" fmla="*/ 1413 h 1475"/>
                <a:gd name="T116" fmla="*/ 869 w 1520"/>
                <a:gd name="T117" fmla="*/ 1436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0" h="1475">
                  <a:moveTo>
                    <a:pt x="869" y="1436"/>
                  </a:moveTo>
                  <a:lnTo>
                    <a:pt x="869" y="1436"/>
                  </a:lnTo>
                  <a:cubicBezTo>
                    <a:pt x="854" y="1413"/>
                    <a:pt x="831" y="1344"/>
                    <a:pt x="801" y="1336"/>
                  </a:cubicBezTo>
                  <a:cubicBezTo>
                    <a:pt x="740" y="1321"/>
                    <a:pt x="671" y="1336"/>
                    <a:pt x="602" y="1344"/>
                  </a:cubicBezTo>
                  <a:cubicBezTo>
                    <a:pt x="571" y="1344"/>
                    <a:pt x="549" y="1352"/>
                    <a:pt x="526" y="1359"/>
                  </a:cubicBezTo>
                  <a:cubicBezTo>
                    <a:pt x="503" y="1367"/>
                    <a:pt x="480" y="1375"/>
                    <a:pt x="449" y="1390"/>
                  </a:cubicBezTo>
                  <a:lnTo>
                    <a:pt x="449" y="1390"/>
                  </a:lnTo>
                  <a:cubicBezTo>
                    <a:pt x="404" y="1375"/>
                    <a:pt x="350" y="1382"/>
                    <a:pt x="312" y="1352"/>
                  </a:cubicBezTo>
                  <a:cubicBezTo>
                    <a:pt x="290" y="1344"/>
                    <a:pt x="282" y="1314"/>
                    <a:pt x="296" y="1291"/>
                  </a:cubicBezTo>
                  <a:cubicBezTo>
                    <a:pt x="296" y="1275"/>
                    <a:pt x="327" y="1291"/>
                    <a:pt x="342" y="1275"/>
                  </a:cubicBezTo>
                  <a:cubicBezTo>
                    <a:pt x="350" y="1275"/>
                    <a:pt x="350" y="1260"/>
                    <a:pt x="350" y="1245"/>
                  </a:cubicBezTo>
                  <a:cubicBezTo>
                    <a:pt x="342" y="1222"/>
                    <a:pt x="312" y="1192"/>
                    <a:pt x="327" y="1169"/>
                  </a:cubicBezTo>
                  <a:cubicBezTo>
                    <a:pt x="350" y="1123"/>
                    <a:pt x="411" y="1115"/>
                    <a:pt x="449" y="1084"/>
                  </a:cubicBezTo>
                  <a:cubicBezTo>
                    <a:pt x="457" y="1077"/>
                    <a:pt x="472" y="1054"/>
                    <a:pt x="457" y="1046"/>
                  </a:cubicBezTo>
                  <a:cubicBezTo>
                    <a:pt x="426" y="1046"/>
                    <a:pt x="388" y="1084"/>
                    <a:pt x="358" y="1077"/>
                  </a:cubicBezTo>
                  <a:cubicBezTo>
                    <a:pt x="342" y="1077"/>
                    <a:pt x="350" y="1046"/>
                    <a:pt x="350" y="1031"/>
                  </a:cubicBezTo>
                  <a:cubicBezTo>
                    <a:pt x="350" y="1016"/>
                    <a:pt x="350" y="1000"/>
                    <a:pt x="358" y="993"/>
                  </a:cubicBezTo>
                  <a:cubicBezTo>
                    <a:pt x="358" y="970"/>
                    <a:pt x="388" y="947"/>
                    <a:pt x="373" y="939"/>
                  </a:cubicBezTo>
                  <a:cubicBezTo>
                    <a:pt x="319" y="901"/>
                    <a:pt x="244" y="901"/>
                    <a:pt x="175" y="878"/>
                  </a:cubicBezTo>
                  <a:cubicBezTo>
                    <a:pt x="114" y="855"/>
                    <a:pt x="122" y="779"/>
                    <a:pt x="122" y="779"/>
                  </a:cubicBezTo>
                  <a:cubicBezTo>
                    <a:pt x="107" y="771"/>
                    <a:pt x="91" y="764"/>
                    <a:pt x="84" y="748"/>
                  </a:cubicBezTo>
                  <a:cubicBezTo>
                    <a:pt x="61" y="725"/>
                    <a:pt x="61" y="687"/>
                    <a:pt x="45" y="657"/>
                  </a:cubicBezTo>
                  <a:cubicBezTo>
                    <a:pt x="38" y="642"/>
                    <a:pt x="7" y="634"/>
                    <a:pt x="7" y="611"/>
                  </a:cubicBezTo>
                  <a:cubicBezTo>
                    <a:pt x="15" y="573"/>
                    <a:pt x="45" y="542"/>
                    <a:pt x="61" y="504"/>
                  </a:cubicBezTo>
                  <a:cubicBezTo>
                    <a:pt x="61" y="481"/>
                    <a:pt x="61" y="458"/>
                    <a:pt x="45" y="443"/>
                  </a:cubicBezTo>
                  <a:cubicBezTo>
                    <a:pt x="38" y="428"/>
                    <a:pt x="7" y="428"/>
                    <a:pt x="7" y="405"/>
                  </a:cubicBezTo>
                  <a:cubicBezTo>
                    <a:pt x="0" y="374"/>
                    <a:pt x="15" y="344"/>
                    <a:pt x="15" y="313"/>
                  </a:cubicBezTo>
                  <a:lnTo>
                    <a:pt x="15" y="313"/>
                  </a:lnTo>
                  <a:cubicBezTo>
                    <a:pt x="30" y="290"/>
                    <a:pt x="45" y="267"/>
                    <a:pt x="61" y="252"/>
                  </a:cubicBezTo>
                  <a:cubicBezTo>
                    <a:pt x="91" y="237"/>
                    <a:pt x="137" y="244"/>
                    <a:pt x="160" y="214"/>
                  </a:cubicBezTo>
                  <a:cubicBezTo>
                    <a:pt x="168" y="198"/>
                    <a:pt x="137" y="168"/>
                    <a:pt x="153" y="160"/>
                  </a:cubicBezTo>
                  <a:cubicBezTo>
                    <a:pt x="160" y="145"/>
                    <a:pt x="183" y="175"/>
                    <a:pt x="198" y="175"/>
                  </a:cubicBezTo>
                  <a:cubicBezTo>
                    <a:pt x="236" y="191"/>
                    <a:pt x="267" y="206"/>
                    <a:pt x="304" y="214"/>
                  </a:cubicBezTo>
                  <a:cubicBezTo>
                    <a:pt x="319" y="214"/>
                    <a:pt x="342" y="206"/>
                    <a:pt x="365" y="214"/>
                  </a:cubicBezTo>
                  <a:cubicBezTo>
                    <a:pt x="381" y="229"/>
                    <a:pt x="381" y="260"/>
                    <a:pt x="404" y="267"/>
                  </a:cubicBezTo>
                  <a:cubicBezTo>
                    <a:pt x="411" y="275"/>
                    <a:pt x="426" y="260"/>
                    <a:pt x="434" y="252"/>
                  </a:cubicBezTo>
                  <a:cubicBezTo>
                    <a:pt x="449" y="214"/>
                    <a:pt x="442" y="175"/>
                    <a:pt x="449" y="145"/>
                  </a:cubicBezTo>
                  <a:cubicBezTo>
                    <a:pt x="457" y="122"/>
                    <a:pt x="465" y="99"/>
                    <a:pt x="480" y="76"/>
                  </a:cubicBezTo>
                  <a:cubicBezTo>
                    <a:pt x="495" y="61"/>
                    <a:pt x="510" y="53"/>
                    <a:pt x="526" y="53"/>
                  </a:cubicBezTo>
                  <a:cubicBezTo>
                    <a:pt x="587" y="38"/>
                    <a:pt x="656" y="31"/>
                    <a:pt x="717" y="23"/>
                  </a:cubicBezTo>
                  <a:cubicBezTo>
                    <a:pt x="740" y="15"/>
                    <a:pt x="755" y="0"/>
                    <a:pt x="778" y="0"/>
                  </a:cubicBezTo>
                  <a:cubicBezTo>
                    <a:pt x="808" y="0"/>
                    <a:pt x="839" y="8"/>
                    <a:pt x="862" y="23"/>
                  </a:cubicBezTo>
                  <a:cubicBezTo>
                    <a:pt x="885" y="31"/>
                    <a:pt x="892" y="61"/>
                    <a:pt x="915" y="69"/>
                  </a:cubicBezTo>
                  <a:cubicBezTo>
                    <a:pt x="930" y="76"/>
                    <a:pt x="961" y="53"/>
                    <a:pt x="984" y="69"/>
                  </a:cubicBezTo>
                  <a:cubicBezTo>
                    <a:pt x="1015" y="92"/>
                    <a:pt x="1015" y="137"/>
                    <a:pt x="1038" y="160"/>
                  </a:cubicBezTo>
                  <a:cubicBezTo>
                    <a:pt x="1045" y="175"/>
                    <a:pt x="1076" y="183"/>
                    <a:pt x="1083" y="198"/>
                  </a:cubicBezTo>
                  <a:cubicBezTo>
                    <a:pt x="1091" y="214"/>
                    <a:pt x="1083" y="244"/>
                    <a:pt x="1099" y="260"/>
                  </a:cubicBezTo>
                  <a:cubicBezTo>
                    <a:pt x="1099" y="275"/>
                    <a:pt x="1129" y="260"/>
                    <a:pt x="1129" y="267"/>
                  </a:cubicBezTo>
                  <a:cubicBezTo>
                    <a:pt x="1129" y="298"/>
                    <a:pt x="1106" y="328"/>
                    <a:pt x="1106" y="359"/>
                  </a:cubicBezTo>
                  <a:cubicBezTo>
                    <a:pt x="1106" y="405"/>
                    <a:pt x="1121" y="443"/>
                    <a:pt x="1144" y="481"/>
                  </a:cubicBezTo>
                  <a:cubicBezTo>
                    <a:pt x="1152" y="512"/>
                    <a:pt x="1167" y="542"/>
                    <a:pt x="1190" y="557"/>
                  </a:cubicBezTo>
                  <a:cubicBezTo>
                    <a:pt x="1244" y="580"/>
                    <a:pt x="1313" y="565"/>
                    <a:pt x="1366" y="580"/>
                  </a:cubicBezTo>
                  <a:cubicBezTo>
                    <a:pt x="1419" y="603"/>
                    <a:pt x="1465" y="642"/>
                    <a:pt x="1511" y="672"/>
                  </a:cubicBezTo>
                  <a:lnTo>
                    <a:pt x="1511" y="672"/>
                  </a:lnTo>
                  <a:cubicBezTo>
                    <a:pt x="1511" y="725"/>
                    <a:pt x="1519" y="771"/>
                    <a:pt x="1488" y="802"/>
                  </a:cubicBezTo>
                  <a:cubicBezTo>
                    <a:pt x="1457" y="825"/>
                    <a:pt x="1358" y="901"/>
                    <a:pt x="1412" y="939"/>
                  </a:cubicBezTo>
                  <a:cubicBezTo>
                    <a:pt x="1496" y="1008"/>
                    <a:pt x="1244" y="1176"/>
                    <a:pt x="1182" y="1237"/>
                  </a:cubicBezTo>
                  <a:cubicBezTo>
                    <a:pt x="1022" y="1413"/>
                    <a:pt x="1022" y="1413"/>
                    <a:pt x="1022" y="1413"/>
                  </a:cubicBezTo>
                  <a:cubicBezTo>
                    <a:pt x="961" y="1474"/>
                    <a:pt x="923" y="1444"/>
                    <a:pt x="869" y="1436"/>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40" name="Freeform 192"/>
            <p:cNvSpPr>
              <a:spLocks noChangeArrowheads="1"/>
            </p:cNvSpPr>
            <p:nvPr/>
          </p:nvSpPr>
          <p:spPr bwMode="auto">
            <a:xfrm>
              <a:off x="6205134" y="4173538"/>
              <a:ext cx="150802" cy="55562"/>
            </a:xfrm>
            <a:custGeom>
              <a:avLst/>
              <a:gdLst>
                <a:gd name="T0" fmla="*/ 54 w 421"/>
                <a:gd name="T1" fmla="*/ 153 h 154"/>
                <a:gd name="T2" fmla="*/ 54 w 421"/>
                <a:gd name="T3" fmla="*/ 153 h 154"/>
                <a:gd name="T4" fmla="*/ 145 w 421"/>
                <a:gd name="T5" fmla="*/ 146 h 154"/>
                <a:gd name="T6" fmla="*/ 298 w 421"/>
                <a:gd name="T7" fmla="*/ 100 h 154"/>
                <a:gd name="T8" fmla="*/ 375 w 421"/>
                <a:gd name="T9" fmla="*/ 115 h 154"/>
                <a:gd name="T10" fmla="*/ 420 w 421"/>
                <a:gd name="T11" fmla="*/ 115 h 154"/>
                <a:gd name="T12" fmla="*/ 420 w 421"/>
                <a:gd name="T13" fmla="*/ 115 h 154"/>
                <a:gd name="T14" fmla="*/ 352 w 421"/>
                <a:gd name="T15" fmla="*/ 15 h 154"/>
                <a:gd name="T16" fmla="*/ 153 w 421"/>
                <a:gd name="T17" fmla="*/ 23 h 154"/>
                <a:gd name="T18" fmla="*/ 77 w 421"/>
                <a:gd name="T19" fmla="*/ 38 h 154"/>
                <a:gd name="T20" fmla="*/ 0 w 421"/>
                <a:gd name="T21" fmla="*/ 69 h 154"/>
                <a:gd name="T22" fmla="*/ 0 w 421"/>
                <a:gd name="T23" fmla="*/ 69 h 154"/>
                <a:gd name="T24" fmla="*/ 54 w 421"/>
                <a:gd name="T25" fmla="*/ 15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1" h="154">
                  <a:moveTo>
                    <a:pt x="54" y="153"/>
                  </a:moveTo>
                  <a:lnTo>
                    <a:pt x="54" y="153"/>
                  </a:lnTo>
                  <a:cubicBezTo>
                    <a:pt x="77" y="138"/>
                    <a:pt x="107" y="138"/>
                    <a:pt x="145" y="146"/>
                  </a:cubicBezTo>
                  <a:cubicBezTo>
                    <a:pt x="207" y="146"/>
                    <a:pt x="245" y="115"/>
                    <a:pt x="298" y="100"/>
                  </a:cubicBezTo>
                  <a:cubicBezTo>
                    <a:pt x="321" y="92"/>
                    <a:pt x="359" y="123"/>
                    <a:pt x="375" y="115"/>
                  </a:cubicBezTo>
                  <a:cubicBezTo>
                    <a:pt x="390" y="107"/>
                    <a:pt x="405" y="107"/>
                    <a:pt x="420" y="115"/>
                  </a:cubicBezTo>
                  <a:lnTo>
                    <a:pt x="420" y="115"/>
                  </a:lnTo>
                  <a:cubicBezTo>
                    <a:pt x="405" y="92"/>
                    <a:pt x="382" y="23"/>
                    <a:pt x="352" y="15"/>
                  </a:cubicBezTo>
                  <a:cubicBezTo>
                    <a:pt x="291" y="0"/>
                    <a:pt x="222" y="15"/>
                    <a:pt x="153" y="23"/>
                  </a:cubicBezTo>
                  <a:cubicBezTo>
                    <a:pt x="122" y="23"/>
                    <a:pt x="100" y="31"/>
                    <a:pt x="77" y="38"/>
                  </a:cubicBezTo>
                  <a:cubicBezTo>
                    <a:pt x="54" y="46"/>
                    <a:pt x="31" y="54"/>
                    <a:pt x="0" y="69"/>
                  </a:cubicBezTo>
                  <a:lnTo>
                    <a:pt x="0" y="69"/>
                  </a:lnTo>
                  <a:cubicBezTo>
                    <a:pt x="54" y="153"/>
                    <a:pt x="54" y="153"/>
                    <a:pt x="54" y="153"/>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41" name="Freeform 193"/>
            <p:cNvSpPr>
              <a:spLocks noChangeArrowheads="1"/>
            </p:cNvSpPr>
            <p:nvPr/>
          </p:nvSpPr>
          <p:spPr bwMode="auto">
            <a:xfrm>
              <a:off x="5813047" y="2909888"/>
              <a:ext cx="1160387" cy="1028700"/>
            </a:xfrm>
            <a:custGeom>
              <a:avLst/>
              <a:gdLst>
                <a:gd name="T0" fmla="*/ 2695 w 3223"/>
                <a:gd name="T1" fmla="*/ 1391 h 2858"/>
                <a:gd name="T2" fmla="*/ 2481 w 3223"/>
                <a:gd name="T3" fmla="*/ 1368 h 2858"/>
                <a:gd name="T4" fmla="*/ 2481 w 3223"/>
                <a:gd name="T5" fmla="*/ 1658 h 2858"/>
                <a:gd name="T6" fmla="*/ 2466 w 3223"/>
                <a:gd name="T7" fmla="*/ 1765 h 2858"/>
                <a:gd name="T8" fmla="*/ 2558 w 3223"/>
                <a:gd name="T9" fmla="*/ 1772 h 2858"/>
                <a:gd name="T10" fmla="*/ 2733 w 3223"/>
                <a:gd name="T11" fmla="*/ 1772 h 2858"/>
                <a:gd name="T12" fmla="*/ 2520 w 3223"/>
                <a:gd name="T13" fmla="*/ 2185 h 2858"/>
                <a:gd name="T14" fmla="*/ 2153 w 3223"/>
                <a:gd name="T15" fmla="*/ 2857 h 2858"/>
                <a:gd name="T16" fmla="*/ 1832 w 3223"/>
                <a:gd name="T17" fmla="*/ 2742 h 2858"/>
                <a:gd name="T18" fmla="*/ 1771 w 3223"/>
                <a:gd name="T19" fmla="*/ 2452 h 2858"/>
                <a:gd name="T20" fmla="*/ 1680 w 3223"/>
                <a:gd name="T21" fmla="*/ 2345 h 2858"/>
                <a:gd name="T22" fmla="*/ 1504 w 3223"/>
                <a:gd name="T23" fmla="*/ 2208 h 2858"/>
                <a:gd name="T24" fmla="*/ 1168 w 3223"/>
                <a:gd name="T25" fmla="*/ 2238 h 2858"/>
                <a:gd name="T26" fmla="*/ 1076 w 3223"/>
                <a:gd name="T27" fmla="*/ 2437 h 2858"/>
                <a:gd name="T28" fmla="*/ 946 w 3223"/>
                <a:gd name="T29" fmla="*/ 2399 h 2858"/>
                <a:gd name="T30" fmla="*/ 802 w 3223"/>
                <a:gd name="T31" fmla="*/ 2399 h 2858"/>
                <a:gd name="T32" fmla="*/ 657 w 3223"/>
                <a:gd name="T33" fmla="*/ 2498 h 2858"/>
                <a:gd name="T34" fmla="*/ 420 w 3223"/>
                <a:gd name="T35" fmla="*/ 2452 h 2858"/>
                <a:gd name="T36" fmla="*/ 374 w 3223"/>
                <a:gd name="T37" fmla="*/ 2422 h 2858"/>
                <a:gd name="T38" fmla="*/ 214 w 3223"/>
                <a:gd name="T39" fmla="*/ 2330 h 2858"/>
                <a:gd name="T40" fmla="*/ 107 w 3223"/>
                <a:gd name="T41" fmla="*/ 2322 h 2858"/>
                <a:gd name="T42" fmla="*/ 0 w 3223"/>
                <a:gd name="T43" fmla="*/ 2330 h 2858"/>
                <a:gd name="T44" fmla="*/ 84 w 3223"/>
                <a:gd name="T45" fmla="*/ 2040 h 2858"/>
                <a:gd name="T46" fmla="*/ 153 w 3223"/>
                <a:gd name="T47" fmla="*/ 1902 h 2858"/>
                <a:gd name="T48" fmla="*/ 283 w 3223"/>
                <a:gd name="T49" fmla="*/ 1849 h 2858"/>
                <a:gd name="T50" fmla="*/ 474 w 3223"/>
                <a:gd name="T51" fmla="*/ 1841 h 2858"/>
                <a:gd name="T52" fmla="*/ 764 w 3223"/>
                <a:gd name="T53" fmla="*/ 1788 h 2858"/>
                <a:gd name="T54" fmla="*/ 795 w 3223"/>
                <a:gd name="T55" fmla="*/ 1558 h 2858"/>
                <a:gd name="T56" fmla="*/ 1191 w 3223"/>
                <a:gd name="T57" fmla="*/ 1268 h 2858"/>
                <a:gd name="T58" fmla="*/ 1374 w 3223"/>
                <a:gd name="T59" fmla="*/ 1138 h 2858"/>
                <a:gd name="T60" fmla="*/ 1298 w 3223"/>
                <a:gd name="T61" fmla="*/ 886 h 2858"/>
                <a:gd name="T62" fmla="*/ 1366 w 3223"/>
                <a:gd name="T63" fmla="*/ 642 h 2858"/>
                <a:gd name="T64" fmla="*/ 1588 w 3223"/>
                <a:gd name="T65" fmla="*/ 512 h 2858"/>
                <a:gd name="T66" fmla="*/ 1763 w 3223"/>
                <a:gd name="T67" fmla="*/ 604 h 2858"/>
                <a:gd name="T68" fmla="*/ 1824 w 3223"/>
                <a:gd name="T69" fmla="*/ 497 h 2858"/>
                <a:gd name="T70" fmla="*/ 1710 w 3223"/>
                <a:gd name="T71" fmla="*/ 374 h 2858"/>
                <a:gd name="T72" fmla="*/ 1641 w 3223"/>
                <a:gd name="T73" fmla="*/ 69 h 2858"/>
                <a:gd name="T74" fmla="*/ 2367 w 3223"/>
                <a:gd name="T75" fmla="*/ 38 h 2858"/>
                <a:gd name="T76" fmla="*/ 2642 w 3223"/>
                <a:gd name="T77" fmla="*/ 38 h 2858"/>
                <a:gd name="T78" fmla="*/ 2970 w 3223"/>
                <a:gd name="T79" fmla="*/ 107 h 2858"/>
                <a:gd name="T80" fmla="*/ 3116 w 3223"/>
                <a:gd name="T81" fmla="*/ 283 h 2858"/>
                <a:gd name="T82" fmla="*/ 3131 w 3223"/>
                <a:gd name="T83" fmla="*/ 848 h 2858"/>
                <a:gd name="T84" fmla="*/ 2924 w 3223"/>
                <a:gd name="T85" fmla="*/ 1100 h 2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23" h="2858">
                  <a:moveTo>
                    <a:pt x="2756" y="1398"/>
                  </a:moveTo>
                  <a:lnTo>
                    <a:pt x="2756" y="1398"/>
                  </a:lnTo>
                  <a:cubicBezTo>
                    <a:pt x="2733" y="1391"/>
                    <a:pt x="2718" y="1383"/>
                    <a:pt x="2695" y="1391"/>
                  </a:cubicBezTo>
                  <a:cubicBezTo>
                    <a:pt x="2672" y="1391"/>
                    <a:pt x="2657" y="1436"/>
                    <a:pt x="2627" y="1436"/>
                  </a:cubicBezTo>
                  <a:cubicBezTo>
                    <a:pt x="2596" y="1429"/>
                    <a:pt x="2588" y="1391"/>
                    <a:pt x="2566" y="1375"/>
                  </a:cubicBezTo>
                  <a:cubicBezTo>
                    <a:pt x="2535" y="1368"/>
                    <a:pt x="2504" y="1352"/>
                    <a:pt x="2481" y="1368"/>
                  </a:cubicBezTo>
                  <a:cubicBezTo>
                    <a:pt x="2459" y="1383"/>
                    <a:pt x="2436" y="1421"/>
                    <a:pt x="2443" y="1459"/>
                  </a:cubicBezTo>
                  <a:cubicBezTo>
                    <a:pt x="2451" y="1505"/>
                    <a:pt x="2504" y="1536"/>
                    <a:pt x="2512" y="1581"/>
                  </a:cubicBezTo>
                  <a:cubicBezTo>
                    <a:pt x="2512" y="1612"/>
                    <a:pt x="2504" y="1643"/>
                    <a:pt x="2481" y="1658"/>
                  </a:cubicBezTo>
                  <a:cubicBezTo>
                    <a:pt x="2443" y="1673"/>
                    <a:pt x="2397" y="1627"/>
                    <a:pt x="2367" y="1650"/>
                  </a:cubicBezTo>
                  <a:cubicBezTo>
                    <a:pt x="2336" y="1681"/>
                    <a:pt x="2329" y="1742"/>
                    <a:pt x="2352" y="1772"/>
                  </a:cubicBezTo>
                  <a:cubicBezTo>
                    <a:pt x="2374" y="1803"/>
                    <a:pt x="2428" y="1742"/>
                    <a:pt x="2466" y="1765"/>
                  </a:cubicBezTo>
                  <a:cubicBezTo>
                    <a:pt x="2481" y="1772"/>
                    <a:pt x="2436" y="1803"/>
                    <a:pt x="2451" y="1818"/>
                  </a:cubicBezTo>
                  <a:cubicBezTo>
                    <a:pt x="2459" y="1833"/>
                    <a:pt x="2481" y="1826"/>
                    <a:pt x="2497" y="1818"/>
                  </a:cubicBezTo>
                  <a:cubicBezTo>
                    <a:pt x="2520" y="1810"/>
                    <a:pt x="2535" y="1788"/>
                    <a:pt x="2558" y="1772"/>
                  </a:cubicBezTo>
                  <a:cubicBezTo>
                    <a:pt x="2604" y="1749"/>
                    <a:pt x="2642" y="1704"/>
                    <a:pt x="2695" y="1711"/>
                  </a:cubicBezTo>
                  <a:cubicBezTo>
                    <a:pt x="2726" y="1711"/>
                    <a:pt x="2718" y="1749"/>
                    <a:pt x="2733" y="1772"/>
                  </a:cubicBezTo>
                  <a:lnTo>
                    <a:pt x="2733" y="1772"/>
                  </a:lnTo>
                  <a:cubicBezTo>
                    <a:pt x="2703" y="1864"/>
                    <a:pt x="2657" y="1963"/>
                    <a:pt x="2596" y="2040"/>
                  </a:cubicBezTo>
                  <a:cubicBezTo>
                    <a:pt x="2604" y="2070"/>
                    <a:pt x="2550" y="2170"/>
                    <a:pt x="2520" y="2177"/>
                  </a:cubicBezTo>
                  <a:cubicBezTo>
                    <a:pt x="2520" y="2177"/>
                    <a:pt x="2520" y="2177"/>
                    <a:pt x="2520" y="2185"/>
                  </a:cubicBezTo>
                  <a:cubicBezTo>
                    <a:pt x="2627" y="2208"/>
                    <a:pt x="2405" y="2552"/>
                    <a:pt x="2382" y="2597"/>
                  </a:cubicBezTo>
                  <a:cubicBezTo>
                    <a:pt x="2329" y="2666"/>
                    <a:pt x="2245" y="2689"/>
                    <a:pt x="2191" y="2750"/>
                  </a:cubicBezTo>
                  <a:cubicBezTo>
                    <a:pt x="2161" y="2781"/>
                    <a:pt x="2153" y="2819"/>
                    <a:pt x="2153" y="2857"/>
                  </a:cubicBezTo>
                  <a:lnTo>
                    <a:pt x="2153" y="2857"/>
                  </a:lnTo>
                  <a:cubicBezTo>
                    <a:pt x="2107" y="2827"/>
                    <a:pt x="2061" y="2788"/>
                    <a:pt x="2008" y="2765"/>
                  </a:cubicBezTo>
                  <a:cubicBezTo>
                    <a:pt x="1955" y="2750"/>
                    <a:pt x="1886" y="2765"/>
                    <a:pt x="1832" y="2742"/>
                  </a:cubicBezTo>
                  <a:cubicBezTo>
                    <a:pt x="1809" y="2727"/>
                    <a:pt x="1794" y="2697"/>
                    <a:pt x="1786" y="2666"/>
                  </a:cubicBezTo>
                  <a:cubicBezTo>
                    <a:pt x="1763" y="2628"/>
                    <a:pt x="1748" y="2590"/>
                    <a:pt x="1748" y="2544"/>
                  </a:cubicBezTo>
                  <a:cubicBezTo>
                    <a:pt x="1748" y="2513"/>
                    <a:pt x="1771" y="2483"/>
                    <a:pt x="1771" y="2452"/>
                  </a:cubicBezTo>
                  <a:cubicBezTo>
                    <a:pt x="1771" y="2445"/>
                    <a:pt x="1741" y="2460"/>
                    <a:pt x="1741" y="2445"/>
                  </a:cubicBezTo>
                  <a:cubicBezTo>
                    <a:pt x="1725" y="2429"/>
                    <a:pt x="1733" y="2399"/>
                    <a:pt x="1725" y="2383"/>
                  </a:cubicBezTo>
                  <a:cubicBezTo>
                    <a:pt x="1718" y="2368"/>
                    <a:pt x="1687" y="2360"/>
                    <a:pt x="1680" y="2345"/>
                  </a:cubicBezTo>
                  <a:cubicBezTo>
                    <a:pt x="1657" y="2322"/>
                    <a:pt x="1657" y="2277"/>
                    <a:pt x="1626" y="2254"/>
                  </a:cubicBezTo>
                  <a:cubicBezTo>
                    <a:pt x="1603" y="2238"/>
                    <a:pt x="1572" y="2261"/>
                    <a:pt x="1557" y="2254"/>
                  </a:cubicBezTo>
                  <a:cubicBezTo>
                    <a:pt x="1534" y="2246"/>
                    <a:pt x="1527" y="2216"/>
                    <a:pt x="1504" y="2208"/>
                  </a:cubicBezTo>
                  <a:cubicBezTo>
                    <a:pt x="1481" y="2193"/>
                    <a:pt x="1450" y="2185"/>
                    <a:pt x="1420" y="2185"/>
                  </a:cubicBezTo>
                  <a:cubicBezTo>
                    <a:pt x="1397" y="2185"/>
                    <a:pt x="1382" y="2200"/>
                    <a:pt x="1359" y="2208"/>
                  </a:cubicBezTo>
                  <a:cubicBezTo>
                    <a:pt x="1298" y="2216"/>
                    <a:pt x="1229" y="2223"/>
                    <a:pt x="1168" y="2238"/>
                  </a:cubicBezTo>
                  <a:cubicBezTo>
                    <a:pt x="1152" y="2238"/>
                    <a:pt x="1137" y="2246"/>
                    <a:pt x="1122" y="2261"/>
                  </a:cubicBezTo>
                  <a:cubicBezTo>
                    <a:pt x="1107" y="2284"/>
                    <a:pt x="1099" y="2307"/>
                    <a:pt x="1091" y="2330"/>
                  </a:cubicBezTo>
                  <a:cubicBezTo>
                    <a:pt x="1084" y="2360"/>
                    <a:pt x="1091" y="2399"/>
                    <a:pt x="1076" y="2437"/>
                  </a:cubicBezTo>
                  <a:cubicBezTo>
                    <a:pt x="1068" y="2445"/>
                    <a:pt x="1053" y="2460"/>
                    <a:pt x="1046" y="2452"/>
                  </a:cubicBezTo>
                  <a:cubicBezTo>
                    <a:pt x="1023" y="2445"/>
                    <a:pt x="1023" y="2414"/>
                    <a:pt x="1007" y="2399"/>
                  </a:cubicBezTo>
                  <a:cubicBezTo>
                    <a:pt x="984" y="2391"/>
                    <a:pt x="961" y="2399"/>
                    <a:pt x="946" y="2399"/>
                  </a:cubicBezTo>
                  <a:cubicBezTo>
                    <a:pt x="909" y="2391"/>
                    <a:pt x="878" y="2376"/>
                    <a:pt x="840" y="2360"/>
                  </a:cubicBezTo>
                  <a:cubicBezTo>
                    <a:pt x="825" y="2360"/>
                    <a:pt x="802" y="2330"/>
                    <a:pt x="795" y="2345"/>
                  </a:cubicBezTo>
                  <a:cubicBezTo>
                    <a:pt x="779" y="2353"/>
                    <a:pt x="810" y="2383"/>
                    <a:pt x="802" y="2399"/>
                  </a:cubicBezTo>
                  <a:cubicBezTo>
                    <a:pt x="779" y="2429"/>
                    <a:pt x="733" y="2422"/>
                    <a:pt x="703" y="2437"/>
                  </a:cubicBezTo>
                  <a:cubicBezTo>
                    <a:pt x="687" y="2452"/>
                    <a:pt x="672" y="2475"/>
                    <a:pt x="657" y="2498"/>
                  </a:cubicBezTo>
                  <a:lnTo>
                    <a:pt x="657" y="2498"/>
                  </a:lnTo>
                  <a:cubicBezTo>
                    <a:pt x="626" y="2483"/>
                    <a:pt x="596" y="2460"/>
                    <a:pt x="565" y="2460"/>
                  </a:cubicBezTo>
                  <a:cubicBezTo>
                    <a:pt x="542" y="2460"/>
                    <a:pt x="535" y="2490"/>
                    <a:pt x="520" y="2490"/>
                  </a:cubicBezTo>
                  <a:cubicBezTo>
                    <a:pt x="481" y="2490"/>
                    <a:pt x="451" y="2452"/>
                    <a:pt x="420" y="2452"/>
                  </a:cubicBezTo>
                  <a:cubicBezTo>
                    <a:pt x="405" y="2445"/>
                    <a:pt x="390" y="2460"/>
                    <a:pt x="374" y="2460"/>
                  </a:cubicBezTo>
                  <a:cubicBezTo>
                    <a:pt x="367" y="2460"/>
                    <a:pt x="374" y="2452"/>
                    <a:pt x="374" y="2445"/>
                  </a:cubicBezTo>
                  <a:cubicBezTo>
                    <a:pt x="374" y="2437"/>
                    <a:pt x="382" y="2429"/>
                    <a:pt x="374" y="2422"/>
                  </a:cubicBezTo>
                  <a:cubicBezTo>
                    <a:pt x="374" y="2391"/>
                    <a:pt x="374" y="2353"/>
                    <a:pt x="344" y="2338"/>
                  </a:cubicBezTo>
                  <a:cubicBezTo>
                    <a:pt x="321" y="2322"/>
                    <a:pt x="290" y="2345"/>
                    <a:pt x="260" y="2345"/>
                  </a:cubicBezTo>
                  <a:cubicBezTo>
                    <a:pt x="245" y="2345"/>
                    <a:pt x="229" y="2322"/>
                    <a:pt x="214" y="2330"/>
                  </a:cubicBezTo>
                  <a:cubicBezTo>
                    <a:pt x="199" y="2338"/>
                    <a:pt x="206" y="2368"/>
                    <a:pt x="191" y="2376"/>
                  </a:cubicBezTo>
                  <a:cubicBezTo>
                    <a:pt x="176" y="2383"/>
                    <a:pt x="153" y="2383"/>
                    <a:pt x="138" y="2376"/>
                  </a:cubicBezTo>
                  <a:cubicBezTo>
                    <a:pt x="122" y="2360"/>
                    <a:pt x="122" y="2330"/>
                    <a:pt x="107" y="2322"/>
                  </a:cubicBezTo>
                  <a:cubicBezTo>
                    <a:pt x="76" y="2322"/>
                    <a:pt x="61" y="2360"/>
                    <a:pt x="38" y="2360"/>
                  </a:cubicBezTo>
                  <a:cubicBezTo>
                    <a:pt x="23" y="2360"/>
                    <a:pt x="15" y="2338"/>
                    <a:pt x="0" y="2330"/>
                  </a:cubicBezTo>
                  <a:lnTo>
                    <a:pt x="0" y="2330"/>
                  </a:lnTo>
                  <a:cubicBezTo>
                    <a:pt x="23" y="2284"/>
                    <a:pt x="53" y="2254"/>
                    <a:pt x="69" y="2208"/>
                  </a:cubicBezTo>
                  <a:cubicBezTo>
                    <a:pt x="84" y="2170"/>
                    <a:pt x="84" y="2124"/>
                    <a:pt x="92" y="2085"/>
                  </a:cubicBezTo>
                  <a:cubicBezTo>
                    <a:pt x="92" y="2070"/>
                    <a:pt x="84" y="2055"/>
                    <a:pt x="84" y="2040"/>
                  </a:cubicBezTo>
                  <a:cubicBezTo>
                    <a:pt x="92" y="2024"/>
                    <a:pt x="107" y="2009"/>
                    <a:pt x="99" y="2002"/>
                  </a:cubicBezTo>
                  <a:cubicBezTo>
                    <a:pt x="99" y="1979"/>
                    <a:pt x="69" y="1956"/>
                    <a:pt x="84" y="1933"/>
                  </a:cubicBezTo>
                  <a:cubicBezTo>
                    <a:pt x="92" y="1910"/>
                    <a:pt x="130" y="1910"/>
                    <a:pt x="153" y="1902"/>
                  </a:cubicBezTo>
                  <a:cubicBezTo>
                    <a:pt x="160" y="1895"/>
                    <a:pt x="168" y="1887"/>
                    <a:pt x="176" y="1879"/>
                  </a:cubicBezTo>
                  <a:lnTo>
                    <a:pt x="176" y="1879"/>
                  </a:lnTo>
                  <a:cubicBezTo>
                    <a:pt x="214" y="1872"/>
                    <a:pt x="245" y="1849"/>
                    <a:pt x="283" y="1849"/>
                  </a:cubicBezTo>
                  <a:cubicBezTo>
                    <a:pt x="290" y="1849"/>
                    <a:pt x="298" y="1864"/>
                    <a:pt x="306" y="1864"/>
                  </a:cubicBezTo>
                  <a:cubicBezTo>
                    <a:pt x="359" y="1856"/>
                    <a:pt x="397" y="1826"/>
                    <a:pt x="443" y="1818"/>
                  </a:cubicBezTo>
                  <a:cubicBezTo>
                    <a:pt x="458" y="1818"/>
                    <a:pt x="458" y="1841"/>
                    <a:pt x="474" y="1841"/>
                  </a:cubicBezTo>
                  <a:cubicBezTo>
                    <a:pt x="512" y="1849"/>
                    <a:pt x="550" y="1841"/>
                    <a:pt x="588" y="1833"/>
                  </a:cubicBezTo>
                  <a:cubicBezTo>
                    <a:pt x="619" y="1826"/>
                    <a:pt x="649" y="1795"/>
                    <a:pt x="687" y="1788"/>
                  </a:cubicBezTo>
                  <a:cubicBezTo>
                    <a:pt x="710" y="1780"/>
                    <a:pt x="741" y="1795"/>
                    <a:pt x="764" y="1788"/>
                  </a:cubicBezTo>
                  <a:cubicBezTo>
                    <a:pt x="787" y="1780"/>
                    <a:pt x="817" y="1765"/>
                    <a:pt x="825" y="1742"/>
                  </a:cubicBezTo>
                  <a:cubicBezTo>
                    <a:pt x="840" y="1704"/>
                    <a:pt x="810" y="1666"/>
                    <a:pt x="802" y="1627"/>
                  </a:cubicBezTo>
                  <a:cubicBezTo>
                    <a:pt x="802" y="1604"/>
                    <a:pt x="779" y="1574"/>
                    <a:pt x="795" y="1558"/>
                  </a:cubicBezTo>
                  <a:cubicBezTo>
                    <a:pt x="840" y="1528"/>
                    <a:pt x="909" y="1543"/>
                    <a:pt x="946" y="1497"/>
                  </a:cubicBezTo>
                  <a:cubicBezTo>
                    <a:pt x="992" y="1452"/>
                    <a:pt x="961" y="1368"/>
                    <a:pt x="1007" y="1322"/>
                  </a:cubicBezTo>
                  <a:cubicBezTo>
                    <a:pt x="1053" y="1276"/>
                    <a:pt x="1130" y="1268"/>
                    <a:pt x="1191" y="1268"/>
                  </a:cubicBezTo>
                  <a:cubicBezTo>
                    <a:pt x="1229" y="1261"/>
                    <a:pt x="1267" y="1314"/>
                    <a:pt x="1298" y="1306"/>
                  </a:cubicBezTo>
                  <a:cubicBezTo>
                    <a:pt x="1336" y="1299"/>
                    <a:pt x="1351" y="1253"/>
                    <a:pt x="1374" y="1222"/>
                  </a:cubicBezTo>
                  <a:cubicBezTo>
                    <a:pt x="1374" y="1222"/>
                    <a:pt x="1374" y="1154"/>
                    <a:pt x="1374" y="1138"/>
                  </a:cubicBezTo>
                  <a:cubicBezTo>
                    <a:pt x="1374" y="1123"/>
                    <a:pt x="1374" y="1024"/>
                    <a:pt x="1374" y="1024"/>
                  </a:cubicBezTo>
                  <a:cubicBezTo>
                    <a:pt x="1382" y="1001"/>
                    <a:pt x="1412" y="986"/>
                    <a:pt x="1405" y="970"/>
                  </a:cubicBezTo>
                  <a:cubicBezTo>
                    <a:pt x="1382" y="932"/>
                    <a:pt x="1298" y="932"/>
                    <a:pt x="1298" y="886"/>
                  </a:cubicBezTo>
                  <a:cubicBezTo>
                    <a:pt x="1290" y="841"/>
                    <a:pt x="1389" y="833"/>
                    <a:pt x="1397" y="787"/>
                  </a:cubicBezTo>
                  <a:cubicBezTo>
                    <a:pt x="1397" y="757"/>
                    <a:pt x="1313" y="780"/>
                    <a:pt x="1305" y="749"/>
                  </a:cubicBezTo>
                  <a:cubicBezTo>
                    <a:pt x="1298" y="711"/>
                    <a:pt x="1336" y="672"/>
                    <a:pt x="1366" y="642"/>
                  </a:cubicBezTo>
                  <a:cubicBezTo>
                    <a:pt x="1389" y="627"/>
                    <a:pt x="1427" y="649"/>
                    <a:pt x="1450" y="634"/>
                  </a:cubicBezTo>
                  <a:cubicBezTo>
                    <a:pt x="1481" y="611"/>
                    <a:pt x="1481" y="558"/>
                    <a:pt x="1511" y="535"/>
                  </a:cubicBezTo>
                  <a:cubicBezTo>
                    <a:pt x="1534" y="520"/>
                    <a:pt x="1565" y="505"/>
                    <a:pt x="1588" y="512"/>
                  </a:cubicBezTo>
                  <a:cubicBezTo>
                    <a:pt x="1618" y="527"/>
                    <a:pt x="1618" y="573"/>
                    <a:pt x="1649" y="588"/>
                  </a:cubicBezTo>
                  <a:cubicBezTo>
                    <a:pt x="1664" y="596"/>
                    <a:pt x="1664" y="558"/>
                    <a:pt x="1672" y="558"/>
                  </a:cubicBezTo>
                  <a:cubicBezTo>
                    <a:pt x="1710" y="558"/>
                    <a:pt x="1733" y="604"/>
                    <a:pt x="1763" y="604"/>
                  </a:cubicBezTo>
                  <a:cubicBezTo>
                    <a:pt x="1794" y="604"/>
                    <a:pt x="1809" y="566"/>
                    <a:pt x="1832" y="550"/>
                  </a:cubicBezTo>
                  <a:cubicBezTo>
                    <a:pt x="1840" y="543"/>
                    <a:pt x="1863" y="535"/>
                    <a:pt x="1863" y="520"/>
                  </a:cubicBezTo>
                  <a:cubicBezTo>
                    <a:pt x="1863" y="505"/>
                    <a:pt x="1840" y="497"/>
                    <a:pt x="1824" y="497"/>
                  </a:cubicBezTo>
                  <a:cubicBezTo>
                    <a:pt x="1809" y="489"/>
                    <a:pt x="1786" y="512"/>
                    <a:pt x="1771" y="505"/>
                  </a:cubicBezTo>
                  <a:cubicBezTo>
                    <a:pt x="1748" y="497"/>
                    <a:pt x="1718" y="489"/>
                    <a:pt x="1702" y="466"/>
                  </a:cubicBezTo>
                  <a:cubicBezTo>
                    <a:pt x="1687" y="436"/>
                    <a:pt x="1725" y="405"/>
                    <a:pt x="1710" y="374"/>
                  </a:cubicBezTo>
                  <a:cubicBezTo>
                    <a:pt x="1687" y="336"/>
                    <a:pt x="1626" y="336"/>
                    <a:pt x="1618" y="298"/>
                  </a:cubicBezTo>
                  <a:cubicBezTo>
                    <a:pt x="1603" y="245"/>
                    <a:pt x="1649" y="199"/>
                    <a:pt x="1657" y="153"/>
                  </a:cubicBezTo>
                  <a:cubicBezTo>
                    <a:pt x="1657" y="107"/>
                    <a:pt x="1649" y="115"/>
                    <a:pt x="1641" y="69"/>
                  </a:cubicBezTo>
                  <a:lnTo>
                    <a:pt x="1641" y="69"/>
                  </a:lnTo>
                  <a:cubicBezTo>
                    <a:pt x="1664" y="77"/>
                    <a:pt x="1687" y="77"/>
                    <a:pt x="1702" y="77"/>
                  </a:cubicBezTo>
                  <a:cubicBezTo>
                    <a:pt x="1817" y="54"/>
                    <a:pt x="2321" y="214"/>
                    <a:pt x="2367" y="38"/>
                  </a:cubicBezTo>
                  <a:lnTo>
                    <a:pt x="2367" y="38"/>
                  </a:lnTo>
                  <a:cubicBezTo>
                    <a:pt x="2405" y="38"/>
                    <a:pt x="2451" y="92"/>
                    <a:pt x="2497" y="92"/>
                  </a:cubicBezTo>
                  <a:cubicBezTo>
                    <a:pt x="2558" y="100"/>
                    <a:pt x="2604" y="92"/>
                    <a:pt x="2642" y="38"/>
                  </a:cubicBezTo>
                  <a:cubicBezTo>
                    <a:pt x="2672" y="0"/>
                    <a:pt x="2672" y="0"/>
                    <a:pt x="2672" y="0"/>
                  </a:cubicBezTo>
                  <a:cubicBezTo>
                    <a:pt x="2711" y="0"/>
                    <a:pt x="2756" y="61"/>
                    <a:pt x="2802" y="77"/>
                  </a:cubicBezTo>
                  <a:cubicBezTo>
                    <a:pt x="2863" y="92"/>
                    <a:pt x="2902" y="107"/>
                    <a:pt x="2970" y="107"/>
                  </a:cubicBezTo>
                  <a:cubicBezTo>
                    <a:pt x="2970" y="107"/>
                    <a:pt x="2970" y="107"/>
                    <a:pt x="2970" y="115"/>
                  </a:cubicBezTo>
                  <a:cubicBezTo>
                    <a:pt x="2993" y="168"/>
                    <a:pt x="2993" y="168"/>
                    <a:pt x="2993" y="168"/>
                  </a:cubicBezTo>
                  <a:cubicBezTo>
                    <a:pt x="3008" y="214"/>
                    <a:pt x="3070" y="268"/>
                    <a:pt x="3116" y="283"/>
                  </a:cubicBezTo>
                  <a:cubicBezTo>
                    <a:pt x="3116" y="367"/>
                    <a:pt x="3123" y="382"/>
                    <a:pt x="3146" y="466"/>
                  </a:cubicBezTo>
                  <a:cubicBezTo>
                    <a:pt x="3169" y="535"/>
                    <a:pt x="3161" y="604"/>
                    <a:pt x="3177" y="672"/>
                  </a:cubicBezTo>
                  <a:cubicBezTo>
                    <a:pt x="3222" y="680"/>
                    <a:pt x="3138" y="818"/>
                    <a:pt x="3131" y="848"/>
                  </a:cubicBezTo>
                  <a:cubicBezTo>
                    <a:pt x="3116" y="871"/>
                    <a:pt x="3085" y="879"/>
                    <a:pt x="3062" y="902"/>
                  </a:cubicBezTo>
                  <a:cubicBezTo>
                    <a:pt x="3039" y="932"/>
                    <a:pt x="3062" y="970"/>
                    <a:pt x="3008" y="993"/>
                  </a:cubicBezTo>
                  <a:cubicBezTo>
                    <a:pt x="3001" y="1016"/>
                    <a:pt x="2940" y="1077"/>
                    <a:pt x="2924" y="1100"/>
                  </a:cubicBezTo>
                  <a:cubicBezTo>
                    <a:pt x="2863" y="1184"/>
                    <a:pt x="2802" y="1291"/>
                    <a:pt x="2756" y="1398"/>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42" name="Freeform 194"/>
            <p:cNvSpPr>
              <a:spLocks noChangeArrowheads="1"/>
            </p:cNvSpPr>
            <p:nvPr/>
          </p:nvSpPr>
          <p:spPr bwMode="auto">
            <a:xfrm>
              <a:off x="4119295" y="1876425"/>
              <a:ext cx="2136636" cy="2298700"/>
            </a:xfrm>
            <a:custGeom>
              <a:avLst/>
              <a:gdLst>
                <a:gd name="T0" fmla="*/ 1039 w 5935"/>
                <a:gd name="T1" fmla="*/ 5240 h 6387"/>
                <a:gd name="T2" fmla="*/ 840 w 5935"/>
                <a:gd name="T3" fmla="*/ 5401 h 6387"/>
                <a:gd name="T4" fmla="*/ 817 w 5935"/>
                <a:gd name="T5" fmla="*/ 4835 h 6387"/>
                <a:gd name="T6" fmla="*/ 321 w 5935"/>
                <a:gd name="T7" fmla="*/ 4767 h 6387"/>
                <a:gd name="T8" fmla="*/ 306 w 5935"/>
                <a:gd name="T9" fmla="*/ 4782 h 6387"/>
                <a:gd name="T10" fmla="*/ 1046 w 5935"/>
                <a:gd name="T11" fmla="*/ 3919 h 6387"/>
                <a:gd name="T12" fmla="*/ 710 w 5935"/>
                <a:gd name="T13" fmla="*/ 2910 h 6387"/>
                <a:gd name="T14" fmla="*/ 535 w 5935"/>
                <a:gd name="T15" fmla="*/ 3506 h 6387"/>
                <a:gd name="T16" fmla="*/ 244 w 5935"/>
                <a:gd name="T17" fmla="*/ 3483 h 6387"/>
                <a:gd name="T18" fmla="*/ 374 w 5935"/>
                <a:gd name="T19" fmla="*/ 3926 h 6387"/>
                <a:gd name="T20" fmla="*/ 794 w 5935"/>
                <a:gd name="T21" fmla="*/ 4392 h 6387"/>
                <a:gd name="T22" fmla="*/ 1482 w 5935"/>
                <a:gd name="T23" fmla="*/ 4430 h 6387"/>
                <a:gd name="T24" fmla="*/ 1772 w 5935"/>
                <a:gd name="T25" fmla="*/ 4194 h 6387"/>
                <a:gd name="T26" fmla="*/ 1260 w 5935"/>
                <a:gd name="T27" fmla="*/ 4094 h 6387"/>
                <a:gd name="T28" fmla="*/ 1268 w 5935"/>
                <a:gd name="T29" fmla="*/ 3552 h 6387"/>
                <a:gd name="T30" fmla="*/ 1115 w 5935"/>
                <a:gd name="T31" fmla="*/ 3743 h 6387"/>
                <a:gd name="T32" fmla="*/ 1268 w 5935"/>
                <a:gd name="T33" fmla="*/ 3308 h 6387"/>
                <a:gd name="T34" fmla="*/ 1253 w 5935"/>
                <a:gd name="T35" fmla="*/ 3399 h 6387"/>
                <a:gd name="T36" fmla="*/ 932 w 5935"/>
                <a:gd name="T37" fmla="*/ 4538 h 6387"/>
                <a:gd name="T38" fmla="*/ 4270 w 5935"/>
                <a:gd name="T39" fmla="*/ 3231 h 6387"/>
                <a:gd name="T40" fmla="*/ 4231 w 5935"/>
                <a:gd name="T41" fmla="*/ 3269 h 6387"/>
                <a:gd name="T42" fmla="*/ 3842 w 5935"/>
                <a:gd name="T43" fmla="*/ 3079 h 6387"/>
                <a:gd name="T44" fmla="*/ 4438 w 5935"/>
                <a:gd name="T45" fmla="*/ 2941 h 6387"/>
                <a:gd name="T46" fmla="*/ 3995 w 5935"/>
                <a:gd name="T47" fmla="*/ 2429 h 6387"/>
                <a:gd name="T48" fmla="*/ 4644 w 5935"/>
                <a:gd name="T49" fmla="*/ 1933 h 6387"/>
                <a:gd name="T50" fmla="*/ 5674 w 5935"/>
                <a:gd name="T51" fmla="*/ 1024 h 6387"/>
                <a:gd name="T52" fmla="*/ 5622 w 5935"/>
                <a:gd name="T53" fmla="*/ 54 h 6387"/>
                <a:gd name="T54" fmla="*/ 4682 w 5935"/>
                <a:gd name="T55" fmla="*/ 313 h 6387"/>
                <a:gd name="T56" fmla="*/ 3712 w 5935"/>
                <a:gd name="T57" fmla="*/ 367 h 6387"/>
                <a:gd name="T58" fmla="*/ 3101 w 5935"/>
                <a:gd name="T59" fmla="*/ 451 h 6387"/>
                <a:gd name="T60" fmla="*/ 2704 w 5935"/>
                <a:gd name="T61" fmla="*/ 619 h 6387"/>
                <a:gd name="T62" fmla="*/ 2696 w 5935"/>
                <a:gd name="T63" fmla="*/ 1253 h 6387"/>
                <a:gd name="T64" fmla="*/ 2368 w 5935"/>
                <a:gd name="T65" fmla="*/ 1650 h 6387"/>
                <a:gd name="T66" fmla="*/ 2475 w 5935"/>
                <a:gd name="T67" fmla="*/ 2246 h 6387"/>
                <a:gd name="T68" fmla="*/ 2436 w 5935"/>
                <a:gd name="T69" fmla="*/ 2468 h 6387"/>
                <a:gd name="T70" fmla="*/ 1871 w 5935"/>
                <a:gd name="T71" fmla="*/ 2674 h 6387"/>
                <a:gd name="T72" fmla="*/ 1535 w 5935"/>
                <a:gd name="T73" fmla="*/ 3025 h 6387"/>
                <a:gd name="T74" fmla="*/ 1772 w 5935"/>
                <a:gd name="T75" fmla="*/ 3384 h 6387"/>
                <a:gd name="T76" fmla="*/ 1467 w 5935"/>
                <a:gd name="T77" fmla="*/ 3667 h 6387"/>
                <a:gd name="T78" fmla="*/ 1978 w 5935"/>
                <a:gd name="T79" fmla="*/ 3911 h 6387"/>
                <a:gd name="T80" fmla="*/ 1803 w 5935"/>
                <a:gd name="T81" fmla="*/ 4232 h 6387"/>
                <a:gd name="T82" fmla="*/ 1688 w 5935"/>
                <a:gd name="T83" fmla="*/ 4835 h 6387"/>
                <a:gd name="T84" fmla="*/ 1421 w 5935"/>
                <a:gd name="T85" fmla="*/ 5301 h 6387"/>
                <a:gd name="T86" fmla="*/ 1062 w 5935"/>
                <a:gd name="T87" fmla="*/ 5630 h 6387"/>
                <a:gd name="T88" fmla="*/ 1444 w 5935"/>
                <a:gd name="T89" fmla="*/ 5912 h 6387"/>
                <a:gd name="T90" fmla="*/ 2253 w 5935"/>
                <a:gd name="T91" fmla="*/ 5889 h 6387"/>
                <a:gd name="T92" fmla="*/ 2482 w 5935"/>
                <a:gd name="T93" fmla="*/ 5805 h 6387"/>
                <a:gd name="T94" fmla="*/ 2482 w 5935"/>
                <a:gd name="T95" fmla="*/ 6111 h 6387"/>
                <a:gd name="T96" fmla="*/ 2673 w 5935"/>
                <a:gd name="T97" fmla="*/ 6218 h 6387"/>
                <a:gd name="T98" fmla="*/ 3124 w 5935"/>
                <a:gd name="T99" fmla="*/ 6187 h 6387"/>
                <a:gd name="T100" fmla="*/ 3261 w 5935"/>
                <a:gd name="T101" fmla="*/ 5989 h 6387"/>
                <a:gd name="T102" fmla="*/ 3544 w 5935"/>
                <a:gd name="T103" fmla="*/ 5637 h 6387"/>
                <a:gd name="T104" fmla="*/ 4041 w 5935"/>
                <a:gd name="T105" fmla="*/ 5408 h 6387"/>
                <a:gd name="T106" fmla="*/ 4407 w 5935"/>
                <a:gd name="T107" fmla="*/ 5294 h 6387"/>
                <a:gd name="T108" fmla="*/ 4659 w 5935"/>
                <a:gd name="T109" fmla="*/ 5187 h 6387"/>
                <a:gd name="T110" fmla="*/ 4858 w 5935"/>
                <a:gd name="T111" fmla="*/ 4774 h 6387"/>
                <a:gd name="T112" fmla="*/ 5347 w 5935"/>
                <a:gd name="T113" fmla="*/ 4377 h 6387"/>
                <a:gd name="T114" fmla="*/ 5301 w 5935"/>
                <a:gd name="T115" fmla="*/ 3697 h 6387"/>
                <a:gd name="T116" fmla="*/ 4904 w 5935"/>
                <a:gd name="T117" fmla="*/ 3399 h 6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35" h="6387">
                  <a:moveTo>
                    <a:pt x="955" y="5294"/>
                  </a:moveTo>
                  <a:lnTo>
                    <a:pt x="955" y="5294"/>
                  </a:lnTo>
                  <a:cubicBezTo>
                    <a:pt x="932" y="5294"/>
                    <a:pt x="901" y="5248"/>
                    <a:pt x="909" y="5225"/>
                  </a:cubicBezTo>
                  <a:cubicBezTo>
                    <a:pt x="917" y="5210"/>
                    <a:pt x="939" y="5202"/>
                    <a:pt x="955" y="5202"/>
                  </a:cubicBezTo>
                  <a:cubicBezTo>
                    <a:pt x="993" y="5202"/>
                    <a:pt x="985" y="5171"/>
                    <a:pt x="993" y="5141"/>
                  </a:cubicBezTo>
                  <a:cubicBezTo>
                    <a:pt x="993" y="5133"/>
                    <a:pt x="993" y="5110"/>
                    <a:pt x="1008" y="5110"/>
                  </a:cubicBezTo>
                  <a:cubicBezTo>
                    <a:pt x="1023" y="5110"/>
                    <a:pt x="1039" y="5103"/>
                    <a:pt x="1046" y="5103"/>
                  </a:cubicBezTo>
                  <a:cubicBezTo>
                    <a:pt x="1054" y="5141"/>
                    <a:pt x="1054" y="5210"/>
                    <a:pt x="1039" y="5240"/>
                  </a:cubicBezTo>
                  <a:cubicBezTo>
                    <a:pt x="1039" y="5248"/>
                    <a:pt x="1031" y="5255"/>
                    <a:pt x="1031" y="5271"/>
                  </a:cubicBezTo>
                  <a:cubicBezTo>
                    <a:pt x="1031" y="5286"/>
                    <a:pt x="1046" y="5294"/>
                    <a:pt x="1031" y="5301"/>
                  </a:cubicBezTo>
                  <a:cubicBezTo>
                    <a:pt x="1016" y="5317"/>
                    <a:pt x="993" y="5317"/>
                    <a:pt x="970" y="5309"/>
                  </a:cubicBezTo>
                  <a:cubicBezTo>
                    <a:pt x="955" y="5294"/>
                    <a:pt x="955" y="5294"/>
                    <a:pt x="955" y="5294"/>
                  </a:cubicBezTo>
                  <a:close/>
                  <a:moveTo>
                    <a:pt x="886" y="5393"/>
                  </a:moveTo>
                  <a:lnTo>
                    <a:pt x="886" y="5393"/>
                  </a:lnTo>
                  <a:cubicBezTo>
                    <a:pt x="878" y="5401"/>
                    <a:pt x="871" y="5393"/>
                    <a:pt x="863" y="5393"/>
                  </a:cubicBezTo>
                  <a:cubicBezTo>
                    <a:pt x="856" y="5393"/>
                    <a:pt x="848" y="5401"/>
                    <a:pt x="840" y="5401"/>
                  </a:cubicBezTo>
                  <a:cubicBezTo>
                    <a:pt x="833" y="5408"/>
                    <a:pt x="840" y="5431"/>
                    <a:pt x="848" y="5439"/>
                  </a:cubicBezTo>
                  <a:cubicBezTo>
                    <a:pt x="863" y="5439"/>
                    <a:pt x="863" y="5439"/>
                    <a:pt x="878" y="5439"/>
                  </a:cubicBezTo>
                  <a:cubicBezTo>
                    <a:pt x="894" y="5439"/>
                    <a:pt x="901" y="5416"/>
                    <a:pt x="909" y="5408"/>
                  </a:cubicBezTo>
                  <a:cubicBezTo>
                    <a:pt x="886" y="5393"/>
                    <a:pt x="886" y="5393"/>
                    <a:pt x="886" y="5393"/>
                  </a:cubicBezTo>
                  <a:close/>
                  <a:moveTo>
                    <a:pt x="550" y="4904"/>
                  </a:moveTo>
                  <a:lnTo>
                    <a:pt x="550" y="4904"/>
                  </a:lnTo>
                  <a:cubicBezTo>
                    <a:pt x="603" y="4889"/>
                    <a:pt x="672" y="4751"/>
                    <a:pt x="733" y="4782"/>
                  </a:cubicBezTo>
                  <a:cubicBezTo>
                    <a:pt x="764" y="4790"/>
                    <a:pt x="802" y="4813"/>
                    <a:pt x="817" y="4835"/>
                  </a:cubicBezTo>
                  <a:cubicBezTo>
                    <a:pt x="871" y="4889"/>
                    <a:pt x="817" y="4858"/>
                    <a:pt x="817" y="4904"/>
                  </a:cubicBezTo>
                  <a:cubicBezTo>
                    <a:pt x="886" y="4919"/>
                    <a:pt x="878" y="4942"/>
                    <a:pt x="863" y="5003"/>
                  </a:cubicBezTo>
                  <a:cubicBezTo>
                    <a:pt x="848" y="5049"/>
                    <a:pt x="825" y="5057"/>
                    <a:pt x="802" y="5095"/>
                  </a:cubicBezTo>
                  <a:cubicBezTo>
                    <a:pt x="779" y="5126"/>
                    <a:pt x="779" y="5156"/>
                    <a:pt x="725" y="5133"/>
                  </a:cubicBezTo>
                  <a:cubicBezTo>
                    <a:pt x="680" y="5110"/>
                    <a:pt x="672" y="5034"/>
                    <a:pt x="634" y="5011"/>
                  </a:cubicBezTo>
                  <a:cubicBezTo>
                    <a:pt x="611" y="4988"/>
                    <a:pt x="558" y="4950"/>
                    <a:pt x="535" y="4927"/>
                  </a:cubicBezTo>
                  <a:cubicBezTo>
                    <a:pt x="550" y="4904"/>
                    <a:pt x="550" y="4904"/>
                    <a:pt x="550" y="4904"/>
                  </a:cubicBezTo>
                  <a:close/>
                  <a:moveTo>
                    <a:pt x="321" y="4767"/>
                  </a:moveTo>
                  <a:lnTo>
                    <a:pt x="321" y="4767"/>
                  </a:lnTo>
                  <a:cubicBezTo>
                    <a:pt x="351" y="4767"/>
                    <a:pt x="389" y="4744"/>
                    <a:pt x="420" y="4744"/>
                  </a:cubicBezTo>
                  <a:cubicBezTo>
                    <a:pt x="435" y="4744"/>
                    <a:pt x="451" y="4744"/>
                    <a:pt x="458" y="4744"/>
                  </a:cubicBezTo>
                  <a:cubicBezTo>
                    <a:pt x="473" y="4751"/>
                    <a:pt x="512" y="4774"/>
                    <a:pt x="466" y="4774"/>
                  </a:cubicBezTo>
                  <a:cubicBezTo>
                    <a:pt x="451" y="4774"/>
                    <a:pt x="428" y="4774"/>
                    <a:pt x="412" y="4774"/>
                  </a:cubicBezTo>
                  <a:cubicBezTo>
                    <a:pt x="389" y="4782"/>
                    <a:pt x="374" y="4805"/>
                    <a:pt x="359" y="4813"/>
                  </a:cubicBezTo>
                  <a:cubicBezTo>
                    <a:pt x="351" y="4813"/>
                    <a:pt x="336" y="4820"/>
                    <a:pt x="321" y="4820"/>
                  </a:cubicBezTo>
                  <a:cubicBezTo>
                    <a:pt x="306" y="4820"/>
                    <a:pt x="306" y="4797"/>
                    <a:pt x="306" y="4782"/>
                  </a:cubicBezTo>
                  <a:cubicBezTo>
                    <a:pt x="321" y="4767"/>
                    <a:pt x="321" y="4767"/>
                    <a:pt x="321" y="4767"/>
                  </a:cubicBezTo>
                  <a:close/>
                  <a:moveTo>
                    <a:pt x="1291" y="4163"/>
                  </a:moveTo>
                  <a:lnTo>
                    <a:pt x="1291" y="4163"/>
                  </a:lnTo>
                  <a:cubicBezTo>
                    <a:pt x="1268" y="4148"/>
                    <a:pt x="1268" y="4148"/>
                    <a:pt x="1268" y="4148"/>
                  </a:cubicBezTo>
                  <a:cubicBezTo>
                    <a:pt x="1237" y="4140"/>
                    <a:pt x="1230" y="4125"/>
                    <a:pt x="1207" y="4125"/>
                  </a:cubicBezTo>
                  <a:cubicBezTo>
                    <a:pt x="1184" y="4125"/>
                    <a:pt x="1169" y="4148"/>
                    <a:pt x="1153" y="4148"/>
                  </a:cubicBezTo>
                  <a:cubicBezTo>
                    <a:pt x="1153" y="4110"/>
                    <a:pt x="1184" y="4010"/>
                    <a:pt x="1108" y="4026"/>
                  </a:cubicBezTo>
                  <a:cubicBezTo>
                    <a:pt x="1023" y="4041"/>
                    <a:pt x="1100" y="3965"/>
                    <a:pt x="1046" y="3919"/>
                  </a:cubicBezTo>
                  <a:cubicBezTo>
                    <a:pt x="1008" y="3873"/>
                    <a:pt x="1039" y="3850"/>
                    <a:pt x="1039" y="3804"/>
                  </a:cubicBezTo>
                  <a:cubicBezTo>
                    <a:pt x="1039" y="3758"/>
                    <a:pt x="939" y="3751"/>
                    <a:pt x="978" y="3728"/>
                  </a:cubicBezTo>
                  <a:cubicBezTo>
                    <a:pt x="1008" y="3713"/>
                    <a:pt x="1008" y="3705"/>
                    <a:pt x="1008" y="3674"/>
                  </a:cubicBezTo>
                  <a:cubicBezTo>
                    <a:pt x="1008" y="3514"/>
                    <a:pt x="1054" y="3254"/>
                    <a:pt x="955" y="3117"/>
                  </a:cubicBezTo>
                  <a:cubicBezTo>
                    <a:pt x="932" y="3079"/>
                    <a:pt x="878" y="3124"/>
                    <a:pt x="878" y="3071"/>
                  </a:cubicBezTo>
                  <a:cubicBezTo>
                    <a:pt x="878" y="2987"/>
                    <a:pt x="794" y="2964"/>
                    <a:pt x="787" y="2895"/>
                  </a:cubicBezTo>
                  <a:cubicBezTo>
                    <a:pt x="787" y="2865"/>
                    <a:pt x="733" y="2910"/>
                    <a:pt x="710" y="2910"/>
                  </a:cubicBezTo>
                  <a:lnTo>
                    <a:pt x="710" y="2910"/>
                  </a:lnTo>
                  <a:cubicBezTo>
                    <a:pt x="710" y="3002"/>
                    <a:pt x="672" y="3033"/>
                    <a:pt x="581" y="3056"/>
                  </a:cubicBezTo>
                  <a:cubicBezTo>
                    <a:pt x="581" y="3079"/>
                    <a:pt x="596" y="3102"/>
                    <a:pt x="603" y="3117"/>
                  </a:cubicBezTo>
                  <a:cubicBezTo>
                    <a:pt x="611" y="3147"/>
                    <a:pt x="611" y="3216"/>
                    <a:pt x="619" y="3231"/>
                  </a:cubicBezTo>
                  <a:cubicBezTo>
                    <a:pt x="642" y="3262"/>
                    <a:pt x="703" y="3246"/>
                    <a:pt x="649" y="3292"/>
                  </a:cubicBezTo>
                  <a:cubicBezTo>
                    <a:pt x="565" y="3361"/>
                    <a:pt x="703" y="3438"/>
                    <a:pt x="718" y="3521"/>
                  </a:cubicBezTo>
                  <a:cubicBezTo>
                    <a:pt x="695" y="3521"/>
                    <a:pt x="603" y="3453"/>
                    <a:pt x="603" y="3422"/>
                  </a:cubicBezTo>
                  <a:cubicBezTo>
                    <a:pt x="596" y="3430"/>
                    <a:pt x="603" y="3483"/>
                    <a:pt x="581" y="3491"/>
                  </a:cubicBezTo>
                  <a:cubicBezTo>
                    <a:pt x="565" y="3499"/>
                    <a:pt x="535" y="3521"/>
                    <a:pt x="535" y="3506"/>
                  </a:cubicBezTo>
                  <a:cubicBezTo>
                    <a:pt x="512" y="3453"/>
                    <a:pt x="473" y="3407"/>
                    <a:pt x="428" y="3377"/>
                  </a:cubicBezTo>
                  <a:cubicBezTo>
                    <a:pt x="351" y="3338"/>
                    <a:pt x="389" y="3331"/>
                    <a:pt x="344" y="3269"/>
                  </a:cubicBezTo>
                  <a:cubicBezTo>
                    <a:pt x="313" y="3224"/>
                    <a:pt x="267" y="3124"/>
                    <a:pt x="244" y="3216"/>
                  </a:cubicBezTo>
                  <a:cubicBezTo>
                    <a:pt x="237" y="3262"/>
                    <a:pt x="199" y="3354"/>
                    <a:pt x="260" y="3354"/>
                  </a:cubicBezTo>
                  <a:cubicBezTo>
                    <a:pt x="290" y="3354"/>
                    <a:pt x="298" y="3407"/>
                    <a:pt x="321" y="3422"/>
                  </a:cubicBezTo>
                  <a:cubicBezTo>
                    <a:pt x="374" y="3468"/>
                    <a:pt x="351" y="3460"/>
                    <a:pt x="351" y="3521"/>
                  </a:cubicBezTo>
                  <a:cubicBezTo>
                    <a:pt x="344" y="3521"/>
                    <a:pt x="313" y="3491"/>
                    <a:pt x="306" y="3483"/>
                  </a:cubicBezTo>
                  <a:cubicBezTo>
                    <a:pt x="283" y="3460"/>
                    <a:pt x="275" y="3483"/>
                    <a:pt x="244" y="3483"/>
                  </a:cubicBezTo>
                  <a:cubicBezTo>
                    <a:pt x="244" y="3567"/>
                    <a:pt x="321" y="3590"/>
                    <a:pt x="260" y="3682"/>
                  </a:cubicBezTo>
                  <a:cubicBezTo>
                    <a:pt x="229" y="3652"/>
                    <a:pt x="69" y="3308"/>
                    <a:pt x="69" y="3537"/>
                  </a:cubicBezTo>
                  <a:cubicBezTo>
                    <a:pt x="69" y="3575"/>
                    <a:pt x="99" y="3613"/>
                    <a:pt x="107" y="3644"/>
                  </a:cubicBezTo>
                  <a:cubicBezTo>
                    <a:pt x="76" y="3644"/>
                    <a:pt x="38" y="3613"/>
                    <a:pt x="8" y="3613"/>
                  </a:cubicBezTo>
                  <a:cubicBezTo>
                    <a:pt x="0" y="3613"/>
                    <a:pt x="0" y="3697"/>
                    <a:pt x="0" y="3720"/>
                  </a:cubicBezTo>
                  <a:cubicBezTo>
                    <a:pt x="61" y="3720"/>
                    <a:pt x="99" y="3667"/>
                    <a:pt x="99" y="3781"/>
                  </a:cubicBezTo>
                  <a:cubicBezTo>
                    <a:pt x="99" y="3850"/>
                    <a:pt x="145" y="3926"/>
                    <a:pt x="229" y="3911"/>
                  </a:cubicBezTo>
                  <a:cubicBezTo>
                    <a:pt x="298" y="3957"/>
                    <a:pt x="367" y="4033"/>
                    <a:pt x="374" y="3926"/>
                  </a:cubicBezTo>
                  <a:cubicBezTo>
                    <a:pt x="374" y="3881"/>
                    <a:pt x="351" y="3781"/>
                    <a:pt x="397" y="3781"/>
                  </a:cubicBezTo>
                  <a:cubicBezTo>
                    <a:pt x="428" y="3781"/>
                    <a:pt x="412" y="3873"/>
                    <a:pt x="451" y="3850"/>
                  </a:cubicBezTo>
                  <a:cubicBezTo>
                    <a:pt x="481" y="3835"/>
                    <a:pt x="489" y="3789"/>
                    <a:pt x="496" y="3865"/>
                  </a:cubicBezTo>
                  <a:cubicBezTo>
                    <a:pt x="504" y="3919"/>
                    <a:pt x="519" y="3965"/>
                    <a:pt x="558" y="3934"/>
                  </a:cubicBezTo>
                  <a:cubicBezTo>
                    <a:pt x="588" y="3919"/>
                    <a:pt x="779" y="4117"/>
                    <a:pt x="657" y="4026"/>
                  </a:cubicBezTo>
                  <a:cubicBezTo>
                    <a:pt x="542" y="3942"/>
                    <a:pt x="443" y="4041"/>
                    <a:pt x="535" y="4163"/>
                  </a:cubicBezTo>
                  <a:cubicBezTo>
                    <a:pt x="642" y="4324"/>
                    <a:pt x="642" y="4324"/>
                    <a:pt x="642" y="4324"/>
                  </a:cubicBezTo>
                  <a:cubicBezTo>
                    <a:pt x="710" y="4415"/>
                    <a:pt x="802" y="4362"/>
                    <a:pt x="794" y="4392"/>
                  </a:cubicBezTo>
                  <a:cubicBezTo>
                    <a:pt x="794" y="4408"/>
                    <a:pt x="733" y="4515"/>
                    <a:pt x="771" y="4484"/>
                  </a:cubicBezTo>
                  <a:cubicBezTo>
                    <a:pt x="802" y="4461"/>
                    <a:pt x="848" y="4453"/>
                    <a:pt x="878" y="4438"/>
                  </a:cubicBezTo>
                  <a:cubicBezTo>
                    <a:pt x="932" y="4408"/>
                    <a:pt x="962" y="4446"/>
                    <a:pt x="1008" y="4423"/>
                  </a:cubicBezTo>
                  <a:cubicBezTo>
                    <a:pt x="1023" y="4415"/>
                    <a:pt x="1039" y="4346"/>
                    <a:pt x="1069" y="4423"/>
                  </a:cubicBezTo>
                  <a:cubicBezTo>
                    <a:pt x="1077" y="4461"/>
                    <a:pt x="1062" y="4599"/>
                    <a:pt x="1115" y="4583"/>
                  </a:cubicBezTo>
                  <a:cubicBezTo>
                    <a:pt x="1138" y="4568"/>
                    <a:pt x="1214" y="4308"/>
                    <a:pt x="1214" y="4316"/>
                  </a:cubicBezTo>
                  <a:cubicBezTo>
                    <a:pt x="1245" y="4362"/>
                    <a:pt x="1237" y="4453"/>
                    <a:pt x="1291" y="4453"/>
                  </a:cubicBezTo>
                  <a:cubicBezTo>
                    <a:pt x="1352" y="4453"/>
                    <a:pt x="1428" y="4430"/>
                    <a:pt x="1482" y="4430"/>
                  </a:cubicBezTo>
                  <a:cubicBezTo>
                    <a:pt x="1321" y="4515"/>
                    <a:pt x="1321" y="4515"/>
                    <a:pt x="1321" y="4515"/>
                  </a:cubicBezTo>
                  <a:cubicBezTo>
                    <a:pt x="1222" y="4560"/>
                    <a:pt x="1275" y="4652"/>
                    <a:pt x="1230" y="4728"/>
                  </a:cubicBezTo>
                  <a:cubicBezTo>
                    <a:pt x="1123" y="4896"/>
                    <a:pt x="1275" y="4919"/>
                    <a:pt x="1367" y="4805"/>
                  </a:cubicBezTo>
                  <a:cubicBezTo>
                    <a:pt x="1398" y="4767"/>
                    <a:pt x="1474" y="4621"/>
                    <a:pt x="1505" y="4621"/>
                  </a:cubicBezTo>
                  <a:cubicBezTo>
                    <a:pt x="1535" y="4621"/>
                    <a:pt x="1596" y="4538"/>
                    <a:pt x="1581" y="4507"/>
                  </a:cubicBezTo>
                  <a:cubicBezTo>
                    <a:pt x="1528" y="4408"/>
                    <a:pt x="1581" y="4469"/>
                    <a:pt x="1642" y="4438"/>
                  </a:cubicBezTo>
                  <a:cubicBezTo>
                    <a:pt x="1665" y="4430"/>
                    <a:pt x="1696" y="4392"/>
                    <a:pt x="1719" y="4377"/>
                  </a:cubicBezTo>
                  <a:cubicBezTo>
                    <a:pt x="1787" y="4331"/>
                    <a:pt x="1772" y="4270"/>
                    <a:pt x="1772" y="4194"/>
                  </a:cubicBezTo>
                  <a:cubicBezTo>
                    <a:pt x="1780" y="4171"/>
                    <a:pt x="1619" y="4140"/>
                    <a:pt x="1581" y="4156"/>
                  </a:cubicBezTo>
                  <a:cubicBezTo>
                    <a:pt x="1444" y="4232"/>
                    <a:pt x="1421" y="4263"/>
                    <a:pt x="1291" y="4163"/>
                  </a:cubicBezTo>
                  <a:close/>
                  <a:moveTo>
                    <a:pt x="1329" y="4026"/>
                  </a:moveTo>
                  <a:lnTo>
                    <a:pt x="1329" y="4026"/>
                  </a:lnTo>
                  <a:cubicBezTo>
                    <a:pt x="1360" y="4056"/>
                    <a:pt x="1360" y="4056"/>
                    <a:pt x="1360" y="4056"/>
                  </a:cubicBezTo>
                  <a:cubicBezTo>
                    <a:pt x="1360" y="4079"/>
                    <a:pt x="1367" y="4110"/>
                    <a:pt x="1360" y="4133"/>
                  </a:cubicBezTo>
                  <a:cubicBezTo>
                    <a:pt x="1344" y="4148"/>
                    <a:pt x="1321" y="4140"/>
                    <a:pt x="1306" y="4140"/>
                  </a:cubicBezTo>
                  <a:cubicBezTo>
                    <a:pt x="1306" y="4125"/>
                    <a:pt x="1268" y="4102"/>
                    <a:pt x="1260" y="4094"/>
                  </a:cubicBezTo>
                  <a:cubicBezTo>
                    <a:pt x="1245" y="4079"/>
                    <a:pt x="1207" y="4056"/>
                    <a:pt x="1214" y="4041"/>
                  </a:cubicBezTo>
                  <a:cubicBezTo>
                    <a:pt x="1214" y="4026"/>
                    <a:pt x="1222" y="4018"/>
                    <a:pt x="1237" y="4010"/>
                  </a:cubicBezTo>
                  <a:cubicBezTo>
                    <a:pt x="1253" y="4010"/>
                    <a:pt x="1283" y="4003"/>
                    <a:pt x="1298" y="4010"/>
                  </a:cubicBezTo>
                  <a:cubicBezTo>
                    <a:pt x="1306" y="4010"/>
                    <a:pt x="1321" y="4026"/>
                    <a:pt x="1329" y="4026"/>
                  </a:cubicBezTo>
                  <a:close/>
                  <a:moveTo>
                    <a:pt x="1253" y="3499"/>
                  </a:moveTo>
                  <a:lnTo>
                    <a:pt x="1253" y="3499"/>
                  </a:lnTo>
                  <a:cubicBezTo>
                    <a:pt x="1260" y="3468"/>
                    <a:pt x="1260" y="3468"/>
                    <a:pt x="1260" y="3468"/>
                  </a:cubicBezTo>
                  <a:cubicBezTo>
                    <a:pt x="1314" y="3476"/>
                    <a:pt x="1268" y="3514"/>
                    <a:pt x="1268" y="3552"/>
                  </a:cubicBezTo>
                  <a:cubicBezTo>
                    <a:pt x="1268" y="3613"/>
                    <a:pt x="1222" y="3636"/>
                    <a:pt x="1199" y="3690"/>
                  </a:cubicBezTo>
                  <a:cubicBezTo>
                    <a:pt x="1184" y="3735"/>
                    <a:pt x="1199" y="3774"/>
                    <a:pt x="1214" y="3812"/>
                  </a:cubicBezTo>
                  <a:cubicBezTo>
                    <a:pt x="1214" y="3835"/>
                    <a:pt x="1298" y="3934"/>
                    <a:pt x="1245" y="3957"/>
                  </a:cubicBezTo>
                  <a:cubicBezTo>
                    <a:pt x="1230" y="3957"/>
                    <a:pt x="1184" y="3995"/>
                    <a:pt x="1176" y="3995"/>
                  </a:cubicBezTo>
                  <a:cubicBezTo>
                    <a:pt x="1146" y="3995"/>
                    <a:pt x="1146" y="3957"/>
                    <a:pt x="1138" y="3942"/>
                  </a:cubicBezTo>
                  <a:cubicBezTo>
                    <a:pt x="1130" y="3926"/>
                    <a:pt x="1123" y="3919"/>
                    <a:pt x="1115" y="3911"/>
                  </a:cubicBezTo>
                  <a:cubicBezTo>
                    <a:pt x="1115" y="3896"/>
                    <a:pt x="1123" y="3888"/>
                    <a:pt x="1123" y="3873"/>
                  </a:cubicBezTo>
                  <a:cubicBezTo>
                    <a:pt x="1123" y="3827"/>
                    <a:pt x="1130" y="3781"/>
                    <a:pt x="1115" y="3743"/>
                  </a:cubicBezTo>
                  <a:cubicBezTo>
                    <a:pt x="1108" y="3690"/>
                    <a:pt x="1130" y="3652"/>
                    <a:pt x="1130" y="3613"/>
                  </a:cubicBezTo>
                  <a:cubicBezTo>
                    <a:pt x="1169" y="3606"/>
                    <a:pt x="1161" y="3636"/>
                    <a:pt x="1192" y="3636"/>
                  </a:cubicBezTo>
                  <a:cubicBezTo>
                    <a:pt x="1214" y="3636"/>
                    <a:pt x="1222" y="3583"/>
                    <a:pt x="1222" y="3560"/>
                  </a:cubicBezTo>
                  <a:cubicBezTo>
                    <a:pt x="1222" y="3529"/>
                    <a:pt x="1230" y="3537"/>
                    <a:pt x="1245" y="3521"/>
                  </a:cubicBezTo>
                  <a:cubicBezTo>
                    <a:pt x="1253" y="3514"/>
                    <a:pt x="1245" y="3506"/>
                    <a:pt x="1253" y="3499"/>
                  </a:cubicBezTo>
                  <a:close/>
                  <a:moveTo>
                    <a:pt x="1253" y="3399"/>
                  </a:moveTo>
                  <a:lnTo>
                    <a:pt x="1253" y="3399"/>
                  </a:lnTo>
                  <a:cubicBezTo>
                    <a:pt x="1260" y="3369"/>
                    <a:pt x="1268" y="3338"/>
                    <a:pt x="1268" y="3308"/>
                  </a:cubicBezTo>
                  <a:cubicBezTo>
                    <a:pt x="1275" y="3285"/>
                    <a:pt x="1268" y="3246"/>
                    <a:pt x="1298" y="3246"/>
                  </a:cubicBezTo>
                  <a:cubicBezTo>
                    <a:pt x="1306" y="3254"/>
                    <a:pt x="1306" y="3254"/>
                    <a:pt x="1306" y="3262"/>
                  </a:cubicBezTo>
                  <a:cubicBezTo>
                    <a:pt x="1306" y="3285"/>
                    <a:pt x="1306" y="3308"/>
                    <a:pt x="1306" y="3331"/>
                  </a:cubicBezTo>
                  <a:cubicBezTo>
                    <a:pt x="1298" y="3346"/>
                    <a:pt x="1298" y="3369"/>
                    <a:pt x="1298" y="3392"/>
                  </a:cubicBezTo>
                  <a:cubicBezTo>
                    <a:pt x="1291" y="3407"/>
                    <a:pt x="1291" y="3422"/>
                    <a:pt x="1291" y="3438"/>
                  </a:cubicBezTo>
                  <a:lnTo>
                    <a:pt x="1291" y="3438"/>
                  </a:lnTo>
                  <a:cubicBezTo>
                    <a:pt x="1275" y="3438"/>
                    <a:pt x="1260" y="3445"/>
                    <a:pt x="1253" y="3430"/>
                  </a:cubicBezTo>
                  <a:cubicBezTo>
                    <a:pt x="1253" y="3399"/>
                    <a:pt x="1253" y="3399"/>
                    <a:pt x="1253" y="3399"/>
                  </a:cubicBezTo>
                  <a:close/>
                  <a:moveTo>
                    <a:pt x="871" y="4553"/>
                  </a:moveTo>
                  <a:lnTo>
                    <a:pt x="871" y="4553"/>
                  </a:lnTo>
                  <a:cubicBezTo>
                    <a:pt x="863" y="4538"/>
                    <a:pt x="856" y="4522"/>
                    <a:pt x="863" y="4507"/>
                  </a:cubicBezTo>
                  <a:cubicBezTo>
                    <a:pt x="863" y="4499"/>
                    <a:pt x="871" y="4507"/>
                    <a:pt x="878" y="4507"/>
                  </a:cubicBezTo>
                  <a:cubicBezTo>
                    <a:pt x="894" y="4499"/>
                    <a:pt x="894" y="4492"/>
                    <a:pt x="901" y="4484"/>
                  </a:cubicBezTo>
                  <a:cubicBezTo>
                    <a:pt x="917" y="4469"/>
                    <a:pt x="939" y="4461"/>
                    <a:pt x="955" y="4476"/>
                  </a:cubicBezTo>
                  <a:cubicBezTo>
                    <a:pt x="970" y="4492"/>
                    <a:pt x="962" y="4492"/>
                    <a:pt x="947" y="4492"/>
                  </a:cubicBezTo>
                  <a:cubicBezTo>
                    <a:pt x="917" y="4499"/>
                    <a:pt x="932" y="4522"/>
                    <a:pt x="932" y="4538"/>
                  </a:cubicBezTo>
                  <a:cubicBezTo>
                    <a:pt x="932" y="4545"/>
                    <a:pt x="924" y="4560"/>
                    <a:pt x="917" y="4560"/>
                  </a:cubicBezTo>
                  <a:cubicBezTo>
                    <a:pt x="909" y="4568"/>
                    <a:pt x="894" y="4568"/>
                    <a:pt x="878" y="4560"/>
                  </a:cubicBezTo>
                  <a:cubicBezTo>
                    <a:pt x="871" y="4553"/>
                    <a:pt x="871" y="4553"/>
                    <a:pt x="871" y="4553"/>
                  </a:cubicBezTo>
                  <a:close/>
                  <a:moveTo>
                    <a:pt x="4812" y="3056"/>
                  </a:moveTo>
                  <a:lnTo>
                    <a:pt x="4812" y="3056"/>
                  </a:lnTo>
                  <a:cubicBezTo>
                    <a:pt x="4766" y="3094"/>
                    <a:pt x="4728" y="3147"/>
                    <a:pt x="4682" y="3178"/>
                  </a:cubicBezTo>
                  <a:cubicBezTo>
                    <a:pt x="4552" y="3254"/>
                    <a:pt x="4529" y="3216"/>
                    <a:pt x="4407" y="3193"/>
                  </a:cubicBezTo>
                  <a:cubicBezTo>
                    <a:pt x="4361" y="3185"/>
                    <a:pt x="4331" y="3231"/>
                    <a:pt x="4270" y="3231"/>
                  </a:cubicBezTo>
                  <a:cubicBezTo>
                    <a:pt x="4270" y="3269"/>
                    <a:pt x="4361" y="3277"/>
                    <a:pt x="4323" y="3323"/>
                  </a:cubicBezTo>
                  <a:cubicBezTo>
                    <a:pt x="4208" y="3438"/>
                    <a:pt x="4208" y="3438"/>
                    <a:pt x="4208" y="3438"/>
                  </a:cubicBezTo>
                  <a:cubicBezTo>
                    <a:pt x="4178" y="3468"/>
                    <a:pt x="4147" y="3422"/>
                    <a:pt x="4147" y="3483"/>
                  </a:cubicBezTo>
                  <a:cubicBezTo>
                    <a:pt x="4140" y="3560"/>
                    <a:pt x="4079" y="3506"/>
                    <a:pt x="4048" y="3506"/>
                  </a:cubicBezTo>
                  <a:cubicBezTo>
                    <a:pt x="3979" y="3506"/>
                    <a:pt x="3911" y="3537"/>
                    <a:pt x="3834" y="3537"/>
                  </a:cubicBezTo>
                  <a:cubicBezTo>
                    <a:pt x="3789" y="3537"/>
                    <a:pt x="3781" y="3491"/>
                    <a:pt x="3743" y="3483"/>
                  </a:cubicBezTo>
                  <a:cubicBezTo>
                    <a:pt x="3758" y="3422"/>
                    <a:pt x="3979" y="3514"/>
                    <a:pt x="4041" y="3468"/>
                  </a:cubicBezTo>
                  <a:cubicBezTo>
                    <a:pt x="4125" y="3392"/>
                    <a:pt x="4056" y="3269"/>
                    <a:pt x="4231" y="3269"/>
                  </a:cubicBezTo>
                  <a:cubicBezTo>
                    <a:pt x="4201" y="3178"/>
                    <a:pt x="4293" y="3102"/>
                    <a:pt x="4354" y="3025"/>
                  </a:cubicBezTo>
                  <a:cubicBezTo>
                    <a:pt x="4377" y="3017"/>
                    <a:pt x="4430" y="2979"/>
                    <a:pt x="4392" y="2964"/>
                  </a:cubicBezTo>
                  <a:cubicBezTo>
                    <a:pt x="4346" y="2949"/>
                    <a:pt x="4346" y="2941"/>
                    <a:pt x="4300" y="2964"/>
                  </a:cubicBezTo>
                  <a:cubicBezTo>
                    <a:pt x="4254" y="2994"/>
                    <a:pt x="4186" y="3048"/>
                    <a:pt x="4125" y="2994"/>
                  </a:cubicBezTo>
                  <a:cubicBezTo>
                    <a:pt x="4079" y="2941"/>
                    <a:pt x="3911" y="3102"/>
                    <a:pt x="3872" y="3140"/>
                  </a:cubicBezTo>
                  <a:cubicBezTo>
                    <a:pt x="3827" y="3185"/>
                    <a:pt x="3773" y="3224"/>
                    <a:pt x="3727" y="3269"/>
                  </a:cubicBezTo>
                  <a:cubicBezTo>
                    <a:pt x="3735" y="3231"/>
                    <a:pt x="3743" y="3193"/>
                    <a:pt x="3766" y="3162"/>
                  </a:cubicBezTo>
                  <a:cubicBezTo>
                    <a:pt x="3789" y="3132"/>
                    <a:pt x="3827" y="3117"/>
                    <a:pt x="3842" y="3079"/>
                  </a:cubicBezTo>
                  <a:cubicBezTo>
                    <a:pt x="3857" y="3048"/>
                    <a:pt x="3872" y="3048"/>
                    <a:pt x="3903" y="3025"/>
                  </a:cubicBezTo>
                  <a:cubicBezTo>
                    <a:pt x="3941" y="3002"/>
                    <a:pt x="3926" y="2972"/>
                    <a:pt x="3987" y="2956"/>
                  </a:cubicBezTo>
                  <a:cubicBezTo>
                    <a:pt x="4155" y="2926"/>
                    <a:pt x="4155" y="2926"/>
                    <a:pt x="4155" y="2926"/>
                  </a:cubicBezTo>
                  <a:cubicBezTo>
                    <a:pt x="4224" y="2918"/>
                    <a:pt x="4224" y="2857"/>
                    <a:pt x="4270" y="2827"/>
                  </a:cubicBezTo>
                  <a:cubicBezTo>
                    <a:pt x="4293" y="2811"/>
                    <a:pt x="4323" y="2819"/>
                    <a:pt x="4354" y="2819"/>
                  </a:cubicBezTo>
                  <a:cubicBezTo>
                    <a:pt x="4354" y="2811"/>
                    <a:pt x="4384" y="2788"/>
                    <a:pt x="4384" y="2796"/>
                  </a:cubicBezTo>
                  <a:cubicBezTo>
                    <a:pt x="4384" y="2834"/>
                    <a:pt x="4354" y="2872"/>
                    <a:pt x="4354" y="2903"/>
                  </a:cubicBezTo>
                  <a:cubicBezTo>
                    <a:pt x="4354" y="2918"/>
                    <a:pt x="4438" y="2979"/>
                    <a:pt x="4438" y="2941"/>
                  </a:cubicBezTo>
                  <a:cubicBezTo>
                    <a:pt x="4438" y="2918"/>
                    <a:pt x="4468" y="2888"/>
                    <a:pt x="4476" y="2865"/>
                  </a:cubicBezTo>
                  <a:cubicBezTo>
                    <a:pt x="4514" y="2781"/>
                    <a:pt x="4583" y="2689"/>
                    <a:pt x="4636" y="2613"/>
                  </a:cubicBezTo>
                  <a:cubicBezTo>
                    <a:pt x="4667" y="2567"/>
                    <a:pt x="4843" y="2360"/>
                    <a:pt x="4690" y="2437"/>
                  </a:cubicBezTo>
                  <a:cubicBezTo>
                    <a:pt x="4629" y="2460"/>
                    <a:pt x="4675" y="2529"/>
                    <a:pt x="4568" y="2529"/>
                  </a:cubicBezTo>
                  <a:cubicBezTo>
                    <a:pt x="4476" y="2529"/>
                    <a:pt x="4499" y="2437"/>
                    <a:pt x="4392" y="2513"/>
                  </a:cubicBezTo>
                  <a:cubicBezTo>
                    <a:pt x="4331" y="2559"/>
                    <a:pt x="4331" y="2529"/>
                    <a:pt x="4270" y="2506"/>
                  </a:cubicBezTo>
                  <a:cubicBezTo>
                    <a:pt x="4224" y="2490"/>
                    <a:pt x="4147" y="2506"/>
                    <a:pt x="4117" y="2468"/>
                  </a:cubicBezTo>
                  <a:cubicBezTo>
                    <a:pt x="4071" y="2429"/>
                    <a:pt x="4048" y="2437"/>
                    <a:pt x="3995" y="2429"/>
                  </a:cubicBezTo>
                  <a:cubicBezTo>
                    <a:pt x="3956" y="2422"/>
                    <a:pt x="3842" y="2383"/>
                    <a:pt x="3842" y="2337"/>
                  </a:cubicBezTo>
                  <a:cubicBezTo>
                    <a:pt x="3857" y="2376"/>
                    <a:pt x="4132" y="2422"/>
                    <a:pt x="4186" y="2429"/>
                  </a:cubicBezTo>
                  <a:cubicBezTo>
                    <a:pt x="4231" y="2445"/>
                    <a:pt x="4254" y="2422"/>
                    <a:pt x="4293" y="2406"/>
                  </a:cubicBezTo>
                  <a:cubicBezTo>
                    <a:pt x="4369" y="2383"/>
                    <a:pt x="4377" y="2460"/>
                    <a:pt x="4377" y="2337"/>
                  </a:cubicBezTo>
                  <a:cubicBezTo>
                    <a:pt x="4377" y="2223"/>
                    <a:pt x="4445" y="2261"/>
                    <a:pt x="4331" y="2193"/>
                  </a:cubicBezTo>
                  <a:cubicBezTo>
                    <a:pt x="4262" y="2147"/>
                    <a:pt x="4369" y="2177"/>
                    <a:pt x="4377" y="2185"/>
                  </a:cubicBezTo>
                  <a:cubicBezTo>
                    <a:pt x="4407" y="2215"/>
                    <a:pt x="4415" y="2139"/>
                    <a:pt x="4430" y="2108"/>
                  </a:cubicBezTo>
                  <a:cubicBezTo>
                    <a:pt x="4537" y="2040"/>
                    <a:pt x="4606" y="2070"/>
                    <a:pt x="4644" y="1933"/>
                  </a:cubicBezTo>
                  <a:cubicBezTo>
                    <a:pt x="4659" y="1879"/>
                    <a:pt x="4888" y="1719"/>
                    <a:pt x="4942" y="1696"/>
                  </a:cubicBezTo>
                  <a:cubicBezTo>
                    <a:pt x="4995" y="1666"/>
                    <a:pt x="5072" y="1551"/>
                    <a:pt x="5117" y="1543"/>
                  </a:cubicBezTo>
                  <a:cubicBezTo>
                    <a:pt x="5125" y="1528"/>
                    <a:pt x="5194" y="1490"/>
                    <a:pt x="5209" y="1452"/>
                  </a:cubicBezTo>
                  <a:cubicBezTo>
                    <a:pt x="5263" y="1345"/>
                    <a:pt x="5263" y="1345"/>
                    <a:pt x="5263" y="1345"/>
                  </a:cubicBezTo>
                  <a:cubicBezTo>
                    <a:pt x="5278" y="1306"/>
                    <a:pt x="5415" y="1199"/>
                    <a:pt x="5415" y="1192"/>
                  </a:cubicBezTo>
                  <a:cubicBezTo>
                    <a:pt x="5431" y="1192"/>
                    <a:pt x="5461" y="1177"/>
                    <a:pt x="5477" y="1169"/>
                  </a:cubicBezTo>
                  <a:cubicBezTo>
                    <a:pt x="5515" y="1161"/>
                    <a:pt x="5568" y="1108"/>
                    <a:pt x="5614" y="1100"/>
                  </a:cubicBezTo>
                  <a:cubicBezTo>
                    <a:pt x="5643" y="1100"/>
                    <a:pt x="5659" y="1047"/>
                    <a:pt x="5674" y="1024"/>
                  </a:cubicBezTo>
                  <a:cubicBezTo>
                    <a:pt x="5712" y="993"/>
                    <a:pt x="5804" y="924"/>
                    <a:pt x="5819" y="879"/>
                  </a:cubicBezTo>
                  <a:cubicBezTo>
                    <a:pt x="5827" y="833"/>
                    <a:pt x="5842" y="779"/>
                    <a:pt x="5857" y="734"/>
                  </a:cubicBezTo>
                  <a:cubicBezTo>
                    <a:pt x="5880" y="665"/>
                    <a:pt x="5850" y="657"/>
                    <a:pt x="5827" y="611"/>
                  </a:cubicBezTo>
                  <a:cubicBezTo>
                    <a:pt x="5781" y="543"/>
                    <a:pt x="5743" y="512"/>
                    <a:pt x="5758" y="413"/>
                  </a:cubicBezTo>
                  <a:cubicBezTo>
                    <a:pt x="5857" y="359"/>
                    <a:pt x="5934" y="184"/>
                    <a:pt x="5934" y="69"/>
                  </a:cubicBezTo>
                  <a:cubicBezTo>
                    <a:pt x="5804" y="54"/>
                    <a:pt x="5804" y="54"/>
                    <a:pt x="5804" y="54"/>
                  </a:cubicBezTo>
                  <a:cubicBezTo>
                    <a:pt x="5781" y="46"/>
                    <a:pt x="5758" y="69"/>
                    <a:pt x="5743" y="115"/>
                  </a:cubicBezTo>
                  <a:cubicBezTo>
                    <a:pt x="5697" y="115"/>
                    <a:pt x="5697" y="38"/>
                    <a:pt x="5622" y="54"/>
                  </a:cubicBezTo>
                  <a:cubicBezTo>
                    <a:pt x="5561" y="61"/>
                    <a:pt x="5492" y="84"/>
                    <a:pt x="5431" y="69"/>
                  </a:cubicBezTo>
                  <a:cubicBezTo>
                    <a:pt x="5408" y="61"/>
                    <a:pt x="5362" y="0"/>
                    <a:pt x="5354" y="16"/>
                  </a:cubicBezTo>
                  <a:cubicBezTo>
                    <a:pt x="5331" y="46"/>
                    <a:pt x="5301" y="107"/>
                    <a:pt x="5347" y="122"/>
                  </a:cubicBezTo>
                  <a:cubicBezTo>
                    <a:pt x="5415" y="153"/>
                    <a:pt x="5400" y="199"/>
                    <a:pt x="5385" y="252"/>
                  </a:cubicBezTo>
                  <a:cubicBezTo>
                    <a:pt x="5339" y="245"/>
                    <a:pt x="5270" y="153"/>
                    <a:pt x="5186" y="176"/>
                  </a:cubicBezTo>
                  <a:cubicBezTo>
                    <a:pt x="5049" y="230"/>
                    <a:pt x="5186" y="122"/>
                    <a:pt x="5049" y="153"/>
                  </a:cubicBezTo>
                  <a:cubicBezTo>
                    <a:pt x="5003" y="168"/>
                    <a:pt x="4934" y="161"/>
                    <a:pt x="4896" y="191"/>
                  </a:cubicBezTo>
                  <a:cubicBezTo>
                    <a:pt x="4843" y="245"/>
                    <a:pt x="4758" y="306"/>
                    <a:pt x="4682" y="313"/>
                  </a:cubicBezTo>
                  <a:cubicBezTo>
                    <a:pt x="4636" y="313"/>
                    <a:pt x="4377" y="329"/>
                    <a:pt x="4361" y="260"/>
                  </a:cubicBezTo>
                  <a:cubicBezTo>
                    <a:pt x="4346" y="138"/>
                    <a:pt x="4293" y="374"/>
                    <a:pt x="4231" y="344"/>
                  </a:cubicBezTo>
                  <a:cubicBezTo>
                    <a:pt x="4163" y="306"/>
                    <a:pt x="4155" y="382"/>
                    <a:pt x="4086" y="382"/>
                  </a:cubicBezTo>
                  <a:cubicBezTo>
                    <a:pt x="4033" y="382"/>
                    <a:pt x="4056" y="405"/>
                    <a:pt x="4025" y="436"/>
                  </a:cubicBezTo>
                  <a:cubicBezTo>
                    <a:pt x="3995" y="459"/>
                    <a:pt x="3934" y="413"/>
                    <a:pt x="3911" y="405"/>
                  </a:cubicBezTo>
                  <a:cubicBezTo>
                    <a:pt x="3834" y="359"/>
                    <a:pt x="3674" y="611"/>
                    <a:pt x="3659" y="672"/>
                  </a:cubicBezTo>
                  <a:cubicBezTo>
                    <a:pt x="3659" y="649"/>
                    <a:pt x="3674" y="520"/>
                    <a:pt x="3682" y="505"/>
                  </a:cubicBezTo>
                  <a:cubicBezTo>
                    <a:pt x="3727" y="451"/>
                    <a:pt x="3735" y="436"/>
                    <a:pt x="3712" y="367"/>
                  </a:cubicBezTo>
                  <a:cubicBezTo>
                    <a:pt x="3689" y="306"/>
                    <a:pt x="3628" y="298"/>
                    <a:pt x="3567" y="291"/>
                  </a:cubicBezTo>
                  <a:cubicBezTo>
                    <a:pt x="3338" y="252"/>
                    <a:pt x="3529" y="428"/>
                    <a:pt x="3399" y="474"/>
                  </a:cubicBezTo>
                  <a:cubicBezTo>
                    <a:pt x="3322" y="497"/>
                    <a:pt x="3300" y="634"/>
                    <a:pt x="3216" y="665"/>
                  </a:cubicBezTo>
                  <a:cubicBezTo>
                    <a:pt x="3193" y="672"/>
                    <a:pt x="3216" y="619"/>
                    <a:pt x="3223" y="611"/>
                  </a:cubicBezTo>
                  <a:cubicBezTo>
                    <a:pt x="3254" y="566"/>
                    <a:pt x="3322" y="482"/>
                    <a:pt x="3338" y="428"/>
                  </a:cubicBezTo>
                  <a:cubicBezTo>
                    <a:pt x="3376" y="329"/>
                    <a:pt x="3200" y="313"/>
                    <a:pt x="3170" y="222"/>
                  </a:cubicBezTo>
                  <a:cubicBezTo>
                    <a:pt x="3162" y="222"/>
                    <a:pt x="3162" y="291"/>
                    <a:pt x="3155" y="306"/>
                  </a:cubicBezTo>
                  <a:cubicBezTo>
                    <a:pt x="3101" y="451"/>
                    <a:pt x="3101" y="451"/>
                    <a:pt x="3101" y="451"/>
                  </a:cubicBezTo>
                  <a:cubicBezTo>
                    <a:pt x="3109" y="420"/>
                    <a:pt x="3116" y="382"/>
                    <a:pt x="3116" y="352"/>
                  </a:cubicBezTo>
                  <a:cubicBezTo>
                    <a:pt x="3116" y="336"/>
                    <a:pt x="3086" y="313"/>
                    <a:pt x="3078" y="283"/>
                  </a:cubicBezTo>
                  <a:cubicBezTo>
                    <a:pt x="3070" y="191"/>
                    <a:pt x="3017" y="161"/>
                    <a:pt x="2925" y="161"/>
                  </a:cubicBezTo>
                  <a:cubicBezTo>
                    <a:pt x="2880" y="161"/>
                    <a:pt x="2811" y="107"/>
                    <a:pt x="2811" y="168"/>
                  </a:cubicBezTo>
                  <a:cubicBezTo>
                    <a:pt x="2811" y="230"/>
                    <a:pt x="2803" y="321"/>
                    <a:pt x="2765" y="367"/>
                  </a:cubicBezTo>
                  <a:cubicBezTo>
                    <a:pt x="2742" y="405"/>
                    <a:pt x="2696" y="390"/>
                    <a:pt x="2673" y="420"/>
                  </a:cubicBezTo>
                  <a:cubicBezTo>
                    <a:pt x="2643" y="459"/>
                    <a:pt x="2650" y="505"/>
                    <a:pt x="2628" y="550"/>
                  </a:cubicBezTo>
                  <a:cubicBezTo>
                    <a:pt x="2612" y="573"/>
                    <a:pt x="2681" y="604"/>
                    <a:pt x="2704" y="619"/>
                  </a:cubicBezTo>
                  <a:cubicBezTo>
                    <a:pt x="2788" y="665"/>
                    <a:pt x="2689" y="672"/>
                    <a:pt x="2650" y="703"/>
                  </a:cubicBezTo>
                  <a:cubicBezTo>
                    <a:pt x="2582" y="787"/>
                    <a:pt x="2704" y="795"/>
                    <a:pt x="2719" y="833"/>
                  </a:cubicBezTo>
                  <a:cubicBezTo>
                    <a:pt x="2650" y="833"/>
                    <a:pt x="2643" y="787"/>
                    <a:pt x="2605" y="787"/>
                  </a:cubicBezTo>
                  <a:cubicBezTo>
                    <a:pt x="2566" y="779"/>
                    <a:pt x="2612" y="871"/>
                    <a:pt x="2528" y="863"/>
                  </a:cubicBezTo>
                  <a:cubicBezTo>
                    <a:pt x="2482" y="863"/>
                    <a:pt x="2490" y="902"/>
                    <a:pt x="2528" y="902"/>
                  </a:cubicBezTo>
                  <a:cubicBezTo>
                    <a:pt x="2574" y="902"/>
                    <a:pt x="2543" y="932"/>
                    <a:pt x="2543" y="963"/>
                  </a:cubicBezTo>
                  <a:cubicBezTo>
                    <a:pt x="2543" y="1024"/>
                    <a:pt x="2582" y="1039"/>
                    <a:pt x="2582" y="1093"/>
                  </a:cubicBezTo>
                  <a:cubicBezTo>
                    <a:pt x="2582" y="1192"/>
                    <a:pt x="2673" y="1199"/>
                    <a:pt x="2696" y="1253"/>
                  </a:cubicBezTo>
                  <a:cubicBezTo>
                    <a:pt x="2643" y="1253"/>
                    <a:pt x="2635" y="1207"/>
                    <a:pt x="2582" y="1230"/>
                  </a:cubicBezTo>
                  <a:cubicBezTo>
                    <a:pt x="2543" y="1253"/>
                    <a:pt x="2490" y="1268"/>
                    <a:pt x="2444" y="1245"/>
                  </a:cubicBezTo>
                  <a:cubicBezTo>
                    <a:pt x="2406" y="1230"/>
                    <a:pt x="2375" y="1207"/>
                    <a:pt x="2414" y="1261"/>
                  </a:cubicBezTo>
                  <a:cubicBezTo>
                    <a:pt x="2429" y="1283"/>
                    <a:pt x="2345" y="1314"/>
                    <a:pt x="2322" y="1306"/>
                  </a:cubicBezTo>
                  <a:cubicBezTo>
                    <a:pt x="2253" y="1276"/>
                    <a:pt x="2253" y="1207"/>
                    <a:pt x="2200" y="1276"/>
                  </a:cubicBezTo>
                  <a:cubicBezTo>
                    <a:pt x="2169" y="1322"/>
                    <a:pt x="2192" y="1306"/>
                    <a:pt x="2223" y="1329"/>
                  </a:cubicBezTo>
                  <a:cubicBezTo>
                    <a:pt x="2299" y="1368"/>
                    <a:pt x="2284" y="1536"/>
                    <a:pt x="2345" y="1566"/>
                  </a:cubicBezTo>
                  <a:cubicBezTo>
                    <a:pt x="2436" y="1604"/>
                    <a:pt x="2330" y="1574"/>
                    <a:pt x="2368" y="1650"/>
                  </a:cubicBezTo>
                  <a:cubicBezTo>
                    <a:pt x="2383" y="1673"/>
                    <a:pt x="2398" y="1795"/>
                    <a:pt x="2360" y="1810"/>
                  </a:cubicBezTo>
                  <a:cubicBezTo>
                    <a:pt x="2345" y="1818"/>
                    <a:pt x="2238" y="1795"/>
                    <a:pt x="2223" y="1780"/>
                  </a:cubicBezTo>
                  <a:cubicBezTo>
                    <a:pt x="2200" y="1765"/>
                    <a:pt x="2161" y="1704"/>
                    <a:pt x="2139" y="1696"/>
                  </a:cubicBezTo>
                  <a:cubicBezTo>
                    <a:pt x="2139" y="1734"/>
                    <a:pt x="2078" y="1780"/>
                    <a:pt x="2116" y="1803"/>
                  </a:cubicBezTo>
                  <a:cubicBezTo>
                    <a:pt x="2169" y="1841"/>
                    <a:pt x="2139" y="1856"/>
                    <a:pt x="2139" y="1902"/>
                  </a:cubicBezTo>
                  <a:cubicBezTo>
                    <a:pt x="2223" y="1902"/>
                    <a:pt x="2276" y="1948"/>
                    <a:pt x="2307" y="2017"/>
                  </a:cubicBezTo>
                  <a:cubicBezTo>
                    <a:pt x="2353" y="2124"/>
                    <a:pt x="2421" y="2085"/>
                    <a:pt x="2505" y="2139"/>
                  </a:cubicBezTo>
                  <a:cubicBezTo>
                    <a:pt x="2566" y="2170"/>
                    <a:pt x="2467" y="2238"/>
                    <a:pt x="2475" y="2246"/>
                  </a:cubicBezTo>
                  <a:cubicBezTo>
                    <a:pt x="2543" y="2299"/>
                    <a:pt x="2543" y="2299"/>
                    <a:pt x="2543" y="2299"/>
                  </a:cubicBezTo>
                  <a:cubicBezTo>
                    <a:pt x="2589" y="2345"/>
                    <a:pt x="2696" y="2475"/>
                    <a:pt x="2696" y="2544"/>
                  </a:cubicBezTo>
                  <a:cubicBezTo>
                    <a:pt x="2666" y="2544"/>
                    <a:pt x="2628" y="2399"/>
                    <a:pt x="2589" y="2376"/>
                  </a:cubicBezTo>
                  <a:cubicBezTo>
                    <a:pt x="2414" y="2269"/>
                    <a:pt x="2414" y="2269"/>
                    <a:pt x="2414" y="2269"/>
                  </a:cubicBezTo>
                  <a:cubicBezTo>
                    <a:pt x="2360" y="2238"/>
                    <a:pt x="2307" y="2292"/>
                    <a:pt x="2261" y="2231"/>
                  </a:cubicBezTo>
                  <a:cubicBezTo>
                    <a:pt x="2238" y="2200"/>
                    <a:pt x="2230" y="2215"/>
                    <a:pt x="2192" y="2215"/>
                  </a:cubicBezTo>
                  <a:cubicBezTo>
                    <a:pt x="2192" y="2292"/>
                    <a:pt x="2269" y="2284"/>
                    <a:pt x="2307" y="2337"/>
                  </a:cubicBezTo>
                  <a:cubicBezTo>
                    <a:pt x="2322" y="2360"/>
                    <a:pt x="2490" y="2483"/>
                    <a:pt x="2436" y="2468"/>
                  </a:cubicBezTo>
                  <a:cubicBezTo>
                    <a:pt x="2391" y="2460"/>
                    <a:pt x="2368" y="2422"/>
                    <a:pt x="2322" y="2422"/>
                  </a:cubicBezTo>
                  <a:cubicBezTo>
                    <a:pt x="2291" y="2414"/>
                    <a:pt x="2253" y="2345"/>
                    <a:pt x="2207" y="2322"/>
                  </a:cubicBezTo>
                  <a:cubicBezTo>
                    <a:pt x="2078" y="2269"/>
                    <a:pt x="2177" y="2391"/>
                    <a:pt x="2078" y="2437"/>
                  </a:cubicBezTo>
                  <a:cubicBezTo>
                    <a:pt x="1955" y="2452"/>
                    <a:pt x="1932" y="2360"/>
                    <a:pt x="1932" y="2261"/>
                  </a:cubicBezTo>
                  <a:cubicBezTo>
                    <a:pt x="1894" y="2254"/>
                    <a:pt x="1825" y="2208"/>
                    <a:pt x="1818" y="2269"/>
                  </a:cubicBezTo>
                  <a:cubicBezTo>
                    <a:pt x="1818" y="2307"/>
                    <a:pt x="1780" y="2368"/>
                    <a:pt x="1810" y="2399"/>
                  </a:cubicBezTo>
                  <a:cubicBezTo>
                    <a:pt x="1894" y="2468"/>
                    <a:pt x="1894" y="2513"/>
                    <a:pt x="1864" y="2605"/>
                  </a:cubicBezTo>
                  <a:cubicBezTo>
                    <a:pt x="1856" y="2628"/>
                    <a:pt x="1864" y="2658"/>
                    <a:pt x="1871" y="2674"/>
                  </a:cubicBezTo>
                  <a:cubicBezTo>
                    <a:pt x="1894" y="2727"/>
                    <a:pt x="1787" y="2689"/>
                    <a:pt x="1772" y="2628"/>
                  </a:cubicBezTo>
                  <a:cubicBezTo>
                    <a:pt x="1764" y="2582"/>
                    <a:pt x="1764" y="2559"/>
                    <a:pt x="1749" y="2521"/>
                  </a:cubicBezTo>
                  <a:cubicBezTo>
                    <a:pt x="1734" y="2483"/>
                    <a:pt x="1749" y="2391"/>
                    <a:pt x="1696" y="2406"/>
                  </a:cubicBezTo>
                  <a:cubicBezTo>
                    <a:pt x="1634" y="2422"/>
                    <a:pt x="1604" y="2437"/>
                    <a:pt x="1543" y="2437"/>
                  </a:cubicBezTo>
                  <a:cubicBezTo>
                    <a:pt x="1543" y="2475"/>
                    <a:pt x="1550" y="2742"/>
                    <a:pt x="1566" y="2750"/>
                  </a:cubicBezTo>
                  <a:cubicBezTo>
                    <a:pt x="1642" y="2819"/>
                    <a:pt x="1742" y="2788"/>
                    <a:pt x="1742" y="2910"/>
                  </a:cubicBezTo>
                  <a:cubicBezTo>
                    <a:pt x="1726" y="2910"/>
                    <a:pt x="1703" y="2880"/>
                    <a:pt x="1673" y="2880"/>
                  </a:cubicBezTo>
                  <a:cubicBezTo>
                    <a:pt x="1558" y="2880"/>
                    <a:pt x="1589" y="2949"/>
                    <a:pt x="1535" y="3025"/>
                  </a:cubicBezTo>
                  <a:cubicBezTo>
                    <a:pt x="1489" y="3109"/>
                    <a:pt x="1604" y="3071"/>
                    <a:pt x="1627" y="3140"/>
                  </a:cubicBezTo>
                  <a:cubicBezTo>
                    <a:pt x="1634" y="3162"/>
                    <a:pt x="1657" y="3224"/>
                    <a:pt x="1680" y="3239"/>
                  </a:cubicBezTo>
                  <a:cubicBezTo>
                    <a:pt x="1742" y="3292"/>
                    <a:pt x="1711" y="3338"/>
                    <a:pt x="1803" y="3338"/>
                  </a:cubicBezTo>
                  <a:cubicBezTo>
                    <a:pt x="1894" y="3338"/>
                    <a:pt x="1902" y="3331"/>
                    <a:pt x="1978" y="3369"/>
                  </a:cubicBezTo>
                  <a:cubicBezTo>
                    <a:pt x="1978" y="3384"/>
                    <a:pt x="1978" y="3384"/>
                    <a:pt x="1978" y="3384"/>
                  </a:cubicBezTo>
                  <a:cubicBezTo>
                    <a:pt x="1940" y="3392"/>
                    <a:pt x="1909" y="3377"/>
                    <a:pt x="1864" y="3384"/>
                  </a:cubicBezTo>
                  <a:cubicBezTo>
                    <a:pt x="1848" y="3384"/>
                    <a:pt x="1848" y="3407"/>
                    <a:pt x="1825" y="3392"/>
                  </a:cubicBezTo>
                  <a:cubicBezTo>
                    <a:pt x="1810" y="3377"/>
                    <a:pt x="1787" y="3377"/>
                    <a:pt x="1772" y="3384"/>
                  </a:cubicBezTo>
                  <a:cubicBezTo>
                    <a:pt x="1772" y="3407"/>
                    <a:pt x="1787" y="3415"/>
                    <a:pt x="1787" y="3438"/>
                  </a:cubicBezTo>
                  <a:cubicBezTo>
                    <a:pt x="1787" y="3476"/>
                    <a:pt x="1726" y="3407"/>
                    <a:pt x="1726" y="3399"/>
                  </a:cubicBezTo>
                  <a:cubicBezTo>
                    <a:pt x="1696" y="3377"/>
                    <a:pt x="1719" y="3361"/>
                    <a:pt x="1696" y="3338"/>
                  </a:cubicBezTo>
                  <a:lnTo>
                    <a:pt x="1696" y="3338"/>
                  </a:lnTo>
                  <a:cubicBezTo>
                    <a:pt x="1680" y="3407"/>
                    <a:pt x="1543" y="3254"/>
                    <a:pt x="1512" y="3246"/>
                  </a:cubicBezTo>
                  <a:lnTo>
                    <a:pt x="1497" y="3246"/>
                  </a:lnTo>
                  <a:cubicBezTo>
                    <a:pt x="1497" y="3246"/>
                    <a:pt x="1497" y="3246"/>
                    <a:pt x="1489" y="3246"/>
                  </a:cubicBezTo>
                  <a:cubicBezTo>
                    <a:pt x="1459" y="3369"/>
                    <a:pt x="1444" y="3544"/>
                    <a:pt x="1467" y="3667"/>
                  </a:cubicBezTo>
                  <a:cubicBezTo>
                    <a:pt x="1482" y="3674"/>
                    <a:pt x="1512" y="3667"/>
                    <a:pt x="1520" y="3674"/>
                  </a:cubicBezTo>
                  <a:cubicBezTo>
                    <a:pt x="1528" y="3697"/>
                    <a:pt x="1512" y="3743"/>
                    <a:pt x="1520" y="3774"/>
                  </a:cubicBezTo>
                  <a:cubicBezTo>
                    <a:pt x="1520" y="3781"/>
                    <a:pt x="1558" y="3911"/>
                    <a:pt x="1566" y="3919"/>
                  </a:cubicBezTo>
                  <a:cubicBezTo>
                    <a:pt x="1596" y="3965"/>
                    <a:pt x="1665" y="3904"/>
                    <a:pt x="1696" y="3881"/>
                  </a:cubicBezTo>
                  <a:cubicBezTo>
                    <a:pt x="1726" y="3865"/>
                    <a:pt x="1795" y="3796"/>
                    <a:pt x="1825" y="3796"/>
                  </a:cubicBezTo>
                  <a:cubicBezTo>
                    <a:pt x="1833" y="3796"/>
                    <a:pt x="1818" y="3842"/>
                    <a:pt x="1848" y="3865"/>
                  </a:cubicBezTo>
                  <a:cubicBezTo>
                    <a:pt x="1971" y="3972"/>
                    <a:pt x="1994" y="3789"/>
                    <a:pt x="2078" y="3758"/>
                  </a:cubicBezTo>
                  <a:cubicBezTo>
                    <a:pt x="2039" y="3812"/>
                    <a:pt x="2039" y="3873"/>
                    <a:pt x="1978" y="3911"/>
                  </a:cubicBezTo>
                  <a:cubicBezTo>
                    <a:pt x="1948" y="3934"/>
                    <a:pt x="1856" y="3995"/>
                    <a:pt x="1818" y="3965"/>
                  </a:cubicBezTo>
                  <a:cubicBezTo>
                    <a:pt x="1757" y="3919"/>
                    <a:pt x="1734" y="4003"/>
                    <a:pt x="1703" y="4049"/>
                  </a:cubicBezTo>
                  <a:cubicBezTo>
                    <a:pt x="1642" y="4125"/>
                    <a:pt x="1719" y="4133"/>
                    <a:pt x="1780" y="4125"/>
                  </a:cubicBezTo>
                  <a:cubicBezTo>
                    <a:pt x="1886" y="4110"/>
                    <a:pt x="1978" y="4148"/>
                    <a:pt x="2055" y="4201"/>
                  </a:cubicBezTo>
                  <a:cubicBezTo>
                    <a:pt x="2085" y="4224"/>
                    <a:pt x="2108" y="4255"/>
                    <a:pt x="2139" y="4278"/>
                  </a:cubicBezTo>
                  <a:cubicBezTo>
                    <a:pt x="2184" y="4308"/>
                    <a:pt x="2108" y="4285"/>
                    <a:pt x="2085" y="4270"/>
                  </a:cubicBezTo>
                  <a:cubicBezTo>
                    <a:pt x="2039" y="4247"/>
                    <a:pt x="1994" y="4148"/>
                    <a:pt x="1940" y="4171"/>
                  </a:cubicBezTo>
                  <a:cubicBezTo>
                    <a:pt x="1894" y="4186"/>
                    <a:pt x="1825" y="4194"/>
                    <a:pt x="1803" y="4232"/>
                  </a:cubicBezTo>
                  <a:cubicBezTo>
                    <a:pt x="1772" y="4301"/>
                    <a:pt x="1864" y="4270"/>
                    <a:pt x="1825" y="4339"/>
                  </a:cubicBezTo>
                  <a:cubicBezTo>
                    <a:pt x="1764" y="4446"/>
                    <a:pt x="1657" y="4507"/>
                    <a:pt x="1864" y="4522"/>
                  </a:cubicBezTo>
                  <a:cubicBezTo>
                    <a:pt x="1932" y="4530"/>
                    <a:pt x="1902" y="4637"/>
                    <a:pt x="2024" y="4637"/>
                  </a:cubicBezTo>
                  <a:cubicBezTo>
                    <a:pt x="2093" y="4637"/>
                    <a:pt x="2009" y="4675"/>
                    <a:pt x="1971" y="4667"/>
                  </a:cubicBezTo>
                  <a:cubicBezTo>
                    <a:pt x="1917" y="4660"/>
                    <a:pt x="1902" y="4599"/>
                    <a:pt x="1841" y="4606"/>
                  </a:cubicBezTo>
                  <a:cubicBezTo>
                    <a:pt x="1833" y="4606"/>
                    <a:pt x="1688" y="4568"/>
                    <a:pt x="1680" y="4606"/>
                  </a:cubicBezTo>
                  <a:cubicBezTo>
                    <a:pt x="1680" y="4644"/>
                    <a:pt x="1596" y="4728"/>
                    <a:pt x="1573" y="4751"/>
                  </a:cubicBezTo>
                  <a:cubicBezTo>
                    <a:pt x="1573" y="4805"/>
                    <a:pt x="1642" y="4858"/>
                    <a:pt x="1688" y="4835"/>
                  </a:cubicBezTo>
                  <a:cubicBezTo>
                    <a:pt x="1749" y="4813"/>
                    <a:pt x="1734" y="4866"/>
                    <a:pt x="1749" y="4904"/>
                  </a:cubicBezTo>
                  <a:cubicBezTo>
                    <a:pt x="1757" y="4927"/>
                    <a:pt x="1871" y="5011"/>
                    <a:pt x="1841" y="5011"/>
                  </a:cubicBezTo>
                  <a:cubicBezTo>
                    <a:pt x="1764" y="5019"/>
                    <a:pt x="1696" y="4996"/>
                    <a:pt x="1673" y="4912"/>
                  </a:cubicBezTo>
                  <a:cubicBezTo>
                    <a:pt x="1642" y="4912"/>
                    <a:pt x="1581" y="4919"/>
                    <a:pt x="1550" y="4912"/>
                  </a:cubicBezTo>
                  <a:cubicBezTo>
                    <a:pt x="1497" y="4896"/>
                    <a:pt x="1505" y="5042"/>
                    <a:pt x="1482" y="5088"/>
                  </a:cubicBezTo>
                  <a:cubicBezTo>
                    <a:pt x="1467" y="5110"/>
                    <a:pt x="1451" y="5126"/>
                    <a:pt x="1436" y="5149"/>
                  </a:cubicBezTo>
                  <a:cubicBezTo>
                    <a:pt x="1413" y="5187"/>
                    <a:pt x="1512" y="5202"/>
                    <a:pt x="1428" y="5225"/>
                  </a:cubicBezTo>
                  <a:cubicBezTo>
                    <a:pt x="1390" y="5240"/>
                    <a:pt x="1337" y="5317"/>
                    <a:pt x="1421" y="5301"/>
                  </a:cubicBezTo>
                  <a:cubicBezTo>
                    <a:pt x="1505" y="5286"/>
                    <a:pt x="1566" y="5255"/>
                    <a:pt x="1650" y="5255"/>
                  </a:cubicBezTo>
                  <a:cubicBezTo>
                    <a:pt x="1650" y="5278"/>
                    <a:pt x="1558" y="5317"/>
                    <a:pt x="1581" y="5340"/>
                  </a:cubicBezTo>
                  <a:cubicBezTo>
                    <a:pt x="1589" y="5347"/>
                    <a:pt x="1696" y="5362"/>
                    <a:pt x="1657" y="5378"/>
                  </a:cubicBezTo>
                  <a:cubicBezTo>
                    <a:pt x="1619" y="5393"/>
                    <a:pt x="1474" y="5424"/>
                    <a:pt x="1467" y="5454"/>
                  </a:cubicBezTo>
                  <a:cubicBezTo>
                    <a:pt x="1459" y="5492"/>
                    <a:pt x="1413" y="5546"/>
                    <a:pt x="1421" y="5584"/>
                  </a:cubicBezTo>
                  <a:cubicBezTo>
                    <a:pt x="1421" y="5599"/>
                    <a:pt x="1421" y="5676"/>
                    <a:pt x="1405" y="5676"/>
                  </a:cubicBezTo>
                  <a:cubicBezTo>
                    <a:pt x="1352" y="5676"/>
                    <a:pt x="1352" y="5553"/>
                    <a:pt x="1291" y="5599"/>
                  </a:cubicBezTo>
                  <a:cubicBezTo>
                    <a:pt x="1230" y="5645"/>
                    <a:pt x="1138" y="5630"/>
                    <a:pt x="1062" y="5630"/>
                  </a:cubicBezTo>
                  <a:cubicBezTo>
                    <a:pt x="962" y="5660"/>
                    <a:pt x="840" y="5683"/>
                    <a:pt x="932" y="5821"/>
                  </a:cubicBezTo>
                  <a:cubicBezTo>
                    <a:pt x="970" y="5897"/>
                    <a:pt x="1130" y="5828"/>
                    <a:pt x="1214" y="5859"/>
                  </a:cubicBezTo>
                  <a:cubicBezTo>
                    <a:pt x="1283" y="5882"/>
                    <a:pt x="1344" y="5859"/>
                    <a:pt x="1413" y="5874"/>
                  </a:cubicBezTo>
                  <a:cubicBezTo>
                    <a:pt x="1512" y="5897"/>
                    <a:pt x="1558" y="5782"/>
                    <a:pt x="1673" y="5782"/>
                  </a:cubicBezTo>
                  <a:cubicBezTo>
                    <a:pt x="1742" y="5782"/>
                    <a:pt x="1818" y="5851"/>
                    <a:pt x="1909" y="5851"/>
                  </a:cubicBezTo>
                  <a:lnTo>
                    <a:pt x="1909" y="5851"/>
                  </a:lnTo>
                  <a:cubicBezTo>
                    <a:pt x="1825" y="5874"/>
                    <a:pt x="1787" y="5874"/>
                    <a:pt x="1703" y="5836"/>
                  </a:cubicBezTo>
                  <a:cubicBezTo>
                    <a:pt x="1596" y="5782"/>
                    <a:pt x="1535" y="5966"/>
                    <a:pt x="1444" y="5912"/>
                  </a:cubicBezTo>
                  <a:cubicBezTo>
                    <a:pt x="1382" y="5874"/>
                    <a:pt x="1291" y="5958"/>
                    <a:pt x="1230" y="5958"/>
                  </a:cubicBezTo>
                  <a:lnTo>
                    <a:pt x="1230" y="5958"/>
                  </a:lnTo>
                  <a:cubicBezTo>
                    <a:pt x="1230" y="5966"/>
                    <a:pt x="1230" y="5966"/>
                    <a:pt x="1230" y="5966"/>
                  </a:cubicBezTo>
                  <a:cubicBezTo>
                    <a:pt x="1283" y="5989"/>
                    <a:pt x="1352" y="6180"/>
                    <a:pt x="1421" y="6226"/>
                  </a:cubicBezTo>
                  <a:cubicBezTo>
                    <a:pt x="1482" y="6271"/>
                    <a:pt x="1566" y="6287"/>
                    <a:pt x="1642" y="6310"/>
                  </a:cubicBezTo>
                  <a:cubicBezTo>
                    <a:pt x="1673" y="6317"/>
                    <a:pt x="1726" y="6378"/>
                    <a:pt x="1734" y="6378"/>
                  </a:cubicBezTo>
                  <a:cubicBezTo>
                    <a:pt x="1886" y="6386"/>
                    <a:pt x="2017" y="6126"/>
                    <a:pt x="2093" y="6027"/>
                  </a:cubicBezTo>
                  <a:cubicBezTo>
                    <a:pt x="2146" y="6012"/>
                    <a:pt x="2207" y="5928"/>
                    <a:pt x="2253" y="5889"/>
                  </a:cubicBezTo>
                  <a:cubicBezTo>
                    <a:pt x="2284" y="5859"/>
                    <a:pt x="2291" y="5821"/>
                    <a:pt x="2322" y="5798"/>
                  </a:cubicBezTo>
                  <a:cubicBezTo>
                    <a:pt x="2337" y="5775"/>
                    <a:pt x="2353" y="5821"/>
                    <a:pt x="2391" y="5790"/>
                  </a:cubicBezTo>
                  <a:cubicBezTo>
                    <a:pt x="2406" y="5775"/>
                    <a:pt x="2414" y="5729"/>
                    <a:pt x="2429" y="5706"/>
                  </a:cubicBezTo>
                  <a:cubicBezTo>
                    <a:pt x="2452" y="5660"/>
                    <a:pt x="2658" y="5446"/>
                    <a:pt x="2597" y="5416"/>
                  </a:cubicBezTo>
                  <a:cubicBezTo>
                    <a:pt x="2513" y="5385"/>
                    <a:pt x="2398" y="5401"/>
                    <a:pt x="2299" y="5378"/>
                  </a:cubicBezTo>
                  <a:cubicBezTo>
                    <a:pt x="2345" y="5347"/>
                    <a:pt x="2673" y="5385"/>
                    <a:pt x="2650" y="5431"/>
                  </a:cubicBezTo>
                  <a:cubicBezTo>
                    <a:pt x="2612" y="5523"/>
                    <a:pt x="2551" y="5614"/>
                    <a:pt x="2498" y="5699"/>
                  </a:cubicBezTo>
                  <a:cubicBezTo>
                    <a:pt x="2459" y="5752"/>
                    <a:pt x="2391" y="5798"/>
                    <a:pt x="2482" y="5805"/>
                  </a:cubicBezTo>
                  <a:cubicBezTo>
                    <a:pt x="2521" y="5813"/>
                    <a:pt x="2421" y="5889"/>
                    <a:pt x="2414" y="5897"/>
                  </a:cubicBezTo>
                  <a:cubicBezTo>
                    <a:pt x="2322" y="5951"/>
                    <a:pt x="2322" y="5951"/>
                    <a:pt x="2322" y="5951"/>
                  </a:cubicBezTo>
                  <a:cubicBezTo>
                    <a:pt x="2276" y="5974"/>
                    <a:pt x="2337" y="5958"/>
                    <a:pt x="2345" y="5981"/>
                  </a:cubicBezTo>
                  <a:cubicBezTo>
                    <a:pt x="2345" y="5996"/>
                    <a:pt x="2330" y="6012"/>
                    <a:pt x="2322" y="6027"/>
                  </a:cubicBezTo>
                  <a:lnTo>
                    <a:pt x="2322" y="6027"/>
                  </a:lnTo>
                  <a:cubicBezTo>
                    <a:pt x="2337" y="6050"/>
                    <a:pt x="2345" y="6080"/>
                    <a:pt x="2368" y="6103"/>
                  </a:cubicBezTo>
                  <a:cubicBezTo>
                    <a:pt x="2383" y="6111"/>
                    <a:pt x="2398" y="6096"/>
                    <a:pt x="2406" y="6096"/>
                  </a:cubicBezTo>
                  <a:cubicBezTo>
                    <a:pt x="2436" y="6096"/>
                    <a:pt x="2459" y="6111"/>
                    <a:pt x="2482" y="6111"/>
                  </a:cubicBezTo>
                  <a:cubicBezTo>
                    <a:pt x="2498" y="6111"/>
                    <a:pt x="2498" y="6088"/>
                    <a:pt x="2498" y="6080"/>
                  </a:cubicBezTo>
                  <a:cubicBezTo>
                    <a:pt x="2505" y="6057"/>
                    <a:pt x="2482" y="6027"/>
                    <a:pt x="2498" y="6012"/>
                  </a:cubicBezTo>
                  <a:cubicBezTo>
                    <a:pt x="2528" y="5996"/>
                    <a:pt x="2566" y="6012"/>
                    <a:pt x="2589" y="6027"/>
                  </a:cubicBezTo>
                  <a:cubicBezTo>
                    <a:pt x="2605" y="6027"/>
                    <a:pt x="2582" y="6050"/>
                    <a:pt x="2589" y="6057"/>
                  </a:cubicBezTo>
                  <a:cubicBezTo>
                    <a:pt x="2612" y="6073"/>
                    <a:pt x="2635" y="6057"/>
                    <a:pt x="2658" y="6065"/>
                  </a:cubicBezTo>
                  <a:cubicBezTo>
                    <a:pt x="2673" y="6065"/>
                    <a:pt x="2696" y="6065"/>
                    <a:pt x="2696" y="6080"/>
                  </a:cubicBezTo>
                  <a:cubicBezTo>
                    <a:pt x="2696" y="6111"/>
                    <a:pt x="2658" y="6126"/>
                    <a:pt x="2650" y="6157"/>
                  </a:cubicBezTo>
                  <a:cubicBezTo>
                    <a:pt x="2650" y="6180"/>
                    <a:pt x="2681" y="6195"/>
                    <a:pt x="2673" y="6218"/>
                  </a:cubicBezTo>
                  <a:cubicBezTo>
                    <a:pt x="2673" y="6233"/>
                    <a:pt x="2650" y="6233"/>
                    <a:pt x="2650" y="6249"/>
                  </a:cubicBezTo>
                  <a:cubicBezTo>
                    <a:pt x="2650" y="6264"/>
                    <a:pt x="2658" y="6287"/>
                    <a:pt x="2673" y="6294"/>
                  </a:cubicBezTo>
                  <a:cubicBezTo>
                    <a:pt x="2689" y="6302"/>
                    <a:pt x="2704" y="6302"/>
                    <a:pt x="2719" y="6302"/>
                  </a:cubicBezTo>
                  <a:cubicBezTo>
                    <a:pt x="2750" y="6302"/>
                    <a:pt x="2780" y="6294"/>
                    <a:pt x="2811" y="6279"/>
                  </a:cubicBezTo>
                  <a:cubicBezTo>
                    <a:pt x="2834" y="6271"/>
                    <a:pt x="2857" y="6241"/>
                    <a:pt x="2880" y="6218"/>
                  </a:cubicBezTo>
                  <a:cubicBezTo>
                    <a:pt x="2895" y="6203"/>
                    <a:pt x="2895" y="6180"/>
                    <a:pt x="2918" y="6172"/>
                  </a:cubicBezTo>
                  <a:cubicBezTo>
                    <a:pt x="2956" y="6164"/>
                    <a:pt x="2994" y="6195"/>
                    <a:pt x="3025" y="6195"/>
                  </a:cubicBezTo>
                  <a:cubicBezTo>
                    <a:pt x="3055" y="6203"/>
                    <a:pt x="3093" y="6203"/>
                    <a:pt x="3124" y="6187"/>
                  </a:cubicBezTo>
                  <a:cubicBezTo>
                    <a:pt x="3147" y="6180"/>
                    <a:pt x="3155" y="6157"/>
                    <a:pt x="3178" y="6149"/>
                  </a:cubicBezTo>
                  <a:cubicBezTo>
                    <a:pt x="3200" y="6141"/>
                    <a:pt x="3231" y="6157"/>
                    <a:pt x="3246" y="6149"/>
                  </a:cubicBezTo>
                  <a:cubicBezTo>
                    <a:pt x="3269" y="6141"/>
                    <a:pt x="3277" y="6103"/>
                    <a:pt x="3300" y="6096"/>
                  </a:cubicBezTo>
                  <a:cubicBezTo>
                    <a:pt x="3330" y="6080"/>
                    <a:pt x="3376" y="6080"/>
                    <a:pt x="3414" y="6073"/>
                  </a:cubicBezTo>
                  <a:lnTo>
                    <a:pt x="3414" y="6073"/>
                  </a:lnTo>
                  <a:cubicBezTo>
                    <a:pt x="3414" y="6042"/>
                    <a:pt x="3437" y="5996"/>
                    <a:pt x="3414" y="5966"/>
                  </a:cubicBezTo>
                  <a:cubicBezTo>
                    <a:pt x="3399" y="5951"/>
                    <a:pt x="3368" y="5996"/>
                    <a:pt x="3345" y="6004"/>
                  </a:cubicBezTo>
                  <a:cubicBezTo>
                    <a:pt x="3322" y="6004"/>
                    <a:pt x="3284" y="6012"/>
                    <a:pt x="3261" y="5989"/>
                  </a:cubicBezTo>
                  <a:cubicBezTo>
                    <a:pt x="3246" y="5966"/>
                    <a:pt x="3239" y="5920"/>
                    <a:pt x="3261" y="5905"/>
                  </a:cubicBezTo>
                  <a:cubicBezTo>
                    <a:pt x="3292" y="5882"/>
                    <a:pt x="3338" y="5905"/>
                    <a:pt x="3376" y="5897"/>
                  </a:cubicBezTo>
                  <a:cubicBezTo>
                    <a:pt x="3414" y="5889"/>
                    <a:pt x="3445" y="5882"/>
                    <a:pt x="3475" y="5866"/>
                  </a:cubicBezTo>
                  <a:cubicBezTo>
                    <a:pt x="3483" y="5859"/>
                    <a:pt x="3475" y="5844"/>
                    <a:pt x="3475" y="5828"/>
                  </a:cubicBezTo>
                  <a:cubicBezTo>
                    <a:pt x="3468" y="5821"/>
                    <a:pt x="3445" y="5821"/>
                    <a:pt x="3452" y="5813"/>
                  </a:cubicBezTo>
                  <a:cubicBezTo>
                    <a:pt x="3452" y="5782"/>
                    <a:pt x="3475" y="5767"/>
                    <a:pt x="3483" y="5737"/>
                  </a:cubicBezTo>
                  <a:cubicBezTo>
                    <a:pt x="3491" y="5714"/>
                    <a:pt x="3475" y="5691"/>
                    <a:pt x="3483" y="5668"/>
                  </a:cubicBezTo>
                  <a:cubicBezTo>
                    <a:pt x="3498" y="5645"/>
                    <a:pt x="3529" y="5653"/>
                    <a:pt x="3544" y="5637"/>
                  </a:cubicBezTo>
                  <a:cubicBezTo>
                    <a:pt x="3567" y="5614"/>
                    <a:pt x="3559" y="5561"/>
                    <a:pt x="3590" y="5546"/>
                  </a:cubicBezTo>
                  <a:cubicBezTo>
                    <a:pt x="3613" y="5538"/>
                    <a:pt x="3628" y="5576"/>
                    <a:pt x="3643" y="5592"/>
                  </a:cubicBezTo>
                  <a:cubicBezTo>
                    <a:pt x="3666" y="5607"/>
                    <a:pt x="3682" y="5653"/>
                    <a:pt x="3704" y="5637"/>
                  </a:cubicBezTo>
                  <a:cubicBezTo>
                    <a:pt x="3766" y="5599"/>
                    <a:pt x="3773" y="5515"/>
                    <a:pt x="3827" y="5477"/>
                  </a:cubicBezTo>
                  <a:cubicBezTo>
                    <a:pt x="3842" y="5462"/>
                    <a:pt x="3865" y="5507"/>
                    <a:pt x="3880" y="5500"/>
                  </a:cubicBezTo>
                  <a:cubicBezTo>
                    <a:pt x="3903" y="5485"/>
                    <a:pt x="3903" y="5446"/>
                    <a:pt x="3926" y="5424"/>
                  </a:cubicBezTo>
                  <a:cubicBezTo>
                    <a:pt x="3941" y="5408"/>
                    <a:pt x="3972" y="5408"/>
                    <a:pt x="3987" y="5408"/>
                  </a:cubicBezTo>
                  <a:cubicBezTo>
                    <a:pt x="4010" y="5408"/>
                    <a:pt x="4025" y="5416"/>
                    <a:pt x="4041" y="5408"/>
                  </a:cubicBezTo>
                  <a:cubicBezTo>
                    <a:pt x="4056" y="5401"/>
                    <a:pt x="4064" y="5385"/>
                    <a:pt x="4079" y="5370"/>
                  </a:cubicBezTo>
                  <a:cubicBezTo>
                    <a:pt x="4086" y="5362"/>
                    <a:pt x="4102" y="5362"/>
                    <a:pt x="4109" y="5347"/>
                  </a:cubicBezTo>
                  <a:cubicBezTo>
                    <a:pt x="4109" y="5332"/>
                    <a:pt x="4086" y="5324"/>
                    <a:pt x="4086" y="5309"/>
                  </a:cubicBezTo>
                  <a:cubicBezTo>
                    <a:pt x="4094" y="5294"/>
                    <a:pt x="4102" y="5271"/>
                    <a:pt x="4117" y="5271"/>
                  </a:cubicBezTo>
                  <a:cubicBezTo>
                    <a:pt x="4170" y="5271"/>
                    <a:pt x="4208" y="5309"/>
                    <a:pt x="4254" y="5309"/>
                  </a:cubicBezTo>
                  <a:cubicBezTo>
                    <a:pt x="4285" y="5317"/>
                    <a:pt x="4316" y="5294"/>
                    <a:pt x="4346" y="5294"/>
                  </a:cubicBezTo>
                  <a:cubicBezTo>
                    <a:pt x="4361" y="5294"/>
                    <a:pt x="4361" y="5324"/>
                    <a:pt x="4369" y="5324"/>
                  </a:cubicBezTo>
                  <a:cubicBezTo>
                    <a:pt x="4384" y="5324"/>
                    <a:pt x="4392" y="5301"/>
                    <a:pt x="4407" y="5294"/>
                  </a:cubicBezTo>
                  <a:cubicBezTo>
                    <a:pt x="4415" y="5294"/>
                    <a:pt x="4422" y="5317"/>
                    <a:pt x="4438" y="5309"/>
                  </a:cubicBezTo>
                  <a:cubicBezTo>
                    <a:pt x="4453" y="5301"/>
                    <a:pt x="4453" y="5278"/>
                    <a:pt x="4461" y="5255"/>
                  </a:cubicBezTo>
                  <a:cubicBezTo>
                    <a:pt x="4461" y="5232"/>
                    <a:pt x="4445" y="5210"/>
                    <a:pt x="4453" y="5187"/>
                  </a:cubicBezTo>
                  <a:cubicBezTo>
                    <a:pt x="4461" y="5171"/>
                    <a:pt x="4476" y="5156"/>
                    <a:pt x="4491" y="5156"/>
                  </a:cubicBezTo>
                  <a:cubicBezTo>
                    <a:pt x="4514" y="5164"/>
                    <a:pt x="4529" y="5187"/>
                    <a:pt x="4545" y="5202"/>
                  </a:cubicBezTo>
                  <a:cubicBezTo>
                    <a:pt x="4560" y="5210"/>
                    <a:pt x="4568" y="5225"/>
                    <a:pt x="4583" y="5232"/>
                  </a:cubicBezTo>
                  <a:cubicBezTo>
                    <a:pt x="4598" y="5232"/>
                    <a:pt x="4613" y="5232"/>
                    <a:pt x="4629" y="5225"/>
                  </a:cubicBezTo>
                  <a:cubicBezTo>
                    <a:pt x="4644" y="5217"/>
                    <a:pt x="4644" y="5187"/>
                    <a:pt x="4659" y="5187"/>
                  </a:cubicBezTo>
                  <a:cubicBezTo>
                    <a:pt x="4675" y="5179"/>
                    <a:pt x="4690" y="5194"/>
                    <a:pt x="4705" y="5202"/>
                  </a:cubicBezTo>
                  <a:lnTo>
                    <a:pt x="4705" y="5202"/>
                  </a:lnTo>
                  <a:cubicBezTo>
                    <a:pt x="4728" y="5156"/>
                    <a:pt x="4758" y="5126"/>
                    <a:pt x="4774" y="5080"/>
                  </a:cubicBezTo>
                  <a:cubicBezTo>
                    <a:pt x="4789" y="5042"/>
                    <a:pt x="4789" y="4996"/>
                    <a:pt x="4797" y="4957"/>
                  </a:cubicBezTo>
                  <a:cubicBezTo>
                    <a:pt x="4797" y="4942"/>
                    <a:pt x="4789" y="4927"/>
                    <a:pt x="4789" y="4912"/>
                  </a:cubicBezTo>
                  <a:cubicBezTo>
                    <a:pt x="4797" y="4896"/>
                    <a:pt x="4812" y="4881"/>
                    <a:pt x="4804" y="4874"/>
                  </a:cubicBezTo>
                  <a:cubicBezTo>
                    <a:pt x="4804" y="4851"/>
                    <a:pt x="4774" y="4828"/>
                    <a:pt x="4789" y="4805"/>
                  </a:cubicBezTo>
                  <a:cubicBezTo>
                    <a:pt x="4797" y="4782"/>
                    <a:pt x="4835" y="4782"/>
                    <a:pt x="4858" y="4774"/>
                  </a:cubicBezTo>
                  <a:cubicBezTo>
                    <a:pt x="4865" y="4767"/>
                    <a:pt x="4873" y="4759"/>
                    <a:pt x="4881" y="4751"/>
                  </a:cubicBezTo>
                  <a:lnTo>
                    <a:pt x="4881" y="4751"/>
                  </a:lnTo>
                  <a:cubicBezTo>
                    <a:pt x="4919" y="4705"/>
                    <a:pt x="4957" y="4652"/>
                    <a:pt x="5003" y="4621"/>
                  </a:cubicBezTo>
                  <a:cubicBezTo>
                    <a:pt x="5026" y="4606"/>
                    <a:pt x="5056" y="4629"/>
                    <a:pt x="5087" y="4614"/>
                  </a:cubicBezTo>
                  <a:cubicBezTo>
                    <a:pt x="5117" y="4606"/>
                    <a:pt x="5148" y="4583"/>
                    <a:pt x="5179" y="4553"/>
                  </a:cubicBezTo>
                  <a:cubicBezTo>
                    <a:pt x="5194" y="4530"/>
                    <a:pt x="5179" y="4492"/>
                    <a:pt x="5202" y="4476"/>
                  </a:cubicBezTo>
                  <a:cubicBezTo>
                    <a:pt x="5240" y="4446"/>
                    <a:pt x="5293" y="4476"/>
                    <a:pt x="5324" y="4453"/>
                  </a:cubicBezTo>
                  <a:cubicBezTo>
                    <a:pt x="5347" y="4438"/>
                    <a:pt x="5339" y="4400"/>
                    <a:pt x="5347" y="4377"/>
                  </a:cubicBezTo>
                  <a:cubicBezTo>
                    <a:pt x="5354" y="4346"/>
                    <a:pt x="5369" y="4316"/>
                    <a:pt x="5362" y="4285"/>
                  </a:cubicBezTo>
                  <a:cubicBezTo>
                    <a:pt x="5362" y="4270"/>
                    <a:pt x="5324" y="4285"/>
                    <a:pt x="5316" y="4263"/>
                  </a:cubicBezTo>
                  <a:cubicBezTo>
                    <a:pt x="5308" y="4224"/>
                    <a:pt x="5347" y="4171"/>
                    <a:pt x="5331" y="4125"/>
                  </a:cubicBezTo>
                  <a:cubicBezTo>
                    <a:pt x="5324" y="4102"/>
                    <a:pt x="5263" y="4117"/>
                    <a:pt x="5263" y="4087"/>
                  </a:cubicBezTo>
                  <a:cubicBezTo>
                    <a:pt x="5263" y="4049"/>
                    <a:pt x="5308" y="4026"/>
                    <a:pt x="5331" y="3988"/>
                  </a:cubicBezTo>
                  <a:cubicBezTo>
                    <a:pt x="5362" y="3942"/>
                    <a:pt x="5415" y="3904"/>
                    <a:pt x="5423" y="3850"/>
                  </a:cubicBezTo>
                  <a:cubicBezTo>
                    <a:pt x="5431" y="3804"/>
                    <a:pt x="5408" y="3766"/>
                    <a:pt x="5377" y="3728"/>
                  </a:cubicBezTo>
                  <a:cubicBezTo>
                    <a:pt x="5362" y="3705"/>
                    <a:pt x="5324" y="3713"/>
                    <a:pt x="5301" y="3697"/>
                  </a:cubicBezTo>
                  <a:cubicBezTo>
                    <a:pt x="5278" y="3674"/>
                    <a:pt x="5270" y="3629"/>
                    <a:pt x="5247" y="3621"/>
                  </a:cubicBezTo>
                  <a:cubicBezTo>
                    <a:pt x="5225" y="3613"/>
                    <a:pt x="5217" y="3644"/>
                    <a:pt x="5194" y="3652"/>
                  </a:cubicBezTo>
                  <a:cubicBezTo>
                    <a:pt x="5156" y="3659"/>
                    <a:pt x="5110" y="3644"/>
                    <a:pt x="5072" y="3659"/>
                  </a:cubicBezTo>
                  <a:cubicBezTo>
                    <a:pt x="5049" y="3667"/>
                    <a:pt x="5056" y="3713"/>
                    <a:pt x="5033" y="3713"/>
                  </a:cubicBezTo>
                  <a:cubicBezTo>
                    <a:pt x="5003" y="3720"/>
                    <a:pt x="4957" y="3713"/>
                    <a:pt x="4942" y="3690"/>
                  </a:cubicBezTo>
                  <a:cubicBezTo>
                    <a:pt x="4919" y="3667"/>
                    <a:pt x="4942" y="3636"/>
                    <a:pt x="4942" y="3613"/>
                  </a:cubicBezTo>
                  <a:cubicBezTo>
                    <a:pt x="4942" y="3552"/>
                    <a:pt x="4942" y="3491"/>
                    <a:pt x="4927" y="3438"/>
                  </a:cubicBezTo>
                  <a:cubicBezTo>
                    <a:pt x="4927" y="3422"/>
                    <a:pt x="4904" y="3415"/>
                    <a:pt x="4904" y="3399"/>
                  </a:cubicBezTo>
                  <a:cubicBezTo>
                    <a:pt x="4904" y="3369"/>
                    <a:pt x="4919" y="3331"/>
                    <a:pt x="4911" y="3300"/>
                  </a:cubicBezTo>
                  <a:cubicBezTo>
                    <a:pt x="4904" y="3269"/>
                    <a:pt x="4865" y="3254"/>
                    <a:pt x="4858" y="3231"/>
                  </a:cubicBezTo>
                  <a:cubicBezTo>
                    <a:pt x="4835" y="3178"/>
                    <a:pt x="4827" y="3117"/>
                    <a:pt x="4812" y="3056"/>
                  </a:cubicBezTo>
                  <a:close/>
                </a:path>
              </a:pathLst>
            </a:custGeom>
            <a:solidFill>
              <a:schemeClr val="accent1"/>
            </a:solid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43" name="Freeform 195"/>
            <p:cNvSpPr>
              <a:spLocks noChangeArrowheads="1"/>
            </p:cNvSpPr>
            <p:nvPr/>
          </p:nvSpPr>
          <p:spPr bwMode="auto">
            <a:xfrm>
              <a:off x="3624027" y="2027238"/>
              <a:ext cx="866719" cy="1846262"/>
            </a:xfrm>
            <a:custGeom>
              <a:avLst/>
              <a:gdLst>
                <a:gd name="T0" fmla="*/ 764 w 2407"/>
                <a:gd name="T1" fmla="*/ 2368 h 5127"/>
                <a:gd name="T2" fmla="*/ 772 w 2407"/>
                <a:gd name="T3" fmla="*/ 2429 h 5127"/>
                <a:gd name="T4" fmla="*/ 710 w 2407"/>
                <a:gd name="T5" fmla="*/ 2414 h 5127"/>
                <a:gd name="T6" fmla="*/ 191 w 2407"/>
                <a:gd name="T7" fmla="*/ 4645 h 5127"/>
                <a:gd name="T8" fmla="*/ 390 w 2407"/>
                <a:gd name="T9" fmla="*/ 4354 h 5127"/>
                <a:gd name="T10" fmla="*/ 275 w 2407"/>
                <a:gd name="T11" fmla="*/ 4698 h 5127"/>
                <a:gd name="T12" fmla="*/ 61 w 2407"/>
                <a:gd name="T13" fmla="*/ 5072 h 5127"/>
                <a:gd name="T14" fmla="*/ 46 w 2407"/>
                <a:gd name="T15" fmla="*/ 5019 h 5127"/>
                <a:gd name="T16" fmla="*/ 0 w 2407"/>
                <a:gd name="T17" fmla="*/ 5065 h 5127"/>
                <a:gd name="T18" fmla="*/ 53 w 2407"/>
                <a:gd name="T19" fmla="*/ 5110 h 5127"/>
                <a:gd name="T20" fmla="*/ 611 w 2407"/>
                <a:gd name="T21" fmla="*/ 4262 h 5127"/>
                <a:gd name="T22" fmla="*/ 558 w 2407"/>
                <a:gd name="T23" fmla="*/ 4285 h 5127"/>
                <a:gd name="T24" fmla="*/ 581 w 2407"/>
                <a:gd name="T25" fmla="*/ 4370 h 5127"/>
                <a:gd name="T26" fmla="*/ 611 w 2407"/>
                <a:gd name="T27" fmla="*/ 4262 h 5127"/>
                <a:gd name="T28" fmla="*/ 947 w 2407"/>
                <a:gd name="T29" fmla="*/ 2651 h 5127"/>
                <a:gd name="T30" fmla="*/ 833 w 2407"/>
                <a:gd name="T31" fmla="*/ 2926 h 5127"/>
                <a:gd name="T32" fmla="*/ 710 w 2407"/>
                <a:gd name="T33" fmla="*/ 3262 h 5127"/>
                <a:gd name="T34" fmla="*/ 710 w 2407"/>
                <a:gd name="T35" fmla="*/ 3568 h 5127"/>
                <a:gd name="T36" fmla="*/ 619 w 2407"/>
                <a:gd name="T37" fmla="*/ 3850 h 5127"/>
                <a:gd name="T38" fmla="*/ 703 w 2407"/>
                <a:gd name="T39" fmla="*/ 4194 h 5127"/>
                <a:gd name="T40" fmla="*/ 382 w 2407"/>
                <a:gd name="T41" fmla="*/ 3942 h 5127"/>
                <a:gd name="T42" fmla="*/ 390 w 2407"/>
                <a:gd name="T43" fmla="*/ 3476 h 5127"/>
                <a:gd name="T44" fmla="*/ 413 w 2407"/>
                <a:gd name="T45" fmla="*/ 3170 h 5127"/>
                <a:gd name="T46" fmla="*/ 298 w 2407"/>
                <a:gd name="T47" fmla="*/ 2597 h 5127"/>
                <a:gd name="T48" fmla="*/ 611 w 2407"/>
                <a:gd name="T49" fmla="*/ 2559 h 5127"/>
                <a:gd name="T50" fmla="*/ 657 w 2407"/>
                <a:gd name="T51" fmla="*/ 2300 h 5127"/>
                <a:gd name="T52" fmla="*/ 665 w 2407"/>
                <a:gd name="T53" fmla="*/ 2238 h 5127"/>
                <a:gd name="T54" fmla="*/ 718 w 2407"/>
                <a:gd name="T55" fmla="*/ 2300 h 5127"/>
                <a:gd name="T56" fmla="*/ 1031 w 2407"/>
                <a:gd name="T57" fmla="*/ 1834 h 5127"/>
                <a:gd name="T58" fmla="*/ 947 w 2407"/>
                <a:gd name="T59" fmla="*/ 1895 h 5127"/>
                <a:gd name="T60" fmla="*/ 978 w 2407"/>
                <a:gd name="T61" fmla="*/ 1917 h 5127"/>
                <a:gd name="T62" fmla="*/ 1054 w 2407"/>
                <a:gd name="T63" fmla="*/ 1849 h 5127"/>
                <a:gd name="T64" fmla="*/ 2047 w 2407"/>
                <a:gd name="T65" fmla="*/ 1543 h 5127"/>
                <a:gd name="T66" fmla="*/ 2039 w 2407"/>
                <a:gd name="T67" fmla="*/ 1177 h 5127"/>
                <a:gd name="T68" fmla="*/ 2169 w 2407"/>
                <a:gd name="T69" fmla="*/ 986 h 5127"/>
                <a:gd name="T70" fmla="*/ 2406 w 2407"/>
                <a:gd name="T71" fmla="*/ 810 h 5127"/>
                <a:gd name="T72" fmla="*/ 2208 w 2407"/>
                <a:gd name="T73" fmla="*/ 955 h 5127"/>
                <a:gd name="T74" fmla="*/ 2231 w 2407"/>
                <a:gd name="T75" fmla="*/ 718 h 5127"/>
                <a:gd name="T76" fmla="*/ 2337 w 2407"/>
                <a:gd name="T77" fmla="*/ 291 h 5127"/>
                <a:gd name="T78" fmla="*/ 2162 w 2407"/>
                <a:gd name="T79" fmla="*/ 130 h 5127"/>
                <a:gd name="T80" fmla="*/ 1619 w 2407"/>
                <a:gd name="T81" fmla="*/ 566 h 5127"/>
                <a:gd name="T82" fmla="*/ 1444 w 2407"/>
                <a:gd name="T83" fmla="*/ 963 h 5127"/>
                <a:gd name="T84" fmla="*/ 1314 w 2407"/>
                <a:gd name="T85" fmla="*/ 871 h 5127"/>
                <a:gd name="T86" fmla="*/ 1260 w 2407"/>
                <a:gd name="T87" fmla="*/ 963 h 5127"/>
                <a:gd name="T88" fmla="*/ 978 w 2407"/>
                <a:gd name="T89" fmla="*/ 909 h 5127"/>
                <a:gd name="T90" fmla="*/ 886 w 2407"/>
                <a:gd name="T91" fmla="*/ 1138 h 5127"/>
                <a:gd name="T92" fmla="*/ 939 w 2407"/>
                <a:gd name="T93" fmla="*/ 1429 h 5127"/>
                <a:gd name="T94" fmla="*/ 840 w 2407"/>
                <a:gd name="T95" fmla="*/ 1574 h 5127"/>
                <a:gd name="T96" fmla="*/ 1283 w 2407"/>
                <a:gd name="T97" fmla="*/ 1849 h 5127"/>
                <a:gd name="T98" fmla="*/ 886 w 2407"/>
                <a:gd name="T99" fmla="*/ 2093 h 5127"/>
                <a:gd name="T100" fmla="*/ 1085 w 2407"/>
                <a:gd name="T101" fmla="*/ 2391 h 5127"/>
                <a:gd name="T102" fmla="*/ 1360 w 2407"/>
                <a:gd name="T103" fmla="*/ 2162 h 5127"/>
                <a:gd name="T104" fmla="*/ 1398 w 2407"/>
                <a:gd name="T105" fmla="*/ 1979 h 5127"/>
                <a:gd name="T106" fmla="*/ 1551 w 2407"/>
                <a:gd name="T107" fmla="*/ 2017 h 5127"/>
                <a:gd name="T108" fmla="*/ 1658 w 2407"/>
                <a:gd name="T109" fmla="*/ 1811 h 5127"/>
                <a:gd name="T110" fmla="*/ 1902 w 2407"/>
                <a:gd name="T111" fmla="*/ 1612 h 5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7" h="5127">
                  <a:moveTo>
                    <a:pt x="710" y="2414"/>
                  </a:moveTo>
                  <a:lnTo>
                    <a:pt x="710" y="2414"/>
                  </a:lnTo>
                  <a:cubicBezTo>
                    <a:pt x="718" y="2407"/>
                    <a:pt x="749" y="2368"/>
                    <a:pt x="764" y="2368"/>
                  </a:cubicBezTo>
                  <a:cubicBezTo>
                    <a:pt x="779" y="2368"/>
                    <a:pt x="810" y="2368"/>
                    <a:pt x="810" y="2384"/>
                  </a:cubicBezTo>
                  <a:cubicBezTo>
                    <a:pt x="810" y="2399"/>
                    <a:pt x="817" y="2407"/>
                    <a:pt x="802" y="2414"/>
                  </a:cubicBezTo>
                  <a:cubicBezTo>
                    <a:pt x="795" y="2414"/>
                    <a:pt x="779" y="2422"/>
                    <a:pt x="772" y="2429"/>
                  </a:cubicBezTo>
                  <a:cubicBezTo>
                    <a:pt x="764" y="2437"/>
                    <a:pt x="764" y="2445"/>
                    <a:pt x="749" y="2452"/>
                  </a:cubicBezTo>
                  <a:cubicBezTo>
                    <a:pt x="733" y="2460"/>
                    <a:pt x="710" y="2475"/>
                    <a:pt x="695" y="2452"/>
                  </a:cubicBezTo>
                  <a:cubicBezTo>
                    <a:pt x="710" y="2414"/>
                    <a:pt x="710" y="2414"/>
                    <a:pt x="710" y="2414"/>
                  </a:cubicBezTo>
                  <a:close/>
                  <a:moveTo>
                    <a:pt x="191" y="4759"/>
                  </a:moveTo>
                  <a:lnTo>
                    <a:pt x="191" y="4759"/>
                  </a:lnTo>
                  <a:cubicBezTo>
                    <a:pt x="184" y="4721"/>
                    <a:pt x="153" y="4668"/>
                    <a:pt x="191" y="4645"/>
                  </a:cubicBezTo>
                  <a:cubicBezTo>
                    <a:pt x="245" y="4606"/>
                    <a:pt x="267" y="4522"/>
                    <a:pt x="313" y="4476"/>
                  </a:cubicBezTo>
                  <a:cubicBezTo>
                    <a:pt x="328" y="4461"/>
                    <a:pt x="336" y="4423"/>
                    <a:pt x="336" y="4393"/>
                  </a:cubicBezTo>
                  <a:cubicBezTo>
                    <a:pt x="336" y="4362"/>
                    <a:pt x="351" y="4362"/>
                    <a:pt x="390" y="4354"/>
                  </a:cubicBezTo>
                  <a:cubicBezTo>
                    <a:pt x="390" y="4400"/>
                    <a:pt x="336" y="4446"/>
                    <a:pt x="382" y="4484"/>
                  </a:cubicBezTo>
                  <a:cubicBezTo>
                    <a:pt x="481" y="4560"/>
                    <a:pt x="359" y="4583"/>
                    <a:pt x="328" y="4652"/>
                  </a:cubicBezTo>
                  <a:cubicBezTo>
                    <a:pt x="321" y="4683"/>
                    <a:pt x="290" y="4675"/>
                    <a:pt x="275" y="4698"/>
                  </a:cubicBezTo>
                  <a:cubicBezTo>
                    <a:pt x="267" y="4721"/>
                    <a:pt x="260" y="4744"/>
                    <a:pt x="237" y="4767"/>
                  </a:cubicBezTo>
                  <a:cubicBezTo>
                    <a:pt x="191" y="4759"/>
                    <a:pt x="191" y="4759"/>
                    <a:pt x="191" y="4759"/>
                  </a:cubicBezTo>
                  <a:close/>
                  <a:moveTo>
                    <a:pt x="61" y="5072"/>
                  </a:moveTo>
                  <a:lnTo>
                    <a:pt x="61" y="5072"/>
                  </a:lnTo>
                  <a:cubicBezTo>
                    <a:pt x="69" y="5057"/>
                    <a:pt x="69" y="5034"/>
                    <a:pt x="61" y="5011"/>
                  </a:cubicBezTo>
                  <a:cubicBezTo>
                    <a:pt x="61" y="5011"/>
                    <a:pt x="53" y="5019"/>
                    <a:pt x="46" y="5019"/>
                  </a:cubicBezTo>
                  <a:cubicBezTo>
                    <a:pt x="38" y="5019"/>
                    <a:pt x="38" y="5019"/>
                    <a:pt x="31" y="5026"/>
                  </a:cubicBezTo>
                  <a:cubicBezTo>
                    <a:pt x="15" y="5026"/>
                    <a:pt x="0" y="5034"/>
                    <a:pt x="0" y="5042"/>
                  </a:cubicBezTo>
                  <a:cubicBezTo>
                    <a:pt x="0" y="5049"/>
                    <a:pt x="0" y="5057"/>
                    <a:pt x="0" y="5065"/>
                  </a:cubicBezTo>
                  <a:cubicBezTo>
                    <a:pt x="0" y="5072"/>
                    <a:pt x="0" y="5072"/>
                    <a:pt x="8" y="5080"/>
                  </a:cubicBezTo>
                  <a:cubicBezTo>
                    <a:pt x="8" y="5087"/>
                    <a:pt x="8" y="5103"/>
                    <a:pt x="8" y="5110"/>
                  </a:cubicBezTo>
                  <a:cubicBezTo>
                    <a:pt x="15" y="5126"/>
                    <a:pt x="38" y="5110"/>
                    <a:pt x="53" y="5110"/>
                  </a:cubicBezTo>
                  <a:cubicBezTo>
                    <a:pt x="61" y="5072"/>
                    <a:pt x="61" y="5072"/>
                    <a:pt x="61" y="5072"/>
                  </a:cubicBezTo>
                  <a:close/>
                  <a:moveTo>
                    <a:pt x="611" y="4262"/>
                  </a:moveTo>
                  <a:lnTo>
                    <a:pt x="611" y="4262"/>
                  </a:lnTo>
                  <a:cubicBezTo>
                    <a:pt x="603" y="4262"/>
                    <a:pt x="596" y="4262"/>
                    <a:pt x="588" y="4262"/>
                  </a:cubicBezTo>
                  <a:cubicBezTo>
                    <a:pt x="581" y="4262"/>
                    <a:pt x="565" y="4262"/>
                    <a:pt x="558" y="4262"/>
                  </a:cubicBezTo>
                  <a:cubicBezTo>
                    <a:pt x="558" y="4270"/>
                    <a:pt x="558" y="4270"/>
                    <a:pt x="558" y="4285"/>
                  </a:cubicBezTo>
                  <a:cubicBezTo>
                    <a:pt x="558" y="4293"/>
                    <a:pt x="550" y="4293"/>
                    <a:pt x="558" y="4301"/>
                  </a:cubicBezTo>
                  <a:cubicBezTo>
                    <a:pt x="558" y="4316"/>
                    <a:pt x="565" y="4324"/>
                    <a:pt x="565" y="4339"/>
                  </a:cubicBezTo>
                  <a:cubicBezTo>
                    <a:pt x="565" y="4347"/>
                    <a:pt x="565" y="4377"/>
                    <a:pt x="581" y="4370"/>
                  </a:cubicBezTo>
                  <a:cubicBezTo>
                    <a:pt x="596" y="4370"/>
                    <a:pt x="596" y="4354"/>
                    <a:pt x="596" y="4347"/>
                  </a:cubicBezTo>
                  <a:cubicBezTo>
                    <a:pt x="603" y="4331"/>
                    <a:pt x="603" y="4316"/>
                    <a:pt x="611" y="4293"/>
                  </a:cubicBezTo>
                  <a:cubicBezTo>
                    <a:pt x="611" y="4262"/>
                    <a:pt x="611" y="4262"/>
                    <a:pt x="611" y="4262"/>
                  </a:cubicBezTo>
                  <a:close/>
                  <a:moveTo>
                    <a:pt x="833" y="2536"/>
                  </a:moveTo>
                  <a:lnTo>
                    <a:pt x="833" y="2536"/>
                  </a:lnTo>
                  <a:cubicBezTo>
                    <a:pt x="924" y="2582"/>
                    <a:pt x="1008" y="2529"/>
                    <a:pt x="947" y="2651"/>
                  </a:cubicBezTo>
                  <a:cubicBezTo>
                    <a:pt x="894" y="2742"/>
                    <a:pt x="924" y="2727"/>
                    <a:pt x="825" y="2758"/>
                  </a:cubicBezTo>
                  <a:cubicBezTo>
                    <a:pt x="833" y="2788"/>
                    <a:pt x="878" y="2788"/>
                    <a:pt x="871" y="2826"/>
                  </a:cubicBezTo>
                  <a:cubicBezTo>
                    <a:pt x="863" y="2857"/>
                    <a:pt x="856" y="2895"/>
                    <a:pt x="833" y="2926"/>
                  </a:cubicBezTo>
                  <a:cubicBezTo>
                    <a:pt x="810" y="2964"/>
                    <a:pt x="795" y="3094"/>
                    <a:pt x="787" y="3147"/>
                  </a:cubicBezTo>
                  <a:cubicBezTo>
                    <a:pt x="772" y="3216"/>
                    <a:pt x="710" y="3140"/>
                    <a:pt x="726" y="3209"/>
                  </a:cubicBezTo>
                  <a:cubicBezTo>
                    <a:pt x="733" y="3232"/>
                    <a:pt x="703" y="3254"/>
                    <a:pt x="710" y="3262"/>
                  </a:cubicBezTo>
                  <a:cubicBezTo>
                    <a:pt x="733" y="3315"/>
                    <a:pt x="779" y="3384"/>
                    <a:pt x="710" y="3430"/>
                  </a:cubicBezTo>
                  <a:cubicBezTo>
                    <a:pt x="695" y="3445"/>
                    <a:pt x="619" y="3430"/>
                    <a:pt x="634" y="3461"/>
                  </a:cubicBezTo>
                  <a:cubicBezTo>
                    <a:pt x="657" y="3491"/>
                    <a:pt x="703" y="3529"/>
                    <a:pt x="710" y="3568"/>
                  </a:cubicBezTo>
                  <a:cubicBezTo>
                    <a:pt x="687" y="3613"/>
                    <a:pt x="749" y="3636"/>
                    <a:pt x="741" y="3667"/>
                  </a:cubicBezTo>
                  <a:cubicBezTo>
                    <a:pt x="741" y="3690"/>
                    <a:pt x="680" y="3713"/>
                    <a:pt x="665" y="3743"/>
                  </a:cubicBezTo>
                  <a:cubicBezTo>
                    <a:pt x="649" y="3781"/>
                    <a:pt x="642" y="3820"/>
                    <a:pt x="619" y="3850"/>
                  </a:cubicBezTo>
                  <a:cubicBezTo>
                    <a:pt x="588" y="3896"/>
                    <a:pt x="581" y="3873"/>
                    <a:pt x="619" y="3911"/>
                  </a:cubicBezTo>
                  <a:cubicBezTo>
                    <a:pt x="657" y="3942"/>
                    <a:pt x="665" y="4049"/>
                    <a:pt x="642" y="4095"/>
                  </a:cubicBezTo>
                  <a:cubicBezTo>
                    <a:pt x="626" y="4110"/>
                    <a:pt x="695" y="4171"/>
                    <a:pt x="703" y="4194"/>
                  </a:cubicBezTo>
                  <a:cubicBezTo>
                    <a:pt x="726" y="4285"/>
                    <a:pt x="642" y="4217"/>
                    <a:pt x="611" y="4209"/>
                  </a:cubicBezTo>
                  <a:cubicBezTo>
                    <a:pt x="550" y="4194"/>
                    <a:pt x="443" y="4270"/>
                    <a:pt x="420" y="4163"/>
                  </a:cubicBezTo>
                  <a:cubicBezTo>
                    <a:pt x="405" y="4095"/>
                    <a:pt x="405" y="4010"/>
                    <a:pt x="382" y="3942"/>
                  </a:cubicBezTo>
                  <a:cubicBezTo>
                    <a:pt x="374" y="3919"/>
                    <a:pt x="367" y="3888"/>
                    <a:pt x="351" y="3873"/>
                  </a:cubicBezTo>
                  <a:cubicBezTo>
                    <a:pt x="344" y="3865"/>
                    <a:pt x="420" y="3629"/>
                    <a:pt x="428" y="3590"/>
                  </a:cubicBezTo>
                  <a:cubicBezTo>
                    <a:pt x="428" y="3552"/>
                    <a:pt x="413" y="3506"/>
                    <a:pt x="390" y="3476"/>
                  </a:cubicBezTo>
                  <a:cubicBezTo>
                    <a:pt x="336" y="3407"/>
                    <a:pt x="405" y="3438"/>
                    <a:pt x="428" y="3369"/>
                  </a:cubicBezTo>
                  <a:cubicBezTo>
                    <a:pt x="451" y="3346"/>
                    <a:pt x="458" y="3323"/>
                    <a:pt x="451" y="3300"/>
                  </a:cubicBezTo>
                  <a:cubicBezTo>
                    <a:pt x="420" y="3300"/>
                    <a:pt x="390" y="3193"/>
                    <a:pt x="413" y="3170"/>
                  </a:cubicBezTo>
                  <a:cubicBezTo>
                    <a:pt x="504" y="3094"/>
                    <a:pt x="451" y="2964"/>
                    <a:pt x="359" y="2911"/>
                  </a:cubicBezTo>
                  <a:cubicBezTo>
                    <a:pt x="336" y="2895"/>
                    <a:pt x="206" y="2804"/>
                    <a:pt x="214" y="2796"/>
                  </a:cubicBezTo>
                  <a:cubicBezTo>
                    <a:pt x="252" y="2750"/>
                    <a:pt x="260" y="2659"/>
                    <a:pt x="298" y="2597"/>
                  </a:cubicBezTo>
                  <a:cubicBezTo>
                    <a:pt x="344" y="2536"/>
                    <a:pt x="359" y="2590"/>
                    <a:pt x="413" y="2597"/>
                  </a:cubicBezTo>
                  <a:cubicBezTo>
                    <a:pt x="451" y="2605"/>
                    <a:pt x="474" y="2559"/>
                    <a:pt x="497" y="2536"/>
                  </a:cubicBezTo>
                  <a:cubicBezTo>
                    <a:pt x="542" y="2498"/>
                    <a:pt x="565" y="2613"/>
                    <a:pt x="611" y="2559"/>
                  </a:cubicBezTo>
                  <a:cubicBezTo>
                    <a:pt x="642" y="2536"/>
                    <a:pt x="726" y="2483"/>
                    <a:pt x="772" y="2521"/>
                  </a:cubicBezTo>
                  <a:cubicBezTo>
                    <a:pt x="833" y="2536"/>
                    <a:pt x="833" y="2536"/>
                    <a:pt x="833" y="2536"/>
                  </a:cubicBezTo>
                  <a:close/>
                  <a:moveTo>
                    <a:pt x="657" y="2300"/>
                  </a:moveTo>
                  <a:lnTo>
                    <a:pt x="657" y="2300"/>
                  </a:lnTo>
                  <a:cubicBezTo>
                    <a:pt x="649" y="2300"/>
                    <a:pt x="634" y="2277"/>
                    <a:pt x="634" y="2269"/>
                  </a:cubicBezTo>
                  <a:cubicBezTo>
                    <a:pt x="634" y="2246"/>
                    <a:pt x="642" y="2246"/>
                    <a:pt x="665" y="2238"/>
                  </a:cubicBezTo>
                  <a:cubicBezTo>
                    <a:pt x="672" y="2231"/>
                    <a:pt x="695" y="2223"/>
                    <a:pt x="703" y="2223"/>
                  </a:cubicBezTo>
                  <a:cubicBezTo>
                    <a:pt x="726" y="2231"/>
                    <a:pt x="733" y="2261"/>
                    <a:pt x="733" y="2277"/>
                  </a:cubicBezTo>
                  <a:cubicBezTo>
                    <a:pt x="733" y="2292"/>
                    <a:pt x="733" y="2292"/>
                    <a:pt x="718" y="2300"/>
                  </a:cubicBezTo>
                  <a:cubicBezTo>
                    <a:pt x="710" y="2300"/>
                    <a:pt x="687" y="2300"/>
                    <a:pt x="672" y="2300"/>
                  </a:cubicBezTo>
                  <a:cubicBezTo>
                    <a:pt x="657" y="2300"/>
                    <a:pt x="657" y="2300"/>
                    <a:pt x="657" y="2300"/>
                  </a:cubicBezTo>
                  <a:close/>
                  <a:moveTo>
                    <a:pt x="1031" y="1834"/>
                  </a:moveTo>
                  <a:lnTo>
                    <a:pt x="1031" y="1834"/>
                  </a:lnTo>
                  <a:cubicBezTo>
                    <a:pt x="1016" y="1841"/>
                    <a:pt x="993" y="1841"/>
                    <a:pt x="985" y="1864"/>
                  </a:cubicBezTo>
                  <a:cubicBezTo>
                    <a:pt x="978" y="1879"/>
                    <a:pt x="962" y="1887"/>
                    <a:pt x="947" y="1895"/>
                  </a:cubicBezTo>
                  <a:cubicBezTo>
                    <a:pt x="939" y="1902"/>
                    <a:pt x="924" y="1887"/>
                    <a:pt x="924" y="1910"/>
                  </a:cubicBezTo>
                  <a:cubicBezTo>
                    <a:pt x="917" y="1917"/>
                    <a:pt x="909" y="1979"/>
                    <a:pt x="932" y="1956"/>
                  </a:cubicBezTo>
                  <a:cubicBezTo>
                    <a:pt x="939" y="1940"/>
                    <a:pt x="955" y="1917"/>
                    <a:pt x="978" y="1917"/>
                  </a:cubicBezTo>
                  <a:cubicBezTo>
                    <a:pt x="993" y="1917"/>
                    <a:pt x="993" y="1917"/>
                    <a:pt x="1008" y="1933"/>
                  </a:cubicBezTo>
                  <a:cubicBezTo>
                    <a:pt x="1024" y="1956"/>
                    <a:pt x="1047" y="1940"/>
                    <a:pt x="1047" y="1917"/>
                  </a:cubicBezTo>
                  <a:cubicBezTo>
                    <a:pt x="1054" y="1895"/>
                    <a:pt x="1054" y="1879"/>
                    <a:pt x="1054" y="1849"/>
                  </a:cubicBezTo>
                  <a:cubicBezTo>
                    <a:pt x="1031" y="1834"/>
                    <a:pt x="1031" y="1834"/>
                    <a:pt x="1031" y="1834"/>
                  </a:cubicBezTo>
                  <a:close/>
                  <a:moveTo>
                    <a:pt x="2047" y="1543"/>
                  </a:moveTo>
                  <a:lnTo>
                    <a:pt x="2047" y="1543"/>
                  </a:lnTo>
                  <a:cubicBezTo>
                    <a:pt x="2047" y="1505"/>
                    <a:pt x="2047" y="1505"/>
                    <a:pt x="2047" y="1505"/>
                  </a:cubicBezTo>
                  <a:cubicBezTo>
                    <a:pt x="2070" y="1467"/>
                    <a:pt x="2024" y="1253"/>
                    <a:pt x="1986" y="1230"/>
                  </a:cubicBezTo>
                  <a:cubicBezTo>
                    <a:pt x="1978" y="1223"/>
                    <a:pt x="2032" y="1184"/>
                    <a:pt x="2039" y="1177"/>
                  </a:cubicBezTo>
                  <a:cubicBezTo>
                    <a:pt x="2062" y="1146"/>
                    <a:pt x="2039" y="1062"/>
                    <a:pt x="2032" y="1032"/>
                  </a:cubicBezTo>
                  <a:cubicBezTo>
                    <a:pt x="2017" y="963"/>
                    <a:pt x="2123" y="1100"/>
                    <a:pt x="2123" y="1009"/>
                  </a:cubicBezTo>
                  <a:cubicBezTo>
                    <a:pt x="2123" y="971"/>
                    <a:pt x="2139" y="986"/>
                    <a:pt x="2169" y="986"/>
                  </a:cubicBezTo>
                  <a:lnTo>
                    <a:pt x="2169" y="986"/>
                  </a:lnTo>
                  <a:cubicBezTo>
                    <a:pt x="2208" y="1138"/>
                    <a:pt x="2345" y="993"/>
                    <a:pt x="2368" y="909"/>
                  </a:cubicBezTo>
                  <a:cubicBezTo>
                    <a:pt x="2375" y="886"/>
                    <a:pt x="2406" y="825"/>
                    <a:pt x="2406" y="810"/>
                  </a:cubicBezTo>
                  <a:cubicBezTo>
                    <a:pt x="2406" y="802"/>
                    <a:pt x="2375" y="818"/>
                    <a:pt x="2368" y="810"/>
                  </a:cubicBezTo>
                  <a:cubicBezTo>
                    <a:pt x="2353" y="841"/>
                    <a:pt x="2307" y="841"/>
                    <a:pt x="2292" y="879"/>
                  </a:cubicBezTo>
                  <a:cubicBezTo>
                    <a:pt x="2276" y="917"/>
                    <a:pt x="2246" y="948"/>
                    <a:pt x="2208" y="955"/>
                  </a:cubicBezTo>
                  <a:cubicBezTo>
                    <a:pt x="2116" y="993"/>
                    <a:pt x="2085" y="909"/>
                    <a:pt x="2108" y="841"/>
                  </a:cubicBezTo>
                  <a:cubicBezTo>
                    <a:pt x="2108" y="779"/>
                    <a:pt x="2162" y="825"/>
                    <a:pt x="2169" y="779"/>
                  </a:cubicBezTo>
                  <a:cubicBezTo>
                    <a:pt x="2185" y="734"/>
                    <a:pt x="2177" y="734"/>
                    <a:pt x="2231" y="718"/>
                  </a:cubicBezTo>
                  <a:cubicBezTo>
                    <a:pt x="2253" y="718"/>
                    <a:pt x="2299" y="581"/>
                    <a:pt x="2353" y="566"/>
                  </a:cubicBezTo>
                  <a:cubicBezTo>
                    <a:pt x="2353" y="558"/>
                    <a:pt x="2353" y="558"/>
                    <a:pt x="2353" y="558"/>
                  </a:cubicBezTo>
                  <a:cubicBezTo>
                    <a:pt x="2185" y="520"/>
                    <a:pt x="2360" y="367"/>
                    <a:pt x="2337" y="291"/>
                  </a:cubicBezTo>
                  <a:cubicBezTo>
                    <a:pt x="2314" y="245"/>
                    <a:pt x="2337" y="252"/>
                    <a:pt x="2337" y="207"/>
                  </a:cubicBezTo>
                  <a:cubicBezTo>
                    <a:pt x="2330" y="176"/>
                    <a:pt x="2261" y="130"/>
                    <a:pt x="2246" y="92"/>
                  </a:cubicBezTo>
                  <a:cubicBezTo>
                    <a:pt x="2200" y="0"/>
                    <a:pt x="2192" y="92"/>
                    <a:pt x="2162" y="130"/>
                  </a:cubicBezTo>
                  <a:cubicBezTo>
                    <a:pt x="2100" y="207"/>
                    <a:pt x="1978" y="237"/>
                    <a:pt x="1910" y="306"/>
                  </a:cubicBezTo>
                  <a:cubicBezTo>
                    <a:pt x="1871" y="344"/>
                    <a:pt x="1803" y="459"/>
                    <a:pt x="1764" y="482"/>
                  </a:cubicBezTo>
                  <a:cubicBezTo>
                    <a:pt x="1742" y="512"/>
                    <a:pt x="1665" y="573"/>
                    <a:pt x="1619" y="566"/>
                  </a:cubicBezTo>
                  <a:cubicBezTo>
                    <a:pt x="1543" y="566"/>
                    <a:pt x="1566" y="573"/>
                    <a:pt x="1497" y="611"/>
                  </a:cubicBezTo>
                  <a:cubicBezTo>
                    <a:pt x="1398" y="665"/>
                    <a:pt x="1299" y="680"/>
                    <a:pt x="1345" y="818"/>
                  </a:cubicBezTo>
                  <a:cubicBezTo>
                    <a:pt x="1360" y="848"/>
                    <a:pt x="1444" y="955"/>
                    <a:pt x="1444" y="963"/>
                  </a:cubicBezTo>
                  <a:cubicBezTo>
                    <a:pt x="1428" y="963"/>
                    <a:pt x="1406" y="963"/>
                    <a:pt x="1390" y="963"/>
                  </a:cubicBezTo>
                  <a:cubicBezTo>
                    <a:pt x="1390" y="963"/>
                    <a:pt x="1390" y="963"/>
                    <a:pt x="1383" y="963"/>
                  </a:cubicBezTo>
                  <a:cubicBezTo>
                    <a:pt x="1383" y="940"/>
                    <a:pt x="1329" y="886"/>
                    <a:pt x="1314" y="871"/>
                  </a:cubicBezTo>
                  <a:cubicBezTo>
                    <a:pt x="1299" y="856"/>
                    <a:pt x="1245" y="764"/>
                    <a:pt x="1230" y="779"/>
                  </a:cubicBezTo>
                  <a:cubicBezTo>
                    <a:pt x="1222" y="787"/>
                    <a:pt x="1207" y="833"/>
                    <a:pt x="1214" y="848"/>
                  </a:cubicBezTo>
                  <a:cubicBezTo>
                    <a:pt x="1237" y="879"/>
                    <a:pt x="1260" y="925"/>
                    <a:pt x="1260" y="963"/>
                  </a:cubicBezTo>
                  <a:cubicBezTo>
                    <a:pt x="1237" y="963"/>
                    <a:pt x="1199" y="986"/>
                    <a:pt x="1192" y="986"/>
                  </a:cubicBezTo>
                  <a:cubicBezTo>
                    <a:pt x="1176" y="940"/>
                    <a:pt x="1153" y="902"/>
                    <a:pt x="1100" y="909"/>
                  </a:cubicBezTo>
                  <a:cubicBezTo>
                    <a:pt x="1024" y="925"/>
                    <a:pt x="1008" y="833"/>
                    <a:pt x="978" y="909"/>
                  </a:cubicBezTo>
                  <a:cubicBezTo>
                    <a:pt x="970" y="932"/>
                    <a:pt x="939" y="971"/>
                    <a:pt x="955" y="1001"/>
                  </a:cubicBezTo>
                  <a:cubicBezTo>
                    <a:pt x="993" y="1070"/>
                    <a:pt x="909" y="1024"/>
                    <a:pt x="894" y="1047"/>
                  </a:cubicBezTo>
                  <a:cubicBezTo>
                    <a:pt x="886" y="1070"/>
                    <a:pt x="894" y="1116"/>
                    <a:pt x="886" y="1138"/>
                  </a:cubicBezTo>
                  <a:cubicBezTo>
                    <a:pt x="878" y="1161"/>
                    <a:pt x="848" y="1192"/>
                    <a:pt x="848" y="1215"/>
                  </a:cubicBezTo>
                  <a:cubicBezTo>
                    <a:pt x="848" y="1246"/>
                    <a:pt x="886" y="1268"/>
                    <a:pt x="863" y="1307"/>
                  </a:cubicBezTo>
                  <a:cubicBezTo>
                    <a:pt x="833" y="1375"/>
                    <a:pt x="924" y="1398"/>
                    <a:pt x="939" y="1429"/>
                  </a:cubicBezTo>
                  <a:cubicBezTo>
                    <a:pt x="939" y="1429"/>
                    <a:pt x="978" y="1513"/>
                    <a:pt x="978" y="1536"/>
                  </a:cubicBezTo>
                  <a:cubicBezTo>
                    <a:pt x="978" y="1566"/>
                    <a:pt x="917" y="1528"/>
                    <a:pt x="901" y="1528"/>
                  </a:cubicBezTo>
                  <a:cubicBezTo>
                    <a:pt x="817" y="1490"/>
                    <a:pt x="733" y="1528"/>
                    <a:pt x="840" y="1574"/>
                  </a:cubicBezTo>
                  <a:cubicBezTo>
                    <a:pt x="901" y="1597"/>
                    <a:pt x="886" y="1589"/>
                    <a:pt x="917" y="1643"/>
                  </a:cubicBezTo>
                  <a:cubicBezTo>
                    <a:pt x="947" y="1711"/>
                    <a:pt x="1008" y="1734"/>
                    <a:pt x="1077" y="1750"/>
                  </a:cubicBezTo>
                  <a:cubicBezTo>
                    <a:pt x="1138" y="1757"/>
                    <a:pt x="1283" y="1765"/>
                    <a:pt x="1283" y="1849"/>
                  </a:cubicBezTo>
                  <a:cubicBezTo>
                    <a:pt x="1276" y="1917"/>
                    <a:pt x="1146" y="1788"/>
                    <a:pt x="1115" y="1948"/>
                  </a:cubicBezTo>
                  <a:cubicBezTo>
                    <a:pt x="1108" y="1986"/>
                    <a:pt x="1054" y="2025"/>
                    <a:pt x="1031" y="2055"/>
                  </a:cubicBezTo>
                  <a:cubicBezTo>
                    <a:pt x="993" y="2109"/>
                    <a:pt x="939" y="2147"/>
                    <a:pt x="886" y="2093"/>
                  </a:cubicBezTo>
                  <a:cubicBezTo>
                    <a:pt x="825" y="2032"/>
                    <a:pt x="863" y="2131"/>
                    <a:pt x="894" y="2170"/>
                  </a:cubicBezTo>
                  <a:cubicBezTo>
                    <a:pt x="1031" y="2330"/>
                    <a:pt x="1031" y="2330"/>
                    <a:pt x="1031" y="2330"/>
                  </a:cubicBezTo>
                  <a:cubicBezTo>
                    <a:pt x="1047" y="2345"/>
                    <a:pt x="1077" y="2376"/>
                    <a:pt x="1085" y="2391"/>
                  </a:cubicBezTo>
                  <a:cubicBezTo>
                    <a:pt x="1085" y="2391"/>
                    <a:pt x="1085" y="2399"/>
                    <a:pt x="1092" y="2399"/>
                  </a:cubicBezTo>
                  <a:cubicBezTo>
                    <a:pt x="1161" y="2399"/>
                    <a:pt x="1253" y="2185"/>
                    <a:pt x="1299" y="2147"/>
                  </a:cubicBezTo>
                  <a:cubicBezTo>
                    <a:pt x="1322" y="2131"/>
                    <a:pt x="1345" y="2170"/>
                    <a:pt x="1360" y="2162"/>
                  </a:cubicBezTo>
                  <a:cubicBezTo>
                    <a:pt x="1367" y="2147"/>
                    <a:pt x="1375" y="2131"/>
                    <a:pt x="1398" y="2116"/>
                  </a:cubicBezTo>
                  <a:cubicBezTo>
                    <a:pt x="1421" y="2101"/>
                    <a:pt x="1482" y="2124"/>
                    <a:pt x="1444" y="2078"/>
                  </a:cubicBezTo>
                  <a:cubicBezTo>
                    <a:pt x="1428" y="2063"/>
                    <a:pt x="1398" y="2002"/>
                    <a:pt x="1398" y="1979"/>
                  </a:cubicBezTo>
                  <a:cubicBezTo>
                    <a:pt x="1337" y="1971"/>
                    <a:pt x="1390" y="1925"/>
                    <a:pt x="1398" y="1902"/>
                  </a:cubicBezTo>
                  <a:cubicBezTo>
                    <a:pt x="1436" y="1902"/>
                    <a:pt x="1482" y="1940"/>
                    <a:pt x="1520" y="1940"/>
                  </a:cubicBezTo>
                  <a:cubicBezTo>
                    <a:pt x="1528" y="1971"/>
                    <a:pt x="1512" y="2002"/>
                    <a:pt x="1551" y="2017"/>
                  </a:cubicBezTo>
                  <a:cubicBezTo>
                    <a:pt x="1635" y="2055"/>
                    <a:pt x="1596" y="1956"/>
                    <a:pt x="1574" y="1902"/>
                  </a:cubicBezTo>
                  <a:cubicBezTo>
                    <a:pt x="1535" y="1795"/>
                    <a:pt x="1635" y="1887"/>
                    <a:pt x="1658" y="1811"/>
                  </a:cubicBezTo>
                  <a:lnTo>
                    <a:pt x="1658" y="1811"/>
                  </a:lnTo>
                  <a:cubicBezTo>
                    <a:pt x="1665" y="1818"/>
                    <a:pt x="1688" y="1834"/>
                    <a:pt x="1688" y="1849"/>
                  </a:cubicBezTo>
                  <a:cubicBezTo>
                    <a:pt x="1742" y="1849"/>
                    <a:pt x="1772" y="1895"/>
                    <a:pt x="1795" y="1811"/>
                  </a:cubicBezTo>
                  <a:cubicBezTo>
                    <a:pt x="1933" y="1788"/>
                    <a:pt x="1887" y="1696"/>
                    <a:pt x="1902" y="1612"/>
                  </a:cubicBezTo>
                  <a:cubicBezTo>
                    <a:pt x="1994" y="1589"/>
                    <a:pt x="1956" y="1658"/>
                    <a:pt x="2047" y="1543"/>
                  </a:cubicBez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44" name="Freeform 196"/>
            <p:cNvSpPr>
              <a:spLocks noChangeArrowheads="1"/>
            </p:cNvSpPr>
            <p:nvPr/>
          </p:nvSpPr>
          <p:spPr bwMode="auto">
            <a:xfrm>
              <a:off x="6024171" y="1084264"/>
              <a:ext cx="593686" cy="727075"/>
            </a:xfrm>
            <a:custGeom>
              <a:avLst/>
              <a:gdLst>
                <a:gd name="T0" fmla="*/ 207 w 1650"/>
                <a:gd name="T1" fmla="*/ 1482 h 2018"/>
                <a:gd name="T2" fmla="*/ 84 w 1650"/>
                <a:gd name="T3" fmla="*/ 1612 h 2018"/>
                <a:gd name="T4" fmla="*/ 321 w 1650"/>
                <a:gd name="T5" fmla="*/ 1887 h 2018"/>
                <a:gd name="T6" fmla="*/ 358 w 1650"/>
                <a:gd name="T7" fmla="*/ 1627 h 2018"/>
                <a:gd name="T8" fmla="*/ 442 w 1650"/>
                <a:gd name="T9" fmla="*/ 1857 h 2018"/>
                <a:gd name="T10" fmla="*/ 344 w 1650"/>
                <a:gd name="T11" fmla="*/ 1818 h 2018"/>
                <a:gd name="T12" fmla="*/ 534 w 1650"/>
                <a:gd name="T13" fmla="*/ 1666 h 2018"/>
                <a:gd name="T14" fmla="*/ 473 w 1650"/>
                <a:gd name="T15" fmla="*/ 1765 h 2018"/>
                <a:gd name="T16" fmla="*/ 534 w 1650"/>
                <a:gd name="T17" fmla="*/ 1734 h 2018"/>
                <a:gd name="T18" fmla="*/ 534 w 1650"/>
                <a:gd name="T19" fmla="*/ 1666 h 2018"/>
                <a:gd name="T20" fmla="*/ 763 w 1650"/>
                <a:gd name="T21" fmla="*/ 1742 h 2018"/>
                <a:gd name="T22" fmla="*/ 702 w 1650"/>
                <a:gd name="T23" fmla="*/ 1887 h 2018"/>
                <a:gd name="T24" fmla="*/ 809 w 1650"/>
                <a:gd name="T25" fmla="*/ 1941 h 2018"/>
                <a:gd name="T26" fmla="*/ 855 w 1650"/>
                <a:gd name="T27" fmla="*/ 1711 h 2018"/>
                <a:gd name="T28" fmla="*/ 801 w 1650"/>
                <a:gd name="T29" fmla="*/ 1612 h 2018"/>
                <a:gd name="T30" fmla="*/ 824 w 1650"/>
                <a:gd name="T31" fmla="*/ 1666 h 2018"/>
                <a:gd name="T32" fmla="*/ 855 w 1650"/>
                <a:gd name="T33" fmla="*/ 1589 h 2018"/>
                <a:gd name="T34" fmla="*/ 595 w 1650"/>
                <a:gd name="T35" fmla="*/ 1085 h 2018"/>
                <a:gd name="T36" fmla="*/ 824 w 1650"/>
                <a:gd name="T37" fmla="*/ 1291 h 2018"/>
                <a:gd name="T38" fmla="*/ 984 w 1650"/>
                <a:gd name="T39" fmla="*/ 1429 h 2018"/>
                <a:gd name="T40" fmla="*/ 641 w 1650"/>
                <a:gd name="T41" fmla="*/ 1406 h 2018"/>
                <a:gd name="T42" fmla="*/ 329 w 1650"/>
                <a:gd name="T43" fmla="*/ 1253 h 2018"/>
                <a:gd name="T44" fmla="*/ 229 w 1650"/>
                <a:gd name="T45" fmla="*/ 1146 h 2018"/>
                <a:gd name="T46" fmla="*/ 130 w 1650"/>
                <a:gd name="T47" fmla="*/ 1116 h 2018"/>
                <a:gd name="T48" fmla="*/ 321 w 1650"/>
                <a:gd name="T49" fmla="*/ 749 h 2018"/>
                <a:gd name="T50" fmla="*/ 618 w 1650"/>
                <a:gd name="T51" fmla="*/ 894 h 2018"/>
                <a:gd name="T52" fmla="*/ 1000 w 1650"/>
                <a:gd name="T53" fmla="*/ 1368 h 2018"/>
                <a:gd name="T54" fmla="*/ 1137 w 1650"/>
                <a:gd name="T55" fmla="*/ 1444 h 2018"/>
                <a:gd name="T56" fmla="*/ 1137 w 1650"/>
                <a:gd name="T57" fmla="*/ 1299 h 2018"/>
                <a:gd name="T58" fmla="*/ 954 w 1650"/>
                <a:gd name="T59" fmla="*/ 978 h 2018"/>
                <a:gd name="T60" fmla="*/ 817 w 1650"/>
                <a:gd name="T61" fmla="*/ 1032 h 2018"/>
                <a:gd name="T62" fmla="*/ 977 w 1650"/>
                <a:gd name="T63" fmla="*/ 1116 h 2018"/>
                <a:gd name="T64" fmla="*/ 992 w 1650"/>
                <a:gd name="T65" fmla="*/ 940 h 2018"/>
                <a:gd name="T66" fmla="*/ 1328 w 1650"/>
                <a:gd name="T67" fmla="*/ 787 h 2018"/>
                <a:gd name="T68" fmla="*/ 1259 w 1650"/>
                <a:gd name="T69" fmla="*/ 818 h 2018"/>
                <a:gd name="T70" fmla="*/ 1275 w 1650"/>
                <a:gd name="T71" fmla="*/ 894 h 2018"/>
                <a:gd name="T72" fmla="*/ 1389 w 1650"/>
                <a:gd name="T73" fmla="*/ 863 h 2018"/>
                <a:gd name="T74" fmla="*/ 610 w 1650"/>
                <a:gd name="T75" fmla="*/ 642 h 2018"/>
                <a:gd name="T76" fmla="*/ 580 w 1650"/>
                <a:gd name="T77" fmla="*/ 795 h 2018"/>
                <a:gd name="T78" fmla="*/ 740 w 1650"/>
                <a:gd name="T79" fmla="*/ 634 h 2018"/>
                <a:gd name="T80" fmla="*/ 824 w 1650"/>
                <a:gd name="T81" fmla="*/ 711 h 2018"/>
                <a:gd name="T82" fmla="*/ 786 w 1650"/>
                <a:gd name="T83" fmla="*/ 749 h 2018"/>
                <a:gd name="T84" fmla="*/ 832 w 1650"/>
                <a:gd name="T85" fmla="*/ 741 h 2018"/>
                <a:gd name="T86" fmla="*/ 1084 w 1650"/>
                <a:gd name="T87" fmla="*/ 505 h 2018"/>
                <a:gd name="T88" fmla="*/ 969 w 1650"/>
                <a:gd name="T89" fmla="*/ 619 h 2018"/>
                <a:gd name="T90" fmla="*/ 1069 w 1650"/>
                <a:gd name="T91" fmla="*/ 764 h 2018"/>
                <a:gd name="T92" fmla="*/ 809 w 1650"/>
                <a:gd name="T93" fmla="*/ 275 h 2018"/>
                <a:gd name="T94" fmla="*/ 679 w 1650"/>
                <a:gd name="T95" fmla="*/ 191 h 2018"/>
                <a:gd name="T96" fmla="*/ 717 w 1650"/>
                <a:gd name="T97" fmla="*/ 375 h 2018"/>
                <a:gd name="T98" fmla="*/ 900 w 1650"/>
                <a:gd name="T99" fmla="*/ 367 h 2018"/>
                <a:gd name="T100" fmla="*/ 878 w 1650"/>
                <a:gd name="T101" fmla="*/ 153 h 2018"/>
                <a:gd name="T102" fmla="*/ 839 w 1650"/>
                <a:gd name="T103" fmla="*/ 77 h 2018"/>
                <a:gd name="T104" fmla="*/ 878 w 1650"/>
                <a:gd name="T105" fmla="*/ 153 h 2018"/>
                <a:gd name="T106" fmla="*/ 1397 w 1650"/>
                <a:gd name="T107" fmla="*/ 283 h 2018"/>
                <a:gd name="T108" fmla="*/ 1214 w 1650"/>
                <a:gd name="T109" fmla="*/ 482 h 2018"/>
                <a:gd name="T110" fmla="*/ 1344 w 1650"/>
                <a:gd name="T111" fmla="*/ 466 h 2018"/>
                <a:gd name="T112" fmla="*/ 1588 w 1650"/>
                <a:gd name="T113" fmla="*/ 291 h 2018"/>
                <a:gd name="T114" fmla="*/ 1565 w 1650"/>
                <a:gd name="T115" fmla="*/ 62 h 2018"/>
                <a:gd name="T116" fmla="*/ 1634 w 1650"/>
                <a:gd name="T117" fmla="*/ 23 h 2018"/>
                <a:gd name="T118" fmla="*/ 1557 w 1650"/>
                <a:gd name="T119" fmla="*/ 77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50" h="2018">
                  <a:moveTo>
                    <a:pt x="358" y="1627"/>
                  </a:moveTo>
                  <a:lnTo>
                    <a:pt x="358" y="1627"/>
                  </a:lnTo>
                  <a:cubicBezTo>
                    <a:pt x="306" y="1597"/>
                    <a:pt x="344" y="1521"/>
                    <a:pt x="268" y="1498"/>
                  </a:cubicBezTo>
                  <a:cubicBezTo>
                    <a:pt x="252" y="1498"/>
                    <a:pt x="214" y="1498"/>
                    <a:pt x="207" y="1482"/>
                  </a:cubicBezTo>
                  <a:cubicBezTo>
                    <a:pt x="176" y="1467"/>
                    <a:pt x="168" y="1398"/>
                    <a:pt x="130" y="1413"/>
                  </a:cubicBezTo>
                  <a:cubicBezTo>
                    <a:pt x="99" y="1429"/>
                    <a:pt x="46" y="1444"/>
                    <a:pt x="31" y="1467"/>
                  </a:cubicBezTo>
                  <a:cubicBezTo>
                    <a:pt x="15" y="1490"/>
                    <a:pt x="0" y="1543"/>
                    <a:pt x="0" y="1574"/>
                  </a:cubicBezTo>
                  <a:cubicBezTo>
                    <a:pt x="0" y="1597"/>
                    <a:pt x="61" y="1589"/>
                    <a:pt x="84" y="1612"/>
                  </a:cubicBezTo>
                  <a:cubicBezTo>
                    <a:pt x="92" y="1627"/>
                    <a:pt x="92" y="1673"/>
                    <a:pt x="99" y="1696"/>
                  </a:cubicBezTo>
                  <a:cubicBezTo>
                    <a:pt x="107" y="1734"/>
                    <a:pt x="168" y="1765"/>
                    <a:pt x="191" y="1803"/>
                  </a:cubicBezTo>
                  <a:cubicBezTo>
                    <a:pt x="207" y="1826"/>
                    <a:pt x="214" y="1872"/>
                    <a:pt x="245" y="1872"/>
                  </a:cubicBezTo>
                  <a:cubicBezTo>
                    <a:pt x="260" y="1864"/>
                    <a:pt x="313" y="1895"/>
                    <a:pt x="321" y="1887"/>
                  </a:cubicBezTo>
                  <a:cubicBezTo>
                    <a:pt x="321" y="1857"/>
                    <a:pt x="290" y="1849"/>
                    <a:pt x="313" y="1811"/>
                  </a:cubicBezTo>
                  <a:cubicBezTo>
                    <a:pt x="329" y="1795"/>
                    <a:pt x="366" y="1788"/>
                    <a:pt x="381" y="1765"/>
                  </a:cubicBezTo>
                  <a:cubicBezTo>
                    <a:pt x="389" y="1734"/>
                    <a:pt x="366" y="1696"/>
                    <a:pt x="366" y="1666"/>
                  </a:cubicBezTo>
                  <a:cubicBezTo>
                    <a:pt x="358" y="1627"/>
                    <a:pt x="358" y="1627"/>
                    <a:pt x="358" y="1627"/>
                  </a:cubicBezTo>
                  <a:close/>
                  <a:moveTo>
                    <a:pt x="458" y="1795"/>
                  </a:moveTo>
                  <a:lnTo>
                    <a:pt x="458" y="1795"/>
                  </a:lnTo>
                  <a:cubicBezTo>
                    <a:pt x="465" y="1818"/>
                    <a:pt x="465" y="1818"/>
                    <a:pt x="465" y="1818"/>
                  </a:cubicBezTo>
                  <a:cubicBezTo>
                    <a:pt x="465" y="1834"/>
                    <a:pt x="458" y="1849"/>
                    <a:pt x="442" y="1857"/>
                  </a:cubicBezTo>
                  <a:cubicBezTo>
                    <a:pt x="427" y="1864"/>
                    <a:pt x="404" y="1857"/>
                    <a:pt x="396" y="1864"/>
                  </a:cubicBezTo>
                  <a:cubicBezTo>
                    <a:pt x="381" y="1872"/>
                    <a:pt x="373" y="1887"/>
                    <a:pt x="366" y="1872"/>
                  </a:cubicBezTo>
                  <a:cubicBezTo>
                    <a:pt x="358" y="1872"/>
                    <a:pt x="336" y="1849"/>
                    <a:pt x="336" y="1841"/>
                  </a:cubicBezTo>
                  <a:cubicBezTo>
                    <a:pt x="336" y="1834"/>
                    <a:pt x="344" y="1818"/>
                    <a:pt x="344" y="1818"/>
                  </a:cubicBezTo>
                  <a:cubicBezTo>
                    <a:pt x="358" y="1803"/>
                    <a:pt x="381" y="1811"/>
                    <a:pt x="404" y="1811"/>
                  </a:cubicBezTo>
                  <a:cubicBezTo>
                    <a:pt x="419" y="1811"/>
                    <a:pt x="427" y="1803"/>
                    <a:pt x="442" y="1803"/>
                  </a:cubicBezTo>
                  <a:cubicBezTo>
                    <a:pt x="450" y="1803"/>
                    <a:pt x="450" y="1803"/>
                    <a:pt x="458" y="1795"/>
                  </a:cubicBezTo>
                  <a:close/>
                  <a:moveTo>
                    <a:pt x="534" y="1666"/>
                  </a:moveTo>
                  <a:lnTo>
                    <a:pt x="534" y="1666"/>
                  </a:lnTo>
                  <a:cubicBezTo>
                    <a:pt x="519" y="1666"/>
                    <a:pt x="511" y="1673"/>
                    <a:pt x="503" y="1673"/>
                  </a:cubicBezTo>
                  <a:cubicBezTo>
                    <a:pt x="480" y="1681"/>
                    <a:pt x="465" y="1696"/>
                    <a:pt x="458" y="1719"/>
                  </a:cubicBezTo>
                  <a:cubicBezTo>
                    <a:pt x="450" y="1734"/>
                    <a:pt x="465" y="1750"/>
                    <a:pt x="473" y="1765"/>
                  </a:cubicBezTo>
                  <a:cubicBezTo>
                    <a:pt x="480" y="1773"/>
                    <a:pt x="503" y="1765"/>
                    <a:pt x="511" y="1773"/>
                  </a:cubicBezTo>
                  <a:cubicBezTo>
                    <a:pt x="519" y="1773"/>
                    <a:pt x="534" y="1773"/>
                    <a:pt x="542" y="1765"/>
                  </a:cubicBezTo>
                  <a:cubicBezTo>
                    <a:pt x="549" y="1765"/>
                    <a:pt x="549" y="1757"/>
                    <a:pt x="549" y="1750"/>
                  </a:cubicBezTo>
                  <a:cubicBezTo>
                    <a:pt x="557" y="1742"/>
                    <a:pt x="542" y="1734"/>
                    <a:pt x="534" y="1734"/>
                  </a:cubicBezTo>
                  <a:cubicBezTo>
                    <a:pt x="526" y="1734"/>
                    <a:pt x="519" y="1719"/>
                    <a:pt x="511" y="1719"/>
                  </a:cubicBezTo>
                  <a:cubicBezTo>
                    <a:pt x="511" y="1711"/>
                    <a:pt x="503" y="1711"/>
                    <a:pt x="511" y="1704"/>
                  </a:cubicBezTo>
                  <a:cubicBezTo>
                    <a:pt x="519" y="1696"/>
                    <a:pt x="526" y="1688"/>
                    <a:pt x="534" y="1681"/>
                  </a:cubicBezTo>
                  <a:cubicBezTo>
                    <a:pt x="534" y="1666"/>
                    <a:pt x="534" y="1666"/>
                    <a:pt x="534" y="1666"/>
                  </a:cubicBezTo>
                  <a:close/>
                  <a:moveTo>
                    <a:pt x="855" y="1711"/>
                  </a:moveTo>
                  <a:lnTo>
                    <a:pt x="855" y="1711"/>
                  </a:lnTo>
                  <a:cubicBezTo>
                    <a:pt x="839" y="1719"/>
                    <a:pt x="839" y="1704"/>
                    <a:pt x="824" y="1704"/>
                  </a:cubicBezTo>
                  <a:cubicBezTo>
                    <a:pt x="801" y="1711"/>
                    <a:pt x="794" y="1742"/>
                    <a:pt x="763" y="1742"/>
                  </a:cubicBezTo>
                  <a:cubicBezTo>
                    <a:pt x="755" y="1742"/>
                    <a:pt x="740" y="1727"/>
                    <a:pt x="732" y="1719"/>
                  </a:cubicBezTo>
                  <a:cubicBezTo>
                    <a:pt x="725" y="1719"/>
                    <a:pt x="679" y="1727"/>
                    <a:pt x="664" y="1727"/>
                  </a:cubicBezTo>
                  <a:cubicBezTo>
                    <a:pt x="648" y="1727"/>
                    <a:pt x="694" y="1765"/>
                    <a:pt x="694" y="1780"/>
                  </a:cubicBezTo>
                  <a:cubicBezTo>
                    <a:pt x="618" y="1803"/>
                    <a:pt x="702" y="1834"/>
                    <a:pt x="702" y="1887"/>
                  </a:cubicBezTo>
                  <a:cubicBezTo>
                    <a:pt x="702" y="1902"/>
                    <a:pt x="694" y="1910"/>
                    <a:pt x="702" y="1933"/>
                  </a:cubicBezTo>
                  <a:cubicBezTo>
                    <a:pt x="702" y="1948"/>
                    <a:pt x="717" y="1956"/>
                    <a:pt x="732" y="1963"/>
                  </a:cubicBezTo>
                  <a:cubicBezTo>
                    <a:pt x="755" y="1986"/>
                    <a:pt x="740" y="2017"/>
                    <a:pt x="786" y="2009"/>
                  </a:cubicBezTo>
                  <a:cubicBezTo>
                    <a:pt x="817" y="2009"/>
                    <a:pt x="809" y="1956"/>
                    <a:pt x="809" y="1941"/>
                  </a:cubicBezTo>
                  <a:cubicBezTo>
                    <a:pt x="809" y="1910"/>
                    <a:pt x="801" y="1902"/>
                    <a:pt x="794" y="1880"/>
                  </a:cubicBezTo>
                  <a:cubicBezTo>
                    <a:pt x="786" y="1857"/>
                    <a:pt x="809" y="1834"/>
                    <a:pt x="824" y="1811"/>
                  </a:cubicBezTo>
                  <a:cubicBezTo>
                    <a:pt x="839" y="1795"/>
                    <a:pt x="847" y="1773"/>
                    <a:pt x="855" y="1742"/>
                  </a:cubicBezTo>
                  <a:cubicBezTo>
                    <a:pt x="855" y="1711"/>
                    <a:pt x="855" y="1711"/>
                    <a:pt x="855" y="1711"/>
                  </a:cubicBezTo>
                  <a:close/>
                  <a:moveTo>
                    <a:pt x="855" y="1589"/>
                  </a:moveTo>
                  <a:lnTo>
                    <a:pt x="855" y="1589"/>
                  </a:lnTo>
                  <a:cubicBezTo>
                    <a:pt x="847" y="1597"/>
                    <a:pt x="839" y="1597"/>
                    <a:pt x="824" y="1605"/>
                  </a:cubicBezTo>
                  <a:cubicBezTo>
                    <a:pt x="817" y="1605"/>
                    <a:pt x="809" y="1605"/>
                    <a:pt x="801" y="1612"/>
                  </a:cubicBezTo>
                  <a:cubicBezTo>
                    <a:pt x="786" y="1627"/>
                    <a:pt x="763" y="1627"/>
                    <a:pt x="748" y="1643"/>
                  </a:cubicBezTo>
                  <a:cubicBezTo>
                    <a:pt x="748" y="1643"/>
                    <a:pt x="748" y="1650"/>
                    <a:pt x="748" y="1658"/>
                  </a:cubicBezTo>
                  <a:cubicBezTo>
                    <a:pt x="763" y="1666"/>
                    <a:pt x="778" y="1673"/>
                    <a:pt x="794" y="1673"/>
                  </a:cubicBezTo>
                  <a:cubicBezTo>
                    <a:pt x="801" y="1666"/>
                    <a:pt x="817" y="1666"/>
                    <a:pt x="824" y="1666"/>
                  </a:cubicBezTo>
                  <a:cubicBezTo>
                    <a:pt x="839" y="1666"/>
                    <a:pt x="847" y="1681"/>
                    <a:pt x="862" y="1673"/>
                  </a:cubicBezTo>
                  <a:cubicBezTo>
                    <a:pt x="870" y="1666"/>
                    <a:pt x="862" y="1658"/>
                    <a:pt x="862" y="1650"/>
                  </a:cubicBezTo>
                  <a:cubicBezTo>
                    <a:pt x="862" y="1635"/>
                    <a:pt x="862" y="1627"/>
                    <a:pt x="870" y="1627"/>
                  </a:cubicBezTo>
                  <a:cubicBezTo>
                    <a:pt x="855" y="1589"/>
                    <a:pt x="855" y="1589"/>
                    <a:pt x="855" y="1589"/>
                  </a:cubicBezTo>
                  <a:close/>
                  <a:moveTo>
                    <a:pt x="618" y="894"/>
                  </a:moveTo>
                  <a:lnTo>
                    <a:pt x="618" y="894"/>
                  </a:lnTo>
                  <a:cubicBezTo>
                    <a:pt x="641" y="948"/>
                    <a:pt x="679" y="971"/>
                    <a:pt x="664" y="1039"/>
                  </a:cubicBezTo>
                  <a:cubicBezTo>
                    <a:pt x="648" y="1131"/>
                    <a:pt x="587" y="1001"/>
                    <a:pt x="595" y="1085"/>
                  </a:cubicBezTo>
                  <a:cubicBezTo>
                    <a:pt x="595" y="1123"/>
                    <a:pt x="549" y="1138"/>
                    <a:pt x="519" y="1146"/>
                  </a:cubicBezTo>
                  <a:cubicBezTo>
                    <a:pt x="519" y="1184"/>
                    <a:pt x="641" y="1200"/>
                    <a:pt x="671" y="1192"/>
                  </a:cubicBezTo>
                  <a:cubicBezTo>
                    <a:pt x="732" y="1169"/>
                    <a:pt x="771" y="1161"/>
                    <a:pt x="832" y="1215"/>
                  </a:cubicBezTo>
                  <a:cubicBezTo>
                    <a:pt x="855" y="1238"/>
                    <a:pt x="817" y="1253"/>
                    <a:pt x="824" y="1291"/>
                  </a:cubicBezTo>
                  <a:cubicBezTo>
                    <a:pt x="824" y="1383"/>
                    <a:pt x="923" y="1261"/>
                    <a:pt x="939" y="1261"/>
                  </a:cubicBezTo>
                  <a:cubicBezTo>
                    <a:pt x="962" y="1261"/>
                    <a:pt x="1000" y="1238"/>
                    <a:pt x="992" y="1276"/>
                  </a:cubicBezTo>
                  <a:cubicBezTo>
                    <a:pt x="984" y="1314"/>
                    <a:pt x="946" y="1299"/>
                    <a:pt x="946" y="1345"/>
                  </a:cubicBezTo>
                  <a:cubicBezTo>
                    <a:pt x="946" y="1391"/>
                    <a:pt x="939" y="1413"/>
                    <a:pt x="984" y="1429"/>
                  </a:cubicBezTo>
                  <a:cubicBezTo>
                    <a:pt x="1030" y="1444"/>
                    <a:pt x="984" y="1658"/>
                    <a:pt x="916" y="1543"/>
                  </a:cubicBezTo>
                  <a:cubicBezTo>
                    <a:pt x="878" y="1475"/>
                    <a:pt x="817" y="1521"/>
                    <a:pt x="786" y="1490"/>
                  </a:cubicBezTo>
                  <a:cubicBezTo>
                    <a:pt x="732" y="1429"/>
                    <a:pt x="740" y="1375"/>
                    <a:pt x="725" y="1307"/>
                  </a:cubicBezTo>
                  <a:cubicBezTo>
                    <a:pt x="710" y="1314"/>
                    <a:pt x="671" y="1391"/>
                    <a:pt x="641" y="1406"/>
                  </a:cubicBezTo>
                  <a:cubicBezTo>
                    <a:pt x="595" y="1421"/>
                    <a:pt x="564" y="1406"/>
                    <a:pt x="519" y="1436"/>
                  </a:cubicBezTo>
                  <a:cubicBezTo>
                    <a:pt x="488" y="1459"/>
                    <a:pt x="458" y="1444"/>
                    <a:pt x="419" y="1444"/>
                  </a:cubicBezTo>
                  <a:cubicBezTo>
                    <a:pt x="343" y="1452"/>
                    <a:pt x="373" y="1452"/>
                    <a:pt x="336" y="1391"/>
                  </a:cubicBezTo>
                  <a:cubicBezTo>
                    <a:pt x="306" y="1352"/>
                    <a:pt x="298" y="1299"/>
                    <a:pt x="329" y="1253"/>
                  </a:cubicBezTo>
                  <a:cubicBezTo>
                    <a:pt x="350" y="1223"/>
                    <a:pt x="344" y="1200"/>
                    <a:pt x="358" y="1161"/>
                  </a:cubicBezTo>
                  <a:cubicBezTo>
                    <a:pt x="358" y="1146"/>
                    <a:pt x="321" y="1039"/>
                    <a:pt x="298" y="1055"/>
                  </a:cubicBezTo>
                  <a:cubicBezTo>
                    <a:pt x="275" y="1062"/>
                    <a:pt x="313" y="1169"/>
                    <a:pt x="313" y="1184"/>
                  </a:cubicBezTo>
                  <a:cubicBezTo>
                    <a:pt x="290" y="1184"/>
                    <a:pt x="245" y="1123"/>
                    <a:pt x="229" y="1146"/>
                  </a:cubicBezTo>
                  <a:cubicBezTo>
                    <a:pt x="222" y="1169"/>
                    <a:pt x="290" y="1261"/>
                    <a:pt x="268" y="1291"/>
                  </a:cubicBezTo>
                  <a:cubicBezTo>
                    <a:pt x="252" y="1322"/>
                    <a:pt x="207" y="1337"/>
                    <a:pt x="176" y="1337"/>
                  </a:cubicBezTo>
                  <a:cubicBezTo>
                    <a:pt x="115" y="1337"/>
                    <a:pt x="130" y="1314"/>
                    <a:pt x="122" y="1269"/>
                  </a:cubicBezTo>
                  <a:cubicBezTo>
                    <a:pt x="107" y="1207"/>
                    <a:pt x="122" y="1177"/>
                    <a:pt x="130" y="1116"/>
                  </a:cubicBezTo>
                  <a:cubicBezTo>
                    <a:pt x="138" y="1093"/>
                    <a:pt x="145" y="1070"/>
                    <a:pt x="145" y="1039"/>
                  </a:cubicBezTo>
                  <a:cubicBezTo>
                    <a:pt x="153" y="994"/>
                    <a:pt x="138" y="948"/>
                    <a:pt x="138" y="902"/>
                  </a:cubicBezTo>
                  <a:cubicBezTo>
                    <a:pt x="161" y="848"/>
                    <a:pt x="145" y="825"/>
                    <a:pt x="214" y="787"/>
                  </a:cubicBezTo>
                  <a:cubicBezTo>
                    <a:pt x="245" y="772"/>
                    <a:pt x="290" y="757"/>
                    <a:pt x="321" y="749"/>
                  </a:cubicBezTo>
                  <a:cubicBezTo>
                    <a:pt x="389" y="726"/>
                    <a:pt x="404" y="772"/>
                    <a:pt x="458" y="795"/>
                  </a:cubicBezTo>
                  <a:cubicBezTo>
                    <a:pt x="480" y="810"/>
                    <a:pt x="503" y="810"/>
                    <a:pt x="526" y="818"/>
                  </a:cubicBezTo>
                  <a:cubicBezTo>
                    <a:pt x="549" y="833"/>
                    <a:pt x="572" y="848"/>
                    <a:pt x="595" y="863"/>
                  </a:cubicBezTo>
                  <a:cubicBezTo>
                    <a:pt x="618" y="894"/>
                    <a:pt x="618" y="894"/>
                    <a:pt x="618" y="894"/>
                  </a:cubicBezTo>
                  <a:close/>
                  <a:moveTo>
                    <a:pt x="1122" y="1299"/>
                  </a:moveTo>
                  <a:lnTo>
                    <a:pt x="1122" y="1299"/>
                  </a:lnTo>
                  <a:cubicBezTo>
                    <a:pt x="1107" y="1314"/>
                    <a:pt x="1084" y="1322"/>
                    <a:pt x="1069" y="1337"/>
                  </a:cubicBezTo>
                  <a:cubicBezTo>
                    <a:pt x="1053" y="1345"/>
                    <a:pt x="984" y="1337"/>
                    <a:pt x="1000" y="1368"/>
                  </a:cubicBezTo>
                  <a:cubicBezTo>
                    <a:pt x="1023" y="1391"/>
                    <a:pt x="1030" y="1421"/>
                    <a:pt x="1038" y="1459"/>
                  </a:cubicBezTo>
                  <a:lnTo>
                    <a:pt x="1038" y="1459"/>
                  </a:lnTo>
                  <a:cubicBezTo>
                    <a:pt x="1046" y="1459"/>
                    <a:pt x="1053" y="1452"/>
                    <a:pt x="1061" y="1444"/>
                  </a:cubicBezTo>
                  <a:cubicBezTo>
                    <a:pt x="1084" y="1436"/>
                    <a:pt x="1114" y="1444"/>
                    <a:pt x="1137" y="1444"/>
                  </a:cubicBezTo>
                  <a:cubicBezTo>
                    <a:pt x="1137" y="1436"/>
                    <a:pt x="1137" y="1429"/>
                    <a:pt x="1137" y="1429"/>
                  </a:cubicBezTo>
                  <a:cubicBezTo>
                    <a:pt x="1145" y="1406"/>
                    <a:pt x="1130" y="1383"/>
                    <a:pt x="1130" y="1360"/>
                  </a:cubicBezTo>
                  <a:cubicBezTo>
                    <a:pt x="1130" y="1352"/>
                    <a:pt x="1137" y="1337"/>
                    <a:pt x="1137" y="1330"/>
                  </a:cubicBezTo>
                  <a:cubicBezTo>
                    <a:pt x="1145" y="1314"/>
                    <a:pt x="1137" y="1314"/>
                    <a:pt x="1137" y="1299"/>
                  </a:cubicBezTo>
                  <a:cubicBezTo>
                    <a:pt x="1122" y="1299"/>
                    <a:pt x="1122" y="1299"/>
                    <a:pt x="1122" y="1299"/>
                  </a:cubicBezTo>
                  <a:close/>
                  <a:moveTo>
                    <a:pt x="992" y="940"/>
                  </a:moveTo>
                  <a:lnTo>
                    <a:pt x="992" y="940"/>
                  </a:lnTo>
                  <a:cubicBezTo>
                    <a:pt x="969" y="940"/>
                    <a:pt x="969" y="963"/>
                    <a:pt x="954" y="978"/>
                  </a:cubicBezTo>
                  <a:cubicBezTo>
                    <a:pt x="946" y="1001"/>
                    <a:pt x="931" y="1024"/>
                    <a:pt x="900" y="1024"/>
                  </a:cubicBezTo>
                  <a:cubicBezTo>
                    <a:pt x="878" y="1024"/>
                    <a:pt x="839" y="1001"/>
                    <a:pt x="832" y="978"/>
                  </a:cubicBezTo>
                  <a:lnTo>
                    <a:pt x="832" y="978"/>
                  </a:lnTo>
                  <a:cubicBezTo>
                    <a:pt x="832" y="1001"/>
                    <a:pt x="824" y="1009"/>
                    <a:pt x="817" y="1032"/>
                  </a:cubicBezTo>
                  <a:cubicBezTo>
                    <a:pt x="809" y="1039"/>
                    <a:pt x="794" y="1062"/>
                    <a:pt x="809" y="1077"/>
                  </a:cubicBezTo>
                  <a:cubicBezTo>
                    <a:pt x="824" y="1085"/>
                    <a:pt x="839" y="1085"/>
                    <a:pt x="855" y="1093"/>
                  </a:cubicBezTo>
                  <a:cubicBezTo>
                    <a:pt x="885" y="1100"/>
                    <a:pt x="900" y="1108"/>
                    <a:pt x="923" y="1131"/>
                  </a:cubicBezTo>
                  <a:cubicBezTo>
                    <a:pt x="946" y="1146"/>
                    <a:pt x="962" y="1138"/>
                    <a:pt x="977" y="1116"/>
                  </a:cubicBezTo>
                  <a:cubicBezTo>
                    <a:pt x="992" y="1093"/>
                    <a:pt x="969" y="1062"/>
                    <a:pt x="969" y="1039"/>
                  </a:cubicBezTo>
                  <a:cubicBezTo>
                    <a:pt x="969" y="1024"/>
                    <a:pt x="977" y="1016"/>
                    <a:pt x="977" y="1009"/>
                  </a:cubicBezTo>
                  <a:cubicBezTo>
                    <a:pt x="984" y="1001"/>
                    <a:pt x="992" y="986"/>
                    <a:pt x="1000" y="971"/>
                  </a:cubicBezTo>
                  <a:cubicBezTo>
                    <a:pt x="992" y="940"/>
                    <a:pt x="992" y="940"/>
                    <a:pt x="992" y="940"/>
                  </a:cubicBezTo>
                  <a:close/>
                  <a:moveTo>
                    <a:pt x="1389" y="841"/>
                  </a:moveTo>
                  <a:lnTo>
                    <a:pt x="1389" y="841"/>
                  </a:lnTo>
                  <a:cubicBezTo>
                    <a:pt x="1367" y="856"/>
                    <a:pt x="1282" y="856"/>
                    <a:pt x="1298" y="818"/>
                  </a:cubicBezTo>
                  <a:cubicBezTo>
                    <a:pt x="1305" y="795"/>
                    <a:pt x="1305" y="802"/>
                    <a:pt x="1328" y="787"/>
                  </a:cubicBezTo>
                  <a:cubicBezTo>
                    <a:pt x="1336" y="780"/>
                    <a:pt x="1328" y="764"/>
                    <a:pt x="1321" y="764"/>
                  </a:cubicBezTo>
                  <a:cubicBezTo>
                    <a:pt x="1305" y="764"/>
                    <a:pt x="1282" y="772"/>
                    <a:pt x="1282" y="757"/>
                  </a:cubicBezTo>
                  <a:cubicBezTo>
                    <a:pt x="1282" y="734"/>
                    <a:pt x="1252" y="688"/>
                    <a:pt x="1244" y="734"/>
                  </a:cubicBezTo>
                  <a:cubicBezTo>
                    <a:pt x="1244" y="757"/>
                    <a:pt x="1252" y="795"/>
                    <a:pt x="1259" y="818"/>
                  </a:cubicBezTo>
                  <a:cubicBezTo>
                    <a:pt x="1275" y="879"/>
                    <a:pt x="1236" y="833"/>
                    <a:pt x="1206" y="871"/>
                  </a:cubicBezTo>
                  <a:cubicBezTo>
                    <a:pt x="1198" y="879"/>
                    <a:pt x="1175" y="932"/>
                    <a:pt x="1168" y="948"/>
                  </a:cubicBezTo>
                  <a:cubicBezTo>
                    <a:pt x="1168" y="971"/>
                    <a:pt x="1198" y="971"/>
                    <a:pt x="1206" y="948"/>
                  </a:cubicBezTo>
                  <a:cubicBezTo>
                    <a:pt x="1214" y="917"/>
                    <a:pt x="1236" y="886"/>
                    <a:pt x="1275" y="894"/>
                  </a:cubicBezTo>
                  <a:cubicBezTo>
                    <a:pt x="1321" y="894"/>
                    <a:pt x="1321" y="940"/>
                    <a:pt x="1313" y="971"/>
                  </a:cubicBezTo>
                  <a:cubicBezTo>
                    <a:pt x="1328" y="971"/>
                    <a:pt x="1336" y="955"/>
                    <a:pt x="1359" y="948"/>
                  </a:cubicBezTo>
                  <a:cubicBezTo>
                    <a:pt x="1367" y="948"/>
                    <a:pt x="1428" y="948"/>
                    <a:pt x="1405" y="932"/>
                  </a:cubicBezTo>
                  <a:cubicBezTo>
                    <a:pt x="1397" y="917"/>
                    <a:pt x="1367" y="879"/>
                    <a:pt x="1389" y="863"/>
                  </a:cubicBezTo>
                  <a:cubicBezTo>
                    <a:pt x="1389" y="841"/>
                    <a:pt x="1389" y="841"/>
                    <a:pt x="1389" y="841"/>
                  </a:cubicBezTo>
                  <a:close/>
                  <a:moveTo>
                    <a:pt x="710" y="642"/>
                  </a:moveTo>
                  <a:lnTo>
                    <a:pt x="710" y="642"/>
                  </a:lnTo>
                  <a:cubicBezTo>
                    <a:pt x="679" y="665"/>
                    <a:pt x="641" y="673"/>
                    <a:pt x="610" y="642"/>
                  </a:cubicBezTo>
                  <a:cubicBezTo>
                    <a:pt x="587" y="611"/>
                    <a:pt x="618" y="596"/>
                    <a:pt x="572" y="581"/>
                  </a:cubicBezTo>
                  <a:cubicBezTo>
                    <a:pt x="534" y="573"/>
                    <a:pt x="542" y="589"/>
                    <a:pt x="534" y="619"/>
                  </a:cubicBezTo>
                  <a:cubicBezTo>
                    <a:pt x="519" y="642"/>
                    <a:pt x="496" y="650"/>
                    <a:pt x="496" y="688"/>
                  </a:cubicBezTo>
                  <a:cubicBezTo>
                    <a:pt x="503" y="719"/>
                    <a:pt x="557" y="772"/>
                    <a:pt x="580" y="795"/>
                  </a:cubicBezTo>
                  <a:cubicBezTo>
                    <a:pt x="610" y="818"/>
                    <a:pt x="633" y="818"/>
                    <a:pt x="664" y="810"/>
                  </a:cubicBezTo>
                  <a:cubicBezTo>
                    <a:pt x="687" y="810"/>
                    <a:pt x="717" y="810"/>
                    <a:pt x="717" y="795"/>
                  </a:cubicBezTo>
                  <a:cubicBezTo>
                    <a:pt x="732" y="764"/>
                    <a:pt x="710" y="726"/>
                    <a:pt x="725" y="703"/>
                  </a:cubicBezTo>
                  <a:cubicBezTo>
                    <a:pt x="732" y="688"/>
                    <a:pt x="763" y="657"/>
                    <a:pt x="740" y="634"/>
                  </a:cubicBezTo>
                  <a:cubicBezTo>
                    <a:pt x="710" y="642"/>
                    <a:pt x="710" y="642"/>
                    <a:pt x="710" y="642"/>
                  </a:cubicBezTo>
                  <a:close/>
                  <a:moveTo>
                    <a:pt x="832" y="741"/>
                  </a:moveTo>
                  <a:lnTo>
                    <a:pt x="832" y="741"/>
                  </a:lnTo>
                  <a:cubicBezTo>
                    <a:pt x="832" y="734"/>
                    <a:pt x="824" y="719"/>
                    <a:pt x="824" y="711"/>
                  </a:cubicBezTo>
                  <a:cubicBezTo>
                    <a:pt x="817" y="703"/>
                    <a:pt x="824" y="696"/>
                    <a:pt x="817" y="688"/>
                  </a:cubicBezTo>
                  <a:cubicBezTo>
                    <a:pt x="809" y="680"/>
                    <a:pt x="794" y="673"/>
                    <a:pt x="778" y="680"/>
                  </a:cubicBezTo>
                  <a:cubicBezTo>
                    <a:pt x="771" y="688"/>
                    <a:pt x="763" y="711"/>
                    <a:pt x="771" y="719"/>
                  </a:cubicBezTo>
                  <a:cubicBezTo>
                    <a:pt x="771" y="734"/>
                    <a:pt x="778" y="741"/>
                    <a:pt x="786" y="749"/>
                  </a:cubicBezTo>
                  <a:cubicBezTo>
                    <a:pt x="786" y="764"/>
                    <a:pt x="794" y="780"/>
                    <a:pt x="794" y="787"/>
                  </a:cubicBezTo>
                  <a:cubicBezTo>
                    <a:pt x="794" y="795"/>
                    <a:pt x="794" y="802"/>
                    <a:pt x="801" y="802"/>
                  </a:cubicBezTo>
                  <a:cubicBezTo>
                    <a:pt x="809" y="802"/>
                    <a:pt x="824" y="787"/>
                    <a:pt x="824" y="780"/>
                  </a:cubicBezTo>
                  <a:cubicBezTo>
                    <a:pt x="832" y="741"/>
                    <a:pt x="832" y="741"/>
                    <a:pt x="832" y="741"/>
                  </a:cubicBezTo>
                  <a:close/>
                  <a:moveTo>
                    <a:pt x="1069" y="657"/>
                  </a:moveTo>
                  <a:lnTo>
                    <a:pt x="1069" y="657"/>
                  </a:lnTo>
                  <a:cubicBezTo>
                    <a:pt x="1053" y="611"/>
                    <a:pt x="1076" y="581"/>
                    <a:pt x="1084" y="543"/>
                  </a:cubicBezTo>
                  <a:cubicBezTo>
                    <a:pt x="1092" y="520"/>
                    <a:pt x="1107" y="520"/>
                    <a:pt x="1084" y="505"/>
                  </a:cubicBezTo>
                  <a:cubicBezTo>
                    <a:pt x="1076" y="489"/>
                    <a:pt x="1061" y="466"/>
                    <a:pt x="1061" y="451"/>
                  </a:cubicBezTo>
                  <a:cubicBezTo>
                    <a:pt x="1023" y="451"/>
                    <a:pt x="1038" y="535"/>
                    <a:pt x="1038" y="558"/>
                  </a:cubicBezTo>
                  <a:cubicBezTo>
                    <a:pt x="1030" y="573"/>
                    <a:pt x="1023" y="627"/>
                    <a:pt x="1023" y="634"/>
                  </a:cubicBezTo>
                  <a:cubicBezTo>
                    <a:pt x="1007" y="650"/>
                    <a:pt x="977" y="634"/>
                    <a:pt x="969" y="619"/>
                  </a:cubicBezTo>
                  <a:cubicBezTo>
                    <a:pt x="954" y="596"/>
                    <a:pt x="962" y="634"/>
                    <a:pt x="962" y="642"/>
                  </a:cubicBezTo>
                  <a:cubicBezTo>
                    <a:pt x="969" y="665"/>
                    <a:pt x="984" y="680"/>
                    <a:pt x="992" y="696"/>
                  </a:cubicBezTo>
                  <a:cubicBezTo>
                    <a:pt x="1000" y="711"/>
                    <a:pt x="1000" y="741"/>
                    <a:pt x="1000" y="757"/>
                  </a:cubicBezTo>
                  <a:cubicBezTo>
                    <a:pt x="1023" y="757"/>
                    <a:pt x="1046" y="764"/>
                    <a:pt x="1069" y="764"/>
                  </a:cubicBezTo>
                  <a:cubicBezTo>
                    <a:pt x="1069" y="734"/>
                    <a:pt x="1061" y="711"/>
                    <a:pt x="1061" y="680"/>
                  </a:cubicBezTo>
                  <a:cubicBezTo>
                    <a:pt x="1069" y="657"/>
                    <a:pt x="1069" y="657"/>
                    <a:pt x="1069" y="657"/>
                  </a:cubicBezTo>
                  <a:close/>
                  <a:moveTo>
                    <a:pt x="809" y="275"/>
                  </a:moveTo>
                  <a:lnTo>
                    <a:pt x="809" y="275"/>
                  </a:lnTo>
                  <a:cubicBezTo>
                    <a:pt x="786" y="260"/>
                    <a:pt x="732" y="237"/>
                    <a:pt x="717" y="214"/>
                  </a:cubicBezTo>
                  <a:cubicBezTo>
                    <a:pt x="710" y="207"/>
                    <a:pt x="732" y="199"/>
                    <a:pt x="740" y="184"/>
                  </a:cubicBezTo>
                  <a:cubicBezTo>
                    <a:pt x="740" y="169"/>
                    <a:pt x="740" y="146"/>
                    <a:pt x="740" y="130"/>
                  </a:cubicBezTo>
                  <a:cubicBezTo>
                    <a:pt x="725" y="130"/>
                    <a:pt x="694" y="184"/>
                    <a:pt x="679" y="191"/>
                  </a:cubicBezTo>
                  <a:cubicBezTo>
                    <a:pt x="641" y="207"/>
                    <a:pt x="618" y="184"/>
                    <a:pt x="580" y="184"/>
                  </a:cubicBezTo>
                  <a:cubicBezTo>
                    <a:pt x="580" y="199"/>
                    <a:pt x="625" y="230"/>
                    <a:pt x="625" y="252"/>
                  </a:cubicBezTo>
                  <a:cubicBezTo>
                    <a:pt x="641" y="298"/>
                    <a:pt x="610" y="321"/>
                    <a:pt x="656" y="352"/>
                  </a:cubicBezTo>
                  <a:cubicBezTo>
                    <a:pt x="687" y="367"/>
                    <a:pt x="710" y="428"/>
                    <a:pt x="717" y="375"/>
                  </a:cubicBezTo>
                  <a:cubicBezTo>
                    <a:pt x="732" y="306"/>
                    <a:pt x="786" y="329"/>
                    <a:pt x="824" y="359"/>
                  </a:cubicBezTo>
                  <a:cubicBezTo>
                    <a:pt x="862" y="390"/>
                    <a:pt x="855" y="428"/>
                    <a:pt x="870" y="474"/>
                  </a:cubicBezTo>
                  <a:cubicBezTo>
                    <a:pt x="878" y="474"/>
                    <a:pt x="885" y="436"/>
                    <a:pt x="893" y="428"/>
                  </a:cubicBezTo>
                  <a:cubicBezTo>
                    <a:pt x="908" y="413"/>
                    <a:pt x="939" y="390"/>
                    <a:pt x="900" y="367"/>
                  </a:cubicBezTo>
                  <a:cubicBezTo>
                    <a:pt x="878" y="352"/>
                    <a:pt x="855" y="321"/>
                    <a:pt x="847" y="291"/>
                  </a:cubicBezTo>
                  <a:cubicBezTo>
                    <a:pt x="809" y="275"/>
                    <a:pt x="809" y="275"/>
                    <a:pt x="809" y="275"/>
                  </a:cubicBezTo>
                  <a:close/>
                  <a:moveTo>
                    <a:pt x="878" y="153"/>
                  </a:moveTo>
                  <a:lnTo>
                    <a:pt x="878" y="153"/>
                  </a:lnTo>
                  <a:cubicBezTo>
                    <a:pt x="870" y="184"/>
                    <a:pt x="870" y="184"/>
                    <a:pt x="870" y="184"/>
                  </a:cubicBezTo>
                  <a:cubicBezTo>
                    <a:pt x="839" y="230"/>
                    <a:pt x="847" y="138"/>
                    <a:pt x="817" y="130"/>
                  </a:cubicBezTo>
                  <a:cubicBezTo>
                    <a:pt x="817" y="123"/>
                    <a:pt x="809" y="115"/>
                    <a:pt x="817" y="107"/>
                  </a:cubicBezTo>
                  <a:cubicBezTo>
                    <a:pt x="824" y="92"/>
                    <a:pt x="832" y="85"/>
                    <a:pt x="839" y="77"/>
                  </a:cubicBezTo>
                  <a:cubicBezTo>
                    <a:pt x="847" y="62"/>
                    <a:pt x="855" y="31"/>
                    <a:pt x="878" y="31"/>
                  </a:cubicBezTo>
                  <a:lnTo>
                    <a:pt x="878" y="31"/>
                  </a:lnTo>
                  <a:cubicBezTo>
                    <a:pt x="885" y="54"/>
                    <a:pt x="885" y="69"/>
                    <a:pt x="870" y="85"/>
                  </a:cubicBezTo>
                  <a:cubicBezTo>
                    <a:pt x="862" y="100"/>
                    <a:pt x="862" y="138"/>
                    <a:pt x="878" y="153"/>
                  </a:cubicBezTo>
                  <a:close/>
                  <a:moveTo>
                    <a:pt x="1580" y="260"/>
                  </a:moveTo>
                  <a:lnTo>
                    <a:pt x="1580" y="260"/>
                  </a:lnTo>
                  <a:cubicBezTo>
                    <a:pt x="1527" y="275"/>
                    <a:pt x="1450" y="405"/>
                    <a:pt x="1397" y="405"/>
                  </a:cubicBezTo>
                  <a:cubicBezTo>
                    <a:pt x="1290" y="405"/>
                    <a:pt x="1397" y="344"/>
                    <a:pt x="1397" y="283"/>
                  </a:cubicBezTo>
                  <a:cubicBezTo>
                    <a:pt x="1374" y="291"/>
                    <a:pt x="1367" y="314"/>
                    <a:pt x="1328" y="314"/>
                  </a:cubicBezTo>
                  <a:cubicBezTo>
                    <a:pt x="1313" y="314"/>
                    <a:pt x="1328" y="344"/>
                    <a:pt x="1328" y="359"/>
                  </a:cubicBezTo>
                  <a:cubicBezTo>
                    <a:pt x="1321" y="390"/>
                    <a:pt x="1305" y="390"/>
                    <a:pt x="1282" y="398"/>
                  </a:cubicBezTo>
                  <a:cubicBezTo>
                    <a:pt x="1236" y="421"/>
                    <a:pt x="1229" y="451"/>
                    <a:pt x="1214" y="482"/>
                  </a:cubicBezTo>
                  <a:cubicBezTo>
                    <a:pt x="1206" y="512"/>
                    <a:pt x="1160" y="520"/>
                    <a:pt x="1160" y="535"/>
                  </a:cubicBezTo>
                  <a:cubicBezTo>
                    <a:pt x="1160" y="550"/>
                    <a:pt x="1160" y="627"/>
                    <a:pt x="1175" y="604"/>
                  </a:cubicBezTo>
                  <a:cubicBezTo>
                    <a:pt x="1191" y="566"/>
                    <a:pt x="1244" y="466"/>
                    <a:pt x="1298" y="482"/>
                  </a:cubicBezTo>
                  <a:cubicBezTo>
                    <a:pt x="1321" y="489"/>
                    <a:pt x="1328" y="474"/>
                    <a:pt x="1344" y="466"/>
                  </a:cubicBezTo>
                  <a:cubicBezTo>
                    <a:pt x="1382" y="444"/>
                    <a:pt x="1389" y="497"/>
                    <a:pt x="1420" y="444"/>
                  </a:cubicBezTo>
                  <a:cubicBezTo>
                    <a:pt x="1443" y="413"/>
                    <a:pt x="1450" y="413"/>
                    <a:pt x="1481" y="398"/>
                  </a:cubicBezTo>
                  <a:cubicBezTo>
                    <a:pt x="1519" y="375"/>
                    <a:pt x="1519" y="344"/>
                    <a:pt x="1565" y="344"/>
                  </a:cubicBezTo>
                  <a:cubicBezTo>
                    <a:pt x="1641" y="344"/>
                    <a:pt x="1603" y="337"/>
                    <a:pt x="1588" y="291"/>
                  </a:cubicBezTo>
                  <a:cubicBezTo>
                    <a:pt x="1580" y="260"/>
                    <a:pt x="1580" y="260"/>
                    <a:pt x="1580" y="260"/>
                  </a:cubicBezTo>
                  <a:close/>
                  <a:moveTo>
                    <a:pt x="1557" y="77"/>
                  </a:moveTo>
                  <a:lnTo>
                    <a:pt x="1557" y="77"/>
                  </a:lnTo>
                  <a:cubicBezTo>
                    <a:pt x="1565" y="77"/>
                    <a:pt x="1565" y="69"/>
                    <a:pt x="1565" y="62"/>
                  </a:cubicBezTo>
                  <a:cubicBezTo>
                    <a:pt x="1573" y="54"/>
                    <a:pt x="1573" y="16"/>
                    <a:pt x="1588" y="16"/>
                  </a:cubicBezTo>
                  <a:cubicBezTo>
                    <a:pt x="1603" y="16"/>
                    <a:pt x="1611" y="16"/>
                    <a:pt x="1626" y="8"/>
                  </a:cubicBezTo>
                  <a:cubicBezTo>
                    <a:pt x="1626" y="8"/>
                    <a:pt x="1649" y="0"/>
                    <a:pt x="1649" y="8"/>
                  </a:cubicBezTo>
                  <a:cubicBezTo>
                    <a:pt x="1649" y="8"/>
                    <a:pt x="1641" y="16"/>
                    <a:pt x="1634" y="23"/>
                  </a:cubicBezTo>
                  <a:cubicBezTo>
                    <a:pt x="1626" y="31"/>
                    <a:pt x="1611" y="39"/>
                    <a:pt x="1611" y="46"/>
                  </a:cubicBezTo>
                  <a:cubicBezTo>
                    <a:pt x="1611" y="62"/>
                    <a:pt x="1634" y="85"/>
                    <a:pt x="1619" y="100"/>
                  </a:cubicBezTo>
                  <a:cubicBezTo>
                    <a:pt x="1603" y="123"/>
                    <a:pt x="1588" y="92"/>
                    <a:pt x="1565" y="100"/>
                  </a:cubicBezTo>
                  <a:lnTo>
                    <a:pt x="1557" y="77"/>
                  </a:ln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45" name="Freeform 197"/>
            <p:cNvSpPr>
              <a:spLocks noChangeArrowheads="1"/>
            </p:cNvSpPr>
            <p:nvPr/>
          </p:nvSpPr>
          <p:spPr bwMode="auto">
            <a:xfrm>
              <a:off x="8000479" y="1116013"/>
              <a:ext cx="773063" cy="1122362"/>
            </a:xfrm>
            <a:custGeom>
              <a:avLst/>
              <a:gdLst>
                <a:gd name="T0" fmla="*/ 8 w 2147"/>
                <a:gd name="T1" fmla="*/ 2260 h 3117"/>
                <a:gd name="T2" fmla="*/ 107 w 2147"/>
                <a:gd name="T3" fmla="*/ 2306 h 3117"/>
                <a:gd name="T4" fmla="*/ 1971 w 2147"/>
                <a:gd name="T5" fmla="*/ 442 h 3117"/>
                <a:gd name="T6" fmla="*/ 2055 w 2147"/>
                <a:gd name="T7" fmla="*/ 259 h 3117"/>
                <a:gd name="T8" fmla="*/ 2100 w 2147"/>
                <a:gd name="T9" fmla="*/ 61 h 3117"/>
                <a:gd name="T10" fmla="*/ 1948 w 2147"/>
                <a:gd name="T11" fmla="*/ 7 h 3117"/>
                <a:gd name="T12" fmla="*/ 1856 w 2147"/>
                <a:gd name="T13" fmla="*/ 267 h 3117"/>
                <a:gd name="T14" fmla="*/ 1803 w 2147"/>
                <a:gd name="T15" fmla="*/ 504 h 3117"/>
                <a:gd name="T16" fmla="*/ 2017 w 2147"/>
                <a:gd name="T17" fmla="*/ 511 h 3117"/>
                <a:gd name="T18" fmla="*/ 1742 w 2147"/>
                <a:gd name="T19" fmla="*/ 909 h 3117"/>
                <a:gd name="T20" fmla="*/ 1665 w 2147"/>
                <a:gd name="T21" fmla="*/ 1138 h 3117"/>
                <a:gd name="T22" fmla="*/ 1489 w 2147"/>
                <a:gd name="T23" fmla="*/ 1031 h 3117"/>
                <a:gd name="T24" fmla="*/ 1497 w 2147"/>
                <a:gd name="T25" fmla="*/ 626 h 3117"/>
                <a:gd name="T26" fmla="*/ 1688 w 2147"/>
                <a:gd name="T27" fmla="*/ 366 h 3117"/>
                <a:gd name="T28" fmla="*/ 1719 w 2147"/>
                <a:gd name="T29" fmla="*/ 649 h 3117"/>
                <a:gd name="T30" fmla="*/ 1726 w 2147"/>
                <a:gd name="T31" fmla="*/ 748 h 3117"/>
                <a:gd name="T32" fmla="*/ 1902 w 2147"/>
                <a:gd name="T33" fmla="*/ 870 h 3117"/>
                <a:gd name="T34" fmla="*/ 1887 w 2147"/>
                <a:gd name="T35" fmla="*/ 702 h 3117"/>
                <a:gd name="T36" fmla="*/ 2062 w 2147"/>
                <a:gd name="T37" fmla="*/ 786 h 3117"/>
                <a:gd name="T38" fmla="*/ 2093 w 2147"/>
                <a:gd name="T39" fmla="*/ 855 h 3117"/>
                <a:gd name="T40" fmla="*/ 1978 w 2147"/>
                <a:gd name="T41" fmla="*/ 878 h 3117"/>
                <a:gd name="T42" fmla="*/ 932 w 2147"/>
                <a:gd name="T43" fmla="*/ 1168 h 3117"/>
                <a:gd name="T44" fmla="*/ 1054 w 2147"/>
                <a:gd name="T45" fmla="*/ 1260 h 3117"/>
                <a:gd name="T46" fmla="*/ 1100 w 2147"/>
                <a:gd name="T47" fmla="*/ 1474 h 3117"/>
                <a:gd name="T48" fmla="*/ 1153 w 2147"/>
                <a:gd name="T49" fmla="*/ 1405 h 3117"/>
                <a:gd name="T50" fmla="*/ 1230 w 2147"/>
                <a:gd name="T51" fmla="*/ 1145 h 3117"/>
                <a:gd name="T52" fmla="*/ 1253 w 2147"/>
                <a:gd name="T53" fmla="*/ 824 h 3117"/>
                <a:gd name="T54" fmla="*/ 1123 w 2147"/>
                <a:gd name="T55" fmla="*/ 748 h 3117"/>
                <a:gd name="T56" fmla="*/ 1046 w 2147"/>
                <a:gd name="T57" fmla="*/ 1084 h 3117"/>
                <a:gd name="T58" fmla="*/ 856 w 2147"/>
                <a:gd name="T59" fmla="*/ 1092 h 3117"/>
                <a:gd name="T60" fmla="*/ 856 w 2147"/>
                <a:gd name="T61" fmla="*/ 1153 h 3117"/>
                <a:gd name="T62" fmla="*/ 1436 w 2147"/>
                <a:gd name="T63" fmla="*/ 2719 h 3117"/>
                <a:gd name="T64" fmla="*/ 1436 w 2147"/>
                <a:gd name="T65" fmla="*/ 2482 h 3117"/>
                <a:gd name="T66" fmla="*/ 1505 w 2147"/>
                <a:gd name="T67" fmla="*/ 2222 h 3117"/>
                <a:gd name="T68" fmla="*/ 1428 w 2147"/>
                <a:gd name="T69" fmla="*/ 1985 h 3117"/>
                <a:gd name="T70" fmla="*/ 1535 w 2147"/>
                <a:gd name="T71" fmla="*/ 1901 h 3117"/>
                <a:gd name="T72" fmla="*/ 1619 w 2147"/>
                <a:gd name="T73" fmla="*/ 1680 h 3117"/>
                <a:gd name="T74" fmla="*/ 1627 w 2147"/>
                <a:gd name="T75" fmla="*/ 1565 h 3117"/>
                <a:gd name="T76" fmla="*/ 1680 w 2147"/>
                <a:gd name="T77" fmla="*/ 1275 h 3117"/>
                <a:gd name="T78" fmla="*/ 1428 w 2147"/>
                <a:gd name="T79" fmla="*/ 1328 h 3117"/>
                <a:gd name="T80" fmla="*/ 1329 w 2147"/>
                <a:gd name="T81" fmla="*/ 1168 h 3117"/>
                <a:gd name="T82" fmla="*/ 1245 w 2147"/>
                <a:gd name="T83" fmla="*/ 1527 h 3117"/>
                <a:gd name="T84" fmla="*/ 1023 w 2147"/>
                <a:gd name="T85" fmla="*/ 1703 h 3117"/>
                <a:gd name="T86" fmla="*/ 672 w 2147"/>
                <a:gd name="T87" fmla="*/ 1787 h 3117"/>
                <a:gd name="T88" fmla="*/ 856 w 2147"/>
                <a:gd name="T89" fmla="*/ 2039 h 3117"/>
                <a:gd name="T90" fmla="*/ 901 w 2147"/>
                <a:gd name="T91" fmla="*/ 2054 h 3117"/>
                <a:gd name="T92" fmla="*/ 1046 w 2147"/>
                <a:gd name="T93" fmla="*/ 2222 h 3117"/>
                <a:gd name="T94" fmla="*/ 1138 w 2147"/>
                <a:gd name="T95" fmla="*/ 2085 h 3117"/>
                <a:gd name="T96" fmla="*/ 1306 w 2147"/>
                <a:gd name="T97" fmla="*/ 2123 h 3117"/>
                <a:gd name="T98" fmla="*/ 1298 w 2147"/>
                <a:gd name="T99" fmla="*/ 2482 h 3117"/>
                <a:gd name="T100" fmla="*/ 1199 w 2147"/>
                <a:gd name="T101" fmla="*/ 2864 h 3117"/>
                <a:gd name="T102" fmla="*/ 1291 w 2147"/>
                <a:gd name="T103" fmla="*/ 3085 h 3117"/>
                <a:gd name="T104" fmla="*/ 1329 w 2147"/>
                <a:gd name="T105" fmla="*/ 2910 h 3117"/>
                <a:gd name="T106" fmla="*/ 1581 w 2147"/>
                <a:gd name="T107" fmla="*/ 2245 h 3117"/>
                <a:gd name="T108" fmla="*/ 1612 w 2147"/>
                <a:gd name="T109" fmla="*/ 2146 h 3117"/>
                <a:gd name="T110" fmla="*/ 1749 w 2147"/>
                <a:gd name="T111" fmla="*/ 2237 h 3117"/>
                <a:gd name="T112" fmla="*/ 1612 w 2147"/>
                <a:gd name="T113" fmla="*/ 2345 h 3117"/>
                <a:gd name="T114" fmla="*/ 1787 w 2147"/>
                <a:gd name="T115" fmla="*/ 1649 h 3117"/>
                <a:gd name="T116" fmla="*/ 1764 w 2147"/>
                <a:gd name="T117" fmla="*/ 1542 h 3117"/>
                <a:gd name="T118" fmla="*/ 1879 w 2147"/>
                <a:gd name="T119" fmla="*/ 1481 h 3117"/>
                <a:gd name="T120" fmla="*/ 1787 w 2147"/>
                <a:gd name="T121" fmla="*/ 1649 h 3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47" h="3117">
                  <a:moveTo>
                    <a:pt x="53" y="2329"/>
                  </a:moveTo>
                  <a:lnTo>
                    <a:pt x="53" y="2329"/>
                  </a:lnTo>
                  <a:cubicBezTo>
                    <a:pt x="53" y="2314"/>
                    <a:pt x="38" y="2299"/>
                    <a:pt x="31" y="2291"/>
                  </a:cubicBezTo>
                  <a:cubicBezTo>
                    <a:pt x="23" y="2283"/>
                    <a:pt x="0" y="2276"/>
                    <a:pt x="8" y="2260"/>
                  </a:cubicBezTo>
                  <a:cubicBezTo>
                    <a:pt x="15" y="2253"/>
                    <a:pt x="23" y="2245"/>
                    <a:pt x="31" y="2237"/>
                  </a:cubicBezTo>
                  <a:cubicBezTo>
                    <a:pt x="38" y="2222"/>
                    <a:pt x="38" y="2222"/>
                    <a:pt x="46" y="2214"/>
                  </a:cubicBezTo>
                  <a:cubicBezTo>
                    <a:pt x="61" y="2199"/>
                    <a:pt x="84" y="2207"/>
                    <a:pt x="92" y="2222"/>
                  </a:cubicBezTo>
                  <a:cubicBezTo>
                    <a:pt x="114" y="2253"/>
                    <a:pt x="107" y="2276"/>
                    <a:pt x="107" y="2306"/>
                  </a:cubicBezTo>
                  <a:cubicBezTo>
                    <a:pt x="107" y="2322"/>
                    <a:pt x="107" y="2329"/>
                    <a:pt x="107" y="2337"/>
                  </a:cubicBezTo>
                  <a:cubicBezTo>
                    <a:pt x="107" y="2360"/>
                    <a:pt x="76" y="2345"/>
                    <a:pt x="69" y="2345"/>
                  </a:cubicBezTo>
                  <a:cubicBezTo>
                    <a:pt x="53" y="2329"/>
                    <a:pt x="53" y="2329"/>
                    <a:pt x="53" y="2329"/>
                  </a:cubicBezTo>
                  <a:close/>
                  <a:moveTo>
                    <a:pt x="1971" y="442"/>
                  </a:moveTo>
                  <a:lnTo>
                    <a:pt x="1971" y="442"/>
                  </a:lnTo>
                  <a:cubicBezTo>
                    <a:pt x="1986" y="397"/>
                    <a:pt x="2032" y="374"/>
                    <a:pt x="2055" y="336"/>
                  </a:cubicBezTo>
                  <a:cubicBezTo>
                    <a:pt x="2078" y="282"/>
                    <a:pt x="1986" y="290"/>
                    <a:pt x="1994" y="282"/>
                  </a:cubicBezTo>
                  <a:cubicBezTo>
                    <a:pt x="2001" y="274"/>
                    <a:pt x="2039" y="267"/>
                    <a:pt x="2055" y="259"/>
                  </a:cubicBezTo>
                  <a:cubicBezTo>
                    <a:pt x="2085" y="252"/>
                    <a:pt x="2047" y="206"/>
                    <a:pt x="2032" y="198"/>
                  </a:cubicBezTo>
                  <a:cubicBezTo>
                    <a:pt x="2032" y="190"/>
                    <a:pt x="2146" y="221"/>
                    <a:pt x="2100" y="145"/>
                  </a:cubicBezTo>
                  <a:cubicBezTo>
                    <a:pt x="2093" y="122"/>
                    <a:pt x="2039" y="106"/>
                    <a:pt x="2100" y="91"/>
                  </a:cubicBezTo>
                  <a:cubicBezTo>
                    <a:pt x="2139" y="91"/>
                    <a:pt x="2131" y="76"/>
                    <a:pt x="2100" y="61"/>
                  </a:cubicBezTo>
                  <a:cubicBezTo>
                    <a:pt x="2024" y="22"/>
                    <a:pt x="2024" y="22"/>
                    <a:pt x="2024" y="22"/>
                  </a:cubicBezTo>
                  <a:cubicBezTo>
                    <a:pt x="1986" y="7"/>
                    <a:pt x="1986" y="114"/>
                    <a:pt x="1963" y="122"/>
                  </a:cubicBezTo>
                  <a:cubicBezTo>
                    <a:pt x="1963" y="99"/>
                    <a:pt x="1963" y="76"/>
                    <a:pt x="1963" y="61"/>
                  </a:cubicBezTo>
                  <a:cubicBezTo>
                    <a:pt x="1963" y="53"/>
                    <a:pt x="1963" y="0"/>
                    <a:pt x="1948" y="7"/>
                  </a:cubicBezTo>
                  <a:cubicBezTo>
                    <a:pt x="1925" y="15"/>
                    <a:pt x="1902" y="68"/>
                    <a:pt x="1894" y="91"/>
                  </a:cubicBezTo>
                  <a:cubicBezTo>
                    <a:pt x="1879" y="114"/>
                    <a:pt x="1841" y="152"/>
                    <a:pt x="1841" y="167"/>
                  </a:cubicBezTo>
                  <a:cubicBezTo>
                    <a:pt x="1841" y="175"/>
                    <a:pt x="1856" y="198"/>
                    <a:pt x="1856" y="213"/>
                  </a:cubicBezTo>
                  <a:cubicBezTo>
                    <a:pt x="1864" y="229"/>
                    <a:pt x="1864" y="252"/>
                    <a:pt x="1856" y="267"/>
                  </a:cubicBezTo>
                  <a:cubicBezTo>
                    <a:pt x="1856" y="320"/>
                    <a:pt x="1810" y="351"/>
                    <a:pt x="1825" y="404"/>
                  </a:cubicBezTo>
                  <a:cubicBezTo>
                    <a:pt x="1833" y="427"/>
                    <a:pt x="1803" y="404"/>
                    <a:pt x="1810" y="427"/>
                  </a:cubicBezTo>
                  <a:cubicBezTo>
                    <a:pt x="1810" y="442"/>
                    <a:pt x="1818" y="458"/>
                    <a:pt x="1810" y="473"/>
                  </a:cubicBezTo>
                  <a:cubicBezTo>
                    <a:pt x="1803" y="488"/>
                    <a:pt x="1795" y="488"/>
                    <a:pt x="1803" y="504"/>
                  </a:cubicBezTo>
                  <a:cubicBezTo>
                    <a:pt x="1818" y="542"/>
                    <a:pt x="1825" y="542"/>
                    <a:pt x="1864" y="519"/>
                  </a:cubicBezTo>
                  <a:cubicBezTo>
                    <a:pt x="1879" y="511"/>
                    <a:pt x="1902" y="511"/>
                    <a:pt x="1925" y="519"/>
                  </a:cubicBezTo>
                  <a:cubicBezTo>
                    <a:pt x="1932" y="526"/>
                    <a:pt x="1948" y="534"/>
                    <a:pt x="1955" y="534"/>
                  </a:cubicBezTo>
                  <a:cubicBezTo>
                    <a:pt x="1971" y="534"/>
                    <a:pt x="2009" y="526"/>
                    <a:pt x="2017" y="511"/>
                  </a:cubicBezTo>
                  <a:cubicBezTo>
                    <a:pt x="2024" y="504"/>
                    <a:pt x="1971" y="481"/>
                    <a:pt x="1971" y="465"/>
                  </a:cubicBezTo>
                  <a:cubicBezTo>
                    <a:pt x="1971" y="442"/>
                    <a:pt x="1971" y="442"/>
                    <a:pt x="1971" y="442"/>
                  </a:cubicBezTo>
                  <a:close/>
                  <a:moveTo>
                    <a:pt x="1742" y="909"/>
                  </a:moveTo>
                  <a:lnTo>
                    <a:pt x="1742" y="909"/>
                  </a:lnTo>
                  <a:cubicBezTo>
                    <a:pt x="1742" y="924"/>
                    <a:pt x="1742" y="924"/>
                    <a:pt x="1742" y="924"/>
                  </a:cubicBezTo>
                  <a:cubicBezTo>
                    <a:pt x="1742" y="947"/>
                    <a:pt x="1719" y="962"/>
                    <a:pt x="1696" y="970"/>
                  </a:cubicBezTo>
                  <a:cubicBezTo>
                    <a:pt x="1680" y="985"/>
                    <a:pt x="1711" y="1023"/>
                    <a:pt x="1719" y="1038"/>
                  </a:cubicBezTo>
                  <a:cubicBezTo>
                    <a:pt x="1734" y="1069"/>
                    <a:pt x="1711" y="1138"/>
                    <a:pt x="1665" y="1138"/>
                  </a:cubicBezTo>
                  <a:cubicBezTo>
                    <a:pt x="1650" y="1138"/>
                    <a:pt x="1604" y="1115"/>
                    <a:pt x="1596" y="1122"/>
                  </a:cubicBezTo>
                  <a:cubicBezTo>
                    <a:pt x="1581" y="1130"/>
                    <a:pt x="1604" y="1145"/>
                    <a:pt x="1596" y="1161"/>
                  </a:cubicBezTo>
                  <a:lnTo>
                    <a:pt x="1596" y="1161"/>
                  </a:lnTo>
                  <a:cubicBezTo>
                    <a:pt x="1535" y="1122"/>
                    <a:pt x="1497" y="1115"/>
                    <a:pt x="1489" y="1031"/>
                  </a:cubicBezTo>
                  <a:cubicBezTo>
                    <a:pt x="1489" y="1015"/>
                    <a:pt x="1474" y="1000"/>
                    <a:pt x="1474" y="977"/>
                  </a:cubicBezTo>
                  <a:cubicBezTo>
                    <a:pt x="1467" y="954"/>
                    <a:pt x="1467" y="924"/>
                    <a:pt x="1467" y="893"/>
                  </a:cubicBezTo>
                  <a:cubicBezTo>
                    <a:pt x="1467" y="832"/>
                    <a:pt x="1428" y="817"/>
                    <a:pt x="1444" y="748"/>
                  </a:cubicBezTo>
                  <a:cubicBezTo>
                    <a:pt x="1459" y="710"/>
                    <a:pt x="1489" y="664"/>
                    <a:pt x="1497" y="626"/>
                  </a:cubicBezTo>
                  <a:cubicBezTo>
                    <a:pt x="1505" y="588"/>
                    <a:pt x="1535" y="618"/>
                    <a:pt x="1543" y="595"/>
                  </a:cubicBezTo>
                  <a:cubicBezTo>
                    <a:pt x="1558" y="557"/>
                    <a:pt x="1550" y="504"/>
                    <a:pt x="1558" y="465"/>
                  </a:cubicBezTo>
                  <a:cubicBezTo>
                    <a:pt x="1581" y="404"/>
                    <a:pt x="1558" y="366"/>
                    <a:pt x="1635" y="381"/>
                  </a:cubicBezTo>
                  <a:cubicBezTo>
                    <a:pt x="1658" y="381"/>
                    <a:pt x="1673" y="366"/>
                    <a:pt x="1688" y="366"/>
                  </a:cubicBezTo>
                  <a:cubicBezTo>
                    <a:pt x="1787" y="389"/>
                    <a:pt x="1734" y="465"/>
                    <a:pt x="1764" y="526"/>
                  </a:cubicBezTo>
                  <a:cubicBezTo>
                    <a:pt x="1772" y="549"/>
                    <a:pt x="1772" y="572"/>
                    <a:pt x="1772" y="595"/>
                  </a:cubicBezTo>
                  <a:cubicBezTo>
                    <a:pt x="1772" y="618"/>
                    <a:pt x="1772" y="641"/>
                    <a:pt x="1780" y="656"/>
                  </a:cubicBezTo>
                  <a:cubicBezTo>
                    <a:pt x="1795" y="695"/>
                    <a:pt x="1734" y="664"/>
                    <a:pt x="1719" y="649"/>
                  </a:cubicBezTo>
                  <a:cubicBezTo>
                    <a:pt x="1703" y="641"/>
                    <a:pt x="1688" y="595"/>
                    <a:pt x="1673" y="595"/>
                  </a:cubicBezTo>
                  <a:cubicBezTo>
                    <a:pt x="1665" y="595"/>
                    <a:pt x="1665" y="595"/>
                    <a:pt x="1665" y="595"/>
                  </a:cubicBezTo>
                  <a:cubicBezTo>
                    <a:pt x="1665" y="611"/>
                    <a:pt x="1703" y="687"/>
                    <a:pt x="1711" y="695"/>
                  </a:cubicBezTo>
                  <a:cubicBezTo>
                    <a:pt x="1726" y="710"/>
                    <a:pt x="1749" y="725"/>
                    <a:pt x="1726" y="748"/>
                  </a:cubicBezTo>
                  <a:cubicBezTo>
                    <a:pt x="1719" y="763"/>
                    <a:pt x="1688" y="763"/>
                    <a:pt x="1680" y="771"/>
                  </a:cubicBezTo>
                  <a:cubicBezTo>
                    <a:pt x="1665" y="786"/>
                    <a:pt x="1719" y="817"/>
                    <a:pt x="1734" y="824"/>
                  </a:cubicBezTo>
                  <a:cubicBezTo>
                    <a:pt x="1757" y="855"/>
                    <a:pt x="1757" y="878"/>
                    <a:pt x="1742" y="909"/>
                  </a:cubicBezTo>
                  <a:close/>
                  <a:moveTo>
                    <a:pt x="1902" y="870"/>
                  </a:moveTo>
                  <a:lnTo>
                    <a:pt x="1902" y="870"/>
                  </a:lnTo>
                  <a:cubicBezTo>
                    <a:pt x="1894" y="840"/>
                    <a:pt x="1879" y="817"/>
                    <a:pt x="1871" y="786"/>
                  </a:cubicBezTo>
                  <a:cubicBezTo>
                    <a:pt x="1871" y="771"/>
                    <a:pt x="1848" y="740"/>
                    <a:pt x="1848" y="733"/>
                  </a:cubicBezTo>
                  <a:cubicBezTo>
                    <a:pt x="1856" y="725"/>
                    <a:pt x="1879" y="702"/>
                    <a:pt x="1887" y="702"/>
                  </a:cubicBezTo>
                  <a:cubicBezTo>
                    <a:pt x="1917" y="702"/>
                    <a:pt x="1925" y="740"/>
                    <a:pt x="1955" y="695"/>
                  </a:cubicBezTo>
                  <a:cubicBezTo>
                    <a:pt x="1971" y="679"/>
                    <a:pt x="2017" y="695"/>
                    <a:pt x="2032" y="702"/>
                  </a:cubicBezTo>
                  <a:cubicBezTo>
                    <a:pt x="2032" y="717"/>
                    <a:pt x="2039" y="733"/>
                    <a:pt x="2039" y="748"/>
                  </a:cubicBezTo>
                  <a:cubicBezTo>
                    <a:pt x="2047" y="763"/>
                    <a:pt x="2062" y="771"/>
                    <a:pt x="2062" y="786"/>
                  </a:cubicBezTo>
                  <a:cubicBezTo>
                    <a:pt x="2070" y="786"/>
                    <a:pt x="2078" y="763"/>
                    <a:pt x="2093" y="756"/>
                  </a:cubicBezTo>
                  <a:cubicBezTo>
                    <a:pt x="2100" y="748"/>
                    <a:pt x="2116" y="740"/>
                    <a:pt x="2123" y="740"/>
                  </a:cubicBezTo>
                  <a:lnTo>
                    <a:pt x="2123" y="740"/>
                  </a:lnTo>
                  <a:cubicBezTo>
                    <a:pt x="2123" y="786"/>
                    <a:pt x="2093" y="817"/>
                    <a:pt x="2093" y="855"/>
                  </a:cubicBezTo>
                  <a:cubicBezTo>
                    <a:pt x="2093" y="916"/>
                    <a:pt x="2039" y="863"/>
                    <a:pt x="2024" y="840"/>
                  </a:cubicBezTo>
                  <a:cubicBezTo>
                    <a:pt x="2001" y="824"/>
                    <a:pt x="1994" y="832"/>
                    <a:pt x="1971" y="824"/>
                  </a:cubicBezTo>
                  <a:cubicBezTo>
                    <a:pt x="1948" y="809"/>
                    <a:pt x="1948" y="809"/>
                    <a:pt x="1948" y="809"/>
                  </a:cubicBezTo>
                  <a:cubicBezTo>
                    <a:pt x="1910" y="801"/>
                    <a:pt x="1978" y="870"/>
                    <a:pt x="1978" y="878"/>
                  </a:cubicBezTo>
                  <a:cubicBezTo>
                    <a:pt x="1986" y="893"/>
                    <a:pt x="1925" y="924"/>
                    <a:pt x="1910" y="886"/>
                  </a:cubicBezTo>
                  <a:cubicBezTo>
                    <a:pt x="1902" y="870"/>
                    <a:pt x="1902" y="870"/>
                    <a:pt x="1902" y="870"/>
                  </a:cubicBezTo>
                  <a:close/>
                  <a:moveTo>
                    <a:pt x="932" y="1168"/>
                  </a:moveTo>
                  <a:lnTo>
                    <a:pt x="932" y="1168"/>
                  </a:lnTo>
                  <a:cubicBezTo>
                    <a:pt x="1001" y="1168"/>
                    <a:pt x="970" y="1184"/>
                    <a:pt x="970" y="1229"/>
                  </a:cubicBezTo>
                  <a:cubicBezTo>
                    <a:pt x="970" y="1283"/>
                    <a:pt x="1008" y="1222"/>
                    <a:pt x="1016" y="1206"/>
                  </a:cubicBezTo>
                  <a:cubicBezTo>
                    <a:pt x="1016" y="1199"/>
                    <a:pt x="1023" y="1145"/>
                    <a:pt x="1031" y="1153"/>
                  </a:cubicBezTo>
                  <a:cubicBezTo>
                    <a:pt x="1031" y="1168"/>
                    <a:pt x="1046" y="1252"/>
                    <a:pt x="1054" y="1260"/>
                  </a:cubicBezTo>
                  <a:cubicBezTo>
                    <a:pt x="1077" y="1290"/>
                    <a:pt x="1031" y="1328"/>
                    <a:pt x="1062" y="1367"/>
                  </a:cubicBezTo>
                  <a:cubicBezTo>
                    <a:pt x="1085" y="1397"/>
                    <a:pt x="1092" y="1382"/>
                    <a:pt x="1123" y="1390"/>
                  </a:cubicBezTo>
                  <a:cubicBezTo>
                    <a:pt x="1123" y="1405"/>
                    <a:pt x="1108" y="1420"/>
                    <a:pt x="1108" y="1443"/>
                  </a:cubicBezTo>
                  <a:cubicBezTo>
                    <a:pt x="1115" y="1458"/>
                    <a:pt x="1123" y="1481"/>
                    <a:pt x="1100" y="1474"/>
                  </a:cubicBezTo>
                  <a:cubicBezTo>
                    <a:pt x="1054" y="1466"/>
                    <a:pt x="1031" y="1497"/>
                    <a:pt x="1039" y="1542"/>
                  </a:cubicBezTo>
                  <a:cubicBezTo>
                    <a:pt x="1039" y="1611"/>
                    <a:pt x="1161" y="1619"/>
                    <a:pt x="1161" y="1550"/>
                  </a:cubicBezTo>
                  <a:cubicBezTo>
                    <a:pt x="1161" y="1520"/>
                    <a:pt x="1184" y="1458"/>
                    <a:pt x="1161" y="1443"/>
                  </a:cubicBezTo>
                  <a:cubicBezTo>
                    <a:pt x="1161" y="1436"/>
                    <a:pt x="1146" y="1413"/>
                    <a:pt x="1153" y="1405"/>
                  </a:cubicBezTo>
                  <a:cubicBezTo>
                    <a:pt x="1169" y="1397"/>
                    <a:pt x="1184" y="1390"/>
                    <a:pt x="1192" y="1374"/>
                  </a:cubicBezTo>
                  <a:cubicBezTo>
                    <a:pt x="1214" y="1344"/>
                    <a:pt x="1207" y="1290"/>
                    <a:pt x="1230" y="1252"/>
                  </a:cubicBezTo>
                  <a:cubicBezTo>
                    <a:pt x="1245" y="1222"/>
                    <a:pt x="1268" y="1222"/>
                    <a:pt x="1245" y="1184"/>
                  </a:cubicBezTo>
                  <a:cubicBezTo>
                    <a:pt x="1222" y="1168"/>
                    <a:pt x="1230" y="1168"/>
                    <a:pt x="1230" y="1145"/>
                  </a:cubicBezTo>
                  <a:cubicBezTo>
                    <a:pt x="1230" y="1122"/>
                    <a:pt x="1253" y="1061"/>
                    <a:pt x="1237" y="1046"/>
                  </a:cubicBezTo>
                  <a:cubicBezTo>
                    <a:pt x="1230" y="1031"/>
                    <a:pt x="1192" y="1008"/>
                    <a:pt x="1222" y="992"/>
                  </a:cubicBezTo>
                  <a:cubicBezTo>
                    <a:pt x="1268" y="962"/>
                    <a:pt x="1268" y="977"/>
                    <a:pt x="1268" y="924"/>
                  </a:cubicBezTo>
                  <a:cubicBezTo>
                    <a:pt x="1268" y="870"/>
                    <a:pt x="1199" y="847"/>
                    <a:pt x="1253" y="824"/>
                  </a:cubicBezTo>
                  <a:cubicBezTo>
                    <a:pt x="1283" y="817"/>
                    <a:pt x="1275" y="786"/>
                    <a:pt x="1283" y="763"/>
                  </a:cubicBezTo>
                  <a:cubicBezTo>
                    <a:pt x="1283" y="740"/>
                    <a:pt x="1291" y="679"/>
                    <a:pt x="1268" y="695"/>
                  </a:cubicBezTo>
                  <a:cubicBezTo>
                    <a:pt x="1199" y="725"/>
                    <a:pt x="1237" y="717"/>
                    <a:pt x="1230" y="771"/>
                  </a:cubicBezTo>
                  <a:cubicBezTo>
                    <a:pt x="1199" y="771"/>
                    <a:pt x="1153" y="748"/>
                    <a:pt x="1123" y="748"/>
                  </a:cubicBezTo>
                  <a:cubicBezTo>
                    <a:pt x="1108" y="740"/>
                    <a:pt x="1062" y="801"/>
                    <a:pt x="1069" y="817"/>
                  </a:cubicBezTo>
                  <a:cubicBezTo>
                    <a:pt x="1069" y="855"/>
                    <a:pt x="1077" y="855"/>
                    <a:pt x="1054" y="893"/>
                  </a:cubicBezTo>
                  <a:cubicBezTo>
                    <a:pt x="1031" y="909"/>
                    <a:pt x="993" y="947"/>
                    <a:pt x="993" y="970"/>
                  </a:cubicBezTo>
                  <a:cubicBezTo>
                    <a:pt x="993" y="1008"/>
                    <a:pt x="1046" y="1061"/>
                    <a:pt x="1046" y="1084"/>
                  </a:cubicBezTo>
                  <a:cubicBezTo>
                    <a:pt x="1031" y="1084"/>
                    <a:pt x="947" y="992"/>
                    <a:pt x="939" y="985"/>
                  </a:cubicBezTo>
                  <a:cubicBezTo>
                    <a:pt x="939" y="970"/>
                    <a:pt x="939" y="931"/>
                    <a:pt x="924" y="931"/>
                  </a:cubicBezTo>
                  <a:cubicBezTo>
                    <a:pt x="909" y="931"/>
                    <a:pt x="878" y="977"/>
                    <a:pt x="871" y="992"/>
                  </a:cubicBezTo>
                  <a:cubicBezTo>
                    <a:pt x="863" y="1015"/>
                    <a:pt x="856" y="1061"/>
                    <a:pt x="856" y="1092"/>
                  </a:cubicBezTo>
                  <a:cubicBezTo>
                    <a:pt x="833" y="1099"/>
                    <a:pt x="825" y="1061"/>
                    <a:pt x="802" y="1084"/>
                  </a:cubicBezTo>
                  <a:cubicBezTo>
                    <a:pt x="787" y="1099"/>
                    <a:pt x="787" y="1107"/>
                    <a:pt x="787" y="1130"/>
                  </a:cubicBezTo>
                  <a:cubicBezTo>
                    <a:pt x="779" y="1153"/>
                    <a:pt x="771" y="1161"/>
                    <a:pt x="794" y="1176"/>
                  </a:cubicBezTo>
                  <a:cubicBezTo>
                    <a:pt x="817" y="1191"/>
                    <a:pt x="840" y="1161"/>
                    <a:pt x="856" y="1153"/>
                  </a:cubicBezTo>
                  <a:cubicBezTo>
                    <a:pt x="878" y="1145"/>
                    <a:pt x="901" y="1153"/>
                    <a:pt x="917" y="1161"/>
                  </a:cubicBezTo>
                  <a:cubicBezTo>
                    <a:pt x="932" y="1168"/>
                    <a:pt x="932" y="1168"/>
                    <a:pt x="932" y="1168"/>
                  </a:cubicBezTo>
                  <a:close/>
                  <a:moveTo>
                    <a:pt x="1436" y="2719"/>
                  </a:moveTo>
                  <a:lnTo>
                    <a:pt x="1436" y="2719"/>
                  </a:lnTo>
                  <a:cubicBezTo>
                    <a:pt x="1459" y="2681"/>
                    <a:pt x="1352" y="2627"/>
                    <a:pt x="1413" y="2574"/>
                  </a:cubicBezTo>
                  <a:cubicBezTo>
                    <a:pt x="1428" y="2566"/>
                    <a:pt x="1451" y="2566"/>
                    <a:pt x="1467" y="2558"/>
                  </a:cubicBezTo>
                  <a:cubicBezTo>
                    <a:pt x="1467" y="2551"/>
                    <a:pt x="1451" y="2528"/>
                    <a:pt x="1444" y="2520"/>
                  </a:cubicBezTo>
                  <a:cubicBezTo>
                    <a:pt x="1436" y="2512"/>
                    <a:pt x="1436" y="2489"/>
                    <a:pt x="1436" y="2482"/>
                  </a:cubicBezTo>
                  <a:cubicBezTo>
                    <a:pt x="1436" y="2444"/>
                    <a:pt x="1421" y="2413"/>
                    <a:pt x="1421" y="2367"/>
                  </a:cubicBezTo>
                  <a:cubicBezTo>
                    <a:pt x="1428" y="2360"/>
                    <a:pt x="1444" y="2337"/>
                    <a:pt x="1444" y="2329"/>
                  </a:cubicBezTo>
                  <a:cubicBezTo>
                    <a:pt x="1451" y="2314"/>
                    <a:pt x="1436" y="2306"/>
                    <a:pt x="1444" y="2291"/>
                  </a:cubicBezTo>
                  <a:cubicBezTo>
                    <a:pt x="1467" y="2260"/>
                    <a:pt x="1505" y="2268"/>
                    <a:pt x="1505" y="2222"/>
                  </a:cubicBezTo>
                  <a:cubicBezTo>
                    <a:pt x="1505" y="2199"/>
                    <a:pt x="1512" y="2176"/>
                    <a:pt x="1505" y="2153"/>
                  </a:cubicBezTo>
                  <a:cubicBezTo>
                    <a:pt x="1505" y="2131"/>
                    <a:pt x="1467" y="2123"/>
                    <a:pt x="1474" y="2100"/>
                  </a:cubicBezTo>
                  <a:cubicBezTo>
                    <a:pt x="1489" y="2062"/>
                    <a:pt x="1505" y="2054"/>
                    <a:pt x="1467" y="2024"/>
                  </a:cubicBezTo>
                  <a:cubicBezTo>
                    <a:pt x="1451" y="2008"/>
                    <a:pt x="1444" y="2008"/>
                    <a:pt x="1428" y="1985"/>
                  </a:cubicBezTo>
                  <a:cubicBezTo>
                    <a:pt x="1428" y="1970"/>
                    <a:pt x="1406" y="1955"/>
                    <a:pt x="1421" y="1940"/>
                  </a:cubicBezTo>
                  <a:cubicBezTo>
                    <a:pt x="1428" y="1924"/>
                    <a:pt x="1444" y="1917"/>
                    <a:pt x="1451" y="1901"/>
                  </a:cubicBezTo>
                  <a:cubicBezTo>
                    <a:pt x="1474" y="1863"/>
                    <a:pt x="1467" y="1917"/>
                    <a:pt x="1497" y="1932"/>
                  </a:cubicBezTo>
                  <a:cubicBezTo>
                    <a:pt x="1512" y="1932"/>
                    <a:pt x="1528" y="1909"/>
                    <a:pt x="1535" y="1901"/>
                  </a:cubicBezTo>
                  <a:cubicBezTo>
                    <a:pt x="1535" y="1863"/>
                    <a:pt x="1581" y="1871"/>
                    <a:pt x="1581" y="1856"/>
                  </a:cubicBezTo>
                  <a:cubicBezTo>
                    <a:pt x="1596" y="1817"/>
                    <a:pt x="1550" y="1833"/>
                    <a:pt x="1528" y="1810"/>
                  </a:cubicBezTo>
                  <a:cubicBezTo>
                    <a:pt x="1505" y="1787"/>
                    <a:pt x="1589" y="1733"/>
                    <a:pt x="1612" y="1733"/>
                  </a:cubicBezTo>
                  <a:cubicBezTo>
                    <a:pt x="1635" y="1733"/>
                    <a:pt x="1619" y="1695"/>
                    <a:pt x="1619" y="1680"/>
                  </a:cubicBezTo>
                  <a:cubicBezTo>
                    <a:pt x="1627" y="1649"/>
                    <a:pt x="1581" y="1672"/>
                    <a:pt x="1558" y="1665"/>
                  </a:cubicBezTo>
                  <a:cubicBezTo>
                    <a:pt x="1520" y="1649"/>
                    <a:pt x="1528" y="1642"/>
                    <a:pt x="1482" y="1642"/>
                  </a:cubicBezTo>
                  <a:cubicBezTo>
                    <a:pt x="1482" y="1626"/>
                    <a:pt x="1489" y="1596"/>
                    <a:pt x="1505" y="1588"/>
                  </a:cubicBezTo>
                  <a:cubicBezTo>
                    <a:pt x="1535" y="1581"/>
                    <a:pt x="1612" y="1611"/>
                    <a:pt x="1627" y="1565"/>
                  </a:cubicBezTo>
                  <a:cubicBezTo>
                    <a:pt x="1635" y="1542"/>
                    <a:pt x="1635" y="1489"/>
                    <a:pt x="1635" y="1466"/>
                  </a:cubicBezTo>
                  <a:cubicBezTo>
                    <a:pt x="1604" y="1466"/>
                    <a:pt x="1589" y="1474"/>
                    <a:pt x="1566" y="1497"/>
                  </a:cubicBezTo>
                  <a:cubicBezTo>
                    <a:pt x="1535" y="1535"/>
                    <a:pt x="1573" y="1458"/>
                    <a:pt x="1573" y="1451"/>
                  </a:cubicBezTo>
                  <a:cubicBezTo>
                    <a:pt x="1596" y="1420"/>
                    <a:pt x="1680" y="1298"/>
                    <a:pt x="1680" y="1275"/>
                  </a:cubicBezTo>
                  <a:cubicBezTo>
                    <a:pt x="1642" y="1275"/>
                    <a:pt x="1589" y="1351"/>
                    <a:pt x="1581" y="1382"/>
                  </a:cubicBezTo>
                  <a:cubicBezTo>
                    <a:pt x="1573" y="1413"/>
                    <a:pt x="1489" y="1512"/>
                    <a:pt x="1489" y="1420"/>
                  </a:cubicBezTo>
                  <a:cubicBezTo>
                    <a:pt x="1489" y="1367"/>
                    <a:pt x="1451" y="1390"/>
                    <a:pt x="1413" y="1374"/>
                  </a:cubicBezTo>
                  <a:cubicBezTo>
                    <a:pt x="1406" y="1374"/>
                    <a:pt x="1428" y="1336"/>
                    <a:pt x="1428" y="1328"/>
                  </a:cubicBezTo>
                  <a:cubicBezTo>
                    <a:pt x="1451" y="1306"/>
                    <a:pt x="1489" y="1245"/>
                    <a:pt x="1459" y="1222"/>
                  </a:cubicBezTo>
                  <a:cubicBezTo>
                    <a:pt x="1421" y="1199"/>
                    <a:pt x="1436" y="1184"/>
                    <a:pt x="1428" y="1153"/>
                  </a:cubicBezTo>
                  <a:cubicBezTo>
                    <a:pt x="1413" y="1092"/>
                    <a:pt x="1383" y="1145"/>
                    <a:pt x="1360" y="1168"/>
                  </a:cubicBezTo>
                  <a:cubicBezTo>
                    <a:pt x="1352" y="1184"/>
                    <a:pt x="1344" y="1168"/>
                    <a:pt x="1329" y="1168"/>
                  </a:cubicBezTo>
                  <a:cubicBezTo>
                    <a:pt x="1314" y="1168"/>
                    <a:pt x="1314" y="1199"/>
                    <a:pt x="1306" y="1206"/>
                  </a:cubicBezTo>
                  <a:cubicBezTo>
                    <a:pt x="1268" y="1252"/>
                    <a:pt x="1360" y="1260"/>
                    <a:pt x="1337" y="1283"/>
                  </a:cubicBezTo>
                  <a:cubicBezTo>
                    <a:pt x="1291" y="1321"/>
                    <a:pt x="1245" y="1275"/>
                    <a:pt x="1237" y="1367"/>
                  </a:cubicBezTo>
                  <a:cubicBezTo>
                    <a:pt x="1222" y="1420"/>
                    <a:pt x="1184" y="1489"/>
                    <a:pt x="1245" y="1527"/>
                  </a:cubicBezTo>
                  <a:cubicBezTo>
                    <a:pt x="1291" y="1558"/>
                    <a:pt x="1268" y="1542"/>
                    <a:pt x="1245" y="1565"/>
                  </a:cubicBezTo>
                  <a:cubicBezTo>
                    <a:pt x="1214" y="1596"/>
                    <a:pt x="1214" y="1642"/>
                    <a:pt x="1169" y="1672"/>
                  </a:cubicBezTo>
                  <a:cubicBezTo>
                    <a:pt x="1115" y="1703"/>
                    <a:pt x="1077" y="1634"/>
                    <a:pt x="1039" y="1634"/>
                  </a:cubicBezTo>
                  <a:cubicBezTo>
                    <a:pt x="1039" y="1649"/>
                    <a:pt x="1054" y="1695"/>
                    <a:pt x="1023" y="1703"/>
                  </a:cubicBezTo>
                  <a:cubicBezTo>
                    <a:pt x="1008" y="1703"/>
                    <a:pt x="985" y="1688"/>
                    <a:pt x="962" y="1688"/>
                  </a:cubicBezTo>
                  <a:cubicBezTo>
                    <a:pt x="947" y="1688"/>
                    <a:pt x="924" y="1733"/>
                    <a:pt x="901" y="1741"/>
                  </a:cubicBezTo>
                  <a:cubicBezTo>
                    <a:pt x="856" y="1779"/>
                    <a:pt x="833" y="1726"/>
                    <a:pt x="787" y="1718"/>
                  </a:cubicBezTo>
                  <a:cubicBezTo>
                    <a:pt x="764" y="1726"/>
                    <a:pt x="611" y="1733"/>
                    <a:pt x="672" y="1787"/>
                  </a:cubicBezTo>
                  <a:cubicBezTo>
                    <a:pt x="695" y="1810"/>
                    <a:pt x="687" y="1817"/>
                    <a:pt x="672" y="1848"/>
                  </a:cubicBezTo>
                  <a:cubicBezTo>
                    <a:pt x="664" y="1886"/>
                    <a:pt x="672" y="1947"/>
                    <a:pt x="710" y="1962"/>
                  </a:cubicBezTo>
                  <a:cubicBezTo>
                    <a:pt x="726" y="1970"/>
                    <a:pt x="749" y="1970"/>
                    <a:pt x="756" y="1985"/>
                  </a:cubicBezTo>
                  <a:cubicBezTo>
                    <a:pt x="794" y="2077"/>
                    <a:pt x="833" y="1962"/>
                    <a:pt x="856" y="2039"/>
                  </a:cubicBezTo>
                  <a:cubicBezTo>
                    <a:pt x="863" y="2070"/>
                    <a:pt x="886" y="2054"/>
                    <a:pt x="901" y="2031"/>
                  </a:cubicBezTo>
                  <a:cubicBezTo>
                    <a:pt x="917" y="2016"/>
                    <a:pt x="939" y="2001"/>
                    <a:pt x="955" y="1978"/>
                  </a:cubicBezTo>
                  <a:cubicBezTo>
                    <a:pt x="955" y="1978"/>
                    <a:pt x="955" y="1978"/>
                    <a:pt x="962" y="1978"/>
                  </a:cubicBezTo>
                  <a:cubicBezTo>
                    <a:pt x="962" y="2024"/>
                    <a:pt x="932" y="2031"/>
                    <a:pt x="901" y="2054"/>
                  </a:cubicBezTo>
                  <a:cubicBezTo>
                    <a:pt x="894" y="2070"/>
                    <a:pt x="886" y="2092"/>
                    <a:pt x="894" y="2100"/>
                  </a:cubicBezTo>
                  <a:cubicBezTo>
                    <a:pt x="901" y="2131"/>
                    <a:pt x="924" y="2115"/>
                    <a:pt x="947" y="2123"/>
                  </a:cubicBezTo>
                  <a:cubicBezTo>
                    <a:pt x="978" y="2153"/>
                    <a:pt x="955" y="2161"/>
                    <a:pt x="1001" y="2176"/>
                  </a:cubicBezTo>
                  <a:cubicBezTo>
                    <a:pt x="1008" y="2176"/>
                    <a:pt x="1046" y="2214"/>
                    <a:pt x="1046" y="2222"/>
                  </a:cubicBezTo>
                  <a:lnTo>
                    <a:pt x="1046" y="2222"/>
                  </a:lnTo>
                  <a:cubicBezTo>
                    <a:pt x="1046" y="2214"/>
                    <a:pt x="1039" y="2138"/>
                    <a:pt x="1062" y="2138"/>
                  </a:cubicBezTo>
                  <a:cubicBezTo>
                    <a:pt x="1077" y="2146"/>
                    <a:pt x="1108" y="2192"/>
                    <a:pt x="1115" y="2161"/>
                  </a:cubicBezTo>
                  <a:cubicBezTo>
                    <a:pt x="1123" y="2131"/>
                    <a:pt x="1115" y="2100"/>
                    <a:pt x="1138" y="2085"/>
                  </a:cubicBezTo>
                  <a:cubicBezTo>
                    <a:pt x="1153" y="2062"/>
                    <a:pt x="1169" y="2085"/>
                    <a:pt x="1192" y="2077"/>
                  </a:cubicBezTo>
                  <a:cubicBezTo>
                    <a:pt x="1222" y="2062"/>
                    <a:pt x="1253" y="2008"/>
                    <a:pt x="1275" y="1978"/>
                  </a:cubicBezTo>
                  <a:cubicBezTo>
                    <a:pt x="1298" y="1940"/>
                    <a:pt x="1291" y="1993"/>
                    <a:pt x="1291" y="2008"/>
                  </a:cubicBezTo>
                  <a:cubicBezTo>
                    <a:pt x="1291" y="2054"/>
                    <a:pt x="1306" y="2085"/>
                    <a:pt x="1306" y="2123"/>
                  </a:cubicBezTo>
                  <a:cubicBezTo>
                    <a:pt x="1306" y="2169"/>
                    <a:pt x="1291" y="2222"/>
                    <a:pt x="1298" y="2268"/>
                  </a:cubicBezTo>
                  <a:cubicBezTo>
                    <a:pt x="1298" y="2283"/>
                    <a:pt x="1283" y="2322"/>
                    <a:pt x="1283" y="2337"/>
                  </a:cubicBezTo>
                  <a:cubicBezTo>
                    <a:pt x="1329" y="2306"/>
                    <a:pt x="1329" y="2306"/>
                    <a:pt x="1329" y="2306"/>
                  </a:cubicBezTo>
                  <a:cubicBezTo>
                    <a:pt x="1344" y="2329"/>
                    <a:pt x="1314" y="2451"/>
                    <a:pt x="1298" y="2482"/>
                  </a:cubicBezTo>
                  <a:cubicBezTo>
                    <a:pt x="1275" y="2589"/>
                    <a:pt x="1275" y="2589"/>
                    <a:pt x="1275" y="2589"/>
                  </a:cubicBezTo>
                  <a:cubicBezTo>
                    <a:pt x="1260" y="2627"/>
                    <a:pt x="1237" y="2658"/>
                    <a:pt x="1230" y="2696"/>
                  </a:cubicBezTo>
                  <a:cubicBezTo>
                    <a:pt x="1222" y="2749"/>
                    <a:pt x="1245" y="2787"/>
                    <a:pt x="1245" y="2841"/>
                  </a:cubicBezTo>
                  <a:cubicBezTo>
                    <a:pt x="1245" y="2864"/>
                    <a:pt x="1214" y="2856"/>
                    <a:pt x="1199" y="2864"/>
                  </a:cubicBezTo>
                  <a:cubicBezTo>
                    <a:pt x="1176" y="2872"/>
                    <a:pt x="1207" y="2933"/>
                    <a:pt x="1169" y="2948"/>
                  </a:cubicBezTo>
                  <a:cubicBezTo>
                    <a:pt x="1153" y="2956"/>
                    <a:pt x="1138" y="2948"/>
                    <a:pt x="1153" y="2971"/>
                  </a:cubicBezTo>
                  <a:cubicBezTo>
                    <a:pt x="1169" y="2994"/>
                    <a:pt x="1169" y="3062"/>
                    <a:pt x="1199" y="3039"/>
                  </a:cubicBezTo>
                  <a:cubicBezTo>
                    <a:pt x="1253" y="2994"/>
                    <a:pt x="1268" y="3039"/>
                    <a:pt x="1291" y="3085"/>
                  </a:cubicBezTo>
                  <a:cubicBezTo>
                    <a:pt x="1291" y="3093"/>
                    <a:pt x="1306" y="3116"/>
                    <a:pt x="1321" y="3116"/>
                  </a:cubicBezTo>
                  <a:cubicBezTo>
                    <a:pt x="1321" y="3116"/>
                    <a:pt x="1314" y="3078"/>
                    <a:pt x="1314" y="3070"/>
                  </a:cubicBezTo>
                  <a:cubicBezTo>
                    <a:pt x="1314" y="3062"/>
                    <a:pt x="1329" y="3039"/>
                    <a:pt x="1337" y="3024"/>
                  </a:cubicBezTo>
                  <a:cubicBezTo>
                    <a:pt x="1344" y="2986"/>
                    <a:pt x="1321" y="2940"/>
                    <a:pt x="1329" y="2910"/>
                  </a:cubicBezTo>
                  <a:cubicBezTo>
                    <a:pt x="1352" y="2841"/>
                    <a:pt x="1344" y="2818"/>
                    <a:pt x="1344" y="2757"/>
                  </a:cubicBezTo>
                  <a:cubicBezTo>
                    <a:pt x="1344" y="2688"/>
                    <a:pt x="1398" y="2742"/>
                    <a:pt x="1428" y="2734"/>
                  </a:cubicBezTo>
                  <a:cubicBezTo>
                    <a:pt x="1436" y="2719"/>
                    <a:pt x="1436" y="2719"/>
                    <a:pt x="1436" y="2719"/>
                  </a:cubicBezTo>
                  <a:close/>
                  <a:moveTo>
                    <a:pt x="1581" y="2245"/>
                  </a:moveTo>
                  <a:lnTo>
                    <a:pt x="1581" y="2245"/>
                  </a:lnTo>
                  <a:cubicBezTo>
                    <a:pt x="1596" y="2222"/>
                    <a:pt x="1550" y="2176"/>
                    <a:pt x="1550" y="2146"/>
                  </a:cubicBezTo>
                  <a:cubicBezTo>
                    <a:pt x="1550" y="2138"/>
                    <a:pt x="1550" y="2108"/>
                    <a:pt x="1566" y="2115"/>
                  </a:cubicBezTo>
                  <a:cubicBezTo>
                    <a:pt x="1581" y="2131"/>
                    <a:pt x="1596" y="2146"/>
                    <a:pt x="1612" y="2146"/>
                  </a:cubicBezTo>
                  <a:cubicBezTo>
                    <a:pt x="1627" y="2146"/>
                    <a:pt x="1665" y="2100"/>
                    <a:pt x="1658" y="2146"/>
                  </a:cubicBezTo>
                  <a:cubicBezTo>
                    <a:pt x="1658" y="2184"/>
                    <a:pt x="1650" y="2184"/>
                    <a:pt x="1688" y="2192"/>
                  </a:cubicBezTo>
                  <a:cubicBezTo>
                    <a:pt x="1703" y="2199"/>
                    <a:pt x="1703" y="2214"/>
                    <a:pt x="1726" y="2214"/>
                  </a:cubicBezTo>
                  <a:cubicBezTo>
                    <a:pt x="1749" y="2214"/>
                    <a:pt x="1749" y="2214"/>
                    <a:pt x="1749" y="2237"/>
                  </a:cubicBezTo>
                  <a:cubicBezTo>
                    <a:pt x="1749" y="2253"/>
                    <a:pt x="1749" y="2283"/>
                    <a:pt x="1726" y="2268"/>
                  </a:cubicBezTo>
                  <a:cubicBezTo>
                    <a:pt x="1703" y="2245"/>
                    <a:pt x="1696" y="2199"/>
                    <a:pt x="1673" y="2245"/>
                  </a:cubicBezTo>
                  <a:cubicBezTo>
                    <a:pt x="1665" y="2268"/>
                    <a:pt x="1650" y="2283"/>
                    <a:pt x="1658" y="2306"/>
                  </a:cubicBezTo>
                  <a:cubicBezTo>
                    <a:pt x="1658" y="2337"/>
                    <a:pt x="1642" y="2390"/>
                    <a:pt x="1612" y="2345"/>
                  </a:cubicBezTo>
                  <a:cubicBezTo>
                    <a:pt x="1604" y="2329"/>
                    <a:pt x="1604" y="2314"/>
                    <a:pt x="1589" y="2306"/>
                  </a:cubicBezTo>
                  <a:cubicBezTo>
                    <a:pt x="1573" y="2299"/>
                    <a:pt x="1558" y="2283"/>
                    <a:pt x="1573" y="2260"/>
                  </a:cubicBezTo>
                  <a:cubicBezTo>
                    <a:pt x="1581" y="2245"/>
                    <a:pt x="1581" y="2245"/>
                    <a:pt x="1581" y="2245"/>
                  </a:cubicBezTo>
                  <a:close/>
                  <a:moveTo>
                    <a:pt x="1787" y="1649"/>
                  </a:moveTo>
                  <a:lnTo>
                    <a:pt x="1787" y="1649"/>
                  </a:lnTo>
                  <a:cubicBezTo>
                    <a:pt x="1772" y="1665"/>
                    <a:pt x="1742" y="1657"/>
                    <a:pt x="1726" y="1642"/>
                  </a:cubicBezTo>
                  <a:cubicBezTo>
                    <a:pt x="1711" y="1619"/>
                    <a:pt x="1742" y="1611"/>
                    <a:pt x="1742" y="1596"/>
                  </a:cubicBezTo>
                  <a:cubicBezTo>
                    <a:pt x="1749" y="1581"/>
                    <a:pt x="1757" y="1558"/>
                    <a:pt x="1764" y="1542"/>
                  </a:cubicBezTo>
                  <a:cubicBezTo>
                    <a:pt x="1780" y="1535"/>
                    <a:pt x="1787" y="1535"/>
                    <a:pt x="1803" y="1520"/>
                  </a:cubicBezTo>
                  <a:cubicBezTo>
                    <a:pt x="1810" y="1512"/>
                    <a:pt x="1818" y="1497"/>
                    <a:pt x="1825" y="1489"/>
                  </a:cubicBezTo>
                  <a:cubicBezTo>
                    <a:pt x="1833" y="1481"/>
                    <a:pt x="1841" y="1489"/>
                    <a:pt x="1848" y="1489"/>
                  </a:cubicBezTo>
                  <a:cubicBezTo>
                    <a:pt x="1864" y="1489"/>
                    <a:pt x="1871" y="1481"/>
                    <a:pt x="1879" y="1481"/>
                  </a:cubicBezTo>
                  <a:cubicBezTo>
                    <a:pt x="1910" y="1474"/>
                    <a:pt x="1917" y="1474"/>
                    <a:pt x="1894" y="1497"/>
                  </a:cubicBezTo>
                  <a:cubicBezTo>
                    <a:pt x="1879" y="1520"/>
                    <a:pt x="1856" y="1542"/>
                    <a:pt x="1841" y="1565"/>
                  </a:cubicBezTo>
                  <a:cubicBezTo>
                    <a:pt x="1825" y="1588"/>
                    <a:pt x="1810" y="1611"/>
                    <a:pt x="1795" y="1634"/>
                  </a:cubicBezTo>
                  <a:lnTo>
                    <a:pt x="1787" y="1649"/>
                  </a:lnTo>
                  <a:close/>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sp>
          <p:nvSpPr>
            <p:cNvPr id="546" name="Freeform 198"/>
            <p:cNvSpPr>
              <a:spLocks noChangeArrowheads="1"/>
            </p:cNvSpPr>
            <p:nvPr/>
          </p:nvSpPr>
          <p:spPr bwMode="auto">
            <a:xfrm>
              <a:off x="5851144" y="2886076"/>
              <a:ext cx="631784" cy="701675"/>
            </a:xfrm>
            <a:custGeom>
              <a:avLst/>
              <a:gdLst>
                <a:gd name="T0" fmla="*/ 69 w 1757"/>
                <a:gd name="T1" fmla="*/ 1947 h 1948"/>
                <a:gd name="T2" fmla="*/ 199 w 1757"/>
                <a:gd name="T3" fmla="*/ 1932 h 1948"/>
                <a:gd name="T4" fmla="*/ 367 w 1757"/>
                <a:gd name="T5" fmla="*/ 1909 h 1948"/>
                <a:gd name="T6" fmla="*/ 580 w 1757"/>
                <a:gd name="T7" fmla="*/ 1856 h 1948"/>
                <a:gd name="T8" fmla="*/ 718 w 1757"/>
                <a:gd name="T9" fmla="*/ 1810 h 1948"/>
                <a:gd name="T10" fmla="*/ 688 w 1757"/>
                <a:gd name="T11" fmla="*/ 1626 h 1948"/>
                <a:gd name="T12" fmla="*/ 900 w 1757"/>
                <a:gd name="T13" fmla="*/ 1390 h 1948"/>
                <a:gd name="T14" fmla="*/ 1191 w 1757"/>
                <a:gd name="T15" fmla="*/ 1374 h 1948"/>
                <a:gd name="T16" fmla="*/ 1267 w 1757"/>
                <a:gd name="T17" fmla="*/ 1206 h 1948"/>
                <a:gd name="T18" fmla="*/ 1298 w 1757"/>
                <a:gd name="T19" fmla="*/ 1038 h 1948"/>
                <a:gd name="T20" fmla="*/ 1290 w 1757"/>
                <a:gd name="T21" fmla="*/ 855 h 1948"/>
                <a:gd name="T22" fmla="*/ 1259 w 1757"/>
                <a:gd name="T23" fmla="*/ 710 h 1948"/>
                <a:gd name="T24" fmla="*/ 1404 w 1757"/>
                <a:gd name="T25" fmla="*/ 603 h 1948"/>
                <a:gd name="T26" fmla="*/ 1542 w 1757"/>
                <a:gd name="T27" fmla="*/ 656 h 1948"/>
                <a:gd name="T28" fmla="*/ 1656 w 1757"/>
                <a:gd name="T29" fmla="*/ 672 h 1948"/>
                <a:gd name="T30" fmla="*/ 1756 w 1757"/>
                <a:gd name="T31" fmla="*/ 588 h 1948"/>
                <a:gd name="T32" fmla="*/ 1664 w 1757"/>
                <a:gd name="T33" fmla="*/ 573 h 1948"/>
                <a:gd name="T34" fmla="*/ 1603 w 1757"/>
                <a:gd name="T35" fmla="*/ 442 h 1948"/>
                <a:gd name="T36" fmla="*/ 1550 w 1757"/>
                <a:gd name="T37" fmla="*/ 221 h 1948"/>
                <a:gd name="T38" fmla="*/ 1534 w 1757"/>
                <a:gd name="T39" fmla="*/ 137 h 1948"/>
                <a:gd name="T40" fmla="*/ 1175 w 1757"/>
                <a:gd name="T41" fmla="*/ 183 h 1948"/>
                <a:gd name="T42" fmla="*/ 611 w 1757"/>
                <a:gd name="T43" fmla="*/ 23 h 1948"/>
                <a:gd name="T44" fmla="*/ 290 w 1757"/>
                <a:gd name="T45" fmla="*/ 213 h 1948"/>
                <a:gd name="T46" fmla="*/ 145 w 1757"/>
                <a:gd name="T47" fmla="*/ 213 h 1948"/>
                <a:gd name="T48" fmla="*/ 0 w 1757"/>
                <a:gd name="T49" fmla="*/ 252 h 1948"/>
                <a:gd name="T50" fmla="*/ 46 w 1757"/>
                <a:gd name="T51" fmla="*/ 427 h 1948"/>
                <a:gd name="T52" fmla="*/ 92 w 1757"/>
                <a:gd name="T53" fmla="*/ 595 h 1948"/>
                <a:gd name="T54" fmla="*/ 130 w 1757"/>
                <a:gd name="T55" fmla="*/ 809 h 1948"/>
                <a:gd name="T56" fmla="*/ 221 w 1757"/>
                <a:gd name="T57" fmla="*/ 909 h 1948"/>
                <a:gd name="T58" fmla="*/ 382 w 1757"/>
                <a:gd name="T59" fmla="*/ 848 h 1948"/>
                <a:gd name="T60" fmla="*/ 489 w 1757"/>
                <a:gd name="T61" fmla="*/ 893 h 1948"/>
                <a:gd name="T62" fmla="*/ 611 w 1757"/>
                <a:gd name="T63" fmla="*/ 1046 h 1948"/>
                <a:gd name="T64" fmla="*/ 451 w 1757"/>
                <a:gd name="T65" fmla="*/ 1283 h 1948"/>
                <a:gd name="T66" fmla="*/ 504 w 1757"/>
                <a:gd name="T67" fmla="*/ 1459 h 1948"/>
                <a:gd name="T68" fmla="*/ 535 w 1757"/>
                <a:gd name="T69" fmla="*/ 1573 h 1948"/>
                <a:gd name="T70" fmla="*/ 390 w 1757"/>
                <a:gd name="T71" fmla="*/ 1672 h 1948"/>
                <a:gd name="T72" fmla="*/ 275 w 1757"/>
                <a:gd name="T73" fmla="*/ 1810 h 1948"/>
                <a:gd name="T74" fmla="*/ 69 w 1757"/>
                <a:gd name="T75" fmla="*/ 1947 h 1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57" h="1948">
                  <a:moveTo>
                    <a:pt x="69" y="1947"/>
                  </a:moveTo>
                  <a:lnTo>
                    <a:pt x="69" y="1947"/>
                  </a:lnTo>
                  <a:cubicBezTo>
                    <a:pt x="107" y="1940"/>
                    <a:pt x="138" y="1917"/>
                    <a:pt x="176" y="1917"/>
                  </a:cubicBezTo>
                  <a:cubicBezTo>
                    <a:pt x="183" y="1917"/>
                    <a:pt x="191" y="1932"/>
                    <a:pt x="199" y="1932"/>
                  </a:cubicBezTo>
                  <a:cubicBezTo>
                    <a:pt x="252" y="1924"/>
                    <a:pt x="290" y="1894"/>
                    <a:pt x="336" y="1886"/>
                  </a:cubicBezTo>
                  <a:cubicBezTo>
                    <a:pt x="351" y="1886"/>
                    <a:pt x="351" y="1909"/>
                    <a:pt x="367" y="1909"/>
                  </a:cubicBezTo>
                  <a:cubicBezTo>
                    <a:pt x="405" y="1917"/>
                    <a:pt x="443" y="1909"/>
                    <a:pt x="481" y="1901"/>
                  </a:cubicBezTo>
                  <a:cubicBezTo>
                    <a:pt x="512" y="1894"/>
                    <a:pt x="542" y="1863"/>
                    <a:pt x="580" y="1856"/>
                  </a:cubicBezTo>
                  <a:cubicBezTo>
                    <a:pt x="603" y="1848"/>
                    <a:pt x="634" y="1863"/>
                    <a:pt x="657" y="1856"/>
                  </a:cubicBezTo>
                  <a:cubicBezTo>
                    <a:pt x="680" y="1848"/>
                    <a:pt x="710" y="1833"/>
                    <a:pt x="718" y="1810"/>
                  </a:cubicBezTo>
                  <a:cubicBezTo>
                    <a:pt x="733" y="1772"/>
                    <a:pt x="703" y="1734"/>
                    <a:pt x="695" y="1695"/>
                  </a:cubicBezTo>
                  <a:cubicBezTo>
                    <a:pt x="695" y="1672"/>
                    <a:pt x="672" y="1642"/>
                    <a:pt x="688" y="1626"/>
                  </a:cubicBezTo>
                  <a:cubicBezTo>
                    <a:pt x="733" y="1596"/>
                    <a:pt x="802" y="1611"/>
                    <a:pt x="839" y="1565"/>
                  </a:cubicBezTo>
                  <a:cubicBezTo>
                    <a:pt x="885" y="1520"/>
                    <a:pt x="854" y="1436"/>
                    <a:pt x="900" y="1390"/>
                  </a:cubicBezTo>
                  <a:cubicBezTo>
                    <a:pt x="946" y="1344"/>
                    <a:pt x="1023" y="1336"/>
                    <a:pt x="1084" y="1336"/>
                  </a:cubicBezTo>
                  <a:cubicBezTo>
                    <a:pt x="1122" y="1329"/>
                    <a:pt x="1160" y="1382"/>
                    <a:pt x="1191" y="1374"/>
                  </a:cubicBezTo>
                  <a:cubicBezTo>
                    <a:pt x="1229" y="1367"/>
                    <a:pt x="1244" y="1321"/>
                    <a:pt x="1267" y="1290"/>
                  </a:cubicBezTo>
                  <a:cubicBezTo>
                    <a:pt x="1267" y="1290"/>
                    <a:pt x="1267" y="1222"/>
                    <a:pt x="1267" y="1206"/>
                  </a:cubicBezTo>
                  <a:cubicBezTo>
                    <a:pt x="1267" y="1191"/>
                    <a:pt x="1267" y="1092"/>
                    <a:pt x="1267" y="1092"/>
                  </a:cubicBezTo>
                  <a:cubicBezTo>
                    <a:pt x="1275" y="1069"/>
                    <a:pt x="1305" y="1054"/>
                    <a:pt x="1298" y="1038"/>
                  </a:cubicBezTo>
                  <a:cubicBezTo>
                    <a:pt x="1275" y="1000"/>
                    <a:pt x="1191" y="1000"/>
                    <a:pt x="1191" y="954"/>
                  </a:cubicBezTo>
                  <a:cubicBezTo>
                    <a:pt x="1183" y="909"/>
                    <a:pt x="1282" y="901"/>
                    <a:pt x="1290" y="855"/>
                  </a:cubicBezTo>
                  <a:cubicBezTo>
                    <a:pt x="1290" y="825"/>
                    <a:pt x="1206" y="848"/>
                    <a:pt x="1198" y="817"/>
                  </a:cubicBezTo>
                  <a:cubicBezTo>
                    <a:pt x="1191" y="779"/>
                    <a:pt x="1229" y="740"/>
                    <a:pt x="1259" y="710"/>
                  </a:cubicBezTo>
                  <a:cubicBezTo>
                    <a:pt x="1282" y="695"/>
                    <a:pt x="1320" y="717"/>
                    <a:pt x="1343" y="702"/>
                  </a:cubicBezTo>
                  <a:cubicBezTo>
                    <a:pt x="1374" y="679"/>
                    <a:pt x="1374" y="626"/>
                    <a:pt x="1404" y="603"/>
                  </a:cubicBezTo>
                  <a:cubicBezTo>
                    <a:pt x="1427" y="588"/>
                    <a:pt x="1458" y="573"/>
                    <a:pt x="1481" y="580"/>
                  </a:cubicBezTo>
                  <a:cubicBezTo>
                    <a:pt x="1511" y="595"/>
                    <a:pt x="1511" y="641"/>
                    <a:pt x="1542" y="656"/>
                  </a:cubicBezTo>
                  <a:cubicBezTo>
                    <a:pt x="1557" y="664"/>
                    <a:pt x="1557" y="626"/>
                    <a:pt x="1565" y="626"/>
                  </a:cubicBezTo>
                  <a:cubicBezTo>
                    <a:pt x="1603" y="626"/>
                    <a:pt x="1626" y="672"/>
                    <a:pt x="1656" y="672"/>
                  </a:cubicBezTo>
                  <a:cubicBezTo>
                    <a:pt x="1687" y="672"/>
                    <a:pt x="1702" y="634"/>
                    <a:pt x="1725" y="618"/>
                  </a:cubicBezTo>
                  <a:cubicBezTo>
                    <a:pt x="1733" y="611"/>
                    <a:pt x="1756" y="603"/>
                    <a:pt x="1756" y="588"/>
                  </a:cubicBezTo>
                  <a:cubicBezTo>
                    <a:pt x="1756" y="573"/>
                    <a:pt x="1733" y="565"/>
                    <a:pt x="1717" y="565"/>
                  </a:cubicBezTo>
                  <a:cubicBezTo>
                    <a:pt x="1702" y="557"/>
                    <a:pt x="1679" y="580"/>
                    <a:pt x="1664" y="573"/>
                  </a:cubicBezTo>
                  <a:cubicBezTo>
                    <a:pt x="1641" y="565"/>
                    <a:pt x="1611" y="557"/>
                    <a:pt x="1595" y="534"/>
                  </a:cubicBezTo>
                  <a:cubicBezTo>
                    <a:pt x="1580" y="504"/>
                    <a:pt x="1618" y="473"/>
                    <a:pt x="1603" y="442"/>
                  </a:cubicBezTo>
                  <a:cubicBezTo>
                    <a:pt x="1580" y="404"/>
                    <a:pt x="1519" y="404"/>
                    <a:pt x="1511" y="366"/>
                  </a:cubicBezTo>
                  <a:cubicBezTo>
                    <a:pt x="1496" y="313"/>
                    <a:pt x="1542" y="267"/>
                    <a:pt x="1550" y="221"/>
                  </a:cubicBezTo>
                  <a:cubicBezTo>
                    <a:pt x="1550" y="175"/>
                    <a:pt x="1542" y="183"/>
                    <a:pt x="1534" y="137"/>
                  </a:cubicBezTo>
                  <a:lnTo>
                    <a:pt x="1534" y="137"/>
                  </a:lnTo>
                  <a:cubicBezTo>
                    <a:pt x="1481" y="122"/>
                    <a:pt x="1420" y="91"/>
                    <a:pt x="1374" y="91"/>
                  </a:cubicBezTo>
                  <a:cubicBezTo>
                    <a:pt x="1290" y="122"/>
                    <a:pt x="1252" y="122"/>
                    <a:pt x="1175" y="183"/>
                  </a:cubicBezTo>
                  <a:cubicBezTo>
                    <a:pt x="1114" y="229"/>
                    <a:pt x="1015" y="175"/>
                    <a:pt x="954" y="152"/>
                  </a:cubicBezTo>
                  <a:cubicBezTo>
                    <a:pt x="877" y="129"/>
                    <a:pt x="672" y="0"/>
                    <a:pt x="611" y="23"/>
                  </a:cubicBezTo>
                  <a:cubicBezTo>
                    <a:pt x="535" y="61"/>
                    <a:pt x="443" y="91"/>
                    <a:pt x="367" y="91"/>
                  </a:cubicBezTo>
                  <a:cubicBezTo>
                    <a:pt x="382" y="145"/>
                    <a:pt x="367" y="213"/>
                    <a:pt x="290" y="213"/>
                  </a:cubicBezTo>
                  <a:cubicBezTo>
                    <a:pt x="206" y="213"/>
                    <a:pt x="183" y="183"/>
                    <a:pt x="183" y="275"/>
                  </a:cubicBezTo>
                  <a:cubicBezTo>
                    <a:pt x="168" y="275"/>
                    <a:pt x="168" y="213"/>
                    <a:pt x="145" y="213"/>
                  </a:cubicBezTo>
                  <a:cubicBezTo>
                    <a:pt x="99" y="213"/>
                    <a:pt x="61" y="221"/>
                    <a:pt x="15" y="244"/>
                  </a:cubicBezTo>
                  <a:cubicBezTo>
                    <a:pt x="15" y="244"/>
                    <a:pt x="8" y="252"/>
                    <a:pt x="0" y="252"/>
                  </a:cubicBezTo>
                  <a:lnTo>
                    <a:pt x="0" y="252"/>
                  </a:lnTo>
                  <a:cubicBezTo>
                    <a:pt x="15" y="313"/>
                    <a:pt x="23" y="374"/>
                    <a:pt x="46" y="427"/>
                  </a:cubicBezTo>
                  <a:cubicBezTo>
                    <a:pt x="53" y="450"/>
                    <a:pt x="92" y="465"/>
                    <a:pt x="99" y="496"/>
                  </a:cubicBezTo>
                  <a:cubicBezTo>
                    <a:pt x="107" y="527"/>
                    <a:pt x="92" y="565"/>
                    <a:pt x="92" y="595"/>
                  </a:cubicBezTo>
                  <a:cubicBezTo>
                    <a:pt x="92" y="611"/>
                    <a:pt x="115" y="618"/>
                    <a:pt x="115" y="634"/>
                  </a:cubicBezTo>
                  <a:cubicBezTo>
                    <a:pt x="130" y="687"/>
                    <a:pt x="130" y="748"/>
                    <a:pt x="130" y="809"/>
                  </a:cubicBezTo>
                  <a:cubicBezTo>
                    <a:pt x="130" y="832"/>
                    <a:pt x="107" y="863"/>
                    <a:pt x="130" y="886"/>
                  </a:cubicBezTo>
                  <a:cubicBezTo>
                    <a:pt x="145" y="909"/>
                    <a:pt x="191" y="916"/>
                    <a:pt x="221" y="909"/>
                  </a:cubicBezTo>
                  <a:cubicBezTo>
                    <a:pt x="244" y="909"/>
                    <a:pt x="237" y="863"/>
                    <a:pt x="260" y="855"/>
                  </a:cubicBezTo>
                  <a:cubicBezTo>
                    <a:pt x="298" y="840"/>
                    <a:pt x="344" y="855"/>
                    <a:pt x="382" y="848"/>
                  </a:cubicBezTo>
                  <a:cubicBezTo>
                    <a:pt x="405" y="840"/>
                    <a:pt x="413" y="809"/>
                    <a:pt x="435" y="817"/>
                  </a:cubicBezTo>
                  <a:cubicBezTo>
                    <a:pt x="458" y="825"/>
                    <a:pt x="466" y="870"/>
                    <a:pt x="489" y="893"/>
                  </a:cubicBezTo>
                  <a:cubicBezTo>
                    <a:pt x="512" y="909"/>
                    <a:pt x="550" y="901"/>
                    <a:pt x="565" y="924"/>
                  </a:cubicBezTo>
                  <a:cubicBezTo>
                    <a:pt x="596" y="962"/>
                    <a:pt x="619" y="1000"/>
                    <a:pt x="611" y="1046"/>
                  </a:cubicBezTo>
                  <a:cubicBezTo>
                    <a:pt x="603" y="1100"/>
                    <a:pt x="550" y="1138"/>
                    <a:pt x="519" y="1184"/>
                  </a:cubicBezTo>
                  <a:cubicBezTo>
                    <a:pt x="496" y="1222"/>
                    <a:pt x="451" y="1245"/>
                    <a:pt x="451" y="1283"/>
                  </a:cubicBezTo>
                  <a:cubicBezTo>
                    <a:pt x="451" y="1313"/>
                    <a:pt x="512" y="1298"/>
                    <a:pt x="519" y="1321"/>
                  </a:cubicBezTo>
                  <a:cubicBezTo>
                    <a:pt x="535" y="1367"/>
                    <a:pt x="496" y="1420"/>
                    <a:pt x="504" y="1459"/>
                  </a:cubicBezTo>
                  <a:cubicBezTo>
                    <a:pt x="512" y="1481"/>
                    <a:pt x="550" y="1466"/>
                    <a:pt x="550" y="1481"/>
                  </a:cubicBezTo>
                  <a:cubicBezTo>
                    <a:pt x="557" y="1512"/>
                    <a:pt x="542" y="1542"/>
                    <a:pt x="535" y="1573"/>
                  </a:cubicBezTo>
                  <a:cubicBezTo>
                    <a:pt x="527" y="1596"/>
                    <a:pt x="535" y="1634"/>
                    <a:pt x="512" y="1649"/>
                  </a:cubicBezTo>
                  <a:cubicBezTo>
                    <a:pt x="481" y="1672"/>
                    <a:pt x="428" y="1642"/>
                    <a:pt x="390" y="1672"/>
                  </a:cubicBezTo>
                  <a:cubicBezTo>
                    <a:pt x="367" y="1688"/>
                    <a:pt x="382" y="1726"/>
                    <a:pt x="367" y="1749"/>
                  </a:cubicBezTo>
                  <a:cubicBezTo>
                    <a:pt x="336" y="1779"/>
                    <a:pt x="305" y="1802"/>
                    <a:pt x="275" y="1810"/>
                  </a:cubicBezTo>
                  <a:cubicBezTo>
                    <a:pt x="244" y="1825"/>
                    <a:pt x="214" y="1802"/>
                    <a:pt x="191" y="1817"/>
                  </a:cubicBezTo>
                  <a:cubicBezTo>
                    <a:pt x="145" y="1848"/>
                    <a:pt x="107" y="1901"/>
                    <a:pt x="69" y="1947"/>
                  </a:cubicBezTo>
                </a:path>
              </a:pathLst>
            </a:custGeom>
            <a:grpFill/>
            <a:ln w="28575"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2701" dirty="0">
                <a:latin typeface="Source Sans Pro Regular" charset="0"/>
              </a:endParaRPr>
            </a:p>
          </p:txBody>
        </p:sp>
      </p:grpSp>
      <p:sp>
        <p:nvSpPr>
          <p:cNvPr id="216" name="Rectangle 215"/>
          <p:cNvSpPr>
            <a:spLocks/>
          </p:cNvSpPr>
          <p:nvPr/>
        </p:nvSpPr>
        <p:spPr bwMode="auto">
          <a:xfrm>
            <a:off x="6675726" y="2098153"/>
            <a:ext cx="4980531"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United Kingdom</a:t>
            </a:r>
          </a:p>
        </p:txBody>
      </p:sp>
      <p:grpSp>
        <p:nvGrpSpPr>
          <p:cNvPr id="217" name="Group 216"/>
          <p:cNvGrpSpPr/>
          <p:nvPr/>
        </p:nvGrpSpPr>
        <p:grpSpPr>
          <a:xfrm>
            <a:off x="8650228" y="3051653"/>
            <a:ext cx="1021006" cy="167312"/>
            <a:chOff x="11262732" y="1672683"/>
            <a:chExt cx="1360987" cy="223024"/>
          </a:xfrm>
        </p:grpSpPr>
        <p:sp>
          <p:nvSpPr>
            <p:cNvPr id="218" name="Oval 21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19" name="Oval 21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0" name="Oval 21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1" name="Oval 22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grpSp>
        <p:nvGrpSpPr>
          <p:cNvPr id="222" name="Group 221"/>
          <p:cNvGrpSpPr/>
          <p:nvPr/>
        </p:nvGrpSpPr>
        <p:grpSpPr>
          <a:xfrm>
            <a:off x="9342482" y="4330476"/>
            <a:ext cx="882747" cy="2202965"/>
            <a:chOff x="2774052" y="6143913"/>
            <a:chExt cx="401841" cy="1002827"/>
          </a:xfrm>
        </p:grpSpPr>
        <p:sp>
          <p:nvSpPr>
            <p:cNvPr id="223" name="Freeform 355"/>
            <p:cNvSpPr>
              <a:spLocks noChangeArrowheads="1"/>
            </p:cNvSpPr>
            <p:nvPr/>
          </p:nvSpPr>
          <p:spPr bwMode="auto">
            <a:xfrm>
              <a:off x="2774052" y="6313509"/>
              <a:ext cx="401841" cy="833231"/>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6002" dirty="0">
                <a:latin typeface="Source Sans Pro Regular" charset="0"/>
              </a:endParaRPr>
            </a:p>
          </p:txBody>
        </p:sp>
        <p:sp>
          <p:nvSpPr>
            <p:cNvPr id="224" name="Freeform 356"/>
            <p:cNvSpPr>
              <a:spLocks noChangeArrowheads="1"/>
            </p:cNvSpPr>
            <p:nvPr/>
          </p:nvSpPr>
          <p:spPr bwMode="auto">
            <a:xfrm>
              <a:off x="2899398" y="6143913"/>
              <a:ext cx="147465" cy="147475"/>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6002" dirty="0">
                <a:latin typeface="Source Sans Pro Regular" charset="0"/>
              </a:endParaRPr>
            </a:p>
          </p:txBody>
        </p:sp>
      </p:grpSp>
      <p:grpSp>
        <p:nvGrpSpPr>
          <p:cNvPr id="225" name="Group 18"/>
          <p:cNvGrpSpPr>
            <a:grpSpLocks noChangeAspect="1"/>
          </p:cNvGrpSpPr>
          <p:nvPr/>
        </p:nvGrpSpPr>
        <p:grpSpPr bwMode="auto">
          <a:xfrm flipH="1">
            <a:off x="9219492" y="7446022"/>
            <a:ext cx="1120633" cy="2106064"/>
            <a:chOff x="3241" y="1291"/>
            <a:chExt cx="421" cy="791"/>
          </a:xfrm>
          <a:solidFill>
            <a:schemeClr val="accent3"/>
          </a:solidFill>
        </p:grpSpPr>
        <p:sp>
          <p:nvSpPr>
            <p:cNvPr id="226"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sp>
          <p:nvSpPr>
            <p:cNvPr id="227" name="Oval 20"/>
            <p:cNvSpPr>
              <a:spLocks noChangeArrowheads="1"/>
            </p:cNvSpPr>
            <p:nvPr/>
          </p:nvSpPr>
          <p:spPr bwMode="auto">
            <a:xfrm>
              <a:off x="3388" y="1291"/>
              <a:ext cx="127" cy="127"/>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98" tIns="34299" rIns="68598" bIns="34299" numCol="1" anchor="t" anchorCtr="0" compatLnSpc="1">
              <a:prstTxWarp prst="textNoShape">
                <a:avLst/>
              </a:prstTxWarp>
            </a:bodyPr>
            <a:lstStyle/>
            <a:p>
              <a:endParaRPr lang="bg-BG" sz="2701" dirty="0">
                <a:latin typeface="Lato Light"/>
              </a:endParaRPr>
            </a:p>
          </p:txBody>
        </p:sp>
      </p:grpSp>
      <p:sp>
        <p:nvSpPr>
          <p:cNvPr id="228" name="Rectangle 227"/>
          <p:cNvSpPr>
            <a:spLocks/>
          </p:cNvSpPr>
          <p:nvPr/>
        </p:nvSpPr>
        <p:spPr bwMode="auto">
          <a:xfrm>
            <a:off x="10902022" y="7994506"/>
            <a:ext cx="4792979"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r>
              <a:rPr lang="en-US" sz="4801" b="1" spc="225" dirty="0">
                <a:solidFill>
                  <a:schemeClr val="tx2"/>
                </a:solidFill>
                <a:latin typeface="Lato Black" charset="0"/>
                <a:ea typeface="Lato Black" charset="0"/>
                <a:cs typeface="Lato Black" charset="0"/>
                <a:sym typeface="Bebas Neue" charset="0"/>
              </a:rPr>
              <a:t>8,591 FEMALES</a:t>
            </a:r>
          </a:p>
        </p:txBody>
      </p:sp>
      <p:sp>
        <p:nvSpPr>
          <p:cNvPr id="229" name="TextBox 228"/>
          <p:cNvSpPr txBox="1"/>
          <p:nvPr/>
        </p:nvSpPr>
        <p:spPr>
          <a:xfrm>
            <a:off x="10948001" y="8723052"/>
            <a:ext cx="2469394" cy="359073"/>
          </a:xfrm>
          <a:prstGeom prst="rect">
            <a:avLst/>
          </a:prstGeom>
          <a:noFill/>
        </p:spPr>
        <p:txBody>
          <a:bodyPr wrap="none" lIns="0" tIns="0" rIns="0" bIns="0" rtlCol="0">
            <a:spAutoFit/>
          </a:bodyPr>
          <a:lstStyle/>
          <a:p>
            <a:pPr>
              <a:lnSpc>
                <a:spcPts val="2800"/>
              </a:lnSpc>
              <a:spcAft>
                <a:spcPts val="2400"/>
              </a:spcAft>
            </a:pPr>
            <a:r>
              <a:rPr lang="en-US" sz="1800" dirty="0">
                <a:latin typeface="Lato" charset="0"/>
                <a:ea typeface="Lato" charset="0"/>
                <a:cs typeface="Lato" charset="0"/>
              </a:rPr>
              <a:t>Your great headline here</a:t>
            </a:r>
          </a:p>
        </p:txBody>
      </p:sp>
      <p:sp>
        <p:nvSpPr>
          <p:cNvPr id="230" name="Rectangle 229"/>
          <p:cNvSpPr>
            <a:spLocks/>
          </p:cNvSpPr>
          <p:nvPr/>
        </p:nvSpPr>
        <p:spPr bwMode="auto">
          <a:xfrm>
            <a:off x="10902022" y="4878232"/>
            <a:ext cx="4044377"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r>
              <a:rPr lang="en-US" sz="4801" b="1" spc="225" dirty="0">
                <a:solidFill>
                  <a:schemeClr val="tx2"/>
                </a:solidFill>
                <a:latin typeface="Lato Black" charset="0"/>
                <a:ea typeface="Lato Black" charset="0"/>
                <a:cs typeface="Lato Black" charset="0"/>
                <a:sym typeface="Bebas Neue" charset="0"/>
              </a:rPr>
              <a:t>3,734 MALES</a:t>
            </a:r>
          </a:p>
        </p:txBody>
      </p:sp>
      <p:sp>
        <p:nvSpPr>
          <p:cNvPr id="231" name="TextBox 230"/>
          <p:cNvSpPr txBox="1"/>
          <p:nvPr/>
        </p:nvSpPr>
        <p:spPr>
          <a:xfrm>
            <a:off x="10948001" y="5606778"/>
            <a:ext cx="2469394" cy="359073"/>
          </a:xfrm>
          <a:prstGeom prst="rect">
            <a:avLst/>
          </a:prstGeom>
          <a:noFill/>
        </p:spPr>
        <p:txBody>
          <a:bodyPr wrap="none" lIns="0" tIns="0" rIns="0" bIns="0" rtlCol="0">
            <a:spAutoFit/>
          </a:bodyPr>
          <a:lstStyle/>
          <a:p>
            <a:pPr>
              <a:lnSpc>
                <a:spcPts val="2800"/>
              </a:lnSpc>
              <a:spcAft>
                <a:spcPts val="2400"/>
              </a:spcAft>
            </a:pPr>
            <a:r>
              <a:rPr lang="en-US" sz="1800" dirty="0">
                <a:latin typeface="Lato" charset="0"/>
                <a:ea typeface="Lato" charset="0"/>
                <a:cs typeface="Lato" charset="0"/>
              </a:rPr>
              <a:t>Your great headline here</a:t>
            </a:r>
          </a:p>
        </p:txBody>
      </p:sp>
    </p:spTree>
    <p:extLst>
      <p:ext uri="{BB962C8B-B14F-4D97-AF65-F5344CB8AC3E}">
        <p14:creationId xmlns:p14="http://schemas.microsoft.com/office/powerpoint/2010/main" val="20020991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998470" y="5004110"/>
            <a:ext cx="7977120" cy="5863144"/>
          </a:xfrm>
          <a:prstGeom prst="rect">
            <a:avLst/>
          </a:prstGeom>
          <a:noFill/>
        </p:spPr>
        <p:txBody>
          <a:bodyPr wrap="square" rtlCol="0">
            <a:spAutoFit/>
          </a:bodyPr>
          <a:lstStyle/>
          <a:p>
            <a:pPr algn="just">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Mobile social media refers to the</a:t>
            </a:r>
          </a:p>
          <a:p>
            <a:pPr algn="just">
              <a:lnSpc>
                <a:spcPts val="3031"/>
              </a:lnSpc>
            </a:pPr>
            <a:endParaRPr lang="en-US" sz="1800" dirty="0">
              <a:latin typeface="Source Sans Pro Light" charset="0"/>
              <a:ea typeface="Source Sans Pro Light" charset="0"/>
              <a:cs typeface="Source Sans Pro Light" charset="0"/>
            </a:endParaRPr>
          </a:p>
          <a:p>
            <a:pPr algn="just">
              <a:lnSpc>
                <a:spcPts val="3031"/>
              </a:lnSpc>
            </a:pPr>
            <a:r>
              <a:rPr lang="en-US" sz="1800" dirty="0">
                <a:latin typeface="Source Sans Pro Light" charset="0"/>
                <a:ea typeface="Source Sans Pro Light" charset="0"/>
                <a:cs typeface="Source Sans Pro Light" charset="0"/>
              </a:rPr>
              <a:t>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 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a:t>
            </a:r>
          </a:p>
        </p:txBody>
      </p:sp>
      <p:sp>
        <p:nvSpPr>
          <p:cNvPr id="7" name="TextBox 6"/>
          <p:cNvSpPr txBox="1"/>
          <p:nvPr/>
        </p:nvSpPr>
        <p:spPr>
          <a:xfrm>
            <a:off x="9015200" y="4382997"/>
            <a:ext cx="2031325" cy="618118"/>
          </a:xfrm>
          <a:prstGeom prst="rect">
            <a:avLst/>
          </a:prstGeom>
          <a:noFill/>
        </p:spPr>
        <p:txBody>
          <a:bodyPr wrap="none" rtlCol="0">
            <a:spAutoFit/>
          </a:bodyPr>
          <a:lstStyle/>
          <a:p>
            <a:pPr>
              <a:lnSpc>
                <a:spcPts val="4111"/>
              </a:lnSpc>
            </a:pPr>
            <a:r>
              <a:rPr lang="en-US" sz="2701" b="1" dirty="0">
                <a:solidFill>
                  <a:schemeClr val="tx2"/>
                </a:solidFill>
                <a:latin typeface="Lato Black" charset="0"/>
                <a:ea typeface="Lato Black" charset="0"/>
                <a:cs typeface="Lato Black" charset="0"/>
              </a:rPr>
              <a:t>Description</a:t>
            </a:r>
            <a:endParaRPr lang="en-US" sz="1800" dirty="0">
              <a:solidFill>
                <a:schemeClr val="tx2"/>
              </a:solidFill>
              <a:latin typeface="Lato Light" charset="0"/>
              <a:ea typeface="Lato Light" charset="0"/>
              <a:cs typeface="Lato Light" charset="0"/>
            </a:endParaRPr>
          </a:p>
        </p:txBody>
      </p:sp>
      <p:sp>
        <p:nvSpPr>
          <p:cNvPr id="8" name="TextBox 7"/>
          <p:cNvSpPr txBox="1"/>
          <p:nvPr/>
        </p:nvSpPr>
        <p:spPr>
          <a:xfrm>
            <a:off x="8958563" y="2856079"/>
            <a:ext cx="5296643" cy="1200650"/>
          </a:xfrm>
          <a:prstGeom prst="rect">
            <a:avLst/>
          </a:prstGeom>
          <a:noFill/>
        </p:spPr>
        <p:txBody>
          <a:bodyPr wrap="none" rtlCol="0">
            <a:spAutoFit/>
          </a:bodyPr>
          <a:lstStyle/>
          <a:p>
            <a:r>
              <a:rPr lang="en-US" sz="7202" b="1" dirty="0">
                <a:solidFill>
                  <a:schemeClr val="tx2"/>
                </a:solidFill>
                <a:latin typeface="Lato Black" charset="0"/>
                <a:ea typeface="Lato Black" charset="0"/>
                <a:cs typeface="Lato Black" charset="0"/>
              </a:rPr>
              <a:t>Our Mission</a:t>
            </a: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5231876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Freeform 1"/>
          <p:cNvSpPr>
            <a:spLocks noChangeArrowheads="1"/>
          </p:cNvSpPr>
          <p:nvPr/>
        </p:nvSpPr>
        <p:spPr bwMode="auto">
          <a:xfrm>
            <a:off x="4327858" y="6080320"/>
            <a:ext cx="1906688" cy="2147256"/>
          </a:xfrm>
          <a:custGeom>
            <a:avLst/>
            <a:gdLst>
              <a:gd name="T0" fmla="*/ 482 w 3442"/>
              <a:gd name="T1" fmla="*/ 23 h 3878"/>
              <a:gd name="T2" fmla="*/ 583 w 3442"/>
              <a:gd name="T3" fmla="*/ 135 h 3878"/>
              <a:gd name="T4" fmla="*/ 673 w 3442"/>
              <a:gd name="T5" fmla="*/ 202 h 3878"/>
              <a:gd name="T6" fmla="*/ 606 w 3442"/>
              <a:gd name="T7" fmla="*/ 269 h 3878"/>
              <a:gd name="T8" fmla="*/ 449 w 3442"/>
              <a:gd name="T9" fmla="*/ 146 h 3878"/>
              <a:gd name="T10" fmla="*/ 102 w 3442"/>
              <a:gd name="T11" fmla="*/ 79 h 3878"/>
              <a:gd name="T12" fmla="*/ 113 w 3442"/>
              <a:gd name="T13" fmla="*/ 180 h 3878"/>
              <a:gd name="T14" fmla="*/ 269 w 3442"/>
              <a:gd name="T15" fmla="*/ 337 h 3878"/>
              <a:gd name="T16" fmla="*/ 471 w 3442"/>
              <a:gd name="T17" fmla="*/ 583 h 3878"/>
              <a:gd name="T18" fmla="*/ 595 w 3442"/>
              <a:gd name="T19" fmla="*/ 639 h 3878"/>
              <a:gd name="T20" fmla="*/ 695 w 3442"/>
              <a:gd name="T21" fmla="*/ 740 h 3878"/>
              <a:gd name="T22" fmla="*/ 864 w 3442"/>
              <a:gd name="T23" fmla="*/ 897 h 3878"/>
              <a:gd name="T24" fmla="*/ 1031 w 3442"/>
              <a:gd name="T25" fmla="*/ 875 h 3878"/>
              <a:gd name="T26" fmla="*/ 1155 w 3442"/>
              <a:gd name="T27" fmla="*/ 897 h 3878"/>
              <a:gd name="T28" fmla="*/ 1222 w 3442"/>
              <a:gd name="T29" fmla="*/ 897 h 3878"/>
              <a:gd name="T30" fmla="*/ 1233 w 3442"/>
              <a:gd name="T31" fmla="*/ 1020 h 3878"/>
              <a:gd name="T32" fmla="*/ 1435 w 3442"/>
              <a:gd name="T33" fmla="*/ 1244 h 3878"/>
              <a:gd name="T34" fmla="*/ 1614 w 3442"/>
              <a:gd name="T35" fmla="*/ 1311 h 3878"/>
              <a:gd name="T36" fmla="*/ 1738 w 3442"/>
              <a:gd name="T37" fmla="*/ 1547 h 3878"/>
              <a:gd name="T38" fmla="*/ 1805 w 3442"/>
              <a:gd name="T39" fmla="*/ 1962 h 3878"/>
              <a:gd name="T40" fmla="*/ 1760 w 3442"/>
              <a:gd name="T41" fmla="*/ 2309 h 3878"/>
              <a:gd name="T42" fmla="*/ 1861 w 3442"/>
              <a:gd name="T43" fmla="*/ 2432 h 3878"/>
              <a:gd name="T44" fmla="*/ 1973 w 3442"/>
              <a:gd name="T45" fmla="*/ 2566 h 3878"/>
              <a:gd name="T46" fmla="*/ 2152 w 3442"/>
              <a:gd name="T47" fmla="*/ 2724 h 3878"/>
              <a:gd name="T48" fmla="*/ 2589 w 3442"/>
              <a:gd name="T49" fmla="*/ 3081 h 3878"/>
              <a:gd name="T50" fmla="*/ 2903 w 3442"/>
              <a:gd name="T51" fmla="*/ 3350 h 3878"/>
              <a:gd name="T52" fmla="*/ 2982 w 3442"/>
              <a:gd name="T53" fmla="*/ 3664 h 3878"/>
              <a:gd name="T54" fmla="*/ 3116 w 3442"/>
              <a:gd name="T55" fmla="*/ 3821 h 3878"/>
              <a:gd name="T56" fmla="*/ 3396 w 3442"/>
              <a:gd name="T57" fmla="*/ 3361 h 3878"/>
              <a:gd name="T58" fmla="*/ 3195 w 3442"/>
              <a:gd name="T59" fmla="*/ 3081 h 3878"/>
              <a:gd name="T60" fmla="*/ 2971 w 3442"/>
              <a:gd name="T61" fmla="*/ 2802 h 3878"/>
              <a:gd name="T62" fmla="*/ 2892 w 3442"/>
              <a:gd name="T63" fmla="*/ 2869 h 3878"/>
              <a:gd name="T64" fmla="*/ 2836 w 3442"/>
              <a:gd name="T65" fmla="*/ 2937 h 3878"/>
              <a:gd name="T66" fmla="*/ 2623 w 3442"/>
              <a:gd name="T67" fmla="*/ 2600 h 3878"/>
              <a:gd name="T68" fmla="*/ 2589 w 3442"/>
              <a:gd name="T69" fmla="*/ 2242 h 3878"/>
              <a:gd name="T70" fmla="*/ 2365 w 3442"/>
              <a:gd name="T71" fmla="*/ 1793 h 3878"/>
              <a:gd name="T72" fmla="*/ 2343 w 3442"/>
              <a:gd name="T73" fmla="*/ 1468 h 3878"/>
              <a:gd name="T74" fmla="*/ 2208 w 3442"/>
              <a:gd name="T75" fmla="*/ 1121 h 3878"/>
              <a:gd name="T76" fmla="*/ 1995 w 3442"/>
              <a:gd name="T77" fmla="*/ 919 h 3878"/>
              <a:gd name="T78" fmla="*/ 2063 w 3442"/>
              <a:gd name="T79" fmla="*/ 1087 h 3878"/>
              <a:gd name="T80" fmla="*/ 1973 w 3442"/>
              <a:gd name="T81" fmla="*/ 1065 h 3878"/>
              <a:gd name="T82" fmla="*/ 1917 w 3442"/>
              <a:gd name="T83" fmla="*/ 830 h 3878"/>
              <a:gd name="T84" fmla="*/ 1760 w 3442"/>
              <a:gd name="T85" fmla="*/ 482 h 3878"/>
              <a:gd name="T86" fmla="*/ 1525 w 3442"/>
              <a:gd name="T87" fmla="*/ 202 h 3878"/>
              <a:gd name="T88" fmla="*/ 583 w 3442"/>
              <a:gd name="T89" fmla="*/ 0 h 3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42" h="3878">
                <a:moveTo>
                  <a:pt x="538" y="45"/>
                </a:moveTo>
                <a:lnTo>
                  <a:pt x="538" y="45"/>
                </a:lnTo>
                <a:cubicBezTo>
                  <a:pt x="516" y="45"/>
                  <a:pt x="505" y="23"/>
                  <a:pt x="482" y="23"/>
                </a:cubicBezTo>
                <a:cubicBezTo>
                  <a:pt x="471" y="11"/>
                  <a:pt x="505" y="68"/>
                  <a:pt x="516" y="79"/>
                </a:cubicBezTo>
                <a:cubicBezTo>
                  <a:pt x="538" y="90"/>
                  <a:pt x="572" y="45"/>
                  <a:pt x="595" y="68"/>
                </a:cubicBezTo>
                <a:cubicBezTo>
                  <a:pt x="606" y="101"/>
                  <a:pt x="595" y="124"/>
                  <a:pt x="583" y="135"/>
                </a:cubicBezTo>
                <a:cubicBezTo>
                  <a:pt x="572" y="157"/>
                  <a:pt x="595" y="168"/>
                  <a:pt x="617" y="157"/>
                </a:cubicBezTo>
                <a:cubicBezTo>
                  <a:pt x="628" y="157"/>
                  <a:pt x="617" y="191"/>
                  <a:pt x="640" y="180"/>
                </a:cubicBezTo>
                <a:cubicBezTo>
                  <a:pt x="662" y="168"/>
                  <a:pt x="673" y="191"/>
                  <a:pt x="673" y="202"/>
                </a:cubicBezTo>
                <a:cubicBezTo>
                  <a:pt x="684" y="213"/>
                  <a:pt x="707" y="191"/>
                  <a:pt x="718" y="213"/>
                </a:cubicBezTo>
                <a:cubicBezTo>
                  <a:pt x="729" y="236"/>
                  <a:pt x="684" y="236"/>
                  <a:pt x="662" y="247"/>
                </a:cubicBezTo>
                <a:cubicBezTo>
                  <a:pt x="651" y="258"/>
                  <a:pt x="617" y="269"/>
                  <a:pt x="606" y="269"/>
                </a:cubicBezTo>
                <a:cubicBezTo>
                  <a:pt x="583" y="269"/>
                  <a:pt x="583" y="202"/>
                  <a:pt x="550" y="191"/>
                </a:cubicBezTo>
                <a:cubicBezTo>
                  <a:pt x="516" y="180"/>
                  <a:pt x="494" y="180"/>
                  <a:pt x="494" y="157"/>
                </a:cubicBezTo>
                <a:cubicBezTo>
                  <a:pt x="482" y="124"/>
                  <a:pt x="471" y="113"/>
                  <a:pt x="449" y="146"/>
                </a:cubicBezTo>
                <a:cubicBezTo>
                  <a:pt x="438" y="180"/>
                  <a:pt x="382" y="191"/>
                  <a:pt x="359" y="180"/>
                </a:cubicBezTo>
                <a:cubicBezTo>
                  <a:pt x="326" y="168"/>
                  <a:pt x="258" y="101"/>
                  <a:pt x="225" y="101"/>
                </a:cubicBezTo>
                <a:cubicBezTo>
                  <a:pt x="180" y="90"/>
                  <a:pt x="135" y="90"/>
                  <a:pt x="102" y="79"/>
                </a:cubicBezTo>
                <a:cubicBezTo>
                  <a:pt x="57" y="68"/>
                  <a:pt x="23" y="56"/>
                  <a:pt x="12" y="56"/>
                </a:cubicBezTo>
                <a:cubicBezTo>
                  <a:pt x="0" y="56"/>
                  <a:pt x="12" y="90"/>
                  <a:pt x="45" y="101"/>
                </a:cubicBezTo>
                <a:cubicBezTo>
                  <a:pt x="79" y="124"/>
                  <a:pt x="102" y="157"/>
                  <a:pt x="113" y="180"/>
                </a:cubicBezTo>
                <a:cubicBezTo>
                  <a:pt x="113" y="202"/>
                  <a:pt x="158" y="191"/>
                  <a:pt x="180" y="191"/>
                </a:cubicBezTo>
                <a:cubicBezTo>
                  <a:pt x="202" y="191"/>
                  <a:pt x="213" y="224"/>
                  <a:pt x="213" y="247"/>
                </a:cubicBezTo>
                <a:cubicBezTo>
                  <a:pt x="225" y="280"/>
                  <a:pt x="236" y="325"/>
                  <a:pt x="269" y="337"/>
                </a:cubicBezTo>
                <a:cubicBezTo>
                  <a:pt x="303" y="359"/>
                  <a:pt x="371" y="393"/>
                  <a:pt x="382" y="437"/>
                </a:cubicBezTo>
                <a:cubicBezTo>
                  <a:pt x="382" y="482"/>
                  <a:pt x="371" y="549"/>
                  <a:pt x="393" y="572"/>
                </a:cubicBezTo>
                <a:cubicBezTo>
                  <a:pt x="415" y="594"/>
                  <a:pt x="449" y="594"/>
                  <a:pt x="471" y="583"/>
                </a:cubicBezTo>
                <a:cubicBezTo>
                  <a:pt x="505" y="583"/>
                  <a:pt x="516" y="594"/>
                  <a:pt x="516" y="617"/>
                </a:cubicBezTo>
                <a:cubicBezTo>
                  <a:pt x="516" y="639"/>
                  <a:pt x="550" y="650"/>
                  <a:pt x="572" y="639"/>
                </a:cubicBezTo>
                <a:cubicBezTo>
                  <a:pt x="595" y="617"/>
                  <a:pt x="595" y="617"/>
                  <a:pt x="595" y="639"/>
                </a:cubicBezTo>
                <a:cubicBezTo>
                  <a:pt x="595" y="673"/>
                  <a:pt x="606" y="684"/>
                  <a:pt x="617" y="684"/>
                </a:cubicBezTo>
                <a:cubicBezTo>
                  <a:pt x="640" y="684"/>
                  <a:pt x="651" y="706"/>
                  <a:pt x="651" y="717"/>
                </a:cubicBezTo>
                <a:cubicBezTo>
                  <a:pt x="651" y="740"/>
                  <a:pt x="662" y="751"/>
                  <a:pt x="695" y="740"/>
                </a:cubicBezTo>
                <a:cubicBezTo>
                  <a:pt x="729" y="729"/>
                  <a:pt x="774" y="729"/>
                  <a:pt x="785" y="740"/>
                </a:cubicBezTo>
                <a:cubicBezTo>
                  <a:pt x="796" y="751"/>
                  <a:pt x="774" y="796"/>
                  <a:pt x="796" y="818"/>
                </a:cubicBezTo>
                <a:cubicBezTo>
                  <a:pt x="819" y="830"/>
                  <a:pt x="852" y="863"/>
                  <a:pt x="864" y="897"/>
                </a:cubicBezTo>
                <a:cubicBezTo>
                  <a:pt x="886" y="919"/>
                  <a:pt x="897" y="953"/>
                  <a:pt x="920" y="953"/>
                </a:cubicBezTo>
                <a:cubicBezTo>
                  <a:pt x="942" y="953"/>
                  <a:pt x="964" y="931"/>
                  <a:pt x="976" y="908"/>
                </a:cubicBezTo>
                <a:cubicBezTo>
                  <a:pt x="976" y="886"/>
                  <a:pt x="1009" y="897"/>
                  <a:pt x="1031" y="875"/>
                </a:cubicBezTo>
                <a:cubicBezTo>
                  <a:pt x="1043" y="863"/>
                  <a:pt x="1054" y="863"/>
                  <a:pt x="1054" y="897"/>
                </a:cubicBezTo>
                <a:cubicBezTo>
                  <a:pt x="1054" y="931"/>
                  <a:pt x="1065" y="942"/>
                  <a:pt x="1110" y="931"/>
                </a:cubicBezTo>
                <a:cubicBezTo>
                  <a:pt x="1155" y="931"/>
                  <a:pt x="1133" y="897"/>
                  <a:pt x="1155" y="897"/>
                </a:cubicBezTo>
                <a:cubicBezTo>
                  <a:pt x="1177" y="897"/>
                  <a:pt x="1200" y="886"/>
                  <a:pt x="1189" y="852"/>
                </a:cubicBezTo>
                <a:cubicBezTo>
                  <a:pt x="1189" y="818"/>
                  <a:pt x="1200" y="796"/>
                  <a:pt x="1211" y="807"/>
                </a:cubicBezTo>
                <a:cubicBezTo>
                  <a:pt x="1211" y="818"/>
                  <a:pt x="1211" y="875"/>
                  <a:pt x="1222" y="897"/>
                </a:cubicBezTo>
                <a:cubicBezTo>
                  <a:pt x="1222" y="919"/>
                  <a:pt x="1244" y="919"/>
                  <a:pt x="1222" y="942"/>
                </a:cubicBezTo>
                <a:cubicBezTo>
                  <a:pt x="1211" y="975"/>
                  <a:pt x="1189" y="986"/>
                  <a:pt x="1189" y="1009"/>
                </a:cubicBezTo>
                <a:cubicBezTo>
                  <a:pt x="1189" y="1031"/>
                  <a:pt x="1200" y="1031"/>
                  <a:pt x="1233" y="1020"/>
                </a:cubicBezTo>
                <a:cubicBezTo>
                  <a:pt x="1267" y="1020"/>
                  <a:pt x="1278" y="1020"/>
                  <a:pt x="1278" y="1042"/>
                </a:cubicBezTo>
                <a:cubicBezTo>
                  <a:pt x="1278" y="1076"/>
                  <a:pt x="1289" y="1099"/>
                  <a:pt x="1312" y="1121"/>
                </a:cubicBezTo>
                <a:cubicBezTo>
                  <a:pt x="1334" y="1132"/>
                  <a:pt x="1413" y="1233"/>
                  <a:pt x="1435" y="1244"/>
                </a:cubicBezTo>
                <a:cubicBezTo>
                  <a:pt x="1446" y="1267"/>
                  <a:pt x="1469" y="1300"/>
                  <a:pt x="1469" y="1311"/>
                </a:cubicBezTo>
                <a:cubicBezTo>
                  <a:pt x="1469" y="1323"/>
                  <a:pt x="1491" y="1323"/>
                  <a:pt x="1525" y="1311"/>
                </a:cubicBezTo>
                <a:cubicBezTo>
                  <a:pt x="1547" y="1300"/>
                  <a:pt x="1592" y="1300"/>
                  <a:pt x="1614" y="1311"/>
                </a:cubicBezTo>
                <a:cubicBezTo>
                  <a:pt x="1637" y="1334"/>
                  <a:pt x="1671" y="1424"/>
                  <a:pt x="1682" y="1446"/>
                </a:cubicBezTo>
                <a:cubicBezTo>
                  <a:pt x="1682" y="1468"/>
                  <a:pt x="1682" y="1491"/>
                  <a:pt x="1704" y="1491"/>
                </a:cubicBezTo>
                <a:cubicBezTo>
                  <a:pt x="1726" y="1491"/>
                  <a:pt x="1726" y="1502"/>
                  <a:pt x="1738" y="1547"/>
                </a:cubicBezTo>
                <a:cubicBezTo>
                  <a:pt x="1749" y="1592"/>
                  <a:pt x="1794" y="1659"/>
                  <a:pt x="1805" y="1681"/>
                </a:cubicBezTo>
                <a:cubicBezTo>
                  <a:pt x="1816" y="1704"/>
                  <a:pt x="1827" y="1771"/>
                  <a:pt x="1827" y="1838"/>
                </a:cubicBezTo>
                <a:cubicBezTo>
                  <a:pt x="1827" y="1906"/>
                  <a:pt x="1827" y="1939"/>
                  <a:pt x="1805" y="1962"/>
                </a:cubicBezTo>
                <a:cubicBezTo>
                  <a:pt x="1794" y="1984"/>
                  <a:pt x="1760" y="2051"/>
                  <a:pt x="1760" y="2096"/>
                </a:cubicBezTo>
                <a:cubicBezTo>
                  <a:pt x="1760" y="2141"/>
                  <a:pt x="1782" y="2175"/>
                  <a:pt x="1771" y="2208"/>
                </a:cubicBezTo>
                <a:cubicBezTo>
                  <a:pt x="1749" y="2242"/>
                  <a:pt x="1749" y="2275"/>
                  <a:pt x="1760" y="2309"/>
                </a:cubicBezTo>
                <a:cubicBezTo>
                  <a:pt x="1771" y="2342"/>
                  <a:pt x="1771" y="2387"/>
                  <a:pt x="1782" y="2399"/>
                </a:cubicBezTo>
                <a:cubicBezTo>
                  <a:pt x="1794" y="2421"/>
                  <a:pt x="1816" y="2354"/>
                  <a:pt x="1827" y="2376"/>
                </a:cubicBezTo>
                <a:cubicBezTo>
                  <a:pt x="1827" y="2399"/>
                  <a:pt x="1838" y="2443"/>
                  <a:pt x="1861" y="2432"/>
                </a:cubicBezTo>
                <a:cubicBezTo>
                  <a:pt x="1872" y="2421"/>
                  <a:pt x="1895" y="2410"/>
                  <a:pt x="1895" y="2432"/>
                </a:cubicBezTo>
                <a:cubicBezTo>
                  <a:pt x="1895" y="2455"/>
                  <a:pt x="1883" y="2511"/>
                  <a:pt x="1917" y="2511"/>
                </a:cubicBezTo>
                <a:cubicBezTo>
                  <a:pt x="1951" y="2511"/>
                  <a:pt x="1962" y="2544"/>
                  <a:pt x="1973" y="2566"/>
                </a:cubicBezTo>
                <a:cubicBezTo>
                  <a:pt x="1973" y="2578"/>
                  <a:pt x="1995" y="2611"/>
                  <a:pt x="2029" y="2589"/>
                </a:cubicBezTo>
                <a:cubicBezTo>
                  <a:pt x="2051" y="2578"/>
                  <a:pt x="2063" y="2578"/>
                  <a:pt x="2063" y="2600"/>
                </a:cubicBezTo>
                <a:cubicBezTo>
                  <a:pt x="2063" y="2623"/>
                  <a:pt x="2096" y="2679"/>
                  <a:pt x="2152" y="2724"/>
                </a:cubicBezTo>
                <a:cubicBezTo>
                  <a:pt x="2208" y="2768"/>
                  <a:pt x="2331" y="2835"/>
                  <a:pt x="2365" y="2858"/>
                </a:cubicBezTo>
                <a:cubicBezTo>
                  <a:pt x="2410" y="2880"/>
                  <a:pt x="2466" y="2981"/>
                  <a:pt x="2522" y="3014"/>
                </a:cubicBezTo>
                <a:cubicBezTo>
                  <a:pt x="2567" y="3047"/>
                  <a:pt x="2578" y="3036"/>
                  <a:pt x="2589" y="3081"/>
                </a:cubicBezTo>
                <a:cubicBezTo>
                  <a:pt x="2612" y="3126"/>
                  <a:pt x="2634" y="3171"/>
                  <a:pt x="2690" y="3193"/>
                </a:cubicBezTo>
                <a:cubicBezTo>
                  <a:pt x="2746" y="3227"/>
                  <a:pt x="2780" y="3249"/>
                  <a:pt x="2825" y="3249"/>
                </a:cubicBezTo>
                <a:cubicBezTo>
                  <a:pt x="2858" y="3260"/>
                  <a:pt x="2881" y="3294"/>
                  <a:pt x="2903" y="3350"/>
                </a:cubicBezTo>
                <a:cubicBezTo>
                  <a:pt x="2926" y="3406"/>
                  <a:pt x="2926" y="3451"/>
                  <a:pt x="2948" y="3462"/>
                </a:cubicBezTo>
                <a:cubicBezTo>
                  <a:pt x="2959" y="3462"/>
                  <a:pt x="2959" y="3541"/>
                  <a:pt x="2982" y="3574"/>
                </a:cubicBezTo>
                <a:cubicBezTo>
                  <a:pt x="2993" y="3619"/>
                  <a:pt x="2993" y="3653"/>
                  <a:pt x="2982" y="3664"/>
                </a:cubicBezTo>
                <a:cubicBezTo>
                  <a:pt x="2959" y="3675"/>
                  <a:pt x="2971" y="3742"/>
                  <a:pt x="2993" y="3754"/>
                </a:cubicBezTo>
                <a:cubicBezTo>
                  <a:pt x="3015" y="3765"/>
                  <a:pt x="3015" y="3809"/>
                  <a:pt x="3015" y="3821"/>
                </a:cubicBezTo>
                <a:cubicBezTo>
                  <a:pt x="3026" y="3843"/>
                  <a:pt x="3049" y="3877"/>
                  <a:pt x="3116" y="3821"/>
                </a:cubicBezTo>
                <a:cubicBezTo>
                  <a:pt x="3183" y="3776"/>
                  <a:pt x="3284" y="3709"/>
                  <a:pt x="3307" y="3675"/>
                </a:cubicBezTo>
                <a:cubicBezTo>
                  <a:pt x="3329" y="3653"/>
                  <a:pt x="3407" y="3563"/>
                  <a:pt x="3430" y="3529"/>
                </a:cubicBezTo>
                <a:cubicBezTo>
                  <a:pt x="3441" y="3496"/>
                  <a:pt x="3430" y="3406"/>
                  <a:pt x="3396" y="3361"/>
                </a:cubicBezTo>
                <a:cubicBezTo>
                  <a:pt x="3374" y="3316"/>
                  <a:pt x="3351" y="3305"/>
                  <a:pt x="3329" y="3283"/>
                </a:cubicBezTo>
                <a:cubicBezTo>
                  <a:pt x="3295" y="3260"/>
                  <a:pt x="3284" y="3193"/>
                  <a:pt x="3262" y="3171"/>
                </a:cubicBezTo>
                <a:cubicBezTo>
                  <a:pt x="3251" y="3148"/>
                  <a:pt x="3206" y="3103"/>
                  <a:pt x="3195" y="3081"/>
                </a:cubicBezTo>
                <a:cubicBezTo>
                  <a:pt x="3172" y="3059"/>
                  <a:pt x="3172" y="3025"/>
                  <a:pt x="3127" y="3003"/>
                </a:cubicBezTo>
                <a:cubicBezTo>
                  <a:pt x="3094" y="2970"/>
                  <a:pt x="3094" y="2937"/>
                  <a:pt x="3038" y="2903"/>
                </a:cubicBezTo>
                <a:cubicBezTo>
                  <a:pt x="2993" y="2858"/>
                  <a:pt x="2982" y="2824"/>
                  <a:pt x="2971" y="2802"/>
                </a:cubicBezTo>
                <a:cubicBezTo>
                  <a:pt x="2959" y="2791"/>
                  <a:pt x="2948" y="2768"/>
                  <a:pt x="2926" y="2779"/>
                </a:cubicBezTo>
                <a:cubicBezTo>
                  <a:pt x="2903" y="2779"/>
                  <a:pt x="2903" y="2791"/>
                  <a:pt x="2914" y="2824"/>
                </a:cubicBezTo>
                <a:cubicBezTo>
                  <a:pt x="2926" y="2858"/>
                  <a:pt x="2914" y="2858"/>
                  <a:pt x="2892" y="2869"/>
                </a:cubicBezTo>
                <a:cubicBezTo>
                  <a:pt x="2869" y="2869"/>
                  <a:pt x="2858" y="2914"/>
                  <a:pt x="2892" y="2914"/>
                </a:cubicBezTo>
                <a:cubicBezTo>
                  <a:pt x="2926" y="2903"/>
                  <a:pt x="2937" y="2948"/>
                  <a:pt x="2903" y="2970"/>
                </a:cubicBezTo>
                <a:cubicBezTo>
                  <a:pt x="2869" y="2992"/>
                  <a:pt x="2825" y="2970"/>
                  <a:pt x="2836" y="2937"/>
                </a:cubicBezTo>
                <a:cubicBezTo>
                  <a:pt x="2836" y="2903"/>
                  <a:pt x="2825" y="2880"/>
                  <a:pt x="2791" y="2847"/>
                </a:cubicBezTo>
                <a:cubicBezTo>
                  <a:pt x="2769" y="2824"/>
                  <a:pt x="2713" y="2746"/>
                  <a:pt x="2679" y="2701"/>
                </a:cubicBezTo>
                <a:cubicBezTo>
                  <a:pt x="2657" y="2656"/>
                  <a:pt x="2623" y="2600"/>
                  <a:pt x="2623" y="2600"/>
                </a:cubicBezTo>
                <a:cubicBezTo>
                  <a:pt x="2612" y="2589"/>
                  <a:pt x="2623" y="2544"/>
                  <a:pt x="2623" y="2533"/>
                </a:cubicBezTo>
                <a:cubicBezTo>
                  <a:pt x="2634" y="2522"/>
                  <a:pt x="2668" y="2477"/>
                  <a:pt x="2679" y="2432"/>
                </a:cubicBezTo>
                <a:cubicBezTo>
                  <a:pt x="2679" y="2387"/>
                  <a:pt x="2634" y="2298"/>
                  <a:pt x="2589" y="2242"/>
                </a:cubicBezTo>
                <a:cubicBezTo>
                  <a:pt x="2544" y="2197"/>
                  <a:pt x="2500" y="2141"/>
                  <a:pt x="2511" y="2073"/>
                </a:cubicBezTo>
                <a:cubicBezTo>
                  <a:pt x="2511" y="2017"/>
                  <a:pt x="2511" y="1950"/>
                  <a:pt x="2477" y="1917"/>
                </a:cubicBezTo>
                <a:cubicBezTo>
                  <a:pt x="2444" y="1894"/>
                  <a:pt x="2388" y="1838"/>
                  <a:pt x="2365" y="1793"/>
                </a:cubicBezTo>
                <a:cubicBezTo>
                  <a:pt x="2343" y="1760"/>
                  <a:pt x="2331" y="1681"/>
                  <a:pt x="2320" y="1648"/>
                </a:cubicBezTo>
                <a:cubicBezTo>
                  <a:pt x="2298" y="1603"/>
                  <a:pt x="2298" y="1535"/>
                  <a:pt x="2331" y="1513"/>
                </a:cubicBezTo>
                <a:cubicBezTo>
                  <a:pt x="2365" y="1480"/>
                  <a:pt x="2354" y="1468"/>
                  <a:pt x="2343" y="1468"/>
                </a:cubicBezTo>
                <a:cubicBezTo>
                  <a:pt x="2320" y="1468"/>
                  <a:pt x="2298" y="1435"/>
                  <a:pt x="2298" y="1401"/>
                </a:cubicBezTo>
                <a:cubicBezTo>
                  <a:pt x="2287" y="1368"/>
                  <a:pt x="2276" y="1289"/>
                  <a:pt x="2264" y="1255"/>
                </a:cubicBezTo>
                <a:cubicBezTo>
                  <a:pt x="2253" y="1211"/>
                  <a:pt x="2242" y="1166"/>
                  <a:pt x="2208" y="1121"/>
                </a:cubicBezTo>
                <a:cubicBezTo>
                  <a:pt x="2175" y="1076"/>
                  <a:pt x="2152" y="1031"/>
                  <a:pt x="2141" y="1009"/>
                </a:cubicBezTo>
                <a:cubicBezTo>
                  <a:pt x="2119" y="986"/>
                  <a:pt x="2096" y="953"/>
                  <a:pt x="2051" y="919"/>
                </a:cubicBezTo>
                <a:cubicBezTo>
                  <a:pt x="2007" y="897"/>
                  <a:pt x="1995" y="897"/>
                  <a:pt x="1995" y="919"/>
                </a:cubicBezTo>
                <a:cubicBezTo>
                  <a:pt x="1995" y="942"/>
                  <a:pt x="1995" y="953"/>
                  <a:pt x="2018" y="964"/>
                </a:cubicBezTo>
                <a:cubicBezTo>
                  <a:pt x="2040" y="975"/>
                  <a:pt x="2040" y="1009"/>
                  <a:pt x="2029" y="1031"/>
                </a:cubicBezTo>
                <a:cubicBezTo>
                  <a:pt x="2018" y="1054"/>
                  <a:pt x="2018" y="1087"/>
                  <a:pt x="2063" y="1087"/>
                </a:cubicBezTo>
                <a:cubicBezTo>
                  <a:pt x="2119" y="1087"/>
                  <a:pt x="2130" y="1121"/>
                  <a:pt x="2130" y="1144"/>
                </a:cubicBezTo>
                <a:cubicBezTo>
                  <a:pt x="2119" y="1166"/>
                  <a:pt x="2063" y="1177"/>
                  <a:pt x="2040" y="1144"/>
                </a:cubicBezTo>
                <a:cubicBezTo>
                  <a:pt x="2007" y="1099"/>
                  <a:pt x="1995" y="1076"/>
                  <a:pt x="1973" y="1065"/>
                </a:cubicBezTo>
                <a:cubicBezTo>
                  <a:pt x="1951" y="1054"/>
                  <a:pt x="1928" y="1020"/>
                  <a:pt x="1940" y="986"/>
                </a:cubicBezTo>
                <a:cubicBezTo>
                  <a:pt x="1962" y="953"/>
                  <a:pt x="1962" y="931"/>
                  <a:pt x="1951" y="897"/>
                </a:cubicBezTo>
                <a:cubicBezTo>
                  <a:pt x="1928" y="863"/>
                  <a:pt x="1917" y="852"/>
                  <a:pt x="1917" y="830"/>
                </a:cubicBezTo>
                <a:cubicBezTo>
                  <a:pt x="1906" y="796"/>
                  <a:pt x="1906" y="762"/>
                  <a:pt x="1883" y="740"/>
                </a:cubicBezTo>
                <a:cubicBezTo>
                  <a:pt x="1850" y="717"/>
                  <a:pt x="1805" y="684"/>
                  <a:pt x="1794" y="628"/>
                </a:cubicBezTo>
                <a:cubicBezTo>
                  <a:pt x="1771" y="572"/>
                  <a:pt x="1760" y="516"/>
                  <a:pt x="1760" y="482"/>
                </a:cubicBezTo>
                <a:cubicBezTo>
                  <a:pt x="1749" y="460"/>
                  <a:pt x="1738" y="437"/>
                  <a:pt x="1715" y="426"/>
                </a:cubicBezTo>
                <a:cubicBezTo>
                  <a:pt x="1693" y="426"/>
                  <a:pt x="1626" y="404"/>
                  <a:pt x="1592" y="370"/>
                </a:cubicBezTo>
                <a:cubicBezTo>
                  <a:pt x="1558" y="325"/>
                  <a:pt x="1525" y="247"/>
                  <a:pt x="1525" y="202"/>
                </a:cubicBezTo>
                <a:cubicBezTo>
                  <a:pt x="1513" y="157"/>
                  <a:pt x="1502" y="79"/>
                  <a:pt x="1502" y="79"/>
                </a:cubicBezTo>
                <a:lnTo>
                  <a:pt x="1502" y="79"/>
                </a:lnTo>
                <a:cubicBezTo>
                  <a:pt x="583" y="0"/>
                  <a:pt x="583" y="0"/>
                  <a:pt x="583" y="0"/>
                </a:cubicBezTo>
                <a:cubicBezTo>
                  <a:pt x="572" y="23"/>
                  <a:pt x="561" y="34"/>
                  <a:pt x="538" y="4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73" name="Freeform 2"/>
          <p:cNvSpPr>
            <a:spLocks noChangeArrowheads="1"/>
          </p:cNvSpPr>
          <p:nvPr/>
        </p:nvSpPr>
        <p:spPr bwMode="auto">
          <a:xfrm>
            <a:off x="3830048" y="4211742"/>
            <a:ext cx="1327893" cy="1912642"/>
          </a:xfrm>
          <a:custGeom>
            <a:avLst/>
            <a:gdLst>
              <a:gd name="T0" fmla="*/ 1536 w 2399"/>
              <a:gd name="T1" fmla="*/ 3362 h 3453"/>
              <a:gd name="T2" fmla="*/ 2376 w 2399"/>
              <a:gd name="T3" fmla="*/ 3362 h 3453"/>
              <a:gd name="T4" fmla="*/ 2208 w 2399"/>
              <a:gd name="T5" fmla="*/ 3071 h 3453"/>
              <a:gd name="T6" fmla="*/ 2107 w 2399"/>
              <a:gd name="T7" fmla="*/ 2869 h 3453"/>
              <a:gd name="T8" fmla="*/ 2006 w 2399"/>
              <a:gd name="T9" fmla="*/ 2768 h 3453"/>
              <a:gd name="T10" fmla="*/ 2006 w 2399"/>
              <a:gd name="T11" fmla="*/ 2645 h 3453"/>
              <a:gd name="T12" fmla="*/ 1905 w 2399"/>
              <a:gd name="T13" fmla="*/ 2488 h 3453"/>
              <a:gd name="T14" fmla="*/ 1558 w 2399"/>
              <a:gd name="T15" fmla="*/ 2129 h 3453"/>
              <a:gd name="T16" fmla="*/ 1479 w 2399"/>
              <a:gd name="T17" fmla="*/ 2006 h 3453"/>
              <a:gd name="T18" fmla="*/ 1401 w 2399"/>
              <a:gd name="T19" fmla="*/ 1950 h 3453"/>
              <a:gd name="T20" fmla="*/ 1378 w 2399"/>
              <a:gd name="T21" fmla="*/ 1838 h 3453"/>
              <a:gd name="T22" fmla="*/ 1334 w 2399"/>
              <a:gd name="T23" fmla="*/ 1278 h 3453"/>
              <a:gd name="T24" fmla="*/ 1311 w 2399"/>
              <a:gd name="T25" fmla="*/ 908 h 3453"/>
              <a:gd name="T26" fmla="*/ 1322 w 2399"/>
              <a:gd name="T27" fmla="*/ 740 h 3453"/>
              <a:gd name="T28" fmla="*/ 1222 w 2399"/>
              <a:gd name="T29" fmla="*/ 594 h 3453"/>
              <a:gd name="T30" fmla="*/ 1267 w 2399"/>
              <a:gd name="T31" fmla="*/ 549 h 3453"/>
              <a:gd name="T32" fmla="*/ 1278 w 2399"/>
              <a:gd name="T33" fmla="*/ 404 h 3453"/>
              <a:gd name="T34" fmla="*/ 1423 w 2399"/>
              <a:gd name="T35" fmla="*/ 168 h 3453"/>
              <a:gd name="T36" fmla="*/ 1434 w 2399"/>
              <a:gd name="T37" fmla="*/ 168 h 3453"/>
              <a:gd name="T38" fmla="*/ 1468 w 2399"/>
              <a:gd name="T39" fmla="*/ 101 h 3453"/>
              <a:gd name="T40" fmla="*/ 34 w 2399"/>
              <a:gd name="T41" fmla="*/ 11 h 3453"/>
              <a:gd name="T42" fmla="*/ 45 w 2399"/>
              <a:gd name="T43" fmla="*/ 157 h 3453"/>
              <a:gd name="T44" fmla="*/ 67 w 2399"/>
              <a:gd name="T45" fmla="*/ 224 h 3453"/>
              <a:gd name="T46" fmla="*/ 134 w 2399"/>
              <a:gd name="T47" fmla="*/ 381 h 3453"/>
              <a:gd name="T48" fmla="*/ 191 w 2399"/>
              <a:gd name="T49" fmla="*/ 493 h 3453"/>
              <a:gd name="T50" fmla="*/ 258 w 2399"/>
              <a:gd name="T51" fmla="*/ 628 h 3453"/>
              <a:gd name="T52" fmla="*/ 224 w 2399"/>
              <a:gd name="T53" fmla="*/ 673 h 3453"/>
              <a:gd name="T54" fmla="*/ 258 w 2399"/>
              <a:gd name="T55" fmla="*/ 818 h 3453"/>
              <a:gd name="T56" fmla="*/ 403 w 2399"/>
              <a:gd name="T57" fmla="*/ 1132 h 3453"/>
              <a:gd name="T58" fmla="*/ 471 w 2399"/>
              <a:gd name="T59" fmla="*/ 1233 h 3453"/>
              <a:gd name="T60" fmla="*/ 538 w 2399"/>
              <a:gd name="T61" fmla="*/ 1435 h 3453"/>
              <a:gd name="T62" fmla="*/ 572 w 2399"/>
              <a:gd name="T63" fmla="*/ 1625 h 3453"/>
              <a:gd name="T64" fmla="*/ 627 w 2399"/>
              <a:gd name="T65" fmla="*/ 1692 h 3453"/>
              <a:gd name="T66" fmla="*/ 605 w 2399"/>
              <a:gd name="T67" fmla="*/ 1916 h 3453"/>
              <a:gd name="T68" fmla="*/ 706 w 2399"/>
              <a:gd name="T69" fmla="*/ 2017 h 3453"/>
              <a:gd name="T70" fmla="*/ 729 w 2399"/>
              <a:gd name="T71" fmla="*/ 2129 h 3453"/>
              <a:gd name="T72" fmla="*/ 941 w 2399"/>
              <a:gd name="T73" fmla="*/ 2297 h 3453"/>
              <a:gd name="T74" fmla="*/ 1154 w 2399"/>
              <a:gd name="T75" fmla="*/ 2410 h 3453"/>
              <a:gd name="T76" fmla="*/ 1300 w 2399"/>
              <a:gd name="T77" fmla="*/ 2679 h 3453"/>
              <a:gd name="T78" fmla="*/ 1434 w 2399"/>
              <a:gd name="T79" fmla="*/ 2824 h 3453"/>
              <a:gd name="T80" fmla="*/ 1569 w 2399"/>
              <a:gd name="T81" fmla="*/ 2959 h 3453"/>
              <a:gd name="T82" fmla="*/ 1569 w 2399"/>
              <a:gd name="T83" fmla="*/ 3160 h 3453"/>
              <a:gd name="T84" fmla="*/ 1580 w 2399"/>
              <a:gd name="T85" fmla="*/ 3273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99" h="3453">
                <a:moveTo>
                  <a:pt x="1547" y="3306"/>
                </a:moveTo>
                <a:lnTo>
                  <a:pt x="1547" y="3306"/>
                </a:lnTo>
                <a:cubicBezTo>
                  <a:pt x="1536" y="3317"/>
                  <a:pt x="1547" y="3362"/>
                  <a:pt x="1536" y="3362"/>
                </a:cubicBezTo>
                <a:cubicBezTo>
                  <a:pt x="1524" y="3373"/>
                  <a:pt x="1502" y="3362"/>
                  <a:pt x="1479" y="3373"/>
                </a:cubicBezTo>
                <a:cubicBezTo>
                  <a:pt x="2398" y="3452"/>
                  <a:pt x="2398" y="3452"/>
                  <a:pt x="2398" y="3452"/>
                </a:cubicBezTo>
                <a:cubicBezTo>
                  <a:pt x="2398" y="3429"/>
                  <a:pt x="2387" y="3396"/>
                  <a:pt x="2376" y="3362"/>
                </a:cubicBezTo>
                <a:cubicBezTo>
                  <a:pt x="2354" y="3340"/>
                  <a:pt x="2342" y="3295"/>
                  <a:pt x="2342" y="3250"/>
                </a:cubicBezTo>
                <a:cubicBezTo>
                  <a:pt x="2342" y="3205"/>
                  <a:pt x="2331" y="3160"/>
                  <a:pt x="2309" y="3149"/>
                </a:cubicBezTo>
                <a:cubicBezTo>
                  <a:pt x="2298" y="3138"/>
                  <a:pt x="2241" y="3104"/>
                  <a:pt x="2208" y="3071"/>
                </a:cubicBezTo>
                <a:cubicBezTo>
                  <a:pt x="2174" y="3037"/>
                  <a:pt x="2174" y="3015"/>
                  <a:pt x="2174" y="2981"/>
                </a:cubicBezTo>
                <a:cubicBezTo>
                  <a:pt x="2174" y="2959"/>
                  <a:pt x="2163" y="2880"/>
                  <a:pt x="2140" y="2869"/>
                </a:cubicBezTo>
                <a:cubicBezTo>
                  <a:pt x="2129" y="2846"/>
                  <a:pt x="2107" y="2858"/>
                  <a:pt x="2107" y="2869"/>
                </a:cubicBezTo>
                <a:cubicBezTo>
                  <a:pt x="2107" y="2891"/>
                  <a:pt x="2085" y="2835"/>
                  <a:pt x="2085" y="2813"/>
                </a:cubicBezTo>
                <a:cubicBezTo>
                  <a:pt x="2085" y="2791"/>
                  <a:pt x="2051" y="2746"/>
                  <a:pt x="2029" y="2746"/>
                </a:cubicBezTo>
                <a:cubicBezTo>
                  <a:pt x="2006" y="2735"/>
                  <a:pt x="2006" y="2746"/>
                  <a:pt x="2006" y="2768"/>
                </a:cubicBezTo>
                <a:cubicBezTo>
                  <a:pt x="2006" y="2779"/>
                  <a:pt x="1995" y="2768"/>
                  <a:pt x="1972" y="2746"/>
                </a:cubicBezTo>
                <a:cubicBezTo>
                  <a:pt x="1961" y="2723"/>
                  <a:pt x="1950" y="2701"/>
                  <a:pt x="1972" y="2690"/>
                </a:cubicBezTo>
                <a:cubicBezTo>
                  <a:pt x="2006" y="2679"/>
                  <a:pt x="2017" y="2656"/>
                  <a:pt x="2006" y="2645"/>
                </a:cubicBezTo>
                <a:cubicBezTo>
                  <a:pt x="2006" y="2634"/>
                  <a:pt x="1995" y="2634"/>
                  <a:pt x="1972" y="2622"/>
                </a:cubicBezTo>
                <a:cubicBezTo>
                  <a:pt x="1961" y="2611"/>
                  <a:pt x="1939" y="2600"/>
                  <a:pt x="1939" y="2566"/>
                </a:cubicBezTo>
                <a:cubicBezTo>
                  <a:pt x="1927" y="2533"/>
                  <a:pt x="1927" y="2510"/>
                  <a:pt x="1905" y="2488"/>
                </a:cubicBezTo>
                <a:cubicBezTo>
                  <a:pt x="1883" y="2466"/>
                  <a:pt x="1816" y="2365"/>
                  <a:pt x="1782" y="2331"/>
                </a:cubicBezTo>
                <a:cubicBezTo>
                  <a:pt x="1760" y="2286"/>
                  <a:pt x="1659" y="2186"/>
                  <a:pt x="1625" y="2174"/>
                </a:cubicBezTo>
                <a:cubicBezTo>
                  <a:pt x="1603" y="2152"/>
                  <a:pt x="1591" y="2129"/>
                  <a:pt x="1558" y="2129"/>
                </a:cubicBezTo>
                <a:cubicBezTo>
                  <a:pt x="1536" y="2129"/>
                  <a:pt x="1513" y="2129"/>
                  <a:pt x="1491" y="2118"/>
                </a:cubicBezTo>
                <a:cubicBezTo>
                  <a:pt x="1479" y="2118"/>
                  <a:pt x="1479" y="2096"/>
                  <a:pt x="1479" y="2073"/>
                </a:cubicBezTo>
                <a:cubicBezTo>
                  <a:pt x="1491" y="2040"/>
                  <a:pt x="1502" y="2006"/>
                  <a:pt x="1479" y="2006"/>
                </a:cubicBezTo>
                <a:cubicBezTo>
                  <a:pt x="1468" y="2006"/>
                  <a:pt x="1457" y="2017"/>
                  <a:pt x="1446" y="2028"/>
                </a:cubicBezTo>
                <a:cubicBezTo>
                  <a:pt x="1434" y="2040"/>
                  <a:pt x="1434" y="2006"/>
                  <a:pt x="1434" y="1995"/>
                </a:cubicBezTo>
                <a:cubicBezTo>
                  <a:pt x="1434" y="1973"/>
                  <a:pt x="1423" y="1961"/>
                  <a:pt x="1401" y="1950"/>
                </a:cubicBezTo>
                <a:cubicBezTo>
                  <a:pt x="1378" y="1939"/>
                  <a:pt x="1356" y="1916"/>
                  <a:pt x="1378" y="1905"/>
                </a:cubicBezTo>
                <a:cubicBezTo>
                  <a:pt x="1412" y="1894"/>
                  <a:pt x="1423" y="1872"/>
                  <a:pt x="1412" y="1860"/>
                </a:cubicBezTo>
                <a:cubicBezTo>
                  <a:pt x="1412" y="1849"/>
                  <a:pt x="1378" y="1849"/>
                  <a:pt x="1378" y="1838"/>
                </a:cubicBezTo>
                <a:cubicBezTo>
                  <a:pt x="1367" y="1815"/>
                  <a:pt x="1367" y="1760"/>
                  <a:pt x="1367" y="1636"/>
                </a:cubicBezTo>
                <a:cubicBezTo>
                  <a:pt x="1356" y="1524"/>
                  <a:pt x="1356" y="1334"/>
                  <a:pt x="1356" y="1300"/>
                </a:cubicBezTo>
                <a:cubicBezTo>
                  <a:pt x="1356" y="1255"/>
                  <a:pt x="1345" y="1266"/>
                  <a:pt x="1334" y="1278"/>
                </a:cubicBezTo>
                <a:cubicBezTo>
                  <a:pt x="1322" y="1300"/>
                  <a:pt x="1300" y="1311"/>
                  <a:pt x="1289" y="1244"/>
                </a:cubicBezTo>
                <a:cubicBezTo>
                  <a:pt x="1278" y="1166"/>
                  <a:pt x="1278" y="1098"/>
                  <a:pt x="1289" y="1065"/>
                </a:cubicBezTo>
                <a:cubicBezTo>
                  <a:pt x="1289" y="1042"/>
                  <a:pt x="1267" y="953"/>
                  <a:pt x="1311" y="908"/>
                </a:cubicBezTo>
                <a:cubicBezTo>
                  <a:pt x="1356" y="863"/>
                  <a:pt x="1378" y="818"/>
                  <a:pt x="1401" y="796"/>
                </a:cubicBezTo>
                <a:cubicBezTo>
                  <a:pt x="1390" y="784"/>
                  <a:pt x="1378" y="773"/>
                  <a:pt x="1356" y="784"/>
                </a:cubicBezTo>
                <a:cubicBezTo>
                  <a:pt x="1322" y="796"/>
                  <a:pt x="1334" y="784"/>
                  <a:pt x="1322" y="740"/>
                </a:cubicBezTo>
                <a:cubicBezTo>
                  <a:pt x="1322" y="706"/>
                  <a:pt x="1322" y="706"/>
                  <a:pt x="1289" y="706"/>
                </a:cubicBezTo>
                <a:cubicBezTo>
                  <a:pt x="1244" y="706"/>
                  <a:pt x="1267" y="684"/>
                  <a:pt x="1267" y="650"/>
                </a:cubicBezTo>
                <a:cubicBezTo>
                  <a:pt x="1267" y="605"/>
                  <a:pt x="1233" y="617"/>
                  <a:pt x="1222" y="594"/>
                </a:cubicBezTo>
                <a:cubicBezTo>
                  <a:pt x="1199" y="560"/>
                  <a:pt x="1210" y="538"/>
                  <a:pt x="1244" y="560"/>
                </a:cubicBezTo>
                <a:cubicBezTo>
                  <a:pt x="1255" y="572"/>
                  <a:pt x="1267" y="572"/>
                  <a:pt x="1267" y="560"/>
                </a:cubicBezTo>
                <a:cubicBezTo>
                  <a:pt x="1267" y="560"/>
                  <a:pt x="1267" y="560"/>
                  <a:pt x="1267" y="549"/>
                </a:cubicBezTo>
                <a:lnTo>
                  <a:pt x="1267" y="549"/>
                </a:lnTo>
                <a:lnTo>
                  <a:pt x="1267" y="549"/>
                </a:lnTo>
                <a:cubicBezTo>
                  <a:pt x="1267" y="516"/>
                  <a:pt x="1278" y="426"/>
                  <a:pt x="1278" y="404"/>
                </a:cubicBezTo>
                <a:cubicBezTo>
                  <a:pt x="1278" y="370"/>
                  <a:pt x="1233" y="370"/>
                  <a:pt x="1233" y="325"/>
                </a:cubicBezTo>
                <a:cubicBezTo>
                  <a:pt x="1233" y="280"/>
                  <a:pt x="1367" y="180"/>
                  <a:pt x="1412" y="168"/>
                </a:cubicBezTo>
                <a:cubicBezTo>
                  <a:pt x="1423" y="168"/>
                  <a:pt x="1423" y="168"/>
                  <a:pt x="1423" y="168"/>
                </a:cubicBezTo>
                <a:lnTo>
                  <a:pt x="1423" y="168"/>
                </a:lnTo>
                <a:lnTo>
                  <a:pt x="1434" y="168"/>
                </a:lnTo>
                <a:lnTo>
                  <a:pt x="1434" y="168"/>
                </a:lnTo>
                <a:lnTo>
                  <a:pt x="1434" y="157"/>
                </a:lnTo>
                <a:lnTo>
                  <a:pt x="1434" y="157"/>
                </a:lnTo>
                <a:cubicBezTo>
                  <a:pt x="1468" y="135"/>
                  <a:pt x="1468" y="101"/>
                  <a:pt x="1468" y="101"/>
                </a:cubicBezTo>
                <a:cubicBezTo>
                  <a:pt x="1468" y="0"/>
                  <a:pt x="1468" y="0"/>
                  <a:pt x="1468" y="0"/>
                </a:cubicBezTo>
                <a:cubicBezTo>
                  <a:pt x="45" y="0"/>
                  <a:pt x="45" y="0"/>
                  <a:pt x="45" y="0"/>
                </a:cubicBezTo>
                <a:cubicBezTo>
                  <a:pt x="45" y="11"/>
                  <a:pt x="45" y="11"/>
                  <a:pt x="34" y="11"/>
                </a:cubicBezTo>
                <a:cubicBezTo>
                  <a:pt x="34" y="22"/>
                  <a:pt x="11" y="34"/>
                  <a:pt x="0" y="34"/>
                </a:cubicBezTo>
                <a:cubicBezTo>
                  <a:pt x="0" y="45"/>
                  <a:pt x="0" y="112"/>
                  <a:pt x="11" y="112"/>
                </a:cubicBezTo>
                <a:cubicBezTo>
                  <a:pt x="22" y="124"/>
                  <a:pt x="45" y="146"/>
                  <a:pt x="45" y="157"/>
                </a:cubicBezTo>
                <a:cubicBezTo>
                  <a:pt x="45" y="168"/>
                  <a:pt x="34" y="191"/>
                  <a:pt x="34" y="202"/>
                </a:cubicBezTo>
                <a:cubicBezTo>
                  <a:pt x="22" y="213"/>
                  <a:pt x="22" y="235"/>
                  <a:pt x="34" y="235"/>
                </a:cubicBezTo>
                <a:cubicBezTo>
                  <a:pt x="45" y="247"/>
                  <a:pt x="45" y="224"/>
                  <a:pt x="67" y="224"/>
                </a:cubicBezTo>
                <a:cubicBezTo>
                  <a:pt x="78" y="224"/>
                  <a:pt x="101" y="224"/>
                  <a:pt x="101" y="258"/>
                </a:cubicBezTo>
                <a:cubicBezTo>
                  <a:pt x="101" y="280"/>
                  <a:pt x="90" y="325"/>
                  <a:pt x="101" y="336"/>
                </a:cubicBezTo>
                <a:cubicBezTo>
                  <a:pt x="101" y="348"/>
                  <a:pt x="123" y="381"/>
                  <a:pt x="134" y="381"/>
                </a:cubicBezTo>
                <a:cubicBezTo>
                  <a:pt x="146" y="393"/>
                  <a:pt x="146" y="415"/>
                  <a:pt x="146" y="448"/>
                </a:cubicBezTo>
                <a:cubicBezTo>
                  <a:pt x="146" y="471"/>
                  <a:pt x="146" y="471"/>
                  <a:pt x="168" y="471"/>
                </a:cubicBezTo>
                <a:cubicBezTo>
                  <a:pt x="191" y="460"/>
                  <a:pt x="191" y="471"/>
                  <a:pt x="191" y="493"/>
                </a:cubicBezTo>
                <a:cubicBezTo>
                  <a:pt x="191" y="516"/>
                  <a:pt x="191" y="538"/>
                  <a:pt x="213" y="538"/>
                </a:cubicBezTo>
                <a:cubicBezTo>
                  <a:pt x="236" y="538"/>
                  <a:pt x="258" y="549"/>
                  <a:pt x="269" y="572"/>
                </a:cubicBezTo>
                <a:cubicBezTo>
                  <a:pt x="280" y="594"/>
                  <a:pt x="269" y="617"/>
                  <a:pt x="258" y="628"/>
                </a:cubicBezTo>
                <a:cubicBezTo>
                  <a:pt x="236" y="628"/>
                  <a:pt x="191" y="583"/>
                  <a:pt x="168" y="572"/>
                </a:cubicBezTo>
                <a:cubicBezTo>
                  <a:pt x="146" y="560"/>
                  <a:pt x="112" y="572"/>
                  <a:pt x="134" y="583"/>
                </a:cubicBezTo>
                <a:cubicBezTo>
                  <a:pt x="146" y="605"/>
                  <a:pt x="213" y="650"/>
                  <a:pt x="224" y="673"/>
                </a:cubicBezTo>
                <a:cubicBezTo>
                  <a:pt x="236" y="684"/>
                  <a:pt x="224" y="717"/>
                  <a:pt x="236" y="717"/>
                </a:cubicBezTo>
                <a:cubicBezTo>
                  <a:pt x="258" y="717"/>
                  <a:pt x="247" y="729"/>
                  <a:pt x="224" y="751"/>
                </a:cubicBezTo>
                <a:cubicBezTo>
                  <a:pt x="213" y="773"/>
                  <a:pt x="224" y="796"/>
                  <a:pt x="258" y="818"/>
                </a:cubicBezTo>
                <a:cubicBezTo>
                  <a:pt x="291" y="841"/>
                  <a:pt x="347" y="886"/>
                  <a:pt x="347" y="919"/>
                </a:cubicBezTo>
                <a:cubicBezTo>
                  <a:pt x="347" y="953"/>
                  <a:pt x="370" y="986"/>
                  <a:pt x="392" y="1009"/>
                </a:cubicBezTo>
                <a:cubicBezTo>
                  <a:pt x="403" y="1020"/>
                  <a:pt x="403" y="1098"/>
                  <a:pt x="403" y="1132"/>
                </a:cubicBezTo>
                <a:cubicBezTo>
                  <a:pt x="403" y="1166"/>
                  <a:pt x="403" y="1177"/>
                  <a:pt x="392" y="1188"/>
                </a:cubicBezTo>
                <a:cubicBezTo>
                  <a:pt x="381" y="1188"/>
                  <a:pt x="381" y="1211"/>
                  <a:pt x="415" y="1211"/>
                </a:cubicBezTo>
                <a:cubicBezTo>
                  <a:pt x="460" y="1199"/>
                  <a:pt x="460" y="1211"/>
                  <a:pt x="471" y="1233"/>
                </a:cubicBezTo>
                <a:cubicBezTo>
                  <a:pt x="471" y="1255"/>
                  <a:pt x="516" y="1300"/>
                  <a:pt x="538" y="1311"/>
                </a:cubicBezTo>
                <a:cubicBezTo>
                  <a:pt x="560" y="1334"/>
                  <a:pt x="560" y="1367"/>
                  <a:pt x="549" y="1390"/>
                </a:cubicBezTo>
                <a:cubicBezTo>
                  <a:pt x="538" y="1401"/>
                  <a:pt x="516" y="1435"/>
                  <a:pt x="538" y="1435"/>
                </a:cubicBezTo>
                <a:cubicBezTo>
                  <a:pt x="560" y="1446"/>
                  <a:pt x="572" y="1468"/>
                  <a:pt x="549" y="1479"/>
                </a:cubicBezTo>
                <a:cubicBezTo>
                  <a:pt x="527" y="1502"/>
                  <a:pt x="504" y="1535"/>
                  <a:pt x="527" y="1547"/>
                </a:cubicBezTo>
                <a:cubicBezTo>
                  <a:pt x="549" y="1558"/>
                  <a:pt x="549" y="1625"/>
                  <a:pt x="572" y="1625"/>
                </a:cubicBezTo>
                <a:cubicBezTo>
                  <a:pt x="583" y="1625"/>
                  <a:pt x="572" y="1591"/>
                  <a:pt x="583" y="1591"/>
                </a:cubicBezTo>
                <a:cubicBezTo>
                  <a:pt x="594" y="1591"/>
                  <a:pt x="605" y="1625"/>
                  <a:pt x="616" y="1636"/>
                </a:cubicBezTo>
                <a:cubicBezTo>
                  <a:pt x="627" y="1636"/>
                  <a:pt x="627" y="1670"/>
                  <a:pt x="627" y="1692"/>
                </a:cubicBezTo>
                <a:cubicBezTo>
                  <a:pt x="639" y="1715"/>
                  <a:pt x="639" y="1737"/>
                  <a:pt x="661" y="1748"/>
                </a:cubicBezTo>
                <a:cubicBezTo>
                  <a:pt x="672" y="1760"/>
                  <a:pt x="650" y="1827"/>
                  <a:pt x="627" y="1860"/>
                </a:cubicBezTo>
                <a:cubicBezTo>
                  <a:pt x="616" y="1883"/>
                  <a:pt x="605" y="1894"/>
                  <a:pt x="605" y="1916"/>
                </a:cubicBezTo>
                <a:cubicBezTo>
                  <a:pt x="616" y="1928"/>
                  <a:pt x="605" y="1939"/>
                  <a:pt x="639" y="1939"/>
                </a:cubicBezTo>
                <a:cubicBezTo>
                  <a:pt x="672" y="1939"/>
                  <a:pt x="695" y="1950"/>
                  <a:pt x="695" y="1961"/>
                </a:cubicBezTo>
                <a:cubicBezTo>
                  <a:pt x="706" y="1984"/>
                  <a:pt x="695" y="2017"/>
                  <a:pt x="706" y="2017"/>
                </a:cubicBezTo>
                <a:cubicBezTo>
                  <a:pt x="717" y="2006"/>
                  <a:pt x="729" y="2017"/>
                  <a:pt x="717" y="2028"/>
                </a:cubicBezTo>
                <a:cubicBezTo>
                  <a:pt x="695" y="2051"/>
                  <a:pt x="684" y="2084"/>
                  <a:pt x="684" y="2107"/>
                </a:cubicBezTo>
                <a:cubicBezTo>
                  <a:pt x="684" y="2129"/>
                  <a:pt x="706" y="2140"/>
                  <a:pt x="729" y="2129"/>
                </a:cubicBezTo>
                <a:cubicBezTo>
                  <a:pt x="751" y="2118"/>
                  <a:pt x="762" y="2107"/>
                  <a:pt x="785" y="2129"/>
                </a:cubicBezTo>
                <a:cubicBezTo>
                  <a:pt x="796" y="2152"/>
                  <a:pt x="818" y="2197"/>
                  <a:pt x="840" y="2219"/>
                </a:cubicBezTo>
                <a:cubicBezTo>
                  <a:pt x="874" y="2242"/>
                  <a:pt x="908" y="2275"/>
                  <a:pt x="941" y="2297"/>
                </a:cubicBezTo>
                <a:cubicBezTo>
                  <a:pt x="975" y="2320"/>
                  <a:pt x="975" y="2342"/>
                  <a:pt x="998" y="2353"/>
                </a:cubicBezTo>
                <a:cubicBezTo>
                  <a:pt x="1009" y="2376"/>
                  <a:pt x="1020" y="2387"/>
                  <a:pt x="1065" y="2387"/>
                </a:cubicBezTo>
                <a:cubicBezTo>
                  <a:pt x="1109" y="2376"/>
                  <a:pt x="1143" y="2387"/>
                  <a:pt x="1154" y="2410"/>
                </a:cubicBezTo>
                <a:cubicBezTo>
                  <a:pt x="1154" y="2432"/>
                  <a:pt x="1165" y="2488"/>
                  <a:pt x="1188" y="2510"/>
                </a:cubicBezTo>
                <a:cubicBezTo>
                  <a:pt x="1210" y="2533"/>
                  <a:pt x="1267" y="2578"/>
                  <a:pt x="1289" y="2600"/>
                </a:cubicBezTo>
                <a:cubicBezTo>
                  <a:pt x="1300" y="2634"/>
                  <a:pt x="1300" y="2656"/>
                  <a:pt x="1300" y="2679"/>
                </a:cubicBezTo>
                <a:cubicBezTo>
                  <a:pt x="1311" y="2701"/>
                  <a:pt x="1311" y="2723"/>
                  <a:pt x="1356" y="2723"/>
                </a:cubicBezTo>
                <a:cubicBezTo>
                  <a:pt x="1390" y="2735"/>
                  <a:pt x="1401" y="2735"/>
                  <a:pt x="1412" y="2768"/>
                </a:cubicBezTo>
                <a:cubicBezTo>
                  <a:pt x="1412" y="2791"/>
                  <a:pt x="1412" y="2835"/>
                  <a:pt x="1434" y="2824"/>
                </a:cubicBezTo>
                <a:cubicBezTo>
                  <a:pt x="1457" y="2824"/>
                  <a:pt x="1479" y="2824"/>
                  <a:pt x="1479" y="2858"/>
                </a:cubicBezTo>
                <a:cubicBezTo>
                  <a:pt x="1491" y="2903"/>
                  <a:pt x="1479" y="2914"/>
                  <a:pt x="1513" y="2914"/>
                </a:cubicBezTo>
                <a:cubicBezTo>
                  <a:pt x="1558" y="2914"/>
                  <a:pt x="1569" y="2936"/>
                  <a:pt x="1569" y="2959"/>
                </a:cubicBezTo>
                <a:cubicBezTo>
                  <a:pt x="1580" y="2981"/>
                  <a:pt x="1580" y="3026"/>
                  <a:pt x="1603" y="3048"/>
                </a:cubicBezTo>
                <a:cubicBezTo>
                  <a:pt x="1625" y="3059"/>
                  <a:pt x="1614" y="3093"/>
                  <a:pt x="1603" y="3115"/>
                </a:cubicBezTo>
                <a:cubicBezTo>
                  <a:pt x="1580" y="3138"/>
                  <a:pt x="1569" y="3149"/>
                  <a:pt x="1569" y="3160"/>
                </a:cubicBezTo>
                <a:cubicBezTo>
                  <a:pt x="1569" y="3183"/>
                  <a:pt x="1547" y="3194"/>
                  <a:pt x="1536" y="3205"/>
                </a:cubicBezTo>
                <a:cubicBezTo>
                  <a:pt x="1524" y="3205"/>
                  <a:pt x="1524" y="3250"/>
                  <a:pt x="1547" y="3239"/>
                </a:cubicBezTo>
                <a:cubicBezTo>
                  <a:pt x="1580" y="3228"/>
                  <a:pt x="1580" y="3239"/>
                  <a:pt x="1580" y="3273"/>
                </a:cubicBezTo>
                <a:cubicBezTo>
                  <a:pt x="1580" y="3306"/>
                  <a:pt x="1569" y="3306"/>
                  <a:pt x="1547" y="330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342" name="Freeform 3"/>
          <p:cNvSpPr>
            <a:spLocks noChangeArrowheads="1"/>
          </p:cNvSpPr>
          <p:nvPr/>
        </p:nvSpPr>
        <p:spPr bwMode="auto">
          <a:xfrm>
            <a:off x="6448915" y="4741709"/>
            <a:ext cx="1987670" cy="2458090"/>
          </a:xfrm>
          <a:custGeom>
            <a:avLst/>
            <a:gdLst>
              <a:gd name="T0" fmla="*/ 2424689 w 3588"/>
              <a:gd name="T1" fmla="*/ 1968268 h 4438"/>
              <a:gd name="T2" fmla="*/ 2623301 w 3588"/>
              <a:gd name="T3" fmla="*/ 1480444 h 4438"/>
              <a:gd name="T4" fmla="*/ 2440933 w 3588"/>
              <a:gd name="T5" fmla="*/ 1372695 h 4438"/>
              <a:gd name="T6" fmla="*/ 2275546 w 3588"/>
              <a:gd name="T7" fmla="*/ 1281920 h 4438"/>
              <a:gd name="T8" fmla="*/ 2085794 w 3588"/>
              <a:gd name="T9" fmla="*/ 1099632 h 4438"/>
              <a:gd name="T10" fmla="*/ 2011222 w 3588"/>
              <a:gd name="T11" fmla="*/ 843543 h 4438"/>
              <a:gd name="T12" fmla="*/ 1919669 w 3588"/>
              <a:gd name="T13" fmla="*/ 669373 h 4438"/>
              <a:gd name="T14" fmla="*/ 1696692 w 3588"/>
              <a:gd name="T15" fmla="*/ 495941 h 4438"/>
              <a:gd name="T16" fmla="*/ 1481098 w 3588"/>
              <a:gd name="T17" fmla="*/ 264207 h 4438"/>
              <a:gd name="T18" fmla="*/ 471796 w 3588"/>
              <a:gd name="T19" fmla="*/ 0 h 4438"/>
              <a:gd name="T20" fmla="*/ 174247 w 3588"/>
              <a:gd name="T21" fmla="*/ 230997 h 4438"/>
              <a:gd name="T22" fmla="*/ 248080 w 3588"/>
              <a:gd name="T23" fmla="*/ 595573 h 4438"/>
              <a:gd name="T24" fmla="*/ 256940 w 3588"/>
              <a:gd name="T25" fmla="*/ 934318 h 4438"/>
              <a:gd name="T26" fmla="*/ 239959 w 3588"/>
              <a:gd name="T27" fmla="*/ 1166053 h 4438"/>
              <a:gd name="T28" fmla="*/ 198612 w 3588"/>
              <a:gd name="T29" fmla="*/ 1264946 h 4438"/>
              <a:gd name="T30" fmla="*/ 174247 w 3588"/>
              <a:gd name="T31" fmla="*/ 1331367 h 4438"/>
              <a:gd name="T32" fmla="*/ 206734 w 3588"/>
              <a:gd name="T33" fmla="*/ 1513655 h 4438"/>
              <a:gd name="T34" fmla="*/ 273184 w 3588"/>
              <a:gd name="T35" fmla="*/ 1794098 h 4438"/>
              <a:gd name="T36" fmla="*/ 124778 w 3588"/>
              <a:gd name="T37" fmla="*/ 1827308 h 4438"/>
              <a:gd name="T38" fmla="*/ 58328 w 3588"/>
              <a:gd name="T39" fmla="*/ 1984504 h 4438"/>
              <a:gd name="T40" fmla="*/ 124778 w 3588"/>
              <a:gd name="T41" fmla="*/ 2084135 h 4438"/>
              <a:gd name="T42" fmla="*/ 198612 w 3588"/>
              <a:gd name="T43" fmla="*/ 2257567 h 4438"/>
              <a:gd name="T44" fmla="*/ 182369 w 3588"/>
              <a:gd name="T45" fmla="*/ 2406644 h 4438"/>
              <a:gd name="T46" fmla="*/ 231837 w 3588"/>
              <a:gd name="T47" fmla="*/ 2481183 h 4438"/>
              <a:gd name="T48" fmla="*/ 372859 w 3588"/>
              <a:gd name="T49" fmla="*/ 2481183 h 4438"/>
              <a:gd name="T50" fmla="*/ 463674 w 3588"/>
              <a:gd name="T51" fmla="*/ 2597051 h 4438"/>
              <a:gd name="T52" fmla="*/ 463674 w 3588"/>
              <a:gd name="T53" fmla="*/ 2679707 h 4438"/>
              <a:gd name="T54" fmla="*/ 496899 w 3588"/>
              <a:gd name="T55" fmla="*/ 2861257 h 4438"/>
              <a:gd name="T56" fmla="*/ 662286 w 3588"/>
              <a:gd name="T57" fmla="*/ 2943914 h 4438"/>
              <a:gd name="T58" fmla="*/ 728736 w 3588"/>
              <a:gd name="T59" fmla="*/ 2969007 h 4438"/>
              <a:gd name="T60" fmla="*/ 770083 w 3588"/>
              <a:gd name="T61" fmla="*/ 3010335 h 4438"/>
              <a:gd name="T62" fmla="*/ 852776 w 3588"/>
              <a:gd name="T63" fmla="*/ 3109228 h 4438"/>
              <a:gd name="T64" fmla="*/ 910366 w 3588"/>
              <a:gd name="T65" fmla="*/ 3225095 h 4438"/>
              <a:gd name="T66" fmla="*/ 976816 w 3588"/>
              <a:gd name="T67" fmla="*/ 3250188 h 4438"/>
              <a:gd name="T68" fmla="*/ 1125960 w 3588"/>
              <a:gd name="T69" fmla="*/ 3216977 h 4438"/>
              <a:gd name="T70" fmla="*/ 1166568 w 3588"/>
              <a:gd name="T71" fmla="*/ 3043545 h 4438"/>
              <a:gd name="T72" fmla="*/ 1258121 w 3588"/>
              <a:gd name="T73" fmla="*/ 2853139 h 4438"/>
              <a:gd name="T74" fmla="*/ 1307590 w 3588"/>
              <a:gd name="T75" fmla="*/ 2695944 h 4438"/>
              <a:gd name="T76" fmla="*/ 1423508 w 3588"/>
              <a:gd name="T77" fmla="*/ 2638379 h 4438"/>
              <a:gd name="T78" fmla="*/ 1547548 w 3588"/>
              <a:gd name="T79" fmla="*/ 2721036 h 4438"/>
              <a:gd name="T80" fmla="*/ 1622120 w 3588"/>
              <a:gd name="T81" fmla="*/ 2753508 h 4438"/>
              <a:gd name="T82" fmla="*/ 1795629 w 3588"/>
              <a:gd name="T83" fmla="*/ 2861257 h 4438"/>
              <a:gd name="T84" fmla="*/ 1853957 w 3588"/>
              <a:gd name="T85" fmla="*/ 2828047 h 4438"/>
              <a:gd name="T86" fmla="*/ 2027466 w 3588"/>
              <a:gd name="T87" fmla="*/ 2869376 h 4438"/>
              <a:gd name="T88" fmla="*/ 2110159 w 3588"/>
              <a:gd name="T89" fmla="*/ 2786719 h 4438"/>
              <a:gd name="T90" fmla="*/ 2474158 w 3588"/>
              <a:gd name="T91" fmla="*/ 2687826 h 4438"/>
              <a:gd name="T92" fmla="*/ 2424689 w 3588"/>
              <a:gd name="T93" fmla="*/ 1968268 h 44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3588" h="4438">
                <a:moveTo>
                  <a:pt x="3284" y="2667"/>
                </a:moveTo>
                <a:lnTo>
                  <a:pt x="3284" y="2667"/>
                </a:lnTo>
                <a:cubicBezTo>
                  <a:pt x="3587" y="2051"/>
                  <a:pt x="3587" y="2051"/>
                  <a:pt x="3587" y="2051"/>
                </a:cubicBezTo>
                <a:cubicBezTo>
                  <a:pt x="3587" y="2051"/>
                  <a:pt x="3575" y="2039"/>
                  <a:pt x="3553" y="2006"/>
                </a:cubicBezTo>
                <a:cubicBezTo>
                  <a:pt x="3531" y="1983"/>
                  <a:pt x="3474" y="1950"/>
                  <a:pt x="3418" y="1938"/>
                </a:cubicBezTo>
                <a:cubicBezTo>
                  <a:pt x="3362" y="1938"/>
                  <a:pt x="3329" y="1905"/>
                  <a:pt x="3306" y="1860"/>
                </a:cubicBezTo>
                <a:cubicBezTo>
                  <a:pt x="3284" y="1815"/>
                  <a:pt x="3262" y="1826"/>
                  <a:pt x="3228" y="1826"/>
                </a:cubicBezTo>
                <a:cubicBezTo>
                  <a:pt x="3183" y="1826"/>
                  <a:pt x="3127" y="1793"/>
                  <a:pt x="3082" y="1737"/>
                </a:cubicBezTo>
                <a:cubicBezTo>
                  <a:pt x="3038" y="1692"/>
                  <a:pt x="2993" y="1692"/>
                  <a:pt x="2959" y="1669"/>
                </a:cubicBezTo>
                <a:cubicBezTo>
                  <a:pt x="2936" y="1647"/>
                  <a:pt x="2858" y="1535"/>
                  <a:pt x="2825" y="1490"/>
                </a:cubicBezTo>
                <a:cubicBezTo>
                  <a:pt x="2791" y="1445"/>
                  <a:pt x="2802" y="1400"/>
                  <a:pt x="2791" y="1289"/>
                </a:cubicBezTo>
                <a:cubicBezTo>
                  <a:pt x="2791" y="1176"/>
                  <a:pt x="2757" y="1143"/>
                  <a:pt x="2724" y="1143"/>
                </a:cubicBezTo>
                <a:cubicBezTo>
                  <a:pt x="2701" y="1143"/>
                  <a:pt x="2679" y="1075"/>
                  <a:pt x="2667" y="1020"/>
                </a:cubicBezTo>
                <a:cubicBezTo>
                  <a:pt x="2667" y="963"/>
                  <a:pt x="2623" y="919"/>
                  <a:pt x="2600" y="907"/>
                </a:cubicBezTo>
                <a:cubicBezTo>
                  <a:pt x="2567" y="896"/>
                  <a:pt x="2500" y="739"/>
                  <a:pt x="2455" y="728"/>
                </a:cubicBezTo>
                <a:cubicBezTo>
                  <a:pt x="2410" y="728"/>
                  <a:pt x="2343" y="695"/>
                  <a:pt x="2298" y="672"/>
                </a:cubicBezTo>
                <a:cubicBezTo>
                  <a:pt x="2253" y="638"/>
                  <a:pt x="2208" y="549"/>
                  <a:pt x="2174" y="515"/>
                </a:cubicBezTo>
                <a:cubicBezTo>
                  <a:pt x="2130" y="493"/>
                  <a:pt x="2074" y="493"/>
                  <a:pt x="2006" y="358"/>
                </a:cubicBezTo>
                <a:cubicBezTo>
                  <a:pt x="1928" y="235"/>
                  <a:pt x="1670" y="44"/>
                  <a:pt x="1670" y="44"/>
                </a:cubicBezTo>
                <a:cubicBezTo>
                  <a:pt x="639" y="0"/>
                  <a:pt x="639" y="0"/>
                  <a:pt x="639" y="0"/>
                </a:cubicBezTo>
                <a:cubicBezTo>
                  <a:pt x="605" y="313"/>
                  <a:pt x="605" y="313"/>
                  <a:pt x="605" y="313"/>
                </a:cubicBezTo>
                <a:cubicBezTo>
                  <a:pt x="236" y="313"/>
                  <a:pt x="236" y="313"/>
                  <a:pt x="236" y="313"/>
                </a:cubicBezTo>
                <a:cubicBezTo>
                  <a:pt x="236" y="773"/>
                  <a:pt x="236" y="773"/>
                  <a:pt x="236" y="773"/>
                </a:cubicBezTo>
                <a:cubicBezTo>
                  <a:pt x="236" y="773"/>
                  <a:pt x="336" y="773"/>
                  <a:pt x="336" y="807"/>
                </a:cubicBezTo>
                <a:cubicBezTo>
                  <a:pt x="336" y="840"/>
                  <a:pt x="325" y="885"/>
                  <a:pt x="348" y="896"/>
                </a:cubicBezTo>
                <a:cubicBezTo>
                  <a:pt x="381" y="919"/>
                  <a:pt x="381" y="1199"/>
                  <a:pt x="348" y="1266"/>
                </a:cubicBezTo>
                <a:cubicBezTo>
                  <a:pt x="325" y="1333"/>
                  <a:pt x="348" y="1367"/>
                  <a:pt x="359" y="1400"/>
                </a:cubicBezTo>
                <a:cubicBezTo>
                  <a:pt x="370" y="1434"/>
                  <a:pt x="336" y="1546"/>
                  <a:pt x="325" y="1580"/>
                </a:cubicBezTo>
                <a:cubicBezTo>
                  <a:pt x="303" y="1625"/>
                  <a:pt x="314" y="1658"/>
                  <a:pt x="280" y="1658"/>
                </a:cubicBezTo>
                <a:cubicBezTo>
                  <a:pt x="258" y="1669"/>
                  <a:pt x="258" y="1692"/>
                  <a:pt x="269" y="1714"/>
                </a:cubicBezTo>
                <a:cubicBezTo>
                  <a:pt x="280" y="1737"/>
                  <a:pt x="269" y="1748"/>
                  <a:pt x="247" y="1759"/>
                </a:cubicBezTo>
                <a:cubicBezTo>
                  <a:pt x="236" y="1759"/>
                  <a:pt x="236" y="1782"/>
                  <a:pt x="236" y="1804"/>
                </a:cubicBezTo>
                <a:cubicBezTo>
                  <a:pt x="236" y="1882"/>
                  <a:pt x="247" y="1995"/>
                  <a:pt x="247" y="2006"/>
                </a:cubicBezTo>
                <a:cubicBezTo>
                  <a:pt x="247" y="2017"/>
                  <a:pt x="247" y="2039"/>
                  <a:pt x="280" y="2051"/>
                </a:cubicBezTo>
                <a:cubicBezTo>
                  <a:pt x="314" y="2051"/>
                  <a:pt x="314" y="2129"/>
                  <a:pt x="336" y="2140"/>
                </a:cubicBezTo>
                <a:cubicBezTo>
                  <a:pt x="370" y="2151"/>
                  <a:pt x="393" y="2409"/>
                  <a:pt x="370" y="2431"/>
                </a:cubicBezTo>
                <a:cubicBezTo>
                  <a:pt x="348" y="2443"/>
                  <a:pt x="269" y="2431"/>
                  <a:pt x="247" y="2443"/>
                </a:cubicBezTo>
                <a:cubicBezTo>
                  <a:pt x="236" y="2454"/>
                  <a:pt x="225" y="2488"/>
                  <a:pt x="169" y="2476"/>
                </a:cubicBezTo>
                <a:cubicBezTo>
                  <a:pt x="112" y="2465"/>
                  <a:pt x="23" y="2454"/>
                  <a:pt x="11" y="2476"/>
                </a:cubicBezTo>
                <a:cubicBezTo>
                  <a:pt x="0" y="2499"/>
                  <a:pt x="56" y="2667"/>
                  <a:pt x="79" y="2689"/>
                </a:cubicBezTo>
                <a:cubicBezTo>
                  <a:pt x="90" y="2723"/>
                  <a:pt x="124" y="2712"/>
                  <a:pt x="124" y="2757"/>
                </a:cubicBezTo>
                <a:cubicBezTo>
                  <a:pt x="124" y="2801"/>
                  <a:pt x="112" y="2813"/>
                  <a:pt x="169" y="2824"/>
                </a:cubicBezTo>
                <a:cubicBezTo>
                  <a:pt x="213" y="2835"/>
                  <a:pt x="213" y="2846"/>
                  <a:pt x="213" y="2902"/>
                </a:cubicBezTo>
                <a:cubicBezTo>
                  <a:pt x="213" y="2947"/>
                  <a:pt x="269" y="3026"/>
                  <a:pt x="269" y="3059"/>
                </a:cubicBezTo>
                <a:cubicBezTo>
                  <a:pt x="269" y="3104"/>
                  <a:pt x="258" y="3137"/>
                  <a:pt x="247" y="3182"/>
                </a:cubicBezTo>
                <a:cubicBezTo>
                  <a:pt x="225" y="3216"/>
                  <a:pt x="225" y="3250"/>
                  <a:pt x="247" y="3261"/>
                </a:cubicBezTo>
                <a:cubicBezTo>
                  <a:pt x="269" y="3272"/>
                  <a:pt x="258" y="3317"/>
                  <a:pt x="292" y="3339"/>
                </a:cubicBezTo>
                <a:cubicBezTo>
                  <a:pt x="314" y="3351"/>
                  <a:pt x="314" y="3362"/>
                  <a:pt x="314" y="3362"/>
                </a:cubicBezTo>
                <a:cubicBezTo>
                  <a:pt x="336" y="3362"/>
                  <a:pt x="336" y="3362"/>
                  <a:pt x="336" y="3362"/>
                </a:cubicBezTo>
                <a:cubicBezTo>
                  <a:pt x="505" y="3362"/>
                  <a:pt x="505" y="3362"/>
                  <a:pt x="505" y="3362"/>
                </a:cubicBezTo>
                <a:cubicBezTo>
                  <a:pt x="505" y="3362"/>
                  <a:pt x="493" y="3440"/>
                  <a:pt x="538" y="3440"/>
                </a:cubicBezTo>
                <a:cubicBezTo>
                  <a:pt x="583" y="3451"/>
                  <a:pt x="628" y="3485"/>
                  <a:pt x="628" y="3519"/>
                </a:cubicBezTo>
                <a:cubicBezTo>
                  <a:pt x="628" y="3552"/>
                  <a:pt x="616" y="3597"/>
                  <a:pt x="605" y="3608"/>
                </a:cubicBezTo>
                <a:cubicBezTo>
                  <a:pt x="594" y="3619"/>
                  <a:pt x="605" y="3631"/>
                  <a:pt x="628" y="3631"/>
                </a:cubicBezTo>
                <a:cubicBezTo>
                  <a:pt x="650" y="3642"/>
                  <a:pt x="639" y="3709"/>
                  <a:pt x="639" y="3754"/>
                </a:cubicBezTo>
                <a:cubicBezTo>
                  <a:pt x="639" y="3810"/>
                  <a:pt x="639" y="3844"/>
                  <a:pt x="673" y="3877"/>
                </a:cubicBezTo>
                <a:cubicBezTo>
                  <a:pt x="706" y="3911"/>
                  <a:pt x="751" y="3978"/>
                  <a:pt x="751" y="3978"/>
                </a:cubicBezTo>
                <a:cubicBezTo>
                  <a:pt x="751" y="3978"/>
                  <a:pt x="886" y="3978"/>
                  <a:pt x="897" y="3989"/>
                </a:cubicBezTo>
                <a:cubicBezTo>
                  <a:pt x="908" y="4000"/>
                  <a:pt x="919" y="3989"/>
                  <a:pt x="953" y="3989"/>
                </a:cubicBezTo>
                <a:cubicBezTo>
                  <a:pt x="975" y="3989"/>
                  <a:pt x="975" y="4000"/>
                  <a:pt x="987" y="4023"/>
                </a:cubicBezTo>
                <a:cubicBezTo>
                  <a:pt x="987" y="4045"/>
                  <a:pt x="998" y="4045"/>
                  <a:pt x="1020" y="4034"/>
                </a:cubicBezTo>
                <a:cubicBezTo>
                  <a:pt x="1043" y="4034"/>
                  <a:pt x="1043" y="4034"/>
                  <a:pt x="1043" y="4079"/>
                </a:cubicBezTo>
                <a:cubicBezTo>
                  <a:pt x="1054" y="4124"/>
                  <a:pt x="1076" y="4191"/>
                  <a:pt x="1110" y="4191"/>
                </a:cubicBezTo>
                <a:cubicBezTo>
                  <a:pt x="1143" y="4202"/>
                  <a:pt x="1143" y="4191"/>
                  <a:pt x="1155" y="4213"/>
                </a:cubicBezTo>
                <a:cubicBezTo>
                  <a:pt x="1177" y="4236"/>
                  <a:pt x="1211" y="4258"/>
                  <a:pt x="1222" y="4303"/>
                </a:cubicBezTo>
                <a:cubicBezTo>
                  <a:pt x="1233" y="4348"/>
                  <a:pt x="1233" y="4370"/>
                  <a:pt x="1233" y="4370"/>
                </a:cubicBezTo>
                <a:cubicBezTo>
                  <a:pt x="1233" y="4370"/>
                  <a:pt x="1233" y="4370"/>
                  <a:pt x="1222" y="4370"/>
                </a:cubicBezTo>
                <a:cubicBezTo>
                  <a:pt x="1222" y="4370"/>
                  <a:pt x="1289" y="4393"/>
                  <a:pt x="1323" y="4404"/>
                </a:cubicBezTo>
                <a:cubicBezTo>
                  <a:pt x="1345" y="4415"/>
                  <a:pt x="1412" y="4437"/>
                  <a:pt x="1412" y="4437"/>
                </a:cubicBezTo>
                <a:cubicBezTo>
                  <a:pt x="1424" y="4437"/>
                  <a:pt x="1502" y="4370"/>
                  <a:pt x="1525" y="4359"/>
                </a:cubicBezTo>
                <a:cubicBezTo>
                  <a:pt x="1547" y="4348"/>
                  <a:pt x="1547" y="4269"/>
                  <a:pt x="1547" y="4213"/>
                </a:cubicBezTo>
                <a:cubicBezTo>
                  <a:pt x="1547" y="4157"/>
                  <a:pt x="1558" y="4124"/>
                  <a:pt x="1580" y="4124"/>
                </a:cubicBezTo>
                <a:cubicBezTo>
                  <a:pt x="1603" y="4113"/>
                  <a:pt x="1603" y="4090"/>
                  <a:pt x="1614" y="4023"/>
                </a:cubicBezTo>
                <a:cubicBezTo>
                  <a:pt x="1614" y="3955"/>
                  <a:pt x="1670" y="3877"/>
                  <a:pt x="1704" y="3866"/>
                </a:cubicBezTo>
                <a:cubicBezTo>
                  <a:pt x="1726" y="3844"/>
                  <a:pt x="1749" y="3788"/>
                  <a:pt x="1738" y="3743"/>
                </a:cubicBezTo>
                <a:cubicBezTo>
                  <a:pt x="1726" y="3698"/>
                  <a:pt x="1738" y="3675"/>
                  <a:pt x="1771" y="3653"/>
                </a:cubicBezTo>
                <a:cubicBezTo>
                  <a:pt x="1805" y="3631"/>
                  <a:pt x="1838" y="3608"/>
                  <a:pt x="1861" y="3575"/>
                </a:cubicBezTo>
                <a:cubicBezTo>
                  <a:pt x="1883" y="3530"/>
                  <a:pt x="1917" y="3552"/>
                  <a:pt x="1928" y="3575"/>
                </a:cubicBezTo>
                <a:cubicBezTo>
                  <a:pt x="1928" y="3597"/>
                  <a:pt x="1950" y="3608"/>
                  <a:pt x="1984" y="3597"/>
                </a:cubicBezTo>
                <a:cubicBezTo>
                  <a:pt x="2029" y="3597"/>
                  <a:pt x="2074" y="3664"/>
                  <a:pt x="2096" y="3687"/>
                </a:cubicBezTo>
                <a:cubicBezTo>
                  <a:pt x="2107" y="3720"/>
                  <a:pt x="2152" y="3698"/>
                  <a:pt x="2163" y="3687"/>
                </a:cubicBezTo>
                <a:cubicBezTo>
                  <a:pt x="2186" y="3675"/>
                  <a:pt x="2186" y="3720"/>
                  <a:pt x="2197" y="3731"/>
                </a:cubicBezTo>
                <a:cubicBezTo>
                  <a:pt x="2197" y="3754"/>
                  <a:pt x="2242" y="3776"/>
                  <a:pt x="2298" y="3788"/>
                </a:cubicBezTo>
                <a:cubicBezTo>
                  <a:pt x="2354" y="3810"/>
                  <a:pt x="2410" y="3877"/>
                  <a:pt x="2432" y="3877"/>
                </a:cubicBezTo>
                <a:cubicBezTo>
                  <a:pt x="2455" y="3877"/>
                  <a:pt x="2443" y="3810"/>
                  <a:pt x="2455" y="3799"/>
                </a:cubicBezTo>
                <a:cubicBezTo>
                  <a:pt x="2466" y="3776"/>
                  <a:pt x="2488" y="3810"/>
                  <a:pt x="2511" y="3832"/>
                </a:cubicBezTo>
                <a:cubicBezTo>
                  <a:pt x="2544" y="3844"/>
                  <a:pt x="2589" y="3788"/>
                  <a:pt x="2634" y="3776"/>
                </a:cubicBezTo>
                <a:cubicBezTo>
                  <a:pt x="2690" y="3776"/>
                  <a:pt x="2724" y="3844"/>
                  <a:pt x="2746" y="3888"/>
                </a:cubicBezTo>
                <a:cubicBezTo>
                  <a:pt x="2780" y="3922"/>
                  <a:pt x="2858" y="3900"/>
                  <a:pt x="2847" y="3855"/>
                </a:cubicBezTo>
                <a:cubicBezTo>
                  <a:pt x="2836" y="3821"/>
                  <a:pt x="2858" y="3776"/>
                  <a:pt x="2858" y="3776"/>
                </a:cubicBezTo>
                <a:cubicBezTo>
                  <a:pt x="3049" y="3619"/>
                  <a:pt x="3049" y="3619"/>
                  <a:pt x="3049" y="3619"/>
                </a:cubicBezTo>
                <a:cubicBezTo>
                  <a:pt x="3351" y="3642"/>
                  <a:pt x="3351" y="3642"/>
                  <a:pt x="3351" y="3642"/>
                </a:cubicBezTo>
                <a:cubicBezTo>
                  <a:pt x="3228" y="2768"/>
                  <a:pt x="3228" y="2768"/>
                  <a:pt x="3228" y="2768"/>
                </a:cubicBezTo>
                <a:lnTo>
                  <a:pt x="3284" y="2667"/>
                </a:lnTo>
              </a:path>
            </a:pathLst>
          </a:custGeom>
          <a:solidFill>
            <a:schemeClr val="accent1"/>
          </a:solidFill>
          <a:ln w="3175" cap="flat" cmpd="sng">
            <a:solidFill>
              <a:schemeClr val="bg2"/>
            </a:solidFill>
            <a:bevel/>
            <a:headEnd/>
            <a:tailEnd/>
          </a:ln>
        </p:spPr>
        <p:txBody>
          <a:bodyPr wrap="none" anchor="ctr"/>
          <a:lstStyle/>
          <a:p>
            <a:endParaRPr lang="en-US" sz="2701"/>
          </a:p>
        </p:txBody>
      </p:sp>
      <p:sp>
        <p:nvSpPr>
          <p:cNvPr id="75" name="Freeform 4"/>
          <p:cNvSpPr>
            <a:spLocks noChangeArrowheads="1"/>
          </p:cNvSpPr>
          <p:nvPr/>
        </p:nvSpPr>
        <p:spPr bwMode="auto">
          <a:xfrm>
            <a:off x="8236508" y="5536062"/>
            <a:ext cx="1396967" cy="2073418"/>
          </a:xfrm>
          <a:custGeom>
            <a:avLst/>
            <a:gdLst>
              <a:gd name="T0" fmla="*/ 2498 w 2521"/>
              <a:gd name="T1" fmla="*/ 1423 h 3744"/>
              <a:gd name="T2" fmla="*/ 2386 w 2521"/>
              <a:gd name="T3" fmla="*/ 1222 h 3744"/>
              <a:gd name="T4" fmla="*/ 2072 w 2521"/>
              <a:gd name="T5" fmla="*/ 751 h 3744"/>
              <a:gd name="T6" fmla="*/ 1960 w 2521"/>
              <a:gd name="T7" fmla="*/ 482 h 3744"/>
              <a:gd name="T8" fmla="*/ 1747 w 2521"/>
              <a:gd name="T9" fmla="*/ 314 h 3744"/>
              <a:gd name="T10" fmla="*/ 1580 w 2521"/>
              <a:gd name="T11" fmla="*/ 325 h 3744"/>
              <a:gd name="T12" fmla="*/ 1580 w 2521"/>
              <a:gd name="T13" fmla="*/ 202 h 3744"/>
              <a:gd name="T14" fmla="*/ 1659 w 2521"/>
              <a:gd name="T15" fmla="*/ 224 h 3744"/>
              <a:gd name="T16" fmla="*/ 1546 w 2521"/>
              <a:gd name="T17" fmla="*/ 90 h 3744"/>
              <a:gd name="T18" fmla="*/ 1277 w 2521"/>
              <a:gd name="T19" fmla="*/ 45 h 3744"/>
              <a:gd name="T20" fmla="*/ 941 w 2521"/>
              <a:gd name="T21" fmla="*/ 45 h 3744"/>
              <a:gd name="T22" fmla="*/ 751 w 2521"/>
              <a:gd name="T23" fmla="*/ 146 h 3744"/>
              <a:gd name="T24" fmla="*/ 650 w 2521"/>
              <a:gd name="T25" fmla="*/ 303 h 3744"/>
              <a:gd name="T26" fmla="*/ 572 w 2521"/>
              <a:gd name="T27" fmla="*/ 516 h 3744"/>
              <a:gd name="T28" fmla="*/ 359 w 2521"/>
              <a:gd name="T29" fmla="*/ 617 h 3744"/>
              <a:gd name="T30" fmla="*/ 0 w 2521"/>
              <a:gd name="T31" fmla="*/ 1334 h 3744"/>
              <a:gd name="T32" fmla="*/ 325 w 2521"/>
              <a:gd name="T33" fmla="*/ 2309 h 3744"/>
              <a:gd name="T34" fmla="*/ 359 w 2521"/>
              <a:gd name="T35" fmla="*/ 2578 h 3744"/>
              <a:gd name="T36" fmla="*/ 336 w 2521"/>
              <a:gd name="T37" fmla="*/ 2757 h 3744"/>
              <a:gd name="T38" fmla="*/ 325 w 2521"/>
              <a:gd name="T39" fmla="*/ 2992 h 3744"/>
              <a:gd name="T40" fmla="*/ 303 w 2521"/>
              <a:gd name="T41" fmla="*/ 3127 h 3744"/>
              <a:gd name="T42" fmla="*/ 269 w 2521"/>
              <a:gd name="T43" fmla="*/ 3284 h 3744"/>
              <a:gd name="T44" fmla="*/ 392 w 2521"/>
              <a:gd name="T45" fmla="*/ 3474 h 3744"/>
              <a:gd name="T46" fmla="*/ 650 w 2521"/>
              <a:gd name="T47" fmla="*/ 3609 h 3744"/>
              <a:gd name="T48" fmla="*/ 807 w 2521"/>
              <a:gd name="T49" fmla="*/ 3373 h 3744"/>
              <a:gd name="T50" fmla="*/ 941 w 2521"/>
              <a:gd name="T51" fmla="*/ 3351 h 3744"/>
              <a:gd name="T52" fmla="*/ 1311 w 2521"/>
              <a:gd name="T53" fmla="*/ 3418 h 3744"/>
              <a:gd name="T54" fmla="*/ 1457 w 2521"/>
              <a:gd name="T55" fmla="*/ 3497 h 3744"/>
              <a:gd name="T56" fmla="*/ 1535 w 2521"/>
              <a:gd name="T57" fmla="*/ 3575 h 3744"/>
              <a:gd name="T58" fmla="*/ 1636 w 2521"/>
              <a:gd name="T59" fmla="*/ 3597 h 3744"/>
              <a:gd name="T60" fmla="*/ 1758 w 2521"/>
              <a:gd name="T61" fmla="*/ 3654 h 3744"/>
              <a:gd name="T62" fmla="*/ 1882 w 2521"/>
              <a:gd name="T63" fmla="*/ 3732 h 3744"/>
              <a:gd name="T64" fmla="*/ 1982 w 2521"/>
              <a:gd name="T65" fmla="*/ 3743 h 3744"/>
              <a:gd name="T66" fmla="*/ 1982 w 2521"/>
              <a:gd name="T67" fmla="*/ 3564 h 3744"/>
              <a:gd name="T68" fmla="*/ 1971 w 2521"/>
              <a:gd name="T69" fmla="*/ 3441 h 3744"/>
              <a:gd name="T70" fmla="*/ 2038 w 2521"/>
              <a:gd name="T71" fmla="*/ 3261 h 3744"/>
              <a:gd name="T72" fmla="*/ 2151 w 2521"/>
              <a:gd name="T73" fmla="*/ 3272 h 3744"/>
              <a:gd name="T74" fmla="*/ 2319 w 2521"/>
              <a:gd name="T75" fmla="*/ 3272 h 3744"/>
              <a:gd name="T76" fmla="*/ 2296 w 2521"/>
              <a:gd name="T77" fmla="*/ 3194 h 3744"/>
              <a:gd name="T78" fmla="*/ 2173 w 2521"/>
              <a:gd name="T79" fmla="*/ 3161 h 3744"/>
              <a:gd name="T80" fmla="*/ 2072 w 2521"/>
              <a:gd name="T81" fmla="*/ 3015 h 3744"/>
              <a:gd name="T82" fmla="*/ 1994 w 2521"/>
              <a:gd name="T83" fmla="*/ 2959 h 3744"/>
              <a:gd name="T84" fmla="*/ 1915 w 2521"/>
              <a:gd name="T85" fmla="*/ 2858 h 3744"/>
              <a:gd name="T86" fmla="*/ 1915 w 2521"/>
              <a:gd name="T87" fmla="*/ 2746 h 3744"/>
              <a:gd name="T88" fmla="*/ 1893 w 2521"/>
              <a:gd name="T89" fmla="*/ 2679 h 3744"/>
              <a:gd name="T90" fmla="*/ 1859 w 2521"/>
              <a:gd name="T91" fmla="*/ 2331 h 3744"/>
              <a:gd name="T92" fmla="*/ 2016 w 2521"/>
              <a:gd name="T93" fmla="*/ 2241 h 3744"/>
              <a:gd name="T94" fmla="*/ 2072 w 2521"/>
              <a:gd name="T95" fmla="*/ 2197 h 3744"/>
              <a:gd name="T96" fmla="*/ 2128 w 2521"/>
              <a:gd name="T97" fmla="*/ 1984 h 3744"/>
              <a:gd name="T98" fmla="*/ 1994 w 2521"/>
              <a:gd name="T99" fmla="*/ 1972 h 3744"/>
              <a:gd name="T100" fmla="*/ 1960 w 2521"/>
              <a:gd name="T101" fmla="*/ 1928 h 3744"/>
              <a:gd name="T102" fmla="*/ 2038 w 2521"/>
              <a:gd name="T103" fmla="*/ 1827 h 3744"/>
              <a:gd name="T104" fmla="*/ 2196 w 2521"/>
              <a:gd name="T105" fmla="*/ 1703 h 3744"/>
              <a:gd name="T106" fmla="*/ 2341 w 2521"/>
              <a:gd name="T107" fmla="*/ 1423 h 3744"/>
              <a:gd name="T108" fmla="*/ 2442 w 2521"/>
              <a:gd name="T109" fmla="*/ 1524 h 3744"/>
              <a:gd name="T110" fmla="*/ 2520 w 2521"/>
              <a:gd name="T111" fmla="*/ 1479 h 3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1" h="3744">
                <a:moveTo>
                  <a:pt x="2498" y="1423"/>
                </a:moveTo>
                <a:lnTo>
                  <a:pt x="2498" y="1423"/>
                </a:lnTo>
                <a:cubicBezTo>
                  <a:pt x="2487" y="1390"/>
                  <a:pt x="2509" y="1379"/>
                  <a:pt x="2487" y="1356"/>
                </a:cubicBezTo>
                <a:cubicBezTo>
                  <a:pt x="2476" y="1334"/>
                  <a:pt x="2453" y="1311"/>
                  <a:pt x="2386" y="1222"/>
                </a:cubicBezTo>
                <a:cubicBezTo>
                  <a:pt x="2319" y="1143"/>
                  <a:pt x="2240" y="1020"/>
                  <a:pt x="2218" y="964"/>
                </a:cubicBezTo>
                <a:cubicBezTo>
                  <a:pt x="2207" y="908"/>
                  <a:pt x="2128" y="807"/>
                  <a:pt x="2072" y="751"/>
                </a:cubicBezTo>
                <a:cubicBezTo>
                  <a:pt x="2027" y="695"/>
                  <a:pt x="2005" y="617"/>
                  <a:pt x="1994" y="583"/>
                </a:cubicBezTo>
                <a:cubicBezTo>
                  <a:pt x="1994" y="538"/>
                  <a:pt x="1994" y="504"/>
                  <a:pt x="1960" y="482"/>
                </a:cubicBezTo>
                <a:cubicBezTo>
                  <a:pt x="1927" y="459"/>
                  <a:pt x="1882" y="404"/>
                  <a:pt x="1848" y="359"/>
                </a:cubicBezTo>
                <a:cubicBezTo>
                  <a:pt x="1814" y="303"/>
                  <a:pt x="1769" y="303"/>
                  <a:pt x="1747" y="314"/>
                </a:cubicBezTo>
                <a:cubicBezTo>
                  <a:pt x="1726" y="325"/>
                  <a:pt x="1703" y="336"/>
                  <a:pt x="1681" y="325"/>
                </a:cubicBezTo>
                <a:cubicBezTo>
                  <a:pt x="1659" y="303"/>
                  <a:pt x="1614" y="314"/>
                  <a:pt x="1580" y="325"/>
                </a:cubicBezTo>
                <a:cubicBezTo>
                  <a:pt x="1546" y="325"/>
                  <a:pt x="1558" y="258"/>
                  <a:pt x="1580" y="247"/>
                </a:cubicBezTo>
                <a:cubicBezTo>
                  <a:pt x="1603" y="235"/>
                  <a:pt x="1614" y="224"/>
                  <a:pt x="1580" y="202"/>
                </a:cubicBezTo>
                <a:cubicBezTo>
                  <a:pt x="1546" y="191"/>
                  <a:pt x="1569" y="146"/>
                  <a:pt x="1591" y="146"/>
                </a:cubicBezTo>
                <a:cubicBezTo>
                  <a:pt x="1614" y="157"/>
                  <a:pt x="1625" y="213"/>
                  <a:pt x="1659" y="224"/>
                </a:cubicBezTo>
                <a:cubicBezTo>
                  <a:pt x="1692" y="247"/>
                  <a:pt x="1681" y="224"/>
                  <a:pt x="1659" y="191"/>
                </a:cubicBezTo>
                <a:cubicBezTo>
                  <a:pt x="1636" y="157"/>
                  <a:pt x="1603" y="112"/>
                  <a:pt x="1546" y="90"/>
                </a:cubicBezTo>
                <a:cubicBezTo>
                  <a:pt x="1502" y="68"/>
                  <a:pt x="1401" y="68"/>
                  <a:pt x="1367" y="79"/>
                </a:cubicBezTo>
                <a:cubicBezTo>
                  <a:pt x="1322" y="79"/>
                  <a:pt x="1300" y="45"/>
                  <a:pt x="1277" y="45"/>
                </a:cubicBezTo>
                <a:cubicBezTo>
                  <a:pt x="1255" y="34"/>
                  <a:pt x="1031" y="56"/>
                  <a:pt x="1008" y="23"/>
                </a:cubicBezTo>
                <a:cubicBezTo>
                  <a:pt x="997" y="0"/>
                  <a:pt x="941" y="23"/>
                  <a:pt x="941" y="45"/>
                </a:cubicBezTo>
                <a:cubicBezTo>
                  <a:pt x="930" y="68"/>
                  <a:pt x="852" y="112"/>
                  <a:pt x="818" y="112"/>
                </a:cubicBezTo>
                <a:cubicBezTo>
                  <a:pt x="784" y="112"/>
                  <a:pt x="751" y="123"/>
                  <a:pt x="751" y="146"/>
                </a:cubicBezTo>
                <a:cubicBezTo>
                  <a:pt x="751" y="179"/>
                  <a:pt x="739" y="213"/>
                  <a:pt x="717" y="213"/>
                </a:cubicBezTo>
                <a:cubicBezTo>
                  <a:pt x="695" y="224"/>
                  <a:pt x="661" y="247"/>
                  <a:pt x="650" y="303"/>
                </a:cubicBezTo>
                <a:cubicBezTo>
                  <a:pt x="628" y="359"/>
                  <a:pt x="661" y="504"/>
                  <a:pt x="661" y="504"/>
                </a:cubicBezTo>
                <a:cubicBezTo>
                  <a:pt x="661" y="504"/>
                  <a:pt x="628" y="493"/>
                  <a:pt x="572" y="516"/>
                </a:cubicBezTo>
                <a:cubicBezTo>
                  <a:pt x="504" y="538"/>
                  <a:pt x="527" y="583"/>
                  <a:pt x="493" y="617"/>
                </a:cubicBezTo>
                <a:cubicBezTo>
                  <a:pt x="470" y="639"/>
                  <a:pt x="359" y="617"/>
                  <a:pt x="359" y="617"/>
                </a:cubicBezTo>
                <a:cubicBezTo>
                  <a:pt x="56" y="1233"/>
                  <a:pt x="56" y="1233"/>
                  <a:pt x="56" y="1233"/>
                </a:cubicBezTo>
                <a:cubicBezTo>
                  <a:pt x="0" y="1334"/>
                  <a:pt x="0" y="1334"/>
                  <a:pt x="0" y="1334"/>
                </a:cubicBezTo>
                <a:cubicBezTo>
                  <a:pt x="123" y="2208"/>
                  <a:pt x="123" y="2208"/>
                  <a:pt x="123" y="2208"/>
                </a:cubicBezTo>
                <a:cubicBezTo>
                  <a:pt x="325" y="2309"/>
                  <a:pt x="325" y="2309"/>
                  <a:pt x="325" y="2309"/>
                </a:cubicBezTo>
                <a:cubicBezTo>
                  <a:pt x="415" y="2521"/>
                  <a:pt x="415" y="2521"/>
                  <a:pt x="415" y="2521"/>
                </a:cubicBezTo>
                <a:cubicBezTo>
                  <a:pt x="359" y="2578"/>
                  <a:pt x="359" y="2578"/>
                  <a:pt x="359" y="2578"/>
                </a:cubicBezTo>
                <a:cubicBezTo>
                  <a:pt x="359" y="2578"/>
                  <a:pt x="370" y="2645"/>
                  <a:pt x="347" y="2667"/>
                </a:cubicBezTo>
                <a:cubicBezTo>
                  <a:pt x="325" y="2690"/>
                  <a:pt x="314" y="2723"/>
                  <a:pt x="336" y="2757"/>
                </a:cubicBezTo>
                <a:cubicBezTo>
                  <a:pt x="347" y="2779"/>
                  <a:pt x="370" y="2813"/>
                  <a:pt x="370" y="2892"/>
                </a:cubicBezTo>
                <a:cubicBezTo>
                  <a:pt x="359" y="2959"/>
                  <a:pt x="359" y="2970"/>
                  <a:pt x="325" y="2992"/>
                </a:cubicBezTo>
                <a:cubicBezTo>
                  <a:pt x="303" y="3003"/>
                  <a:pt x="280" y="3003"/>
                  <a:pt x="291" y="3048"/>
                </a:cubicBezTo>
                <a:cubicBezTo>
                  <a:pt x="303" y="3093"/>
                  <a:pt x="291" y="3127"/>
                  <a:pt x="303" y="3127"/>
                </a:cubicBezTo>
                <a:cubicBezTo>
                  <a:pt x="314" y="3138"/>
                  <a:pt x="291" y="3149"/>
                  <a:pt x="280" y="3161"/>
                </a:cubicBezTo>
                <a:cubicBezTo>
                  <a:pt x="258" y="3183"/>
                  <a:pt x="258" y="3272"/>
                  <a:pt x="269" y="3284"/>
                </a:cubicBezTo>
                <a:cubicBezTo>
                  <a:pt x="280" y="3295"/>
                  <a:pt x="314" y="3272"/>
                  <a:pt x="325" y="3306"/>
                </a:cubicBezTo>
                <a:cubicBezTo>
                  <a:pt x="325" y="3328"/>
                  <a:pt x="336" y="3418"/>
                  <a:pt x="392" y="3474"/>
                </a:cubicBezTo>
                <a:cubicBezTo>
                  <a:pt x="448" y="3519"/>
                  <a:pt x="482" y="3530"/>
                  <a:pt x="538" y="3530"/>
                </a:cubicBezTo>
                <a:cubicBezTo>
                  <a:pt x="583" y="3530"/>
                  <a:pt x="594" y="3631"/>
                  <a:pt x="650" y="3609"/>
                </a:cubicBezTo>
                <a:cubicBezTo>
                  <a:pt x="695" y="3597"/>
                  <a:pt x="706" y="3541"/>
                  <a:pt x="717" y="3485"/>
                </a:cubicBezTo>
                <a:cubicBezTo>
                  <a:pt x="739" y="3418"/>
                  <a:pt x="784" y="3373"/>
                  <a:pt x="807" y="3373"/>
                </a:cubicBezTo>
                <a:cubicBezTo>
                  <a:pt x="829" y="3373"/>
                  <a:pt x="919" y="3418"/>
                  <a:pt x="930" y="3418"/>
                </a:cubicBezTo>
                <a:lnTo>
                  <a:pt x="941" y="3351"/>
                </a:lnTo>
                <a:cubicBezTo>
                  <a:pt x="941" y="3351"/>
                  <a:pt x="1031" y="3340"/>
                  <a:pt x="1121" y="3351"/>
                </a:cubicBezTo>
                <a:cubicBezTo>
                  <a:pt x="1221" y="3373"/>
                  <a:pt x="1289" y="3396"/>
                  <a:pt x="1311" y="3418"/>
                </a:cubicBezTo>
                <a:cubicBezTo>
                  <a:pt x="1322" y="3441"/>
                  <a:pt x="1390" y="3519"/>
                  <a:pt x="1390" y="3519"/>
                </a:cubicBezTo>
                <a:cubicBezTo>
                  <a:pt x="1390" y="3519"/>
                  <a:pt x="1434" y="3497"/>
                  <a:pt x="1457" y="3497"/>
                </a:cubicBezTo>
                <a:cubicBezTo>
                  <a:pt x="1479" y="3508"/>
                  <a:pt x="1490" y="3541"/>
                  <a:pt x="1479" y="3564"/>
                </a:cubicBezTo>
                <a:cubicBezTo>
                  <a:pt x="1479" y="3597"/>
                  <a:pt x="1479" y="3597"/>
                  <a:pt x="1535" y="3575"/>
                </a:cubicBezTo>
                <a:cubicBezTo>
                  <a:pt x="1591" y="3564"/>
                  <a:pt x="1614" y="3564"/>
                  <a:pt x="1614" y="3564"/>
                </a:cubicBezTo>
                <a:cubicBezTo>
                  <a:pt x="1614" y="3564"/>
                  <a:pt x="1603" y="3609"/>
                  <a:pt x="1636" y="3597"/>
                </a:cubicBezTo>
                <a:cubicBezTo>
                  <a:pt x="1670" y="3586"/>
                  <a:pt x="1726" y="3552"/>
                  <a:pt x="1736" y="3575"/>
                </a:cubicBezTo>
                <a:cubicBezTo>
                  <a:pt x="1758" y="3597"/>
                  <a:pt x="1736" y="3642"/>
                  <a:pt x="1758" y="3654"/>
                </a:cubicBezTo>
                <a:cubicBezTo>
                  <a:pt x="1781" y="3665"/>
                  <a:pt x="1803" y="3676"/>
                  <a:pt x="1814" y="3698"/>
                </a:cubicBezTo>
                <a:cubicBezTo>
                  <a:pt x="1826" y="3721"/>
                  <a:pt x="1837" y="3743"/>
                  <a:pt x="1882" y="3732"/>
                </a:cubicBezTo>
                <a:cubicBezTo>
                  <a:pt x="1927" y="3721"/>
                  <a:pt x="1949" y="3721"/>
                  <a:pt x="1960" y="3732"/>
                </a:cubicBezTo>
                <a:cubicBezTo>
                  <a:pt x="1971" y="3743"/>
                  <a:pt x="1971" y="3743"/>
                  <a:pt x="1982" y="3743"/>
                </a:cubicBezTo>
                <a:cubicBezTo>
                  <a:pt x="1982" y="3721"/>
                  <a:pt x="1982" y="3698"/>
                  <a:pt x="1994" y="3676"/>
                </a:cubicBezTo>
                <a:cubicBezTo>
                  <a:pt x="2005" y="3631"/>
                  <a:pt x="2005" y="3586"/>
                  <a:pt x="1982" y="3564"/>
                </a:cubicBezTo>
                <a:cubicBezTo>
                  <a:pt x="1949" y="3552"/>
                  <a:pt x="1949" y="3519"/>
                  <a:pt x="1971" y="3497"/>
                </a:cubicBezTo>
                <a:cubicBezTo>
                  <a:pt x="1994" y="3463"/>
                  <a:pt x="2005" y="3429"/>
                  <a:pt x="1971" y="3441"/>
                </a:cubicBezTo>
                <a:cubicBezTo>
                  <a:pt x="1938" y="3452"/>
                  <a:pt x="1960" y="3385"/>
                  <a:pt x="1960" y="3362"/>
                </a:cubicBezTo>
                <a:cubicBezTo>
                  <a:pt x="1960" y="3351"/>
                  <a:pt x="2005" y="3295"/>
                  <a:pt x="2038" y="3261"/>
                </a:cubicBezTo>
                <a:cubicBezTo>
                  <a:pt x="2072" y="3228"/>
                  <a:pt x="2083" y="3228"/>
                  <a:pt x="2095" y="3239"/>
                </a:cubicBezTo>
                <a:cubicBezTo>
                  <a:pt x="2117" y="3261"/>
                  <a:pt x="2117" y="3284"/>
                  <a:pt x="2151" y="3272"/>
                </a:cubicBezTo>
                <a:cubicBezTo>
                  <a:pt x="2184" y="3261"/>
                  <a:pt x="2196" y="3284"/>
                  <a:pt x="2218" y="3295"/>
                </a:cubicBezTo>
                <a:cubicBezTo>
                  <a:pt x="2240" y="3317"/>
                  <a:pt x="2274" y="3295"/>
                  <a:pt x="2319" y="3272"/>
                </a:cubicBezTo>
                <a:cubicBezTo>
                  <a:pt x="2364" y="3261"/>
                  <a:pt x="2352" y="3261"/>
                  <a:pt x="2341" y="3228"/>
                </a:cubicBezTo>
                <a:cubicBezTo>
                  <a:pt x="2341" y="3205"/>
                  <a:pt x="2330" y="3194"/>
                  <a:pt x="2296" y="3194"/>
                </a:cubicBezTo>
                <a:cubicBezTo>
                  <a:pt x="2263" y="3205"/>
                  <a:pt x="2251" y="3205"/>
                  <a:pt x="2229" y="3183"/>
                </a:cubicBezTo>
                <a:cubicBezTo>
                  <a:pt x="2218" y="3149"/>
                  <a:pt x="2196" y="3172"/>
                  <a:pt x="2173" y="3161"/>
                </a:cubicBezTo>
                <a:cubicBezTo>
                  <a:pt x="2151" y="3149"/>
                  <a:pt x="2128" y="3093"/>
                  <a:pt x="2128" y="3059"/>
                </a:cubicBezTo>
                <a:cubicBezTo>
                  <a:pt x="2117" y="3015"/>
                  <a:pt x="2106" y="3003"/>
                  <a:pt x="2072" y="3015"/>
                </a:cubicBezTo>
                <a:cubicBezTo>
                  <a:pt x="2027" y="3015"/>
                  <a:pt x="2027" y="3003"/>
                  <a:pt x="2038" y="2981"/>
                </a:cubicBezTo>
                <a:cubicBezTo>
                  <a:pt x="2038" y="2948"/>
                  <a:pt x="2027" y="2948"/>
                  <a:pt x="1994" y="2959"/>
                </a:cubicBezTo>
                <a:cubicBezTo>
                  <a:pt x="1960" y="2970"/>
                  <a:pt x="1960" y="2925"/>
                  <a:pt x="1960" y="2903"/>
                </a:cubicBezTo>
                <a:cubicBezTo>
                  <a:pt x="1960" y="2880"/>
                  <a:pt x="1915" y="2869"/>
                  <a:pt x="1915" y="2858"/>
                </a:cubicBezTo>
                <a:cubicBezTo>
                  <a:pt x="1927" y="2847"/>
                  <a:pt x="1904" y="2802"/>
                  <a:pt x="1927" y="2779"/>
                </a:cubicBezTo>
                <a:cubicBezTo>
                  <a:pt x="1949" y="2757"/>
                  <a:pt x="1949" y="2746"/>
                  <a:pt x="1915" y="2746"/>
                </a:cubicBezTo>
                <a:cubicBezTo>
                  <a:pt x="1882" y="2757"/>
                  <a:pt x="1882" y="2723"/>
                  <a:pt x="1893" y="2712"/>
                </a:cubicBezTo>
                <a:cubicBezTo>
                  <a:pt x="1915" y="2690"/>
                  <a:pt x="1893" y="2679"/>
                  <a:pt x="1893" y="2679"/>
                </a:cubicBezTo>
                <a:cubicBezTo>
                  <a:pt x="1715" y="2466"/>
                  <a:pt x="1715" y="2466"/>
                  <a:pt x="1715" y="2466"/>
                </a:cubicBezTo>
                <a:cubicBezTo>
                  <a:pt x="1859" y="2331"/>
                  <a:pt x="1859" y="2331"/>
                  <a:pt x="1859" y="2331"/>
                </a:cubicBezTo>
                <a:cubicBezTo>
                  <a:pt x="2005" y="2185"/>
                  <a:pt x="2005" y="2185"/>
                  <a:pt x="2005" y="2185"/>
                </a:cubicBezTo>
                <a:cubicBezTo>
                  <a:pt x="2005" y="2185"/>
                  <a:pt x="2005" y="2208"/>
                  <a:pt x="2016" y="2241"/>
                </a:cubicBezTo>
                <a:cubicBezTo>
                  <a:pt x="2016" y="2275"/>
                  <a:pt x="2027" y="2275"/>
                  <a:pt x="2050" y="2275"/>
                </a:cubicBezTo>
                <a:cubicBezTo>
                  <a:pt x="2072" y="2275"/>
                  <a:pt x="2072" y="2230"/>
                  <a:pt x="2072" y="2197"/>
                </a:cubicBezTo>
                <a:cubicBezTo>
                  <a:pt x="2072" y="2152"/>
                  <a:pt x="2128" y="2163"/>
                  <a:pt x="2128" y="2163"/>
                </a:cubicBezTo>
                <a:cubicBezTo>
                  <a:pt x="2128" y="2152"/>
                  <a:pt x="2128" y="1995"/>
                  <a:pt x="2128" y="1984"/>
                </a:cubicBezTo>
                <a:cubicBezTo>
                  <a:pt x="2117" y="1984"/>
                  <a:pt x="2072" y="1961"/>
                  <a:pt x="2038" y="1939"/>
                </a:cubicBezTo>
                <a:cubicBezTo>
                  <a:pt x="2005" y="1928"/>
                  <a:pt x="2005" y="1950"/>
                  <a:pt x="1994" y="1972"/>
                </a:cubicBezTo>
                <a:cubicBezTo>
                  <a:pt x="1982" y="1995"/>
                  <a:pt x="1971" y="2006"/>
                  <a:pt x="1949" y="1995"/>
                </a:cubicBezTo>
                <a:cubicBezTo>
                  <a:pt x="1938" y="1972"/>
                  <a:pt x="1938" y="1950"/>
                  <a:pt x="1960" y="1928"/>
                </a:cubicBezTo>
                <a:cubicBezTo>
                  <a:pt x="1971" y="1917"/>
                  <a:pt x="1960" y="1838"/>
                  <a:pt x="1960" y="1838"/>
                </a:cubicBezTo>
                <a:cubicBezTo>
                  <a:pt x="1960" y="1838"/>
                  <a:pt x="2016" y="1838"/>
                  <a:pt x="2038" y="1827"/>
                </a:cubicBezTo>
                <a:cubicBezTo>
                  <a:pt x="2072" y="1804"/>
                  <a:pt x="2072" y="1759"/>
                  <a:pt x="2095" y="1737"/>
                </a:cubicBezTo>
                <a:cubicBezTo>
                  <a:pt x="2117" y="1715"/>
                  <a:pt x="2196" y="1703"/>
                  <a:pt x="2196" y="1703"/>
                </a:cubicBezTo>
                <a:cubicBezTo>
                  <a:pt x="2196" y="1524"/>
                  <a:pt x="2196" y="1524"/>
                  <a:pt x="2196" y="1524"/>
                </a:cubicBezTo>
                <a:cubicBezTo>
                  <a:pt x="2341" y="1423"/>
                  <a:pt x="2341" y="1423"/>
                  <a:pt x="2341" y="1423"/>
                </a:cubicBezTo>
                <a:cubicBezTo>
                  <a:pt x="2341" y="1423"/>
                  <a:pt x="2352" y="1457"/>
                  <a:pt x="2375" y="1468"/>
                </a:cubicBezTo>
                <a:cubicBezTo>
                  <a:pt x="2397" y="1490"/>
                  <a:pt x="2431" y="1502"/>
                  <a:pt x="2442" y="1524"/>
                </a:cubicBezTo>
                <a:cubicBezTo>
                  <a:pt x="2464" y="1547"/>
                  <a:pt x="2476" y="1535"/>
                  <a:pt x="2487" y="1524"/>
                </a:cubicBezTo>
                <a:cubicBezTo>
                  <a:pt x="2498" y="1513"/>
                  <a:pt x="2520" y="1479"/>
                  <a:pt x="2520" y="1479"/>
                </a:cubicBezTo>
                <a:cubicBezTo>
                  <a:pt x="2520" y="1479"/>
                  <a:pt x="2520" y="1457"/>
                  <a:pt x="2498" y="142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76" name="Freeform 5"/>
          <p:cNvSpPr>
            <a:spLocks noChangeArrowheads="1"/>
          </p:cNvSpPr>
          <p:nvPr/>
        </p:nvSpPr>
        <p:spPr bwMode="auto">
          <a:xfrm>
            <a:off x="4513644" y="4299871"/>
            <a:ext cx="2153211" cy="2545029"/>
          </a:xfrm>
          <a:custGeom>
            <a:avLst/>
            <a:gdLst>
              <a:gd name="T0" fmla="*/ 3832 w 3890"/>
              <a:gd name="T1" fmla="*/ 2936 h 4596"/>
              <a:gd name="T2" fmla="*/ 3743 w 3890"/>
              <a:gd name="T3" fmla="*/ 2802 h 4596"/>
              <a:gd name="T4" fmla="*/ 3743 w 3890"/>
              <a:gd name="T5" fmla="*/ 2555 h 4596"/>
              <a:gd name="T6" fmla="*/ 3776 w 3890"/>
              <a:gd name="T7" fmla="*/ 2454 h 4596"/>
              <a:gd name="T8" fmla="*/ 3855 w 3890"/>
              <a:gd name="T9" fmla="*/ 2196 h 4596"/>
              <a:gd name="T10" fmla="*/ 3844 w 3890"/>
              <a:gd name="T11" fmla="*/ 1692 h 4596"/>
              <a:gd name="T12" fmla="*/ 3732 w 3890"/>
              <a:gd name="T13" fmla="*/ 1569 h 4596"/>
              <a:gd name="T14" fmla="*/ 2387 w 3890"/>
              <a:gd name="T15" fmla="*/ 1031 h 4596"/>
              <a:gd name="T16" fmla="*/ 201 w 3890"/>
              <a:gd name="T17" fmla="*/ 0 h 4596"/>
              <a:gd name="T18" fmla="*/ 201 w 3890"/>
              <a:gd name="T19" fmla="*/ 11 h 4596"/>
              <a:gd name="T20" fmla="*/ 190 w 3890"/>
              <a:gd name="T21" fmla="*/ 11 h 4596"/>
              <a:gd name="T22" fmla="*/ 0 w 3890"/>
              <a:gd name="T23" fmla="*/ 168 h 4596"/>
              <a:gd name="T24" fmla="*/ 34 w 3890"/>
              <a:gd name="T25" fmla="*/ 392 h 4596"/>
              <a:gd name="T26" fmla="*/ 34 w 3890"/>
              <a:gd name="T27" fmla="*/ 392 h 4596"/>
              <a:gd name="T28" fmla="*/ 34 w 3890"/>
              <a:gd name="T29" fmla="*/ 403 h 4596"/>
              <a:gd name="T30" fmla="*/ 123 w 3890"/>
              <a:gd name="T31" fmla="*/ 516 h 4596"/>
              <a:gd name="T32" fmla="*/ 258 w 3890"/>
              <a:gd name="T33" fmla="*/ 549 h 4596"/>
              <a:gd name="T34" fmla="*/ 325 w 3890"/>
              <a:gd name="T35" fmla="*/ 650 h 4596"/>
              <a:gd name="T36" fmla="*/ 493 w 3890"/>
              <a:gd name="T37" fmla="*/ 751 h 4596"/>
              <a:gd name="T38" fmla="*/ 616 w 3890"/>
              <a:gd name="T39" fmla="*/ 717 h 4596"/>
              <a:gd name="T40" fmla="*/ 807 w 3890"/>
              <a:gd name="T41" fmla="*/ 796 h 4596"/>
              <a:gd name="T42" fmla="*/ 952 w 3890"/>
              <a:gd name="T43" fmla="*/ 964 h 4596"/>
              <a:gd name="T44" fmla="*/ 1165 w 3890"/>
              <a:gd name="T45" fmla="*/ 1042 h 4596"/>
              <a:gd name="T46" fmla="*/ 1132 w 3890"/>
              <a:gd name="T47" fmla="*/ 1278 h 4596"/>
              <a:gd name="T48" fmla="*/ 1221 w 3890"/>
              <a:gd name="T49" fmla="*/ 1636 h 4596"/>
              <a:gd name="T50" fmla="*/ 1445 w 3890"/>
              <a:gd name="T51" fmla="*/ 2196 h 4596"/>
              <a:gd name="T52" fmla="*/ 1479 w 3890"/>
              <a:gd name="T53" fmla="*/ 2409 h 4596"/>
              <a:gd name="T54" fmla="*/ 1591 w 3890"/>
              <a:gd name="T55" fmla="*/ 2611 h 4596"/>
              <a:gd name="T56" fmla="*/ 1759 w 3890"/>
              <a:gd name="T57" fmla="*/ 2791 h 4596"/>
              <a:gd name="T58" fmla="*/ 1782 w 3890"/>
              <a:gd name="T59" fmla="*/ 2914 h 4596"/>
              <a:gd name="T60" fmla="*/ 1916 w 3890"/>
              <a:gd name="T61" fmla="*/ 3082 h 4596"/>
              <a:gd name="T62" fmla="*/ 2163 w 3890"/>
              <a:gd name="T63" fmla="*/ 3340 h 4596"/>
              <a:gd name="T64" fmla="*/ 2342 w 3890"/>
              <a:gd name="T65" fmla="*/ 3373 h 4596"/>
              <a:gd name="T66" fmla="*/ 2555 w 3890"/>
              <a:gd name="T67" fmla="*/ 3496 h 4596"/>
              <a:gd name="T68" fmla="*/ 2521 w 3890"/>
              <a:gd name="T69" fmla="*/ 3609 h 4596"/>
              <a:gd name="T70" fmla="*/ 2555 w 3890"/>
              <a:gd name="T71" fmla="*/ 3720 h 4596"/>
              <a:gd name="T72" fmla="*/ 2622 w 3890"/>
              <a:gd name="T73" fmla="*/ 3933 h 4596"/>
              <a:gd name="T74" fmla="*/ 2869 w 3890"/>
              <a:gd name="T75" fmla="*/ 4068 h 4596"/>
              <a:gd name="T76" fmla="*/ 2992 w 3890"/>
              <a:gd name="T77" fmla="*/ 4270 h 4596"/>
              <a:gd name="T78" fmla="*/ 3104 w 3890"/>
              <a:gd name="T79" fmla="*/ 4371 h 4596"/>
              <a:gd name="T80" fmla="*/ 3294 w 3890"/>
              <a:gd name="T81" fmla="*/ 4505 h 4596"/>
              <a:gd name="T82" fmla="*/ 3396 w 3890"/>
              <a:gd name="T83" fmla="*/ 4595 h 4596"/>
              <a:gd name="T84" fmla="*/ 3575 w 3890"/>
              <a:gd name="T85" fmla="*/ 4471 h 4596"/>
              <a:gd name="T86" fmla="*/ 3709 w 3890"/>
              <a:gd name="T87" fmla="*/ 4393 h 4596"/>
              <a:gd name="T88" fmla="*/ 3810 w 3890"/>
              <a:gd name="T89" fmla="*/ 4158 h 4596"/>
              <a:gd name="T90" fmla="*/ 3743 w 3890"/>
              <a:gd name="T91" fmla="*/ 4057 h 4596"/>
              <a:gd name="T92" fmla="*/ 3765 w 3890"/>
              <a:gd name="T93" fmla="*/ 3855 h 4596"/>
              <a:gd name="T94" fmla="*/ 3665 w 3890"/>
              <a:gd name="T95" fmla="*/ 3620 h 4596"/>
              <a:gd name="T96" fmla="*/ 3575 w 3890"/>
              <a:gd name="T97" fmla="*/ 3485 h 4596"/>
              <a:gd name="T98" fmla="*/ 3665 w 3890"/>
              <a:gd name="T99" fmla="*/ 3272 h 4596"/>
              <a:gd name="T100" fmla="*/ 3866 w 3890"/>
              <a:gd name="T101" fmla="*/ 3227 h 4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90" h="4596">
                <a:moveTo>
                  <a:pt x="3832" y="2936"/>
                </a:moveTo>
                <a:lnTo>
                  <a:pt x="3832" y="2936"/>
                </a:lnTo>
                <a:cubicBezTo>
                  <a:pt x="3810" y="2925"/>
                  <a:pt x="3810" y="2847"/>
                  <a:pt x="3776" y="2847"/>
                </a:cubicBezTo>
                <a:cubicBezTo>
                  <a:pt x="3743" y="2835"/>
                  <a:pt x="3743" y="2813"/>
                  <a:pt x="3743" y="2802"/>
                </a:cubicBezTo>
                <a:cubicBezTo>
                  <a:pt x="3743" y="2791"/>
                  <a:pt x="3732" y="2678"/>
                  <a:pt x="3732" y="2600"/>
                </a:cubicBezTo>
                <a:cubicBezTo>
                  <a:pt x="3732" y="2578"/>
                  <a:pt x="3732" y="2555"/>
                  <a:pt x="3743" y="2555"/>
                </a:cubicBezTo>
                <a:cubicBezTo>
                  <a:pt x="3765" y="2544"/>
                  <a:pt x="3776" y="2533"/>
                  <a:pt x="3765" y="2510"/>
                </a:cubicBezTo>
                <a:cubicBezTo>
                  <a:pt x="3754" y="2488"/>
                  <a:pt x="3754" y="2465"/>
                  <a:pt x="3776" y="2454"/>
                </a:cubicBezTo>
                <a:cubicBezTo>
                  <a:pt x="3810" y="2454"/>
                  <a:pt x="3799" y="2421"/>
                  <a:pt x="3821" y="2376"/>
                </a:cubicBezTo>
                <a:cubicBezTo>
                  <a:pt x="3832" y="2342"/>
                  <a:pt x="3866" y="2230"/>
                  <a:pt x="3855" y="2196"/>
                </a:cubicBezTo>
                <a:cubicBezTo>
                  <a:pt x="3844" y="2163"/>
                  <a:pt x="3821" y="2129"/>
                  <a:pt x="3844" y="2062"/>
                </a:cubicBezTo>
                <a:cubicBezTo>
                  <a:pt x="3877" y="1995"/>
                  <a:pt x="3877" y="1715"/>
                  <a:pt x="3844" y="1692"/>
                </a:cubicBezTo>
                <a:cubicBezTo>
                  <a:pt x="3821" y="1681"/>
                  <a:pt x="3832" y="1636"/>
                  <a:pt x="3832" y="1603"/>
                </a:cubicBezTo>
                <a:cubicBezTo>
                  <a:pt x="3832" y="1569"/>
                  <a:pt x="3732" y="1569"/>
                  <a:pt x="3732" y="1569"/>
                </a:cubicBezTo>
                <a:cubicBezTo>
                  <a:pt x="3732" y="1109"/>
                  <a:pt x="3732" y="1109"/>
                  <a:pt x="3732" y="1109"/>
                </a:cubicBezTo>
                <a:cubicBezTo>
                  <a:pt x="2387" y="1031"/>
                  <a:pt x="2387" y="1031"/>
                  <a:pt x="2387" y="1031"/>
                </a:cubicBezTo>
                <a:cubicBezTo>
                  <a:pt x="201" y="0"/>
                  <a:pt x="201" y="0"/>
                  <a:pt x="201" y="0"/>
                </a:cubicBezTo>
                <a:lnTo>
                  <a:pt x="201" y="0"/>
                </a:lnTo>
                <a:lnTo>
                  <a:pt x="201" y="11"/>
                </a:lnTo>
                <a:lnTo>
                  <a:pt x="201" y="11"/>
                </a:lnTo>
                <a:lnTo>
                  <a:pt x="190" y="11"/>
                </a:lnTo>
                <a:lnTo>
                  <a:pt x="190" y="11"/>
                </a:lnTo>
                <a:cubicBezTo>
                  <a:pt x="190" y="11"/>
                  <a:pt x="190" y="11"/>
                  <a:pt x="179" y="11"/>
                </a:cubicBezTo>
                <a:cubicBezTo>
                  <a:pt x="134" y="23"/>
                  <a:pt x="0" y="123"/>
                  <a:pt x="0" y="168"/>
                </a:cubicBezTo>
                <a:cubicBezTo>
                  <a:pt x="0" y="213"/>
                  <a:pt x="45" y="213"/>
                  <a:pt x="45" y="247"/>
                </a:cubicBezTo>
                <a:cubicBezTo>
                  <a:pt x="45" y="269"/>
                  <a:pt x="34" y="359"/>
                  <a:pt x="34" y="392"/>
                </a:cubicBezTo>
                <a:lnTo>
                  <a:pt x="34" y="392"/>
                </a:lnTo>
                <a:lnTo>
                  <a:pt x="34" y="392"/>
                </a:lnTo>
                <a:cubicBezTo>
                  <a:pt x="34" y="403"/>
                  <a:pt x="34" y="403"/>
                  <a:pt x="34" y="403"/>
                </a:cubicBezTo>
                <a:lnTo>
                  <a:pt x="34" y="403"/>
                </a:lnTo>
                <a:lnTo>
                  <a:pt x="34" y="403"/>
                </a:lnTo>
                <a:cubicBezTo>
                  <a:pt x="34" y="403"/>
                  <a:pt x="101" y="471"/>
                  <a:pt x="123" y="516"/>
                </a:cubicBezTo>
                <a:cubicBezTo>
                  <a:pt x="157" y="572"/>
                  <a:pt x="168" y="560"/>
                  <a:pt x="201" y="538"/>
                </a:cubicBezTo>
                <a:cubicBezTo>
                  <a:pt x="235" y="527"/>
                  <a:pt x="258" y="527"/>
                  <a:pt x="258" y="549"/>
                </a:cubicBezTo>
                <a:cubicBezTo>
                  <a:pt x="258" y="583"/>
                  <a:pt x="258" y="605"/>
                  <a:pt x="258" y="605"/>
                </a:cubicBezTo>
                <a:cubicBezTo>
                  <a:pt x="269" y="605"/>
                  <a:pt x="291" y="616"/>
                  <a:pt x="325" y="650"/>
                </a:cubicBezTo>
                <a:cubicBezTo>
                  <a:pt x="358" y="695"/>
                  <a:pt x="381" y="740"/>
                  <a:pt x="426" y="729"/>
                </a:cubicBezTo>
                <a:cubicBezTo>
                  <a:pt x="470" y="729"/>
                  <a:pt x="482" y="717"/>
                  <a:pt x="493" y="751"/>
                </a:cubicBezTo>
                <a:cubicBezTo>
                  <a:pt x="504" y="773"/>
                  <a:pt x="527" y="829"/>
                  <a:pt x="571" y="807"/>
                </a:cubicBezTo>
                <a:cubicBezTo>
                  <a:pt x="616" y="796"/>
                  <a:pt x="605" y="740"/>
                  <a:pt x="616" y="717"/>
                </a:cubicBezTo>
                <a:cubicBezTo>
                  <a:pt x="627" y="695"/>
                  <a:pt x="639" y="661"/>
                  <a:pt x="683" y="695"/>
                </a:cubicBezTo>
                <a:cubicBezTo>
                  <a:pt x="717" y="729"/>
                  <a:pt x="796" y="773"/>
                  <a:pt x="807" y="796"/>
                </a:cubicBezTo>
                <a:cubicBezTo>
                  <a:pt x="807" y="818"/>
                  <a:pt x="807" y="885"/>
                  <a:pt x="829" y="919"/>
                </a:cubicBezTo>
                <a:cubicBezTo>
                  <a:pt x="840" y="941"/>
                  <a:pt x="885" y="964"/>
                  <a:pt x="952" y="964"/>
                </a:cubicBezTo>
                <a:cubicBezTo>
                  <a:pt x="975" y="975"/>
                  <a:pt x="997" y="975"/>
                  <a:pt x="1020" y="975"/>
                </a:cubicBezTo>
                <a:cubicBezTo>
                  <a:pt x="1087" y="975"/>
                  <a:pt x="1165" y="986"/>
                  <a:pt x="1165" y="1042"/>
                </a:cubicBezTo>
                <a:cubicBezTo>
                  <a:pt x="1176" y="1054"/>
                  <a:pt x="1176" y="1076"/>
                  <a:pt x="1165" y="1098"/>
                </a:cubicBezTo>
                <a:cubicBezTo>
                  <a:pt x="1165" y="1177"/>
                  <a:pt x="1132" y="1255"/>
                  <a:pt x="1132" y="1278"/>
                </a:cubicBezTo>
                <a:cubicBezTo>
                  <a:pt x="1109" y="1311"/>
                  <a:pt x="1098" y="1423"/>
                  <a:pt x="1143" y="1468"/>
                </a:cubicBezTo>
                <a:cubicBezTo>
                  <a:pt x="1188" y="1524"/>
                  <a:pt x="1221" y="1569"/>
                  <a:pt x="1221" y="1636"/>
                </a:cubicBezTo>
                <a:cubicBezTo>
                  <a:pt x="1232" y="1715"/>
                  <a:pt x="1244" y="1804"/>
                  <a:pt x="1289" y="1916"/>
                </a:cubicBezTo>
                <a:cubicBezTo>
                  <a:pt x="1345" y="2040"/>
                  <a:pt x="1412" y="2152"/>
                  <a:pt x="1445" y="2196"/>
                </a:cubicBezTo>
                <a:cubicBezTo>
                  <a:pt x="1468" y="2241"/>
                  <a:pt x="1479" y="2320"/>
                  <a:pt x="1468" y="2353"/>
                </a:cubicBezTo>
                <a:cubicBezTo>
                  <a:pt x="1457" y="2376"/>
                  <a:pt x="1423" y="2421"/>
                  <a:pt x="1479" y="2409"/>
                </a:cubicBezTo>
                <a:cubicBezTo>
                  <a:pt x="1524" y="2387"/>
                  <a:pt x="1591" y="2387"/>
                  <a:pt x="1580" y="2443"/>
                </a:cubicBezTo>
                <a:cubicBezTo>
                  <a:pt x="1580" y="2510"/>
                  <a:pt x="1569" y="2566"/>
                  <a:pt x="1591" y="2611"/>
                </a:cubicBezTo>
                <a:cubicBezTo>
                  <a:pt x="1603" y="2656"/>
                  <a:pt x="1670" y="2779"/>
                  <a:pt x="1703" y="2791"/>
                </a:cubicBezTo>
                <a:cubicBezTo>
                  <a:pt x="1726" y="2791"/>
                  <a:pt x="1748" y="2768"/>
                  <a:pt x="1759" y="2791"/>
                </a:cubicBezTo>
                <a:cubicBezTo>
                  <a:pt x="1770" y="2824"/>
                  <a:pt x="1748" y="2847"/>
                  <a:pt x="1748" y="2869"/>
                </a:cubicBezTo>
                <a:cubicBezTo>
                  <a:pt x="1737" y="2880"/>
                  <a:pt x="1759" y="2902"/>
                  <a:pt x="1782" y="2914"/>
                </a:cubicBezTo>
                <a:cubicBezTo>
                  <a:pt x="1815" y="2925"/>
                  <a:pt x="1827" y="2958"/>
                  <a:pt x="1827" y="3003"/>
                </a:cubicBezTo>
                <a:cubicBezTo>
                  <a:pt x="1827" y="3037"/>
                  <a:pt x="1871" y="3071"/>
                  <a:pt x="1916" y="3082"/>
                </a:cubicBezTo>
                <a:cubicBezTo>
                  <a:pt x="1961" y="3093"/>
                  <a:pt x="1994" y="3127"/>
                  <a:pt x="2017" y="3149"/>
                </a:cubicBezTo>
                <a:cubicBezTo>
                  <a:pt x="2039" y="3160"/>
                  <a:pt x="2096" y="3284"/>
                  <a:pt x="2163" y="3340"/>
                </a:cubicBezTo>
                <a:cubicBezTo>
                  <a:pt x="2230" y="3396"/>
                  <a:pt x="2308" y="3418"/>
                  <a:pt x="2320" y="3418"/>
                </a:cubicBezTo>
                <a:cubicBezTo>
                  <a:pt x="2342" y="3418"/>
                  <a:pt x="2320" y="3362"/>
                  <a:pt x="2342" y="3373"/>
                </a:cubicBezTo>
                <a:cubicBezTo>
                  <a:pt x="2376" y="3384"/>
                  <a:pt x="2443" y="3452"/>
                  <a:pt x="2488" y="3474"/>
                </a:cubicBezTo>
                <a:cubicBezTo>
                  <a:pt x="2521" y="3485"/>
                  <a:pt x="2566" y="3485"/>
                  <a:pt x="2555" y="3496"/>
                </a:cubicBezTo>
                <a:cubicBezTo>
                  <a:pt x="2555" y="3508"/>
                  <a:pt x="2521" y="3530"/>
                  <a:pt x="2510" y="3553"/>
                </a:cubicBezTo>
                <a:cubicBezTo>
                  <a:pt x="2488" y="3575"/>
                  <a:pt x="2510" y="3609"/>
                  <a:pt x="2521" y="3609"/>
                </a:cubicBezTo>
                <a:cubicBezTo>
                  <a:pt x="2544" y="3620"/>
                  <a:pt x="2544" y="3631"/>
                  <a:pt x="2532" y="3642"/>
                </a:cubicBezTo>
                <a:cubicBezTo>
                  <a:pt x="2521" y="3653"/>
                  <a:pt x="2532" y="3698"/>
                  <a:pt x="2555" y="3720"/>
                </a:cubicBezTo>
                <a:cubicBezTo>
                  <a:pt x="2566" y="3743"/>
                  <a:pt x="2566" y="3788"/>
                  <a:pt x="2566" y="3833"/>
                </a:cubicBezTo>
                <a:cubicBezTo>
                  <a:pt x="2566" y="3866"/>
                  <a:pt x="2600" y="3911"/>
                  <a:pt x="2622" y="3933"/>
                </a:cubicBezTo>
                <a:cubicBezTo>
                  <a:pt x="2645" y="3945"/>
                  <a:pt x="2757" y="4046"/>
                  <a:pt x="2790" y="4057"/>
                </a:cubicBezTo>
                <a:cubicBezTo>
                  <a:pt x="2813" y="4057"/>
                  <a:pt x="2835" y="4023"/>
                  <a:pt x="2869" y="4068"/>
                </a:cubicBezTo>
                <a:cubicBezTo>
                  <a:pt x="2903" y="4113"/>
                  <a:pt x="2925" y="4191"/>
                  <a:pt x="2958" y="4202"/>
                </a:cubicBezTo>
                <a:cubicBezTo>
                  <a:pt x="2992" y="4214"/>
                  <a:pt x="3003" y="4247"/>
                  <a:pt x="2992" y="4270"/>
                </a:cubicBezTo>
                <a:cubicBezTo>
                  <a:pt x="2981" y="4292"/>
                  <a:pt x="2958" y="4337"/>
                  <a:pt x="3014" y="4360"/>
                </a:cubicBezTo>
                <a:cubicBezTo>
                  <a:pt x="3070" y="4382"/>
                  <a:pt x="3093" y="4393"/>
                  <a:pt x="3104" y="4371"/>
                </a:cubicBezTo>
                <a:cubicBezTo>
                  <a:pt x="3115" y="4348"/>
                  <a:pt x="3149" y="4326"/>
                  <a:pt x="3171" y="4337"/>
                </a:cubicBezTo>
                <a:cubicBezTo>
                  <a:pt x="3183" y="4360"/>
                  <a:pt x="3250" y="4427"/>
                  <a:pt x="3294" y="4505"/>
                </a:cubicBezTo>
                <a:cubicBezTo>
                  <a:pt x="3306" y="4539"/>
                  <a:pt x="3317" y="4561"/>
                  <a:pt x="3328" y="4584"/>
                </a:cubicBezTo>
                <a:cubicBezTo>
                  <a:pt x="3396" y="4595"/>
                  <a:pt x="3396" y="4595"/>
                  <a:pt x="3396" y="4595"/>
                </a:cubicBezTo>
                <a:cubicBezTo>
                  <a:pt x="3575" y="4527"/>
                  <a:pt x="3575" y="4527"/>
                  <a:pt x="3575" y="4527"/>
                </a:cubicBezTo>
                <a:cubicBezTo>
                  <a:pt x="3575" y="4471"/>
                  <a:pt x="3575" y="4471"/>
                  <a:pt x="3575" y="4471"/>
                </a:cubicBezTo>
                <a:lnTo>
                  <a:pt x="3575" y="4471"/>
                </a:lnTo>
                <a:cubicBezTo>
                  <a:pt x="3709" y="4393"/>
                  <a:pt x="3709" y="4393"/>
                  <a:pt x="3709" y="4393"/>
                </a:cubicBezTo>
                <a:cubicBezTo>
                  <a:pt x="3832" y="4158"/>
                  <a:pt x="3832" y="4158"/>
                  <a:pt x="3832" y="4158"/>
                </a:cubicBezTo>
                <a:cubicBezTo>
                  <a:pt x="3810" y="4158"/>
                  <a:pt x="3810" y="4158"/>
                  <a:pt x="3810" y="4158"/>
                </a:cubicBezTo>
                <a:cubicBezTo>
                  <a:pt x="3810" y="4158"/>
                  <a:pt x="3810" y="4147"/>
                  <a:pt x="3788" y="4135"/>
                </a:cubicBezTo>
                <a:cubicBezTo>
                  <a:pt x="3754" y="4113"/>
                  <a:pt x="3765" y="4068"/>
                  <a:pt x="3743" y="4057"/>
                </a:cubicBezTo>
                <a:cubicBezTo>
                  <a:pt x="3721" y="4046"/>
                  <a:pt x="3721" y="4012"/>
                  <a:pt x="3743" y="3978"/>
                </a:cubicBezTo>
                <a:cubicBezTo>
                  <a:pt x="3754" y="3933"/>
                  <a:pt x="3765" y="3900"/>
                  <a:pt x="3765" y="3855"/>
                </a:cubicBezTo>
                <a:cubicBezTo>
                  <a:pt x="3765" y="3822"/>
                  <a:pt x="3709" y="3743"/>
                  <a:pt x="3709" y="3698"/>
                </a:cubicBezTo>
                <a:cubicBezTo>
                  <a:pt x="3709" y="3642"/>
                  <a:pt x="3709" y="3631"/>
                  <a:pt x="3665" y="3620"/>
                </a:cubicBezTo>
                <a:cubicBezTo>
                  <a:pt x="3608" y="3609"/>
                  <a:pt x="3620" y="3597"/>
                  <a:pt x="3620" y="3553"/>
                </a:cubicBezTo>
                <a:cubicBezTo>
                  <a:pt x="3620" y="3508"/>
                  <a:pt x="3586" y="3519"/>
                  <a:pt x="3575" y="3485"/>
                </a:cubicBezTo>
                <a:cubicBezTo>
                  <a:pt x="3552" y="3463"/>
                  <a:pt x="3496" y="3295"/>
                  <a:pt x="3507" y="3272"/>
                </a:cubicBezTo>
                <a:cubicBezTo>
                  <a:pt x="3519" y="3250"/>
                  <a:pt x="3608" y="3261"/>
                  <a:pt x="3665" y="3272"/>
                </a:cubicBezTo>
                <a:cubicBezTo>
                  <a:pt x="3721" y="3284"/>
                  <a:pt x="3732" y="3250"/>
                  <a:pt x="3743" y="3239"/>
                </a:cubicBezTo>
                <a:cubicBezTo>
                  <a:pt x="3765" y="3227"/>
                  <a:pt x="3844" y="3239"/>
                  <a:pt x="3866" y="3227"/>
                </a:cubicBezTo>
                <a:cubicBezTo>
                  <a:pt x="3889" y="3205"/>
                  <a:pt x="3866" y="2947"/>
                  <a:pt x="3832" y="293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77" name="Freeform 6"/>
          <p:cNvSpPr>
            <a:spLocks noChangeArrowheads="1"/>
          </p:cNvSpPr>
          <p:nvPr/>
        </p:nvSpPr>
        <p:spPr bwMode="auto">
          <a:xfrm>
            <a:off x="8603316" y="8420507"/>
            <a:ext cx="348944" cy="341799"/>
          </a:xfrm>
          <a:custGeom>
            <a:avLst/>
            <a:gdLst>
              <a:gd name="T0" fmla="*/ 78 w 629"/>
              <a:gd name="T1" fmla="*/ 505 h 617"/>
              <a:gd name="T2" fmla="*/ 78 w 629"/>
              <a:gd name="T3" fmla="*/ 505 h 617"/>
              <a:gd name="T4" fmla="*/ 146 w 629"/>
              <a:gd name="T5" fmla="*/ 505 h 617"/>
              <a:gd name="T6" fmla="*/ 213 w 629"/>
              <a:gd name="T7" fmla="*/ 527 h 617"/>
              <a:gd name="T8" fmla="*/ 280 w 629"/>
              <a:gd name="T9" fmla="*/ 583 h 617"/>
              <a:gd name="T10" fmla="*/ 381 w 629"/>
              <a:gd name="T11" fmla="*/ 561 h 617"/>
              <a:gd name="T12" fmla="*/ 583 w 629"/>
              <a:gd name="T13" fmla="*/ 415 h 617"/>
              <a:gd name="T14" fmla="*/ 628 w 629"/>
              <a:gd name="T15" fmla="*/ 303 h 617"/>
              <a:gd name="T16" fmla="*/ 616 w 629"/>
              <a:gd name="T17" fmla="*/ 303 h 617"/>
              <a:gd name="T18" fmla="*/ 583 w 629"/>
              <a:gd name="T19" fmla="*/ 258 h 617"/>
              <a:gd name="T20" fmla="*/ 538 w 629"/>
              <a:gd name="T21" fmla="*/ 213 h 617"/>
              <a:gd name="T22" fmla="*/ 527 w 629"/>
              <a:gd name="T23" fmla="*/ 135 h 617"/>
              <a:gd name="T24" fmla="*/ 381 w 629"/>
              <a:gd name="T25" fmla="*/ 23 h 617"/>
              <a:gd name="T26" fmla="*/ 280 w 629"/>
              <a:gd name="T27" fmla="*/ 45 h 617"/>
              <a:gd name="T28" fmla="*/ 236 w 629"/>
              <a:gd name="T29" fmla="*/ 101 h 617"/>
              <a:gd name="T30" fmla="*/ 123 w 629"/>
              <a:gd name="T31" fmla="*/ 112 h 617"/>
              <a:gd name="T32" fmla="*/ 90 w 629"/>
              <a:gd name="T33" fmla="*/ 236 h 617"/>
              <a:gd name="T34" fmla="*/ 34 w 629"/>
              <a:gd name="T35" fmla="*/ 348 h 617"/>
              <a:gd name="T36" fmla="*/ 34 w 629"/>
              <a:gd name="T37" fmla="*/ 493 h 617"/>
              <a:gd name="T38" fmla="*/ 45 w 629"/>
              <a:gd name="T39" fmla="*/ 538 h 617"/>
              <a:gd name="T40" fmla="*/ 78 w 629"/>
              <a:gd name="T41" fmla="*/ 505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9" h="617">
                <a:moveTo>
                  <a:pt x="78" y="505"/>
                </a:moveTo>
                <a:lnTo>
                  <a:pt x="78" y="505"/>
                </a:lnTo>
                <a:cubicBezTo>
                  <a:pt x="90" y="471"/>
                  <a:pt x="135" y="471"/>
                  <a:pt x="146" y="505"/>
                </a:cubicBezTo>
                <a:cubicBezTo>
                  <a:pt x="168" y="549"/>
                  <a:pt x="202" y="505"/>
                  <a:pt x="213" y="527"/>
                </a:cubicBezTo>
                <a:cubicBezTo>
                  <a:pt x="224" y="549"/>
                  <a:pt x="269" y="549"/>
                  <a:pt x="280" y="583"/>
                </a:cubicBezTo>
                <a:cubicBezTo>
                  <a:pt x="303" y="616"/>
                  <a:pt x="370" y="605"/>
                  <a:pt x="381" y="561"/>
                </a:cubicBezTo>
                <a:cubicBezTo>
                  <a:pt x="404" y="505"/>
                  <a:pt x="527" y="471"/>
                  <a:pt x="583" y="415"/>
                </a:cubicBezTo>
                <a:cubicBezTo>
                  <a:pt x="616" y="381"/>
                  <a:pt x="628" y="336"/>
                  <a:pt x="628" y="303"/>
                </a:cubicBezTo>
                <a:cubicBezTo>
                  <a:pt x="616" y="303"/>
                  <a:pt x="616" y="303"/>
                  <a:pt x="616" y="303"/>
                </a:cubicBezTo>
                <a:cubicBezTo>
                  <a:pt x="616" y="303"/>
                  <a:pt x="616" y="258"/>
                  <a:pt x="583" y="258"/>
                </a:cubicBezTo>
                <a:cubicBezTo>
                  <a:pt x="549" y="258"/>
                  <a:pt x="538" y="247"/>
                  <a:pt x="538" y="213"/>
                </a:cubicBezTo>
                <a:cubicBezTo>
                  <a:pt x="527" y="191"/>
                  <a:pt x="538" y="146"/>
                  <a:pt x="527" y="135"/>
                </a:cubicBezTo>
                <a:cubicBezTo>
                  <a:pt x="504" y="123"/>
                  <a:pt x="415" y="45"/>
                  <a:pt x="381" y="23"/>
                </a:cubicBezTo>
                <a:cubicBezTo>
                  <a:pt x="336" y="0"/>
                  <a:pt x="280" y="0"/>
                  <a:pt x="280" y="45"/>
                </a:cubicBezTo>
                <a:cubicBezTo>
                  <a:pt x="280" y="90"/>
                  <a:pt x="280" y="90"/>
                  <a:pt x="236" y="101"/>
                </a:cubicBezTo>
                <a:cubicBezTo>
                  <a:pt x="180" y="112"/>
                  <a:pt x="123" y="101"/>
                  <a:pt x="123" y="112"/>
                </a:cubicBezTo>
                <a:cubicBezTo>
                  <a:pt x="112" y="123"/>
                  <a:pt x="123" y="213"/>
                  <a:pt x="90" y="236"/>
                </a:cubicBezTo>
                <a:cubicBezTo>
                  <a:pt x="56" y="247"/>
                  <a:pt x="56" y="325"/>
                  <a:pt x="34" y="348"/>
                </a:cubicBezTo>
                <a:cubicBezTo>
                  <a:pt x="0" y="381"/>
                  <a:pt x="11" y="448"/>
                  <a:pt x="34" y="493"/>
                </a:cubicBezTo>
                <a:cubicBezTo>
                  <a:pt x="45" y="505"/>
                  <a:pt x="45" y="527"/>
                  <a:pt x="45" y="538"/>
                </a:cubicBezTo>
                <a:cubicBezTo>
                  <a:pt x="67" y="527"/>
                  <a:pt x="78" y="516"/>
                  <a:pt x="78" y="50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78" name="Freeform 77"/>
          <p:cNvSpPr>
            <a:spLocks noChangeArrowheads="1"/>
          </p:cNvSpPr>
          <p:nvPr/>
        </p:nvSpPr>
        <p:spPr bwMode="auto">
          <a:xfrm>
            <a:off x="8068586" y="7384393"/>
            <a:ext cx="1264773" cy="1614908"/>
          </a:xfrm>
          <a:custGeom>
            <a:avLst/>
            <a:gdLst>
              <a:gd name="T0" fmla="*/ 1928 w 2286"/>
              <a:gd name="T1" fmla="*/ 1971 h 2914"/>
              <a:gd name="T2" fmla="*/ 1906 w 2286"/>
              <a:gd name="T3" fmla="*/ 1702 h 2914"/>
              <a:gd name="T4" fmla="*/ 1648 w 2286"/>
              <a:gd name="T5" fmla="*/ 1792 h 2914"/>
              <a:gd name="T6" fmla="*/ 1345 w 2286"/>
              <a:gd name="T7" fmla="*/ 1590 h 2914"/>
              <a:gd name="T8" fmla="*/ 1401 w 2286"/>
              <a:gd name="T9" fmla="*/ 1254 h 2914"/>
              <a:gd name="T10" fmla="*/ 1603 w 2286"/>
              <a:gd name="T11" fmla="*/ 1119 h 2914"/>
              <a:gd name="T12" fmla="*/ 1838 w 2286"/>
              <a:gd name="T13" fmla="*/ 996 h 2914"/>
              <a:gd name="T14" fmla="*/ 2117 w 2286"/>
              <a:gd name="T15" fmla="*/ 705 h 2914"/>
              <a:gd name="T16" fmla="*/ 2263 w 2286"/>
              <a:gd name="T17" fmla="*/ 392 h 2914"/>
              <a:gd name="T18" fmla="*/ 2061 w 2286"/>
              <a:gd name="T19" fmla="*/ 314 h 2914"/>
              <a:gd name="T20" fmla="*/ 1917 w 2286"/>
              <a:gd name="T21" fmla="*/ 224 h 2914"/>
              <a:gd name="T22" fmla="*/ 1760 w 2286"/>
              <a:gd name="T23" fmla="*/ 157 h 2914"/>
              <a:gd name="T24" fmla="*/ 1424 w 2286"/>
              <a:gd name="T25" fmla="*/ 11 h 2914"/>
              <a:gd name="T26" fmla="*/ 1110 w 2286"/>
              <a:gd name="T27" fmla="*/ 33 h 2914"/>
              <a:gd name="T28" fmla="*/ 1166 w 2286"/>
              <a:gd name="T29" fmla="*/ 201 h 2914"/>
              <a:gd name="T30" fmla="*/ 1121 w 2286"/>
              <a:gd name="T31" fmla="*/ 515 h 2914"/>
              <a:gd name="T32" fmla="*/ 886 w 2286"/>
              <a:gd name="T33" fmla="*/ 459 h 2914"/>
              <a:gd name="T34" fmla="*/ 617 w 2286"/>
              <a:gd name="T35" fmla="*/ 481 h 2914"/>
              <a:gd name="T36" fmla="*/ 460 w 2286"/>
              <a:gd name="T37" fmla="*/ 705 h 2914"/>
              <a:gd name="T38" fmla="*/ 325 w 2286"/>
              <a:gd name="T39" fmla="*/ 884 h 2914"/>
              <a:gd name="T40" fmla="*/ 247 w 2286"/>
              <a:gd name="T41" fmla="*/ 1131 h 2914"/>
              <a:gd name="T42" fmla="*/ 124 w 2286"/>
              <a:gd name="T43" fmla="*/ 1366 h 2914"/>
              <a:gd name="T44" fmla="*/ 135 w 2286"/>
              <a:gd name="T45" fmla="*/ 1601 h 2914"/>
              <a:gd name="T46" fmla="*/ 11 w 2286"/>
              <a:gd name="T47" fmla="*/ 1758 h 2914"/>
              <a:gd name="T48" fmla="*/ 56 w 2286"/>
              <a:gd name="T49" fmla="*/ 1870 h 2914"/>
              <a:gd name="T50" fmla="*/ 191 w 2286"/>
              <a:gd name="T51" fmla="*/ 1893 h 2914"/>
              <a:gd name="T52" fmla="*/ 213 w 2286"/>
              <a:gd name="T53" fmla="*/ 1668 h 2914"/>
              <a:gd name="T54" fmla="*/ 292 w 2286"/>
              <a:gd name="T55" fmla="*/ 1780 h 2914"/>
              <a:gd name="T56" fmla="*/ 348 w 2286"/>
              <a:gd name="T57" fmla="*/ 1803 h 2914"/>
              <a:gd name="T58" fmla="*/ 482 w 2286"/>
              <a:gd name="T59" fmla="*/ 1926 h 2914"/>
              <a:gd name="T60" fmla="*/ 606 w 2286"/>
              <a:gd name="T61" fmla="*/ 2049 h 2914"/>
              <a:gd name="T62" fmla="*/ 751 w 2286"/>
              <a:gd name="T63" fmla="*/ 1937 h 2914"/>
              <a:gd name="T64" fmla="*/ 762 w 2286"/>
              <a:gd name="T65" fmla="*/ 2184 h 2914"/>
              <a:gd name="T66" fmla="*/ 505 w 2286"/>
              <a:gd name="T67" fmla="*/ 2363 h 2914"/>
              <a:gd name="T68" fmla="*/ 437 w 2286"/>
              <a:gd name="T69" fmla="*/ 2565 h 2914"/>
              <a:gd name="T70" fmla="*/ 393 w 2286"/>
              <a:gd name="T71" fmla="*/ 2655 h 2914"/>
              <a:gd name="T72" fmla="*/ 493 w 2286"/>
              <a:gd name="T73" fmla="*/ 2800 h 2914"/>
              <a:gd name="T74" fmla="*/ 762 w 2286"/>
              <a:gd name="T75" fmla="*/ 2868 h 2914"/>
              <a:gd name="T76" fmla="*/ 886 w 2286"/>
              <a:gd name="T77" fmla="*/ 2733 h 2914"/>
              <a:gd name="T78" fmla="*/ 1042 w 2286"/>
              <a:gd name="T79" fmla="*/ 2666 h 2914"/>
              <a:gd name="T80" fmla="*/ 1020 w 2286"/>
              <a:gd name="T81" fmla="*/ 2475 h 2914"/>
              <a:gd name="T82" fmla="*/ 1054 w 2286"/>
              <a:gd name="T83" fmla="*/ 2106 h 2914"/>
              <a:gd name="T84" fmla="*/ 1244 w 2286"/>
              <a:gd name="T85" fmla="*/ 1915 h 2914"/>
              <a:gd name="T86" fmla="*/ 1502 w 2286"/>
              <a:gd name="T87" fmla="*/ 2083 h 2914"/>
              <a:gd name="T88" fmla="*/ 1704 w 2286"/>
              <a:gd name="T89" fmla="*/ 2195 h 2914"/>
              <a:gd name="T90" fmla="*/ 1939 w 2286"/>
              <a:gd name="T91" fmla="*/ 2139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6" h="2914">
                <a:moveTo>
                  <a:pt x="1939" y="2139"/>
                </a:moveTo>
                <a:lnTo>
                  <a:pt x="1939" y="2139"/>
                </a:lnTo>
                <a:cubicBezTo>
                  <a:pt x="1950" y="2083"/>
                  <a:pt x="1939" y="2016"/>
                  <a:pt x="1928" y="1971"/>
                </a:cubicBezTo>
                <a:cubicBezTo>
                  <a:pt x="1917" y="1926"/>
                  <a:pt x="1950" y="1915"/>
                  <a:pt x="1973" y="1870"/>
                </a:cubicBezTo>
                <a:cubicBezTo>
                  <a:pt x="1995" y="1837"/>
                  <a:pt x="1950" y="1803"/>
                  <a:pt x="1950" y="1758"/>
                </a:cubicBezTo>
                <a:cubicBezTo>
                  <a:pt x="1950" y="1702"/>
                  <a:pt x="1939" y="1702"/>
                  <a:pt x="1906" y="1702"/>
                </a:cubicBezTo>
                <a:cubicBezTo>
                  <a:pt x="1872" y="1691"/>
                  <a:pt x="1827" y="1736"/>
                  <a:pt x="1805" y="1758"/>
                </a:cubicBezTo>
                <a:cubicBezTo>
                  <a:pt x="1782" y="1769"/>
                  <a:pt x="1793" y="1803"/>
                  <a:pt x="1771" y="1825"/>
                </a:cubicBezTo>
                <a:cubicBezTo>
                  <a:pt x="1737" y="1837"/>
                  <a:pt x="1681" y="1837"/>
                  <a:pt x="1648" y="1792"/>
                </a:cubicBezTo>
                <a:cubicBezTo>
                  <a:pt x="1614" y="1758"/>
                  <a:pt x="1536" y="1758"/>
                  <a:pt x="1502" y="1747"/>
                </a:cubicBezTo>
                <a:cubicBezTo>
                  <a:pt x="1457" y="1747"/>
                  <a:pt x="1457" y="1713"/>
                  <a:pt x="1446" y="1668"/>
                </a:cubicBezTo>
                <a:cubicBezTo>
                  <a:pt x="1424" y="1613"/>
                  <a:pt x="1379" y="1613"/>
                  <a:pt x="1345" y="1590"/>
                </a:cubicBezTo>
                <a:cubicBezTo>
                  <a:pt x="1311" y="1568"/>
                  <a:pt x="1311" y="1556"/>
                  <a:pt x="1300" y="1411"/>
                </a:cubicBezTo>
                <a:cubicBezTo>
                  <a:pt x="1289" y="1265"/>
                  <a:pt x="1300" y="1209"/>
                  <a:pt x="1323" y="1209"/>
                </a:cubicBezTo>
                <a:cubicBezTo>
                  <a:pt x="1345" y="1198"/>
                  <a:pt x="1379" y="1242"/>
                  <a:pt x="1401" y="1254"/>
                </a:cubicBezTo>
                <a:cubicBezTo>
                  <a:pt x="1424" y="1265"/>
                  <a:pt x="1480" y="1254"/>
                  <a:pt x="1513" y="1231"/>
                </a:cubicBezTo>
                <a:cubicBezTo>
                  <a:pt x="1558" y="1209"/>
                  <a:pt x="1547" y="1198"/>
                  <a:pt x="1547" y="1153"/>
                </a:cubicBezTo>
                <a:cubicBezTo>
                  <a:pt x="1558" y="1108"/>
                  <a:pt x="1592" y="1142"/>
                  <a:pt x="1603" y="1119"/>
                </a:cubicBezTo>
                <a:cubicBezTo>
                  <a:pt x="1603" y="1097"/>
                  <a:pt x="1637" y="1119"/>
                  <a:pt x="1659" y="1131"/>
                </a:cubicBezTo>
                <a:cubicBezTo>
                  <a:pt x="1670" y="1142"/>
                  <a:pt x="1681" y="1142"/>
                  <a:pt x="1681" y="1142"/>
                </a:cubicBezTo>
                <a:cubicBezTo>
                  <a:pt x="1681" y="1142"/>
                  <a:pt x="1793" y="1041"/>
                  <a:pt x="1838" y="996"/>
                </a:cubicBezTo>
                <a:cubicBezTo>
                  <a:pt x="1894" y="940"/>
                  <a:pt x="2018" y="828"/>
                  <a:pt x="2029" y="806"/>
                </a:cubicBezTo>
                <a:cubicBezTo>
                  <a:pt x="2039" y="783"/>
                  <a:pt x="2039" y="761"/>
                  <a:pt x="2029" y="716"/>
                </a:cubicBezTo>
                <a:cubicBezTo>
                  <a:pt x="2029" y="671"/>
                  <a:pt x="2084" y="705"/>
                  <a:pt x="2117" y="705"/>
                </a:cubicBezTo>
                <a:cubicBezTo>
                  <a:pt x="2140" y="693"/>
                  <a:pt x="2174" y="616"/>
                  <a:pt x="2241" y="515"/>
                </a:cubicBezTo>
                <a:cubicBezTo>
                  <a:pt x="2263" y="459"/>
                  <a:pt x="2274" y="425"/>
                  <a:pt x="2285" y="403"/>
                </a:cubicBezTo>
                <a:cubicBezTo>
                  <a:pt x="2274" y="403"/>
                  <a:pt x="2274" y="403"/>
                  <a:pt x="2263" y="392"/>
                </a:cubicBezTo>
                <a:cubicBezTo>
                  <a:pt x="2252" y="381"/>
                  <a:pt x="2230" y="381"/>
                  <a:pt x="2185" y="392"/>
                </a:cubicBezTo>
                <a:cubicBezTo>
                  <a:pt x="2140" y="403"/>
                  <a:pt x="2129" y="381"/>
                  <a:pt x="2117" y="358"/>
                </a:cubicBezTo>
                <a:cubicBezTo>
                  <a:pt x="2106" y="336"/>
                  <a:pt x="2084" y="325"/>
                  <a:pt x="2061" y="314"/>
                </a:cubicBezTo>
                <a:cubicBezTo>
                  <a:pt x="2039" y="302"/>
                  <a:pt x="2061" y="257"/>
                  <a:pt x="2039" y="235"/>
                </a:cubicBezTo>
                <a:cubicBezTo>
                  <a:pt x="2029" y="212"/>
                  <a:pt x="1973" y="246"/>
                  <a:pt x="1939" y="257"/>
                </a:cubicBezTo>
                <a:cubicBezTo>
                  <a:pt x="1906" y="269"/>
                  <a:pt x="1917" y="224"/>
                  <a:pt x="1917" y="224"/>
                </a:cubicBezTo>
                <a:cubicBezTo>
                  <a:pt x="1917" y="224"/>
                  <a:pt x="1894" y="224"/>
                  <a:pt x="1838" y="235"/>
                </a:cubicBezTo>
                <a:cubicBezTo>
                  <a:pt x="1782" y="257"/>
                  <a:pt x="1782" y="257"/>
                  <a:pt x="1782" y="224"/>
                </a:cubicBezTo>
                <a:cubicBezTo>
                  <a:pt x="1793" y="201"/>
                  <a:pt x="1782" y="168"/>
                  <a:pt x="1760" y="157"/>
                </a:cubicBezTo>
                <a:cubicBezTo>
                  <a:pt x="1737" y="157"/>
                  <a:pt x="1693" y="179"/>
                  <a:pt x="1693" y="179"/>
                </a:cubicBezTo>
                <a:cubicBezTo>
                  <a:pt x="1693" y="179"/>
                  <a:pt x="1625" y="101"/>
                  <a:pt x="1614" y="78"/>
                </a:cubicBezTo>
                <a:cubicBezTo>
                  <a:pt x="1592" y="56"/>
                  <a:pt x="1524" y="33"/>
                  <a:pt x="1424" y="11"/>
                </a:cubicBezTo>
                <a:cubicBezTo>
                  <a:pt x="1334" y="0"/>
                  <a:pt x="1244" y="11"/>
                  <a:pt x="1244" y="11"/>
                </a:cubicBezTo>
                <a:lnTo>
                  <a:pt x="1233" y="78"/>
                </a:lnTo>
                <a:cubicBezTo>
                  <a:pt x="1222" y="78"/>
                  <a:pt x="1132" y="33"/>
                  <a:pt x="1110" y="33"/>
                </a:cubicBezTo>
                <a:cubicBezTo>
                  <a:pt x="1099" y="33"/>
                  <a:pt x="1087" y="45"/>
                  <a:pt x="1065" y="56"/>
                </a:cubicBezTo>
                <a:cubicBezTo>
                  <a:pt x="1076" y="78"/>
                  <a:pt x="1087" y="101"/>
                  <a:pt x="1110" y="112"/>
                </a:cubicBezTo>
                <a:cubicBezTo>
                  <a:pt x="1144" y="123"/>
                  <a:pt x="1177" y="112"/>
                  <a:pt x="1166" y="201"/>
                </a:cubicBezTo>
                <a:cubicBezTo>
                  <a:pt x="1155" y="280"/>
                  <a:pt x="1144" y="314"/>
                  <a:pt x="1166" y="325"/>
                </a:cubicBezTo>
                <a:cubicBezTo>
                  <a:pt x="1188" y="336"/>
                  <a:pt x="1244" y="437"/>
                  <a:pt x="1222" y="481"/>
                </a:cubicBezTo>
                <a:cubicBezTo>
                  <a:pt x="1200" y="515"/>
                  <a:pt x="1121" y="470"/>
                  <a:pt x="1121" y="515"/>
                </a:cubicBezTo>
                <a:cubicBezTo>
                  <a:pt x="1110" y="560"/>
                  <a:pt x="1087" y="560"/>
                  <a:pt x="1065" y="538"/>
                </a:cubicBezTo>
                <a:cubicBezTo>
                  <a:pt x="1031" y="526"/>
                  <a:pt x="1009" y="549"/>
                  <a:pt x="986" y="526"/>
                </a:cubicBezTo>
                <a:cubicBezTo>
                  <a:pt x="964" y="493"/>
                  <a:pt x="919" y="459"/>
                  <a:pt x="886" y="459"/>
                </a:cubicBezTo>
                <a:cubicBezTo>
                  <a:pt x="841" y="448"/>
                  <a:pt x="818" y="470"/>
                  <a:pt x="807" y="493"/>
                </a:cubicBezTo>
                <a:cubicBezTo>
                  <a:pt x="807" y="526"/>
                  <a:pt x="762" y="526"/>
                  <a:pt x="718" y="493"/>
                </a:cubicBezTo>
                <a:cubicBezTo>
                  <a:pt x="662" y="470"/>
                  <a:pt x="617" y="437"/>
                  <a:pt x="617" y="481"/>
                </a:cubicBezTo>
                <a:cubicBezTo>
                  <a:pt x="617" y="526"/>
                  <a:pt x="583" y="571"/>
                  <a:pt x="561" y="571"/>
                </a:cubicBezTo>
                <a:cubicBezTo>
                  <a:pt x="538" y="571"/>
                  <a:pt x="516" y="583"/>
                  <a:pt x="505" y="627"/>
                </a:cubicBezTo>
                <a:cubicBezTo>
                  <a:pt x="493" y="671"/>
                  <a:pt x="505" y="716"/>
                  <a:pt x="460" y="705"/>
                </a:cubicBezTo>
                <a:cubicBezTo>
                  <a:pt x="404" y="682"/>
                  <a:pt x="370" y="705"/>
                  <a:pt x="370" y="738"/>
                </a:cubicBezTo>
                <a:cubicBezTo>
                  <a:pt x="370" y="761"/>
                  <a:pt x="348" y="772"/>
                  <a:pt x="325" y="772"/>
                </a:cubicBezTo>
                <a:cubicBezTo>
                  <a:pt x="314" y="772"/>
                  <a:pt x="314" y="851"/>
                  <a:pt x="325" y="884"/>
                </a:cubicBezTo>
                <a:cubicBezTo>
                  <a:pt x="337" y="918"/>
                  <a:pt x="325" y="985"/>
                  <a:pt x="337" y="1007"/>
                </a:cubicBezTo>
                <a:cubicBezTo>
                  <a:pt x="348" y="1030"/>
                  <a:pt x="359" y="1041"/>
                  <a:pt x="314" y="1052"/>
                </a:cubicBezTo>
                <a:cubicBezTo>
                  <a:pt x="280" y="1075"/>
                  <a:pt x="292" y="1131"/>
                  <a:pt x="247" y="1131"/>
                </a:cubicBezTo>
                <a:cubicBezTo>
                  <a:pt x="202" y="1142"/>
                  <a:pt x="168" y="1164"/>
                  <a:pt x="157" y="1220"/>
                </a:cubicBezTo>
                <a:cubicBezTo>
                  <a:pt x="146" y="1287"/>
                  <a:pt x="157" y="1299"/>
                  <a:pt x="135" y="1310"/>
                </a:cubicBezTo>
                <a:cubicBezTo>
                  <a:pt x="124" y="1321"/>
                  <a:pt x="157" y="1366"/>
                  <a:pt x="124" y="1366"/>
                </a:cubicBezTo>
                <a:cubicBezTo>
                  <a:pt x="90" y="1355"/>
                  <a:pt x="68" y="1388"/>
                  <a:pt x="79" y="1433"/>
                </a:cubicBezTo>
                <a:cubicBezTo>
                  <a:pt x="101" y="1478"/>
                  <a:pt x="90" y="1523"/>
                  <a:pt x="101" y="1534"/>
                </a:cubicBezTo>
                <a:cubicBezTo>
                  <a:pt x="124" y="1545"/>
                  <a:pt x="135" y="1568"/>
                  <a:pt x="135" y="1601"/>
                </a:cubicBezTo>
                <a:cubicBezTo>
                  <a:pt x="135" y="1624"/>
                  <a:pt x="113" y="1635"/>
                  <a:pt x="79" y="1635"/>
                </a:cubicBezTo>
                <a:cubicBezTo>
                  <a:pt x="34" y="1646"/>
                  <a:pt x="23" y="1657"/>
                  <a:pt x="34" y="1691"/>
                </a:cubicBezTo>
                <a:cubicBezTo>
                  <a:pt x="34" y="1736"/>
                  <a:pt x="34" y="1758"/>
                  <a:pt x="11" y="1758"/>
                </a:cubicBezTo>
                <a:cubicBezTo>
                  <a:pt x="0" y="1769"/>
                  <a:pt x="0" y="1859"/>
                  <a:pt x="0" y="1893"/>
                </a:cubicBezTo>
                <a:lnTo>
                  <a:pt x="0" y="1893"/>
                </a:lnTo>
                <a:cubicBezTo>
                  <a:pt x="23" y="1893"/>
                  <a:pt x="45" y="1893"/>
                  <a:pt x="56" y="1870"/>
                </a:cubicBezTo>
                <a:cubicBezTo>
                  <a:pt x="56" y="1848"/>
                  <a:pt x="68" y="1803"/>
                  <a:pt x="90" y="1803"/>
                </a:cubicBezTo>
                <a:cubicBezTo>
                  <a:pt x="113" y="1803"/>
                  <a:pt x="135" y="1893"/>
                  <a:pt x="146" y="1915"/>
                </a:cubicBezTo>
                <a:cubicBezTo>
                  <a:pt x="146" y="1937"/>
                  <a:pt x="180" y="1915"/>
                  <a:pt x="191" y="1893"/>
                </a:cubicBezTo>
                <a:cubicBezTo>
                  <a:pt x="202" y="1870"/>
                  <a:pt x="224" y="1848"/>
                  <a:pt x="213" y="1814"/>
                </a:cubicBezTo>
                <a:cubicBezTo>
                  <a:pt x="202" y="1792"/>
                  <a:pt x="224" y="1769"/>
                  <a:pt x="202" y="1747"/>
                </a:cubicBezTo>
                <a:cubicBezTo>
                  <a:pt x="191" y="1713"/>
                  <a:pt x="157" y="1668"/>
                  <a:pt x="213" y="1668"/>
                </a:cubicBezTo>
                <a:cubicBezTo>
                  <a:pt x="269" y="1657"/>
                  <a:pt x="348" y="1668"/>
                  <a:pt x="348" y="1680"/>
                </a:cubicBezTo>
                <a:cubicBezTo>
                  <a:pt x="359" y="1691"/>
                  <a:pt x="370" y="1747"/>
                  <a:pt x="348" y="1758"/>
                </a:cubicBezTo>
                <a:cubicBezTo>
                  <a:pt x="337" y="1769"/>
                  <a:pt x="314" y="1780"/>
                  <a:pt x="292" y="1780"/>
                </a:cubicBezTo>
                <a:cubicBezTo>
                  <a:pt x="269" y="1780"/>
                  <a:pt x="258" y="1837"/>
                  <a:pt x="269" y="1937"/>
                </a:cubicBezTo>
                <a:cubicBezTo>
                  <a:pt x="292" y="2038"/>
                  <a:pt x="303" y="2005"/>
                  <a:pt x="314" y="1960"/>
                </a:cubicBezTo>
                <a:cubicBezTo>
                  <a:pt x="314" y="1904"/>
                  <a:pt x="337" y="1837"/>
                  <a:pt x="348" y="1803"/>
                </a:cubicBezTo>
                <a:cubicBezTo>
                  <a:pt x="359" y="1780"/>
                  <a:pt x="437" y="1792"/>
                  <a:pt x="460" y="1803"/>
                </a:cubicBezTo>
                <a:cubicBezTo>
                  <a:pt x="471" y="1825"/>
                  <a:pt x="471" y="1848"/>
                  <a:pt x="493" y="1859"/>
                </a:cubicBezTo>
                <a:cubicBezTo>
                  <a:pt x="516" y="1870"/>
                  <a:pt x="505" y="1882"/>
                  <a:pt x="482" y="1926"/>
                </a:cubicBezTo>
                <a:cubicBezTo>
                  <a:pt x="460" y="1971"/>
                  <a:pt x="426" y="2061"/>
                  <a:pt x="415" y="2083"/>
                </a:cubicBezTo>
                <a:cubicBezTo>
                  <a:pt x="404" y="2117"/>
                  <a:pt x="493" y="2106"/>
                  <a:pt x="538" y="2106"/>
                </a:cubicBezTo>
                <a:cubicBezTo>
                  <a:pt x="583" y="2106"/>
                  <a:pt x="572" y="2049"/>
                  <a:pt x="606" y="2049"/>
                </a:cubicBezTo>
                <a:cubicBezTo>
                  <a:pt x="650" y="2038"/>
                  <a:pt x="639" y="2016"/>
                  <a:pt x="628" y="1993"/>
                </a:cubicBezTo>
                <a:cubicBezTo>
                  <a:pt x="617" y="1971"/>
                  <a:pt x="650" y="1904"/>
                  <a:pt x="673" y="1893"/>
                </a:cubicBezTo>
                <a:cubicBezTo>
                  <a:pt x="706" y="1893"/>
                  <a:pt x="729" y="1904"/>
                  <a:pt x="751" y="1937"/>
                </a:cubicBezTo>
                <a:cubicBezTo>
                  <a:pt x="773" y="1960"/>
                  <a:pt x="785" y="2005"/>
                  <a:pt x="773" y="2027"/>
                </a:cubicBezTo>
                <a:cubicBezTo>
                  <a:pt x="762" y="2061"/>
                  <a:pt x="740" y="2094"/>
                  <a:pt x="773" y="2117"/>
                </a:cubicBezTo>
                <a:cubicBezTo>
                  <a:pt x="796" y="2150"/>
                  <a:pt x="807" y="2173"/>
                  <a:pt x="762" y="2184"/>
                </a:cubicBezTo>
                <a:cubicBezTo>
                  <a:pt x="718" y="2206"/>
                  <a:pt x="673" y="2195"/>
                  <a:pt x="639" y="2229"/>
                </a:cubicBezTo>
                <a:cubicBezTo>
                  <a:pt x="606" y="2273"/>
                  <a:pt x="572" y="2296"/>
                  <a:pt x="538" y="2318"/>
                </a:cubicBezTo>
                <a:cubicBezTo>
                  <a:pt x="505" y="2330"/>
                  <a:pt x="482" y="2341"/>
                  <a:pt x="505" y="2363"/>
                </a:cubicBezTo>
                <a:cubicBezTo>
                  <a:pt x="527" y="2375"/>
                  <a:pt x="527" y="2419"/>
                  <a:pt x="505" y="2453"/>
                </a:cubicBezTo>
                <a:cubicBezTo>
                  <a:pt x="482" y="2486"/>
                  <a:pt x="471" y="2464"/>
                  <a:pt x="437" y="2498"/>
                </a:cubicBezTo>
                <a:cubicBezTo>
                  <a:pt x="404" y="2531"/>
                  <a:pt x="404" y="2576"/>
                  <a:pt x="437" y="2565"/>
                </a:cubicBezTo>
                <a:cubicBezTo>
                  <a:pt x="482" y="2565"/>
                  <a:pt x="493" y="2587"/>
                  <a:pt x="471" y="2599"/>
                </a:cubicBezTo>
                <a:cubicBezTo>
                  <a:pt x="460" y="2621"/>
                  <a:pt x="415" y="2621"/>
                  <a:pt x="393" y="2610"/>
                </a:cubicBezTo>
                <a:cubicBezTo>
                  <a:pt x="370" y="2610"/>
                  <a:pt x="370" y="2632"/>
                  <a:pt x="393" y="2655"/>
                </a:cubicBezTo>
                <a:cubicBezTo>
                  <a:pt x="415" y="2688"/>
                  <a:pt x="426" y="2722"/>
                  <a:pt x="426" y="2744"/>
                </a:cubicBezTo>
                <a:cubicBezTo>
                  <a:pt x="415" y="2755"/>
                  <a:pt x="471" y="2744"/>
                  <a:pt x="460" y="2778"/>
                </a:cubicBezTo>
                <a:cubicBezTo>
                  <a:pt x="460" y="2811"/>
                  <a:pt x="471" y="2823"/>
                  <a:pt x="493" y="2800"/>
                </a:cubicBezTo>
                <a:cubicBezTo>
                  <a:pt x="516" y="2778"/>
                  <a:pt x="561" y="2778"/>
                  <a:pt x="583" y="2823"/>
                </a:cubicBezTo>
                <a:cubicBezTo>
                  <a:pt x="594" y="2879"/>
                  <a:pt x="606" y="2913"/>
                  <a:pt x="639" y="2901"/>
                </a:cubicBezTo>
                <a:cubicBezTo>
                  <a:pt x="673" y="2879"/>
                  <a:pt x="729" y="2868"/>
                  <a:pt x="762" y="2868"/>
                </a:cubicBezTo>
                <a:cubicBezTo>
                  <a:pt x="807" y="2856"/>
                  <a:pt x="818" y="2868"/>
                  <a:pt x="807" y="2834"/>
                </a:cubicBezTo>
                <a:cubicBezTo>
                  <a:pt x="807" y="2789"/>
                  <a:pt x="818" y="2733"/>
                  <a:pt x="818" y="2733"/>
                </a:cubicBezTo>
                <a:cubicBezTo>
                  <a:pt x="818" y="2733"/>
                  <a:pt x="863" y="2711"/>
                  <a:pt x="886" y="2733"/>
                </a:cubicBezTo>
                <a:cubicBezTo>
                  <a:pt x="908" y="2755"/>
                  <a:pt x="931" y="2744"/>
                  <a:pt x="931" y="2722"/>
                </a:cubicBezTo>
                <a:cubicBezTo>
                  <a:pt x="931" y="2688"/>
                  <a:pt x="964" y="2711"/>
                  <a:pt x="986" y="2688"/>
                </a:cubicBezTo>
                <a:cubicBezTo>
                  <a:pt x="998" y="2666"/>
                  <a:pt x="1020" y="2655"/>
                  <a:pt x="1042" y="2666"/>
                </a:cubicBezTo>
                <a:cubicBezTo>
                  <a:pt x="1065" y="2666"/>
                  <a:pt x="1087" y="2666"/>
                  <a:pt x="1087" y="2632"/>
                </a:cubicBezTo>
                <a:cubicBezTo>
                  <a:pt x="1087" y="2599"/>
                  <a:pt x="1076" y="2531"/>
                  <a:pt x="1076" y="2531"/>
                </a:cubicBezTo>
                <a:cubicBezTo>
                  <a:pt x="1076" y="2531"/>
                  <a:pt x="1042" y="2498"/>
                  <a:pt x="1020" y="2475"/>
                </a:cubicBezTo>
                <a:cubicBezTo>
                  <a:pt x="998" y="2464"/>
                  <a:pt x="1031" y="2408"/>
                  <a:pt x="998" y="2363"/>
                </a:cubicBezTo>
                <a:cubicBezTo>
                  <a:pt x="975" y="2318"/>
                  <a:pt x="964" y="2251"/>
                  <a:pt x="998" y="2218"/>
                </a:cubicBezTo>
                <a:cubicBezTo>
                  <a:pt x="1020" y="2195"/>
                  <a:pt x="1020" y="2117"/>
                  <a:pt x="1054" y="2106"/>
                </a:cubicBezTo>
                <a:cubicBezTo>
                  <a:pt x="1087" y="2083"/>
                  <a:pt x="1076" y="1993"/>
                  <a:pt x="1087" y="1982"/>
                </a:cubicBezTo>
                <a:cubicBezTo>
                  <a:pt x="1087" y="1971"/>
                  <a:pt x="1144" y="1982"/>
                  <a:pt x="1200" y="1971"/>
                </a:cubicBezTo>
                <a:cubicBezTo>
                  <a:pt x="1244" y="1960"/>
                  <a:pt x="1244" y="1960"/>
                  <a:pt x="1244" y="1915"/>
                </a:cubicBezTo>
                <a:cubicBezTo>
                  <a:pt x="1244" y="1870"/>
                  <a:pt x="1300" y="1870"/>
                  <a:pt x="1345" y="1893"/>
                </a:cubicBezTo>
                <a:cubicBezTo>
                  <a:pt x="1379" y="1915"/>
                  <a:pt x="1468" y="1993"/>
                  <a:pt x="1491" y="2005"/>
                </a:cubicBezTo>
                <a:cubicBezTo>
                  <a:pt x="1502" y="2016"/>
                  <a:pt x="1491" y="2061"/>
                  <a:pt x="1502" y="2083"/>
                </a:cubicBezTo>
                <a:cubicBezTo>
                  <a:pt x="1502" y="2117"/>
                  <a:pt x="1513" y="2128"/>
                  <a:pt x="1547" y="2128"/>
                </a:cubicBezTo>
                <a:cubicBezTo>
                  <a:pt x="1580" y="2128"/>
                  <a:pt x="1580" y="2173"/>
                  <a:pt x="1580" y="2173"/>
                </a:cubicBezTo>
                <a:cubicBezTo>
                  <a:pt x="1580" y="2173"/>
                  <a:pt x="1670" y="2150"/>
                  <a:pt x="1704" y="2195"/>
                </a:cubicBezTo>
                <a:cubicBezTo>
                  <a:pt x="1737" y="2229"/>
                  <a:pt x="1805" y="2296"/>
                  <a:pt x="1838" y="2318"/>
                </a:cubicBezTo>
                <a:cubicBezTo>
                  <a:pt x="1838" y="2307"/>
                  <a:pt x="1849" y="2296"/>
                  <a:pt x="1849" y="2285"/>
                </a:cubicBezTo>
                <a:cubicBezTo>
                  <a:pt x="1872" y="2251"/>
                  <a:pt x="1917" y="2184"/>
                  <a:pt x="1939" y="2139"/>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79" name="Freeform 78"/>
          <p:cNvSpPr>
            <a:spLocks noChangeArrowheads="1"/>
          </p:cNvSpPr>
          <p:nvPr/>
        </p:nvSpPr>
        <p:spPr bwMode="auto">
          <a:xfrm>
            <a:off x="6251219" y="6603140"/>
            <a:ext cx="1441032" cy="1849523"/>
          </a:xfrm>
          <a:custGeom>
            <a:avLst/>
            <a:gdLst>
              <a:gd name="T0" fmla="*/ 2600 w 2601"/>
              <a:gd name="T1" fmla="*/ 2823 h 3339"/>
              <a:gd name="T2" fmla="*/ 2454 w 2601"/>
              <a:gd name="T3" fmla="*/ 2767 h 3339"/>
              <a:gd name="T4" fmla="*/ 2376 w 2601"/>
              <a:gd name="T5" fmla="*/ 2654 h 3339"/>
              <a:gd name="T6" fmla="*/ 2319 w 2601"/>
              <a:gd name="T7" fmla="*/ 2453 h 3339"/>
              <a:gd name="T8" fmla="*/ 2252 w 2601"/>
              <a:gd name="T9" fmla="*/ 2263 h 3339"/>
              <a:gd name="T10" fmla="*/ 2241 w 2601"/>
              <a:gd name="T11" fmla="*/ 2150 h 3339"/>
              <a:gd name="T12" fmla="*/ 2140 w 2601"/>
              <a:gd name="T13" fmla="*/ 1938 h 3339"/>
              <a:gd name="T14" fmla="*/ 2017 w 2601"/>
              <a:gd name="T15" fmla="*/ 1927 h 3339"/>
              <a:gd name="T16" fmla="*/ 1905 w 2601"/>
              <a:gd name="T17" fmla="*/ 1961 h 3339"/>
              <a:gd name="T18" fmla="*/ 1827 w 2601"/>
              <a:gd name="T19" fmla="*/ 1837 h 3339"/>
              <a:gd name="T20" fmla="*/ 1770 w 2601"/>
              <a:gd name="T21" fmla="*/ 1714 h 3339"/>
              <a:gd name="T22" fmla="*/ 1703 w 2601"/>
              <a:gd name="T23" fmla="*/ 1602 h 3339"/>
              <a:gd name="T24" fmla="*/ 1614 w 2601"/>
              <a:gd name="T25" fmla="*/ 1490 h 3339"/>
              <a:gd name="T26" fmla="*/ 1513 w 2601"/>
              <a:gd name="T27" fmla="*/ 1300 h 3339"/>
              <a:gd name="T28" fmla="*/ 1468 w 2601"/>
              <a:gd name="T29" fmla="*/ 1199 h 3339"/>
              <a:gd name="T30" fmla="*/ 1513 w 2601"/>
              <a:gd name="T31" fmla="*/ 1020 h 3339"/>
              <a:gd name="T32" fmla="*/ 1591 w 2601"/>
              <a:gd name="T33" fmla="*/ 1008 h 3339"/>
              <a:gd name="T34" fmla="*/ 1513 w 2601"/>
              <a:gd name="T35" fmla="*/ 851 h 3339"/>
              <a:gd name="T36" fmla="*/ 1401 w 2601"/>
              <a:gd name="T37" fmla="*/ 717 h 3339"/>
              <a:gd name="T38" fmla="*/ 1345 w 2601"/>
              <a:gd name="T39" fmla="*/ 661 h 3339"/>
              <a:gd name="T40" fmla="*/ 1255 w 2601"/>
              <a:gd name="T41" fmla="*/ 627 h 3339"/>
              <a:gd name="T42" fmla="*/ 1031 w 2601"/>
              <a:gd name="T43" fmla="*/ 515 h 3339"/>
              <a:gd name="T44" fmla="*/ 986 w 2601"/>
              <a:gd name="T45" fmla="*/ 269 h 3339"/>
              <a:gd name="T46" fmla="*/ 986 w 2601"/>
              <a:gd name="T47" fmla="*/ 157 h 3339"/>
              <a:gd name="T48" fmla="*/ 863 w 2601"/>
              <a:gd name="T49" fmla="*/ 0 h 3339"/>
              <a:gd name="T50" fmla="*/ 571 w 2601"/>
              <a:gd name="T51" fmla="*/ 235 h 3339"/>
              <a:gd name="T52" fmla="*/ 437 w 2601"/>
              <a:gd name="T53" fmla="*/ 313 h 3339"/>
              <a:gd name="T54" fmla="*/ 258 w 2601"/>
              <a:gd name="T55" fmla="*/ 437 h 3339"/>
              <a:gd name="T56" fmla="*/ 224 w 2601"/>
              <a:gd name="T57" fmla="*/ 470 h 3339"/>
              <a:gd name="T58" fmla="*/ 269 w 2601"/>
              <a:gd name="T59" fmla="*/ 605 h 3339"/>
              <a:gd name="T60" fmla="*/ 179 w 2601"/>
              <a:gd name="T61" fmla="*/ 493 h 3339"/>
              <a:gd name="T62" fmla="*/ 101 w 2601"/>
              <a:gd name="T63" fmla="*/ 638 h 3339"/>
              <a:gd name="T64" fmla="*/ 22 w 2601"/>
              <a:gd name="T65" fmla="*/ 751 h 3339"/>
              <a:gd name="T66" fmla="*/ 33 w 2601"/>
              <a:gd name="T67" fmla="*/ 806 h 3339"/>
              <a:gd name="T68" fmla="*/ 33 w 2601"/>
              <a:gd name="T69" fmla="*/ 896 h 3339"/>
              <a:gd name="T70" fmla="*/ 112 w 2601"/>
              <a:gd name="T71" fmla="*/ 941 h 3339"/>
              <a:gd name="T72" fmla="*/ 414 w 2601"/>
              <a:gd name="T73" fmla="*/ 1131 h 3339"/>
              <a:gd name="T74" fmla="*/ 448 w 2601"/>
              <a:gd name="T75" fmla="*/ 1064 h 3339"/>
              <a:gd name="T76" fmla="*/ 538 w 2601"/>
              <a:gd name="T77" fmla="*/ 1210 h 3339"/>
              <a:gd name="T78" fmla="*/ 717 w 2601"/>
              <a:gd name="T79" fmla="*/ 1356 h 3339"/>
              <a:gd name="T80" fmla="*/ 796 w 2601"/>
              <a:gd name="T81" fmla="*/ 1389 h 3339"/>
              <a:gd name="T82" fmla="*/ 1019 w 2601"/>
              <a:gd name="T83" fmla="*/ 1714 h 3339"/>
              <a:gd name="T84" fmla="*/ 1165 w 2601"/>
              <a:gd name="T85" fmla="*/ 1871 h 3339"/>
              <a:gd name="T86" fmla="*/ 1277 w 2601"/>
              <a:gd name="T87" fmla="*/ 1860 h 3339"/>
              <a:gd name="T88" fmla="*/ 1456 w 2601"/>
              <a:gd name="T89" fmla="*/ 2083 h 3339"/>
              <a:gd name="T90" fmla="*/ 1614 w 2601"/>
              <a:gd name="T91" fmla="*/ 2296 h 3339"/>
              <a:gd name="T92" fmla="*/ 1871 w 2601"/>
              <a:gd name="T93" fmla="*/ 2643 h 3339"/>
              <a:gd name="T94" fmla="*/ 2062 w 2601"/>
              <a:gd name="T95" fmla="*/ 2901 h 3339"/>
              <a:gd name="T96" fmla="*/ 2196 w 2601"/>
              <a:gd name="T97" fmla="*/ 3058 h 3339"/>
              <a:gd name="T98" fmla="*/ 2308 w 2601"/>
              <a:gd name="T99" fmla="*/ 3294 h 3339"/>
              <a:gd name="T100" fmla="*/ 2342 w 2601"/>
              <a:gd name="T101" fmla="*/ 3103 h 3339"/>
              <a:gd name="T102" fmla="*/ 2409 w 2601"/>
              <a:gd name="T103" fmla="*/ 3181 h 3339"/>
              <a:gd name="T104" fmla="*/ 2532 w 2601"/>
              <a:gd name="T105" fmla="*/ 3204 h 3339"/>
              <a:gd name="T106" fmla="*/ 2499 w 2601"/>
              <a:gd name="T107" fmla="*/ 3025 h 3339"/>
              <a:gd name="T108" fmla="*/ 2555 w 2601"/>
              <a:gd name="T109" fmla="*/ 2856 h 3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01" h="3339">
                <a:moveTo>
                  <a:pt x="2600" y="2823"/>
                </a:moveTo>
                <a:lnTo>
                  <a:pt x="2600" y="2823"/>
                </a:lnTo>
                <a:cubicBezTo>
                  <a:pt x="2589" y="2800"/>
                  <a:pt x="2566" y="2767"/>
                  <a:pt x="2521" y="2778"/>
                </a:cubicBezTo>
                <a:cubicBezTo>
                  <a:pt x="2476" y="2778"/>
                  <a:pt x="2476" y="2789"/>
                  <a:pt x="2454" y="2767"/>
                </a:cubicBezTo>
                <a:cubicBezTo>
                  <a:pt x="2443" y="2756"/>
                  <a:pt x="2443" y="2711"/>
                  <a:pt x="2443" y="2688"/>
                </a:cubicBezTo>
                <a:cubicBezTo>
                  <a:pt x="2443" y="2677"/>
                  <a:pt x="2387" y="2688"/>
                  <a:pt x="2376" y="2654"/>
                </a:cubicBezTo>
                <a:cubicBezTo>
                  <a:pt x="2364" y="2610"/>
                  <a:pt x="2376" y="2576"/>
                  <a:pt x="2376" y="2543"/>
                </a:cubicBezTo>
                <a:cubicBezTo>
                  <a:pt x="2376" y="2509"/>
                  <a:pt x="2331" y="2475"/>
                  <a:pt x="2319" y="2453"/>
                </a:cubicBezTo>
                <a:cubicBezTo>
                  <a:pt x="2297" y="2430"/>
                  <a:pt x="2275" y="2487"/>
                  <a:pt x="2263" y="2453"/>
                </a:cubicBezTo>
                <a:cubicBezTo>
                  <a:pt x="2252" y="2419"/>
                  <a:pt x="2252" y="2307"/>
                  <a:pt x="2252" y="2263"/>
                </a:cubicBezTo>
                <a:cubicBezTo>
                  <a:pt x="2252" y="2218"/>
                  <a:pt x="2297" y="2229"/>
                  <a:pt x="2297" y="2206"/>
                </a:cubicBezTo>
                <a:cubicBezTo>
                  <a:pt x="2308" y="2195"/>
                  <a:pt x="2286" y="2184"/>
                  <a:pt x="2241" y="2150"/>
                </a:cubicBezTo>
                <a:cubicBezTo>
                  <a:pt x="2207" y="2117"/>
                  <a:pt x="2207" y="2028"/>
                  <a:pt x="2207" y="1995"/>
                </a:cubicBezTo>
                <a:cubicBezTo>
                  <a:pt x="2196" y="1961"/>
                  <a:pt x="2163" y="1950"/>
                  <a:pt x="2140" y="1938"/>
                </a:cubicBezTo>
                <a:cubicBezTo>
                  <a:pt x="2107" y="1927"/>
                  <a:pt x="2073" y="1893"/>
                  <a:pt x="2062" y="1893"/>
                </a:cubicBezTo>
                <a:cubicBezTo>
                  <a:pt x="2039" y="1893"/>
                  <a:pt x="2039" y="1905"/>
                  <a:pt x="2017" y="1927"/>
                </a:cubicBezTo>
                <a:cubicBezTo>
                  <a:pt x="1983" y="1938"/>
                  <a:pt x="1994" y="1950"/>
                  <a:pt x="1961" y="1961"/>
                </a:cubicBezTo>
                <a:cubicBezTo>
                  <a:pt x="1938" y="1983"/>
                  <a:pt x="1916" y="1972"/>
                  <a:pt x="1905" y="1961"/>
                </a:cubicBezTo>
                <a:cubicBezTo>
                  <a:pt x="1894" y="1950"/>
                  <a:pt x="1883" y="1938"/>
                  <a:pt x="1849" y="1938"/>
                </a:cubicBezTo>
                <a:cubicBezTo>
                  <a:pt x="1827" y="1938"/>
                  <a:pt x="1827" y="1882"/>
                  <a:pt x="1827" y="1837"/>
                </a:cubicBezTo>
                <a:cubicBezTo>
                  <a:pt x="1827" y="1804"/>
                  <a:pt x="1815" y="1804"/>
                  <a:pt x="1793" y="1793"/>
                </a:cubicBezTo>
                <a:cubicBezTo>
                  <a:pt x="1770" y="1770"/>
                  <a:pt x="1804" y="1726"/>
                  <a:pt x="1770" y="1714"/>
                </a:cubicBezTo>
                <a:cubicBezTo>
                  <a:pt x="1737" y="1703"/>
                  <a:pt x="1759" y="1681"/>
                  <a:pt x="1748" y="1647"/>
                </a:cubicBezTo>
                <a:cubicBezTo>
                  <a:pt x="1737" y="1613"/>
                  <a:pt x="1737" y="1602"/>
                  <a:pt x="1703" y="1602"/>
                </a:cubicBezTo>
                <a:cubicBezTo>
                  <a:pt x="1669" y="1591"/>
                  <a:pt x="1669" y="1569"/>
                  <a:pt x="1658" y="1546"/>
                </a:cubicBezTo>
                <a:cubicBezTo>
                  <a:pt x="1658" y="1524"/>
                  <a:pt x="1625" y="1524"/>
                  <a:pt x="1614" y="1490"/>
                </a:cubicBezTo>
                <a:cubicBezTo>
                  <a:pt x="1602" y="1468"/>
                  <a:pt x="1535" y="1479"/>
                  <a:pt x="1524" y="1468"/>
                </a:cubicBezTo>
                <a:cubicBezTo>
                  <a:pt x="1513" y="1468"/>
                  <a:pt x="1513" y="1356"/>
                  <a:pt x="1513" y="1300"/>
                </a:cubicBezTo>
                <a:cubicBezTo>
                  <a:pt x="1501" y="1255"/>
                  <a:pt x="1513" y="1255"/>
                  <a:pt x="1468" y="1266"/>
                </a:cubicBezTo>
                <a:cubicBezTo>
                  <a:pt x="1423" y="1266"/>
                  <a:pt x="1434" y="1221"/>
                  <a:pt x="1468" y="1199"/>
                </a:cubicBezTo>
                <a:cubicBezTo>
                  <a:pt x="1501" y="1176"/>
                  <a:pt x="1490" y="1154"/>
                  <a:pt x="1479" y="1109"/>
                </a:cubicBezTo>
                <a:cubicBezTo>
                  <a:pt x="1468" y="1075"/>
                  <a:pt x="1468" y="1031"/>
                  <a:pt x="1513" y="1020"/>
                </a:cubicBezTo>
                <a:cubicBezTo>
                  <a:pt x="1546" y="1008"/>
                  <a:pt x="1569" y="1008"/>
                  <a:pt x="1580" y="1008"/>
                </a:cubicBezTo>
                <a:cubicBezTo>
                  <a:pt x="1591" y="1008"/>
                  <a:pt x="1591" y="1008"/>
                  <a:pt x="1591" y="1008"/>
                </a:cubicBezTo>
                <a:cubicBezTo>
                  <a:pt x="1591" y="1008"/>
                  <a:pt x="1591" y="986"/>
                  <a:pt x="1580" y="941"/>
                </a:cubicBezTo>
                <a:cubicBezTo>
                  <a:pt x="1569" y="896"/>
                  <a:pt x="1535" y="874"/>
                  <a:pt x="1513" y="851"/>
                </a:cubicBezTo>
                <a:cubicBezTo>
                  <a:pt x="1501" y="829"/>
                  <a:pt x="1501" y="840"/>
                  <a:pt x="1468" y="829"/>
                </a:cubicBezTo>
                <a:cubicBezTo>
                  <a:pt x="1434" y="829"/>
                  <a:pt x="1412" y="762"/>
                  <a:pt x="1401" y="717"/>
                </a:cubicBezTo>
                <a:cubicBezTo>
                  <a:pt x="1401" y="672"/>
                  <a:pt x="1401" y="672"/>
                  <a:pt x="1378" y="672"/>
                </a:cubicBezTo>
                <a:cubicBezTo>
                  <a:pt x="1356" y="683"/>
                  <a:pt x="1345" y="683"/>
                  <a:pt x="1345" y="661"/>
                </a:cubicBezTo>
                <a:cubicBezTo>
                  <a:pt x="1333" y="638"/>
                  <a:pt x="1333" y="627"/>
                  <a:pt x="1311" y="627"/>
                </a:cubicBezTo>
                <a:cubicBezTo>
                  <a:pt x="1277" y="627"/>
                  <a:pt x="1266" y="638"/>
                  <a:pt x="1255" y="627"/>
                </a:cubicBezTo>
                <a:cubicBezTo>
                  <a:pt x="1244" y="616"/>
                  <a:pt x="1109" y="616"/>
                  <a:pt x="1109" y="616"/>
                </a:cubicBezTo>
                <a:cubicBezTo>
                  <a:pt x="1109" y="616"/>
                  <a:pt x="1064" y="549"/>
                  <a:pt x="1031" y="515"/>
                </a:cubicBezTo>
                <a:cubicBezTo>
                  <a:pt x="997" y="482"/>
                  <a:pt x="997" y="448"/>
                  <a:pt x="997" y="392"/>
                </a:cubicBezTo>
                <a:cubicBezTo>
                  <a:pt x="997" y="347"/>
                  <a:pt x="1008" y="280"/>
                  <a:pt x="986" y="269"/>
                </a:cubicBezTo>
                <a:cubicBezTo>
                  <a:pt x="963" y="269"/>
                  <a:pt x="952" y="257"/>
                  <a:pt x="963" y="246"/>
                </a:cubicBezTo>
                <a:cubicBezTo>
                  <a:pt x="974" y="235"/>
                  <a:pt x="986" y="190"/>
                  <a:pt x="986" y="157"/>
                </a:cubicBezTo>
                <a:cubicBezTo>
                  <a:pt x="986" y="123"/>
                  <a:pt x="941" y="89"/>
                  <a:pt x="896" y="78"/>
                </a:cubicBezTo>
                <a:cubicBezTo>
                  <a:pt x="851" y="78"/>
                  <a:pt x="863" y="0"/>
                  <a:pt x="863" y="0"/>
                </a:cubicBezTo>
                <a:cubicBezTo>
                  <a:pt x="694" y="0"/>
                  <a:pt x="694" y="0"/>
                  <a:pt x="694" y="0"/>
                </a:cubicBezTo>
                <a:cubicBezTo>
                  <a:pt x="571" y="235"/>
                  <a:pt x="571" y="235"/>
                  <a:pt x="571" y="235"/>
                </a:cubicBezTo>
                <a:cubicBezTo>
                  <a:pt x="437" y="313"/>
                  <a:pt x="437" y="313"/>
                  <a:pt x="437" y="313"/>
                </a:cubicBezTo>
                <a:lnTo>
                  <a:pt x="437" y="313"/>
                </a:lnTo>
                <a:cubicBezTo>
                  <a:pt x="437" y="369"/>
                  <a:pt x="437" y="369"/>
                  <a:pt x="437" y="369"/>
                </a:cubicBezTo>
                <a:cubicBezTo>
                  <a:pt x="258" y="437"/>
                  <a:pt x="258" y="437"/>
                  <a:pt x="258" y="437"/>
                </a:cubicBezTo>
                <a:cubicBezTo>
                  <a:pt x="190" y="426"/>
                  <a:pt x="190" y="426"/>
                  <a:pt x="190" y="426"/>
                </a:cubicBezTo>
                <a:cubicBezTo>
                  <a:pt x="201" y="459"/>
                  <a:pt x="213" y="470"/>
                  <a:pt x="224" y="470"/>
                </a:cubicBezTo>
                <a:cubicBezTo>
                  <a:pt x="246" y="459"/>
                  <a:pt x="269" y="482"/>
                  <a:pt x="258" y="515"/>
                </a:cubicBezTo>
                <a:cubicBezTo>
                  <a:pt x="246" y="549"/>
                  <a:pt x="246" y="582"/>
                  <a:pt x="269" y="605"/>
                </a:cubicBezTo>
                <a:cubicBezTo>
                  <a:pt x="280" y="616"/>
                  <a:pt x="213" y="627"/>
                  <a:pt x="213" y="571"/>
                </a:cubicBezTo>
                <a:cubicBezTo>
                  <a:pt x="213" y="515"/>
                  <a:pt x="201" y="493"/>
                  <a:pt x="179" y="493"/>
                </a:cubicBezTo>
                <a:cubicBezTo>
                  <a:pt x="168" y="493"/>
                  <a:pt x="168" y="560"/>
                  <a:pt x="145" y="571"/>
                </a:cubicBezTo>
                <a:cubicBezTo>
                  <a:pt x="112" y="582"/>
                  <a:pt x="101" y="616"/>
                  <a:pt x="101" y="638"/>
                </a:cubicBezTo>
                <a:cubicBezTo>
                  <a:pt x="101" y="661"/>
                  <a:pt x="78" y="661"/>
                  <a:pt x="45" y="672"/>
                </a:cubicBezTo>
                <a:cubicBezTo>
                  <a:pt x="22" y="683"/>
                  <a:pt x="0" y="739"/>
                  <a:pt x="22" y="751"/>
                </a:cubicBezTo>
                <a:cubicBezTo>
                  <a:pt x="33" y="751"/>
                  <a:pt x="45" y="728"/>
                  <a:pt x="56" y="751"/>
                </a:cubicBezTo>
                <a:cubicBezTo>
                  <a:pt x="67" y="762"/>
                  <a:pt x="56" y="795"/>
                  <a:pt x="33" y="806"/>
                </a:cubicBezTo>
                <a:cubicBezTo>
                  <a:pt x="0" y="818"/>
                  <a:pt x="11" y="840"/>
                  <a:pt x="33" y="840"/>
                </a:cubicBezTo>
                <a:cubicBezTo>
                  <a:pt x="56" y="851"/>
                  <a:pt x="56" y="885"/>
                  <a:pt x="33" y="896"/>
                </a:cubicBezTo>
                <a:cubicBezTo>
                  <a:pt x="0" y="907"/>
                  <a:pt x="22" y="941"/>
                  <a:pt x="45" y="941"/>
                </a:cubicBezTo>
                <a:cubicBezTo>
                  <a:pt x="78" y="941"/>
                  <a:pt x="89" y="919"/>
                  <a:pt x="112" y="941"/>
                </a:cubicBezTo>
                <a:cubicBezTo>
                  <a:pt x="145" y="975"/>
                  <a:pt x="314" y="1053"/>
                  <a:pt x="358" y="1087"/>
                </a:cubicBezTo>
                <a:cubicBezTo>
                  <a:pt x="392" y="1109"/>
                  <a:pt x="403" y="1131"/>
                  <a:pt x="414" y="1131"/>
                </a:cubicBezTo>
                <a:cubicBezTo>
                  <a:pt x="425" y="1120"/>
                  <a:pt x="403" y="1064"/>
                  <a:pt x="392" y="1042"/>
                </a:cubicBezTo>
                <a:cubicBezTo>
                  <a:pt x="392" y="1020"/>
                  <a:pt x="437" y="1020"/>
                  <a:pt x="448" y="1064"/>
                </a:cubicBezTo>
                <a:cubicBezTo>
                  <a:pt x="470" y="1109"/>
                  <a:pt x="470" y="1143"/>
                  <a:pt x="470" y="1165"/>
                </a:cubicBezTo>
                <a:cubicBezTo>
                  <a:pt x="470" y="1188"/>
                  <a:pt x="493" y="1210"/>
                  <a:pt x="538" y="1210"/>
                </a:cubicBezTo>
                <a:cubicBezTo>
                  <a:pt x="583" y="1210"/>
                  <a:pt x="638" y="1233"/>
                  <a:pt x="661" y="1244"/>
                </a:cubicBezTo>
                <a:cubicBezTo>
                  <a:pt x="683" y="1266"/>
                  <a:pt x="706" y="1356"/>
                  <a:pt x="717" y="1356"/>
                </a:cubicBezTo>
                <a:cubicBezTo>
                  <a:pt x="728" y="1356"/>
                  <a:pt x="683" y="1277"/>
                  <a:pt x="706" y="1266"/>
                </a:cubicBezTo>
                <a:cubicBezTo>
                  <a:pt x="739" y="1244"/>
                  <a:pt x="784" y="1322"/>
                  <a:pt x="796" y="1389"/>
                </a:cubicBezTo>
                <a:cubicBezTo>
                  <a:pt x="807" y="1445"/>
                  <a:pt x="807" y="1524"/>
                  <a:pt x="840" y="1557"/>
                </a:cubicBezTo>
                <a:cubicBezTo>
                  <a:pt x="885" y="1602"/>
                  <a:pt x="974" y="1669"/>
                  <a:pt x="1019" y="1714"/>
                </a:cubicBezTo>
                <a:cubicBezTo>
                  <a:pt x="1064" y="1759"/>
                  <a:pt x="1087" y="1826"/>
                  <a:pt x="1120" y="1871"/>
                </a:cubicBezTo>
                <a:cubicBezTo>
                  <a:pt x="1165" y="1905"/>
                  <a:pt x="1165" y="1905"/>
                  <a:pt x="1165" y="1871"/>
                </a:cubicBezTo>
                <a:cubicBezTo>
                  <a:pt x="1154" y="1826"/>
                  <a:pt x="1154" y="1770"/>
                  <a:pt x="1188" y="1759"/>
                </a:cubicBezTo>
                <a:cubicBezTo>
                  <a:pt x="1221" y="1748"/>
                  <a:pt x="1255" y="1815"/>
                  <a:pt x="1277" y="1860"/>
                </a:cubicBezTo>
                <a:cubicBezTo>
                  <a:pt x="1289" y="1916"/>
                  <a:pt x="1322" y="1995"/>
                  <a:pt x="1367" y="2006"/>
                </a:cubicBezTo>
                <a:cubicBezTo>
                  <a:pt x="1412" y="2006"/>
                  <a:pt x="1445" y="2017"/>
                  <a:pt x="1456" y="2083"/>
                </a:cubicBezTo>
                <a:cubicBezTo>
                  <a:pt x="1456" y="2150"/>
                  <a:pt x="1490" y="2218"/>
                  <a:pt x="1524" y="2218"/>
                </a:cubicBezTo>
                <a:cubicBezTo>
                  <a:pt x="1558" y="2218"/>
                  <a:pt x="1591" y="2229"/>
                  <a:pt x="1614" y="2296"/>
                </a:cubicBezTo>
                <a:cubicBezTo>
                  <a:pt x="1636" y="2363"/>
                  <a:pt x="1692" y="2520"/>
                  <a:pt x="1748" y="2554"/>
                </a:cubicBezTo>
                <a:cubicBezTo>
                  <a:pt x="1793" y="2599"/>
                  <a:pt x="1871" y="2610"/>
                  <a:pt x="1871" y="2643"/>
                </a:cubicBezTo>
                <a:cubicBezTo>
                  <a:pt x="1883" y="2677"/>
                  <a:pt x="1883" y="2733"/>
                  <a:pt x="1938" y="2767"/>
                </a:cubicBezTo>
                <a:cubicBezTo>
                  <a:pt x="2006" y="2800"/>
                  <a:pt x="2062" y="2879"/>
                  <a:pt x="2062" y="2901"/>
                </a:cubicBezTo>
                <a:cubicBezTo>
                  <a:pt x="2073" y="2923"/>
                  <a:pt x="2084" y="2991"/>
                  <a:pt x="2129" y="3002"/>
                </a:cubicBezTo>
                <a:cubicBezTo>
                  <a:pt x="2174" y="3013"/>
                  <a:pt x="2185" y="3002"/>
                  <a:pt x="2196" y="3058"/>
                </a:cubicBezTo>
                <a:cubicBezTo>
                  <a:pt x="2219" y="3103"/>
                  <a:pt x="2275" y="3181"/>
                  <a:pt x="2286" y="3192"/>
                </a:cubicBezTo>
                <a:cubicBezTo>
                  <a:pt x="2297" y="3215"/>
                  <a:pt x="2308" y="3260"/>
                  <a:pt x="2308" y="3294"/>
                </a:cubicBezTo>
                <a:cubicBezTo>
                  <a:pt x="2319" y="3327"/>
                  <a:pt x="2353" y="3338"/>
                  <a:pt x="2353" y="3305"/>
                </a:cubicBezTo>
                <a:cubicBezTo>
                  <a:pt x="2353" y="3271"/>
                  <a:pt x="2331" y="3159"/>
                  <a:pt x="2342" y="3103"/>
                </a:cubicBezTo>
                <a:cubicBezTo>
                  <a:pt x="2342" y="3047"/>
                  <a:pt x="2364" y="3013"/>
                  <a:pt x="2387" y="3069"/>
                </a:cubicBezTo>
                <a:cubicBezTo>
                  <a:pt x="2409" y="3114"/>
                  <a:pt x="2420" y="3148"/>
                  <a:pt x="2409" y="3181"/>
                </a:cubicBezTo>
                <a:cubicBezTo>
                  <a:pt x="2409" y="3181"/>
                  <a:pt x="2443" y="3181"/>
                  <a:pt x="2476" y="3204"/>
                </a:cubicBezTo>
                <a:cubicBezTo>
                  <a:pt x="2510" y="3226"/>
                  <a:pt x="2521" y="3226"/>
                  <a:pt x="2532" y="3204"/>
                </a:cubicBezTo>
                <a:cubicBezTo>
                  <a:pt x="2555" y="3192"/>
                  <a:pt x="2532" y="3125"/>
                  <a:pt x="2510" y="3103"/>
                </a:cubicBezTo>
                <a:cubicBezTo>
                  <a:pt x="2499" y="3092"/>
                  <a:pt x="2488" y="3058"/>
                  <a:pt x="2499" y="3025"/>
                </a:cubicBezTo>
                <a:cubicBezTo>
                  <a:pt x="2510" y="3002"/>
                  <a:pt x="2521" y="2957"/>
                  <a:pt x="2510" y="2923"/>
                </a:cubicBezTo>
                <a:cubicBezTo>
                  <a:pt x="2510" y="2890"/>
                  <a:pt x="2521" y="2867"/>
                  <a:pt x="2555" y="2856"/>
                </a:cubicBezTo>
                <a:cubicBezTo>
                  <a:pt x="2577" y="2856"/>
                  <a:pt x="2600" y="2845"/>
                  <a:pt x="2600" y="282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80" name="Freeform 79"/>
          <p:cNvSpPr>
            <a:spLocks noChangeArrowheads="1"/>
          </p:cNvSpPr>
          <p:nvPr/>
        </p:nvSpPr>
        <p:spPr bwMode="auto">
          <a:xfrm>
            <a:off x="7038427" y="6696033"/>
            <a:ext cx="1718520" cy="1743529"/>
          </a:xfrm>
          <a:custGeom>
            <a:avLst/>
            <a:gdLst>
              <a:gd name="T0" fmla="*/ 3026 w 3105"/>
              <a:gd name="T1" fmla="*/ 1569 h 3149"/>
              <a:gd name="T2" fmla="*/ 2970 w 3105"/>
              <a:gd name="T3" fmla="*/ 1356 h 3149"/>
              <a:gd name="T4" fmla="*/ 2880 w 3105"/>
              <a:gd name="T5" fmla="*/ 1389 h 3149"/>
              <a:gd name="T6" fmla="*/ 2701 w 3105"/>
              <a:gd name="T7" fmla="*/ 1434 h 3149"/>
              <a:gd name="T8" fmla="*/ 2488 w 3105"/>
              <a:gd name="T9" fmla="*/ 1210 h 3149"/>
              <a:gd name="T10" fmla="*/ 2443 w 3105"/>
              <a:gd name="T11" fmla="*/ 1065 h 3149"/>
              <a:gd name="T12" fmla="*/ 2454 w 3105"/>
              <a:gd name="T13" fmla="*/ 952 h 3149"/>
              <a:gd name="T14" fmla="*/ 2533 w 3105"/>
              <a:gd name="T15" fmla="*/ 796 h 3149"/>
              <a:gd name="T16" fmla="*/ 2510 w 3105"/>
              <a:gd name="T17" fmla="*/ 571 h 3149"/>
              <a:gd name="T18" fmla="*/ 2578 w 3105"/>
              <a:gd name="T19" fmla="*/ 425 h 3149"/>
              <a:gd name="T20" fmla="*/ 2286 w 3105"/>
              <a:gd name="T21" fmla="*/ 112 h 3149"/>
              <a:gd name="T22" fmla="*/ 1793 w 3105"/>
              <a:gd name="T23" fmla="*/ 246 h 3149"/>
              <a:gd name="T24" fmla="*/ 1681 w 3105"/>
              <a:gd name="T25" fmla="*/ 358 h 3149"/>
              <a:gd name="T26" fmla="*/ 1446 w 3105"/>
              <a:gd name="T27" fmla="*/ 302 h 3149"/>
              <a:gd name="T28" fmla="*/ 1367 w 3105"/>
              <a:gd name="T29" fmla="*/ 347 h 3149"/>
              <a:gd name="T30" fmla="*/ 1132 w 3105"/>
              <a:gd name="T31" fmla="*/ 201 h 3149"/>
              <a:gd name="T32" fmla="*/ 1031 w 3105"/>
              <a:gd name="T33" fmla="*/ 157 h 3149"/>
              <a:gd name="T34" fmla="*/ 863 w 3105"/>
              <a:gd name="T35" fmla="*/ 45 h 3149"/>
              <a:gd name="T36" fmla="*/ 706 w 3105"/>
              <a:gd name="T37" fmla="*/ 123 h 3149"/>
              <a:gd name="T38" fmla="*/ 639 w 3105"/>
              <a:gd name="T39" fmla="*/ 336 h 3149"/>
              <a:gd name="T40" fmla="*/ 515 w 3105"/>
              <a:gd name="T41" fmla="*/ 594 h 3149"/>
              <a:gd name="T42" fmla="*/ 460 w 3105"/>
              <a:gd name="T43" fmla="*/ 829 h 3149"/>
              <a:gd name="T44" fmla="*/ 258 w 3105"/>
              <a:gd name="T45" fmla="*/ 874 h 3149"/>
              <a:gd name="T46" fmla="*/ 157 w 3105"/>
              <a:gd name="T47" fmla="*/ 840 h 3149"/>
              <a:gd name="T48" fmla="*/ 168 w 3105"/>
              <a:gd name="T49" fmla="*/ 840 h 3149"/>
              <a:gd name="T50" fmla="*/ 56 w 3105"/>
              <a:gd name="T51" fmla="*/ 941 h 3149"/>
              <a:gd name="T52" fmla="*/ 45 w 3105"/>
              <a:gd name="T53" fmla="*/ 1098 h 3149"/>
              <a:gd name="T54" fmla="*/ 101 w 3105"/>
              <a:gd name="T55" fmla="*/ 1300 h 3149"/>
              <a:gd name="T56" fmla="*/ 235 w 3105"/>
              <a:gd name="T57" fmla="*/ 1378 h 3149"/>
              <a:gd name="T58" fmla="*/ 325 w 3105"/>
              <a:gd name="T59" fmla="*/ 1479 h 3149"/>
              <a:gd name="T60" fmla="*/ 370 w 3105"/>
              <a:gd name="T61" fmla="*/ 1625 h 3149"/>
              <a:gd name="T62" fmla="*/ 426 w 3105"/>
              <a:gd name="T63" fmla="*/ 1770 h 3149"/>
              <a:gd name="T64" fmla="*/ 538 w 3105"/>
              <a:gd name="T65" fmla="*/ 1793 h 3149"/>
              <a:gd name="T66" fmla="*/ 639 w 3105"/>
              <a:gd name="T67" fmla="*/ 1725 h 3149"/>
              <a:gd name="T68" fmla="*/ 784 w 3105"/>
              <a:gd name="T69" fmla="*/ 1827 h 3149"/>
              <a:gd name="T70" fmla="*/ 874 w 3105"/>
              <a:gd name="T71" fmla="*/ 2038 h 3149"/>
              <a:gd name="T72" fmla="*/ 840 w 3105"/>
              <a:gd name="T73" fmla="*/ 2285 h 3149"/>
              <a:gd name="T74" fmla="*/ 953 w 3105"/>
              <a:gd name="T75" fmla="*/ 2375 h 3149"/>
              <a:gd name="T76" fmla="*/ 1020 w 3105"/>
              <a:gd name="T77" fmla="*/ 2520 h 3149"/>
              <a:gd name="T78" fmla="*/ 1098 w 3105"/>
              <a:gd name="T79" fmla="*/ 2610 h 3149"/>
              <a:gd name="T80" fmla="*/ 1166 w 3105"/>
              <a:gd name="T81" fmla="*/ 2666 h 3149"/>
              <a:gd name="T82" fmla="*/ 1222 w 3105"/>
              <a:gd name="T83" fmla="*/ 2733 h 3149"/>
              <a:gd name="T84" fmla="*/ 1435 w 3105"/>
              <a:gd name="T85" fmla="*/ 2845 h 3149"/>
              <a:gd name="T86" fmla="*/ 1367 w 3105"/>
              <a:gd name="T87" fmla="*/ 2957 h 3149"/>
              <a:gd name="T88" fmla="*/ 1457 w 3105"/>
              <a:gd name="T89" fmla="*/ 3058 h 3149"/>
              <a:gd name="T90" fmla="*/ 1569 w 3105"/>
              <a:gd name="T91" fmla="*/ 3002 h 3149"/>
              <a:gd name="T92" fmla="*/ 1636 w 3105"/>
              <a:gd name="T93" fmla="*/ 3114 h 3149"/>
              <a:gd name="T94" fmla="*/ 1860 w 3105"/>
              <a:gd name="T95" fmla="*/ 3137 h 3149"/>
              <a:gd name="T96" fmla="*/ 1894 w 3105"/>
              <a:gd name="T97" fmla="*/ 2935 h 3149"/>
              <a:gd name="T98" fmla="*/ 1995 w 3105"/>
              <a:gd name="T99" fmla="*/ 2845 h 3149"/>
              <a:gd name="T100" fmla="*/ 1939 w 3105"/>
              <a:gd name="T101" fmla="*/ 2677 h 3149"/>
              <a:gd name="T102" fmla="*/ 1995 w 3105"/>
              <a:gd name="T103" fmla="*/ 2554 h 3149"/>
              <a:gd name="T104" fmla="*/ 2107 w 3105"/>
              <a:gd name="T105" fmla="*/ 2375 h 3149"/>
              <a:gd name="T106" fmla="*/ 2197 w 3105"/>
              <a:gd name="T107" fmla="*/ 2251 h 3149"/>
              <a:gd name="T108" fmla="*/ 2185 w 3105"/>
              <a:gd name="T109" fmla="*/ 2016 h 3149"/>
              <a:gd name="T110" fmla="*/ 2320 w 3105"/>
              <a:gd name="T111" fmla="*/ 1949 h 3149"/>
              <a:gd name="T112" fmla="*/ 2421 w 3105"/>
              <a:gd name="T113" fmla="*/ 1815 h 3149"/>
              <a:gd name="T114" fmla="*/ 2578 w 3105"/>
              <a:gd name="T115" fmla="*/ 1737 h 3149"/>
              <a:gd name="T116" fmla="*/ 2746 w 3105"/>
              <a:gd name="T117" fmla="*/ 1703 h 3149"/>
              <a:gd name="T118" fmla="*/ 2925 w 3105"/>
              <a:gd name="T119" fmla="*/ 1782 h 3149"/>
              <a:gd name="T120" fmla="*/ 3082 w 3105"/>
              <a:gd name="T121" fmla="*/ 1725 h 3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05" h="3149">
                <a:moveTo>
                  <a:pt x="3026" y="1569"/>
                </a:moveTo>
                <a:lnTo>
                  <a:pt x="3026" y="1569"/>
                </a:lnTo>
                <a:cubicBezTo>
                  <a:pt x="3004" y="1558"/>
                  <a:pt x="3015" y="1524"/>
                  <a:pt x="3026" y="1445"/>
                </a:cubicBezTo>
                <a:cubicBezTo>
                  <a:pt x="3037" y="1356"/>
                  <a:pt x="3004" y="1367"/>
                  <a:pt x="2970" y="1356"/>
                </a:cubicBezTo>
                <a:cubicBezTo>
                  <a:pt x="2947" y="1345"/>
                  <a:pt x="2936" y="1322"/>
                  <a:pt x="2925" y="1300"/>
                </a:cubicBezTo>
                <a:cubicBezTo>
                  <a:pt x="2914" y="1322"/>
                  <a:pt x="2891" y="1356"/>
                  <a:pt x="2880" y="1389"/>
                </a:cubicBezTo>
                <a:cubicBezTo>
                  <a:pt x="2869" y="1445"/>
                  <a:pt x="2858" y="1501"/>
                  <a:pt x="2813" y="1513"/>
                </a:cubicBezTo>
                <a:cubicBezTo>
                  <a:pt x="2757" y="1535"/>
                  <a:pt x="2746" y="1434"/>
                  <a:pt x="2701" y="1434"/>
                </a:cubicBezTo>
                <a:cubicBezTo>
                  <a:pt x="2645" y="1434"/>
                  <a:pt x="2611" y="1423"/>
                  <a:pt x="2555" y="1378"/>
                </a:cubicBezTo>
                <a:cubicBezTo>
                  <a:pt x="2499" y="1322"/>
                  <a:pt x="2488" y="1232"/>
                  <a:pt x="2488" y="1210"/>
                </a:cubicBezTo>
                <a:cubicBezTo>
                  <a:pt x="2477" y="1176"/>
                  <a:pt x="2443" y="1199"/>
                  <a:pt x="2432" y="1188"/>
                </a:cubicBezTo>
                <a:cubicBezTo>
                  <a:pt x="2421" y="1176"/>
                  <a:pt x="2421" y="1087"/>
                  <a:pt x="2443" y="1065"/>
                </a:cubicBezTo>
                <a:cubicBezTo>
                  <a:pt x="2454" y="1053"/>
                  <a:pt x="2477" y="1042"/>
                  <a:pt x="2466" y="1031"/>
                </a:cubicBezTo>
                <a:cubicBezTo>
                  <a:pt x="2454" y="1031"/>
                  <a:pt x="2466" y="997"/>
                  <a:pt x="2454" y="952"/>
                </a:cubicBezTo>
                <a:cubicBezTo>
                  <a:pt x="2443" y="907"/>
                  <a:pt x="2466" y="907"/>
                  <a:pt x="2488" y="896"/>
                </a:cubicBezTo>
                <a:cubicBezTo>
                  <a:pt x="2522" y="874"/>
                  <a:pt x="2522" y="863"/>
                  <a:pt x="2533" y="796"/>
                </a:cubicBezTo>
                <a:cubicBezTo>
                  <a:pt x="2533" y="717"/>
                  <a:pt x="2510" y="683"/>
                  <a:pt x="2499" y="661"/>
                </a:cubicBezTo>
                <a:cubicBezTo>
                  <a:pt x="2477" y="627"/>
                  <a:pt x="2488" y="594"/>
                  <a:pt x="2510" y="571"/>
                </a:cubicBezTo>
                <a:cubicBezTo>
                  <a:pt x="2533" y="549"/>
                  <a:pt x="2522" y="482"/>
                  <a:pt x="2522" y="482"/>
                </a:cubicBezTo>
                <a:cubicBezTo>
                  <a:pt x="2578" y="425"/>
                  <a:pt x="2578" y="425"/>
                  <a:pt x="2578" y="425"/>
                </a:cubicBezTo>
                <a:cubicBezTo>
                  <a:pt x="2488" y="213"/>
                  <a:pt x="2488" y="213"/>
                  <a:pt x="2488" y="213"/>
                </a:cubicBezTo>
                <a:cubicBezTo>
                  <a:pt x="2286" y="112"/>
                  <a:pt x="2286" y="112"/>
                  <a:pt x="2286" y="112"/>
                </a:cubicBezTo>
                <a:cubicBezTo>
                  <a:pt x="1984" y="89"/>
                  <a:pt x="1984" y="89"/>
                  <a:pt x="1984" y="89"/>
                </a:cubicBezTo>
                <a:cubicBezTo>
                  <a:pt x="1793" y="246"/>
                  <a:pt x="1793" y="246"/>
                  <a:pt x="1793" y="246"/>
                </a:cubicBezTo>
                <a:cubicBezTo>
                  <a:pt x="1793" y="246"/>
                  <a:pt x="1771" y="291"/>
                  <a:pt x="1782" y="325"/>
                </a:cubicBezTo>
                <a:cubicBezTo>
                  <a:pt x="1793" y="370"/>
                  <a:pt x="1715" y="392"/>
                  <a:pt x="1681" y="358"/>
                </a:cubicBezTo>
                <a:cubicBezTo>
                  <a:pt x="1659" y="314"/>
                  <a:pt x="1625" y="246"/>
                  <a:pt x="1569" y="246"/>
                </a:cubicBezTo>
                <a:cubicBezTo>
                  <a:pt x="1524" y="258"/>
                  <a:pt x="1479" y="314"/>
                  <a:pt x="1446" y="302"/>
                </a:cubicBezTo>
                <a:cubicBezTo>
                  <a:pt x="1423" y="280"/>
                  <a:pt x="1401" y="246"/>
                  <a:pt x="1390" y="269"/>
                </a:cubicBezTo>
                <a:cubicBezTo>
                  <a:pt x="1378" y="280"/>
                  <a:pt x="1390" y="347"/>
                  <a:pt x="1367" y="347"/>
                </a:cubicBezTo>
                <a:cubicBezTo>
                  <a:pt x="1345" y="347"/>
                  <a:pt x="1289" y="280"/>
                  <a:pt x="1233" y="258"/>
                </a:cubicBezTo>
                <a:cubicBezTo>
                  <a:pt x="1177" y="246"/>
                  <a:pt x="1132" y="224"/>
                  <a:pt x="1132" y="201"/>
                </a:cubicBezTo>
                <a:cubicBezTo>
                  <a:pt x="1121" y="190"/>
                  <a:pt x="1121" y="145"/>
                  <a:pt x="1098" y="157"/>
                </a:cubicBezTo>
                <a:cubicBezTo>
                  <a:pt x="1087" y="168"/>
                  <a:pt x="1042" y="190"/>
                  <a:pt x="1031" y="157"/>
                </a:cubicBezTo>
                <a:cubicBezTo>
                  <a:pt x="1009" y="134"/>
                  <a:pt x="964" y="67"/>
                  <a:pt x="919" y="67"/>
                </a:cubicBezTo>
                <a:cubicBezTo>
                  <a:pt x="885" y="78"/>
                  <a:pt x="863" y="67"/>
                  <a:pt x="863" y="45"/>
                </a:cubicBezTo>
                <a:cubicBezTo>
                  <a:pt x="852" y="22"/>
                  <a:pt x="818" y="0"/>
                  <a:pt x="796" y="45"/>
                </a:cubicBezTo>
                <a:cubicBezTo>
                  <a:pt x="773" y="78"/>
                  <a:pt x="740" y="101"/>
                  <a:pt x="706" y="123"/>
                </a:cubicBezTo>
                <a:cubicBezTo>
                  <a:pt x="673" y="145"/>
                  <a:pt x="661" y="168"/>
                  <a:pt x="673" y="213"/>
                </a:cubicBezTo>
                <a:cubicBezTo>
                  <a:pt x="684" y="258"/>
                  <a:pt x="661" y="314"/>
                  <a:pt x="639" y="336"/>
                </a:cubicBezTo>
                <a:cubicBezTo>
                  <a:pt x="605" y="347"/>
                  <a:pt x="549" y="425"/>
                  <a:pt x="549" y="493"/>
                </a:cubicBezTo>
                <a:cubicBezTo>
                  <a:pt x="538" y="560"/>
                  <a:pt x="538" y="583"/>
                  <a:pt x="515" y="594"/>
                </a:cubicBezTo>
                <a:cubicBezTo>
                  <a:pt x="493" y="594"/>
                  <a:pt x="482" y="627"/>
                  <a:pt x="482" y="683"/>
                </a:cubicBezTo>
                <a:cubicBezTo>
                  <a:pt x="482" y="739"/>
                  <a:pt x="482" y="818"/>
                  <a:pt x="460" y="829"/>
                </a:cubicBezTo>
                <a:cubicBezTo>
                  <a:pt x="437" y="840"/>
                  <a:pt x="359" y="907"/>
                  <a:pt x="347" y="907"/>
                </a:cubicBezTo>
                <a:cubicBezTo>
                  <a:pt x="347" y="907"/>
                  <a:pt x="280" y="885"/>
                  <a:pt x="258" y="874"/>
                </a:cubicBezTo>
                <a:cubicBezTo>
                  <a:pt x="224" y="863"/>
                  <a:pt x="157" y="840"/>
                  <a:pt x="157" y="840"/>
                </a:cubicBezTo>
                <a:lnTo>
                  <a:pt x="157" y="840"/>
                </a:lnTo>
                <a:lnTo>
                  <a:pt x="157" y="840"/>
                </a:lnTo>
                <a:cubicBezTo>
                  <a:pt x="168" y="840"/>
                  <a:pt x="168" y="840"/>
                  <a:pt x="168" y="840"/>
                </a:cubicBezTo>
                <a:cubicBezTo>
                  <a:pt x="168" y="840"/>
                  <a:pt x="135" y="829"/>
                  <a:pt x="90" y="852"/>
                </a:cubicBezTo>
                <a:cubicBezTo>
                  <a:pt x="45" y="863"/>
                  <a:pt x="45" y="907"/>
                  <a:pt x="56" y="941"/>
                </a:cubicBezTo>
                <a:cubicBezTo>
                  <a:pt x="67" y="986"/>
                  <a:pt x="78" y="1008"/>
                  <a:pt x="45" y="1031"/>
                </a:cubicBezTo>
                <a:cubicBezTo>
                  <a:pt x="11" y="1053"/>
                  <a:pt x="0" y="1098"/>
                  <a:pt x="45" y="1098"/>
                </a:cubicBezTo>
                <a:cubicBezTo>
                  <a:pt x="90" y="1087"/>
                  <a:pt x="78" y="1087"/>
                  <a:pt x="90" y="1132"/>
                </a:cubicBezTo>
                <a:cubicBezTo>
                  <a:pt x="90" y="1188"/>
                  <a:pt x="90" y="1300"/>
                  <a:pt x="101" y="1300"/>
                </a:cubicBezTo>
                <a:cubicBezTo>
                  <a:pt x="112" y="1311"/>
                  <a:pt x="179" y="1300"/>
                  <a:pt x="191" y="1322"/>
                </a:cubicBezTo>
                <a:cubicBezTo>
                  <a:pt x="202" y="1356"/>
                  <a:pt x="235" y="1356"/>
                  <a:pt x="235" y="1378"/>
                </a:cubicBezTo>
                <a:cubicBezTo>
                  <a:pt x="246" y="1401"/>
                  <a:pt x="246" y="1423"/>
                  <a:pt x="280" y="1434"/>
                </a:cubicBezTo>
                <a:cubicBezTo>
                  <a:pt x="314" y="1434"/>
                  <a:pt x="314" y="1445"/>
                  <a:pt x="325" y="1479"/>
                </a:cubicBezTo>
                <a:cubicBezTo>
                  <a:pt x="336" y="1513"/>
                  <a:pt x="314" y="1535"/>
                  <a:pt x="347" y="1546"/>
                </a:cubicBezTo>
                <a:cubicBezTo>
                  <a:pt x="381" y="1558"/>
                  <a:pt x="347" y="1602"/>
                  <a:pt x="370" y="1625"/>
                </a:cubicBezTo>
                <a:cubicBezTo>
                  <a:pt x="392" y="1636"/>
                  <a:pt x="404" y="1636"/>
                  <a:pt x="404" y="1669"/>
                </a:cubicBezTo>
                <a:cubicBezTo>
                  <a:pt x="404" y="1714"/>
                  <a:pt x="404" y="1770"/>
                  <a:pt x="426" y="1770"/>
                </a:cubicBezTo>
                <a:cubicBezTo>
                  <a:pt x="460" y="1770"/>
                  <a:pt x="471" y="1782"/>
                  <a:pt x="482" y="1793"/>
                </a:cubicBezTo>
                <a:cubicBezTo>
                  <a:pt x="493" y="1804"/>
                  <a:pt x="515" y="1815"/>
                  <a:pt x="538" y="1793"/>
                </a:cubicBezTo>
                <a:cubicBezTo>
                  <a:pt x="571" y="1782"/>
                  <a:pt x="560" y="1770"/>
                  <a:pt x="594" y="1759"/>
                </a:cubicBezTo>
                <a:cubicBezTo>
                  <a:pt x="616" y="1737"/>
                  <a:pt x="616" y="1725"/>
                  <a:pt x="639" y="1725"/>
                </a:cubicBezTo>
                <a:cubicBezTo>
                  <a:pt x="650" y="1725"/>
                  <a:pt x="684" y="1759"/>
                  <a:pt x="717" y="1770"/>
                </a:cubicBezTo>
                <a:cubicBezTo>
                  <a:pt x="740" y="1782"/>
                  <a:pt x="773" y="1793"/>
                  <a:pt x="784" y="1827"/>
                </a:cubicBezTo>
                <a:cubicBezTo>
                  <a:pt x="784" y="1860"/>
                  <a:pt x="784" y="1949"/>
                  <a:pt x="818" y="1982"/>
                </a:cubicBezTo>
                <a:cubicBezTo>
                  <a:pt x="863" y="2016"/>
                  <a:pt x="885" y="2027"/>
                  <a:pt x="874" y="2038"/>
                </a:cubicBezTo>
                <a:cubicBezTo>
                  <a:pt x="874" y="2061"/>
                  <a:pt x="829" y="2050"/>
                  <a:pt x="829" y="2095"/>
                </a:cubicBezTo>
                <a:cubicBezTo>
                  <a:pt x="829" y="2139"/>
                  <a:pt x="829" y="2251"/>
                  <a:pt x="840" y="2285"/>
                </a:cubicBezTo>
                <a:cubicBezTo>
                  <a:pt x="852" y="2319"/>
                  <a:pt x="874" y="2262"/>
                  <a:pt x="896" y="2285"/>
                </a:cubicBezTo>
                <a:cubicBezTo>
                  <a:pt x="908" y="2307"/>
                  <a:pt x="953" y="2341"/>
                  <a:pt x="953" y="2375"/>
                </a:cubicBezTo>
                <a:cubicBezTo>
                  <a:pt x="953" y="2408"/>
                  <a:pt x="941" y="2442"/>
                  <a:pt x="953" y="2486"/>
                </a:cubicBezTo>
                <a:cubicBezTo>
                  <a:pt x="964" y="2520"/>
                  <a:pt x="1020" y="2509"/>
                  <a:pt x="1020" y="2520"/>
                </a:cubicBezTo>
                <a:cubicBezTo>
                  <a:pt x="1020" y="2543"/>
                  <a:pt x="1020" y="2588"/>
                  <a:pt x="1031" y="2599"/>
                </a:cubicBezTo>
                <a:cubicBezTo>
                  <a:pt x="1053" y="2621"/>
                  <a:pt x="1053" y="2610"/>
                  <a:pt x="1098" y="2610"/>
                </a:cubicBezTo>
                <a:cubicBezTo>
                  <a:pt x="1143" y="2599"/>
                  <a:pt x="1166" y="2632"/>
                  <a:pt x="1177" y="2655"/>
                </a:cubicBezTo>
                <a:cubicBezTo>
                  <a:pt x="1177" y="2655"/>
                  <a:pt x="1177" y="2666"/>
                  <a:pt x="1166" y="2666"/>
                </a:cubicBezTo>
                <a:cubicBezTo>
                  <a:pt x="1177" y="2677"/>
                  <a:pt x="1177" y="2677"/>
                  <a:pt x="1188" y="2688"/>
                </a:cubicBezTo>
                <a:cubicBezTo>
                  <a:pt x="1199" y="2722"/>
                  <a:pt x="1188" y="2744"/>
                  <a:pt x="1222" y="2733"/>
                </a:cubicBezTo>
                <a:cubicBezTo>
                  <a:pt x="1266" y="2722"/>
                  <a:pt x="1401" y="2733"/>
                  <a:pt x="1412" y="2744"/>
                </a:cubicBezTo>
                <a:cubicBezTo>
                  <a:pt x="1412" y="2767"/>
                  <a:pt x="1401" y="2823"/>
                  <a:pt x="1435" y="2845"/>
                </a:cubicBezTo>
                <a:cubicBezTo>
                  <a:pt x="1468" y="2868"/>
                  <a:pt x="1479" y="2912"/>
                  <a:pt x="1435" y="2912"/>
                </a:cubicBezTo>
                <a:cubicBezTo>
                  <a:pt x="1390" y="2912"/>
                  <a:pt x="1356" y="2924"/>
                  <a:pt x="1367" y="2957"/>
                </a:cubicBezTo>
                <a:cubicBezTo>
                  <a:pt x="1378" y="2980"/>
                  <a:pt x="1435" y="2957"/>
                  <a:pt x="1435" y="2991"/>
                </a:cubicBezTo>
                <a:cubicBezTo>
                  <a:pt x="1423" y="3013"/>
                  <a:pt x="1423" y="3081"/>
                  <a:pt x="1457" y="3058"/>
                </a:cubicBezTo>
                <a:cubicBezTo>
                  <a:pt x="1491" y="3036"/>
                  <a:pt x="1535" y="3013"/>
                  <a:pt x="1524" y="2991"/>
                </a:cubicBezTo>
                <a:cubicBezTo>
                  <a:pt x="1524" y="2968"/>
                  <a:pt x="1569" y="2968"/>
                  <a:pt x="1569" y="3002"/>
                </a:cubicBezTo>
                <a:cubicBezTo>
                  <a:pt x="1569" y="3036"/>
                  <a:pt x="1558" y="3047"/>
                  <a:pt x="1591" y="3047"/>
                </a:cubicBezTo>
                <a:cubicBezTo>
                  <a:pt x="1625" y="3047"/>
                  <a:pt x="1636" y="3092"/>
                  <a:pt x="1636" y="3114"/>
                </a:cubicBezTo>
                <a:cubicBezTo>
                  <a:pt x="1647" y="3148"/>
                  <a:pt x="1670" y="3148"/>
                  <a:pt x="1737" y="3137"/>
                </a:cubicBezTo>
                <a:cubicBezTo>
                  <a:pt x="1782" y="3137"/>
                  <a:pt x="1838" y="3137"/>
                  <a:pt x="1860" y="3137"/>
                </a:cubicBezTo>
                <a:cubicBezTo>
                  <a:pt x="1860" y="3103"/>
                  <a:pt x="1860" y="3013"/>
                  <a:pt x="1871" y="3002"/>
                </a:cubicBezTo>
                <a:cubicBezTo>
                  <a:pt x="1894" y="3002"/>
                  <a:pt x="1894" y="2980"/>
                  <a:pt x="1894" y="2935"/>
                </a:cubicBezTo>
                <a:cubicBezTo>
                  <a:pt x="1883" y="2901"/>
                  <a:pt x="1894" y="2890"/>
                  <a:pt x="1939" y="2879"/>
                </a:cubicBezTo>
                <a:cubicBezTo>
                  <a:pt x="1973" y="2879"/>
                  <a:pt x="1995" y="2868"/>
                  <a:pt x="1995" y="2845"/>
                </a:cubicBezTo>
                <a:cubicBezTo>
                  <a:pt x="1995" y="2812"/>
                  <a:pt x="1984" y="2789"/>
                  <a:pt x="1961" y="2778"/>
                </a:cubicBezTo>
                <a:cubicBezTo>
                  <a:pt x="1950" y="2767"/>
                  <a:pt x="1961" y="2722"/>
                  <a:pt x="1939" y="2677"/>
                </a:cubicBezTo>
                <a:cubicBezTo>
                  <a:pt x="1928" y="2632"/>
                  <a:pt x="1950" y="2599"/>
                  <a:pt x="1984" y="2610"/>
                </a:cubicBezTo>
                <a:cubicBezTo>
                  <a:pt x="2017" y="2610"/>
                  <a:pt x="1984" y="2565"/>
                  <a:pt x="1995" y="2554"/>
                </a:cubicBezTo>
                <a:cubicBezTo>
                  <a:pt x="2017" y="2543"/>
                  <a:pt x="2006" y="2531"/>
                  <a:pt x="2017" y="2464"/>
                </a:cubicBezTo>
                <a:cubicBezTo>
                  <a:pt x="2028" y="2408"/>
                  <a:pt x="2062" y="2386"/>
                  <a:pt x="2107" y="2375"/>
                </a:cubicBezTo>
                <a:cubicBezTo>
                  <a:pt x="2152" y="2375"/>
                  <a:pt x="2140" y="2319"/>
                  <a:pt x="2174" y="2296"/>
                </a:cubicBezTo>
                <a:cubicBezTo>
                  <a:pt x="2219" y="2285"/>
                  <a:pt x="2208" y="2274"/>
                  <a:pt x="2197" y="2251"/>
                </a:cubicBezTo>
                <a:cubicBezTo>
                  <a:pt x="2185" y="2229"/>
                  <a:pt x="2197" y="2162"/>
                  <a:pt x="2185" y="2128"/>
                </a:cubicBezTo>
                <a:cubicBezTo>
                  <a:pt x="2174" y="2095"/>
                  <a:pt x="2174" y="2016"/>
                  <a:pt x="2185" y="2016"/>
                </a:cubicBezTo>
                <a:cubicBezTo>
                  <a:pt x="2208" y="2016"/>
                  <a:pt x="2230" y="2005"/>
                  <a:pt x="2230" y="1982"/>
                </a:cubicBezTo>
                <a:cubicBezTo>
                  <a:pt x="2230" y="1949"/>
                  <a:pt x="2264" y="1926"/>
                  <a:pt x="2320" y="1949"/>
                </a:cubicBezTo>
                <a:cubicBezTo>
                  <a:pt x="2365" y="1960"/>
                  <a:pt x="2353" y="1915"/>
                  <a:pt x="2365" y="1871"/>
                </a:cubicBezTo>
                <a:cubicBezTo>
                  <a:pt x="2376" y="1827"/>
                  <a:pt x="2398" y="1815"/>
                  <a:pt x="2421" y="1815"/>
                </a:cubicBezTo>
                <a:cubicBezTo>
                  <a:pt x="2443" y="1815"/>
                  <a:pt x="2477" y="1770"/>
                  <a:pt x="2477" y="1725"/>
                </a:cubicBezTo>
                <a:cubicBezTo>
                  <a:pt x="2477" y="1681"/>
                  <a:pt x="2522" y="1714"/>
                  <a:pt x="2578" y="1737"/>
                </a:cubicBezTo>
                <a:cubicBezTo>
                  <a:pt x="2622" y="1770"/>
                  <a:pt x="2667" y="1770"/>
                  <a:pt x="2667" y="1737"/>
                </a:cubicBezTo>
                <a:cubicBezTo>
                  <a:pt x="2678" y="1714"/>
                  <a:pt x="2701" y="1692"/>
                  <a:pt x="2746" y="1703"/>
                </a:cubicBezTo>
                <a:cubicBezTo>
                  <a:pt x="2779" y="1703"/>
                  <a:pt x="2824" y="1737"/>
                  <a:pt x="2846" y="1770"/>
                </a:cubicBezTo>
                <a:cubicBezTo>
                  <a:pt x="2869" y="1793"/>
                  <a:pt x="2891" y="1770"/>
                  <a:pt x="2925" y="1782"/>
                </a:cubicBezTo>
                <a:cubicBezTo>
                  <a:pt x="2947" y="1804"/>
                  <a:pt x="2970" y="1804"/>
                  <a:pt x="2981" y="1759"/>
                </a:cubicBezTo>
                <a:cubicBezTo>
                  <a:pt x="2981" y="1714"/>
                  <a:pt x="3060" y="1759"/>
                  <a:pt x="3082" y="1725"/>
                </a:cubicBezTo>
                <a:cubicBezTo>
                  <a:pt x="3104" y="1681"/>
                  <a:pt x="3048" y="1580"/>
                  <a:pt x="3026" y="1569"/>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81" name="Freeform 80"/>
          <p:cNvSpPr>
            <a:spLocks noChangeArrowheads="1"/>
          </p:cNvSpPr>
          <p:nvPr/>
        </p:nvSpPr>
        <p:spPr bwMode="auto">
          <a:xfrm>
            <a:off x="7552911" y="8173984"/>
            <a:ext cx="688361" cy="957512"/>
          </a:xfrm>
          <a:custGeom>
            <a:avLst/>
            <a:gdLst>
              <a:gd name="T0" fmla="*/ 807 w 1245"/>
              <a:gd name="T1" fmla="*/ 471 h 1727"/>
              <a:gd name="T2" fmla="*/ 661 w 1245"/>
              <a:gd name="T3" fmla="*/ 381 h 1727"/>
              <a:gd name="T4" fmla="*/ 594 w 1245"/>
              <a:gd name="T5" fmla="*/ 325 h 1727"/>
              <a:gd name="T6" fmla="*/ 505 w 1245"/>
              <a:gd name="T7" fmla="*/ 325 h 1727"/>
              <a:gd name="T8" fmla="*/ 505 w 1245"/>
              <a:gd name="T9" fmla="*/ 246 h 1727"/>
              <a:gd name="T10" fmla="*/ 482 w 1245"/>
              <a:gd name="T11" fmla="*/ 78 h 1727"/>
              <a:gd name="T12" fmla="*/ 258 w 1245"/>
              <a:gd name="T13" fmla="*/ 22 h 1727"/>
              <a:gd name="T14" fmla="*/ 202 w 1245"/>
              <a:gd name="T15" fmla="*/ 22 h 1727"/>
              <a:gd name="T16" fmla="*/ 146 w 1245"/>
              <a:gd name="T17" fmla="*/ 191 h 1727"/>
              <a:gd name="T18" fmla="*/ 179 w 1245"/>
              <a:gd name="T19" fmla="*/ 370 h 1727"/>
              <a:gd name="T20" fmla="*/ 56 w 1245"/>
              <a:gd name="T21" fmla="*/ 347 h 1727"/>
              <a:gd name="T22" fmla="*/ 67 w 1245"/>
              <a:gd name="T23" fmla="*/ 605 h 1727"/>
              <a:gd name="T24" fmla="*/ 191 w 1245"/>
              <a:gd name="T25" fmla="*/ 751 h 1727"/>
              <a:gd name="T26" fmla="*/ 56 w 1245"/>
              <a:gd name="T27" fmla="*/ 728 h 1727"/>
              <a:gd name="T28" fmla="*/ 34 w 1245"/>
              <a:gd name="T29" fmla="*/ 639 h 1727"/>
              <a:gd name="T30" fmla="*/ 11 w 1245"/>
              <a:gd name="T31" fmla="*/ 627 h 1727"/>
              <a:gd name="T32" fmla="*/ 101 w 1245"/>
              <a:gd name="T33" fmla="*/ 941 h 1727"/>
              <a:gd name="T34" fmla="*/ 303 w 1245"/>
              <a:gd name="T35" fmla="*/ 1154 h 1727"/>
              <a:gd name="T36" fmla="*/ 292 w 1245"/>
              <a:gd name="T37" fmla="*/ 1434 h 1727"/>
              <a:gd name="T38" fmla="*/ 112 w 1245"/>
              <a:gd name="T39" fmla="*/ 1647 h 1727"/>
              <a:gd name="T40" fmla="*/ 258 w 1245"/>
              <a:gd name="T41" fmla="*/ 1681 h 1727"/>
              <a:gd name="T42" fmla="*/ 348 w 1245"/>
              <a:gd name="T43" fmla="*/ 1569 h 1727"/>
              <a:gd name="T44" fmla="*/ 516 w 1245"/>
              <a:gd name="T45" fmla="*/ 1468 h 1727"/>
              <a:gd name="T46" fmla="*/ 706 w 1245"/>
              <a:gd name="T47" fmla="*/ 1513 h 1727"/>
              <a:gd name="T48" fmla="*/ 863 w 1245"/>
              <a:gd name="T49" fmla="*/ 1647 h 1727"/>
              <a:gd name="T50" fmla="*/ 953 w 1245"/>
              <a:gd name="T51" fmla="*/ 1681 h 1727"/>
              <a:gd name="T52" fmla="*/ 964 w 1245"/>
              <a:gd name="T53" fmla="*/ 1513 h 1727"/>
              <a:gd name="T54" fmla="*/ 1054 w 1245"/>
              <a:gd name="T55" fmla="*/ 1345 h 1727"/>
              <a:gd name="T56" fmla="*/ 1199 w 1245"/>
              <a:gd name="T57" fmla="*/ 1311 h 1727"/>
              <a:gd name="T58" fmla="*/ 1244 w 1245"/>
              <a:gd name="T59" fmla="*/ 1143 h 1727"/>
              <a:gd name="T60" fmla="*/ 1166 w 1245"/>
              <a:gd name="T61" fmla="*/ 1009 h 1727"/>
              <a:gd name="T62" fmla="*/ 1009 w 1245"/>
              <a:gd name="T63" fmla="*/ 896 h 1727"/>
              <a:gd name="T64" fmla="*/ 941 w 1245"/>
              <a:gd name="T65" fmla="*/ 751 h 1727"/>
              <a:gd name="T66" fmla="*/ 897 w 1245"/>
              <a:gd name="T67" fmla="*/ 605 h 1727"/>
              <a:gd name="T68" fmla="*/ 930 w 1245"/>
              <a:gd name="T69" fmla="*/ 471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5" h="1727">
                <a:moveTo>
                  <a:pt x="807" y="471"/>
                </a:moveTo>
                <a:lnTo>
                  <a:pt x="807" y="471"/>
                </a:lnTo>
                <a:cubicBezTo>
                  <a:pt x="740" y="482"/>
                  <a:pt x="717" y="482"/>
                  <a:pt x="706" y="448"/>
                </a:cubicBezTo>
                <a:cubicBezTo>
                  <a:pt x="706" y="426"/>
                  <a:pt x="695" y="381"/>
                  <a:pt x="661" y="381"/>
                </a:cubicBezTo>
                <a:cubicBezTo>
                  <a:pt x="628" y="381"/>
                  <a:pt x="639" y="370"/>
                  <a:pt x="639" y="336"/>
                </a:cubicBezTo>
                <a:cubicBezTo>
                  <a:pt x="639" y="302"/>
                  <a:pt x="594" y="302"/>
                  <a:pt x="594" y="325"/>
                </a:cubicBezTo>
                <a:cubicBezTo>
                  <a:pt x="605" y="347"/>
                  <a:pt x="561" y="370"/>
                  <a:pt x="527" y="392"/>
                </a:cubicBezTo>
                <a:cubicBezTo>
                  <a:pt x="493" y="415"/>
                  <a:pt x="493" y="347"/>
                  <a:pt x="505" y="325"/>
                </a:cubicBezTo>
                <a:cubicBezTo>
                  <a:pt x="505" y="291"/>
                  <a:pt x="448" y="314"/>
                  <a:pt x="437" y="291"/>
                </a:cubicBezTo>
                <a:cubicBezTo>
                  <a:pt x="426" y="258"/>
                  <a:pt x="460" y="246"/>
                  <a:pt x="505" y="246"/>
                </a:cubicBezTo>
                <a:cubicBezTo>
                  <a:pt x="549" y="246"/>
                  <a:pt x="538" y="202"/>
                  <a:pt x="505" y="179"/>
                </a:cubicBezTo>
                <a:cubicBezTo>
                  <a:pt x="471" y="157"/>
                  <a:pt x="482" y="101"/>
                  <a:pt x="482" y="78"/>
                </a:cubicBezTo>
                <a:cubicBezTo>
                  <a:pt x="471" y="67"/>
                  <a:pt x="336" y="56"/>
                  <a:pt x="292" y="67"/>
                </a:cubicBezTo>
                <a:cubicBezTo>
                  <a:pt x="258" y="78"/>
                  <a:pt x="269" y="56"/>
                  <a:pt x="258" y="22"/>
                </a:cubicBezTo>
                <a:cubicBezTo>
                  <a:pt x="247" y="11"/>
                  <a:pt x="247" y="11"/>
                  <a:pt x="236" y="0"/>
                </a:cubicBezTo>
                <a:cubicBezTo>
                  <a:pt x="236" y="11"/>
                  <a:pt x="213" y="22"/>
                  <a:pt x="202" y="22"/>
                </a:cubicBezTo>
                <a:cubicBezTo>
                  <a:pt x="168" y="33"/>
                  <a:pt x="157" y="56"/>
                  <a:pt x="157" y="89"/>
                </a:cubicBezTo>
                <a:cubicBezTo>
                  <a:pt x="168" y="123"/>
                  <a:pt x="157" y="168"/>
                  <a:pt x="146" y="191"/>
                </a:cubicBezTo>
                <a:cubicBezTo>
                  <a:pt x="135" y="224"/>
                  <a:pt x="146" y="258"/>
                  <a:pt x="157" y="269"/>
                </a:cubicBezTo>
                <a:cubicBezTo>
                  <a:pt x="179" y="291"/>
                  <a:pt x="202" y="358"/>
                  <a:pt x="179" y="370"/>
                </a:cubicBezTo>
                <a:cubicBezTo>
                  <a:pt x="168" y="392"/>
                  <a:pt x="157" y="392"/>
                  <a:pt x="123" y="370"/>
                </a:cubicBezTo>
                <a:cubicBezTo>
                  <a:pt x="90" y="347"/>
                  <a:pt x="56" y="347"/>
                  <a:pt x="56" y="347"/>
                </a:cubicBezTo>
                <a:cubicBezTo>
                  <a:pt x="56" y="347"/>
                  <a:pt x="56" y="358"/>
                  <a:pt x="56" y="370"/>
                </a:cubicBezTo>
                <a:cubicBezTo>
                  <a:pt x="56" y="403"/>
                  <a:pt x="45" y="538"/>
                  <a:pt x="67" y="605"/>
                </a:cubicBezTo>
                <a:cubicBezTo>
                  <a:pt x="79" y="661"/>
                  <a:pt x="112" y="684"/>
                  <a:pt x="157" y="695"/>
                </a:cubicBezTo>
                <a:cubicBezTo>
                  <a:pt x="191" y="706"/>
                  <a:pt x="202" y="728"/>
                  <a:pt x="191" y="751"/>
                </a:cubicBezTo>
                <a:cubicBezTo>
                  <a:pt x="168" y="762"/>
                  <a:pt x="135" y="762"/>
                  <a:pt x="112" y="740"/>
                </a:cubicBezTo>
                <a:cubicBezTo>
                  <a:pt x="101" y="717"/>
                  <a:pt x="79" y="717"/>
                  <a:pt x="56" y="728"/>
                </a:cubicBezTo>
                <a:cubicBezTo>
                  <a:pt x="45" y="740"/>
                  <a:pt x="45" y="728"/>
                  <a:pt x="56" y="706"/>
                </a:cubicBezTo>
                <a:cubicBezTo>
                  <a:pt x="67" y="684"/>
                  <a:pt x="56" y="650"/>
                  <a:pt x="34" y="639"/>
                </a:cubicBezTo>
                <a:cubicBezTo>
                  <a:pt x="23" y="616"/>
                  <a:pt x="23" y="538"/>
                  <a:pt x="11" y="538"/>
                </a:cubicBezTo>
                <a:cubicBezTo>
                  <a:pt x="0" y="527"/>
                  <a:pt x="0" y="594"/>
                  <a:pt x="11" y="627"/>
                </a:cubicBezTo>
                <a:cubicBezTo>
                  <a:pt x="34" y="672"/>
                  <a:pt x="0" y="706"/>
                  <a:pt x="23" y="762"/>
                </a:cubicBezTo>
                <a:cubicBezTo>
                  <a:pt x="45" y="829"/>
                  <a:pt x="67" y="919"/>
                  <a:pt x="101" y="941"/>
                </a:cubicBezTo>
                <a:cubicBezTo>
                  <a:pt x="135" y="964"/>
                  <a:pt x="157" y="975"/>
                  <a:pt x="191" y="1020"/>
                </a:cubicBezTo>
                <a:cubicBezTo>
                  <a:pt x="213" y="1053"/>
                  <a:pt x="292" y="1120"/>
                  <a:pt x="303" y="1154"/>
                </a:cubicBezTo>
                <a:cubicBezTo>
                  <a:pt x="303" y="1188"/>
                  <a:pt x="258" y="1233"/>
                  <a:pt x="269" y="1289"/>
                </a:cubicBezTo>
                <a:cubicBezTo>
                  <a:pt x="280" y="1356"/>
                  <a:pt x="303" y="1412"/>
                  <a:pt x="292" y="1434"/>
                </a:cubicBezTo>
                <a:cubicBezTo>
                  <a:pt x="280" y="1468"/>
                  <a:pt x="236" y="1502"/>
                  <a:pt x="202" y="1535"/>
                </a:cubicBezTo>
                <a:cubicBezTo>
                  <a:pt x="168" y="1558"/>
                  <a:pt x="112" y="1614"/>
                  <a:pt x="112" y="1647"/>
                </a:cubicBezTo>
                <a:cubicBezTo>
                  <a:pt x="112" y="1681"/>
                  <a:pt x="157" y="1658"/>
                  <a:pt x="202" y="1658"/>
                </a:cubicBezTo>
                <a:cubicBezTo>
                  <a:pt x="236" y="1658"/>
                  <a:pt x="247" y="1647"/>
                  <a:pt x="258" y="1681"/>
                </a:cubicBezTo>
                <a:cubicBezTo>
                  <a:pt x="258" y="1658"/>
                  <a:pt x="269" y="1647"/>
                  <a:pt x="269" y="1625"/>
                </a:cubicBezTo>
                <a:cubicBezTo>
                  <a:pt x="280" y="1591"/>
                  <a:pt x="336" y="1591"/>
                  <a:pt x="348" y="1569"/>
                </a:cubicBezTo>
                <a:cubicBezTo>
                  <a:pt x="359" y="1546"/>
                  <a:pt x="437" y="1513"/>
                  <a:pt x="460" y="1513"/>
                </a:cubicBezTo>
                <a:cubicBezTo>
                  <a:pt x="482" y="1524"/>
                  <a:pt x="505" y="1491"/>
                  <a:pt x="516" y="1468"/>
                </a:cubicBezTo>
                <a:cubicBezTo>
                  <a:pt x="538" y="1457"/>
                  <a:pt x="628" y="1457"/>
                  <a:pt x="650" y="1491"/>
                </a:cubicBezTo>
                <a:cubicBezTo>
                  <a:pt x="661" y="1513"/>
                  <a:pt x="672" y="1513"/>
                  <a:pt x="706" y="1513"/>
                </a:cubicBezTo>
                <a:cubicBezTo>
                  <a:pt x="740" y="1524"/>
                  <a:pt x="740" y="1569"/>
                  <a:pt x="785" y="1591"/>
                </a:cubicBezTo>
                <a:cubicBezTo>
                  <a:pt x="818" y="1602"/>
                  <a:pt x="841" y="1614"/>
                  <a:pt x="863" y="1647"/>
                </a:cubicBezTo>
                <a:cubicBezTo>
                  <a:pt x="885" y="1692"/>
                  <a:pt x="885" y="1692"/>
                  <a:pt x="919" y="1703"/>
                </a:cubicBezTo>
                <a:cubicBezTo>
                  <a:pt x="941" y="1715"/>
                  <a:pt x="953" y="1726"/>
                  <a:pt x="953" y="1681"/>
                </a:cubicBezTo>
                <a:cubicBezTo>
                  <a:pt x="953" y="1647"/>
                  <a:pt x="908" y="1580"/>
                  <a:pt x="908" y="1580"/>
                </a:cubicBezTo>
                <a:cubicBezTo>
                  <a:pt x="908" y="1580"/>
                  <a:pt x="941" y="1535"/>
                  <a:pt x="964" y="1513"/>
                </a:cubicBezTo>
                <a:cubicBezTo>
                  <a:pt x="975" y="1491"/>
                  <a:pt x="964" y="1367"/>
                  <a:pt x="975" y="1345"/>
                </a:cubicBezTo>
                <a:cubicBezTo>
                  <a:pt x="975" y="1322"/>
                  <a:pt x="1009" y="1333"/>
                  <a:pt x="1054" y="1345"/>
                </a:cubicBezTo>
                <a:cubicBezTo>
                  <a:pt x="1098" y="1356"/>
                  <a:pt x="1110" y="1345"/>
                  <a:pt x="1121" y="1311"/>
                </a:cubicBezTo>
                <a:cubicBezTo>
                  <a:pt x="1143" y="1277"/>
                  <a:pt x="1177" y="1300"/>
                  <a:pt x="1199" y="1311"/>
                </a:cubicBezTo>
                <a:cubicBezTo>
                  <a:pt x="1210" y="1322"/>
                  <a:pt x="1222" y="1277"/>
                  <a:pt x="1222" y="1233"/>
                </a:cubicBezTo>
                <a:cubicBezTo>
                  <a:pt x="1222" y="1188"/>
                  <a:pt x="1244" y="1154"/>
                  <a:pt x="1244" y="1143"/>
                </a:cubicBezTo>
                <a:cubicBezTo>
                  <a:pt x="1244" y="1120"/>
                  <a:pt x="1188" y="1109"/>
                  <a:pt x="1166" y="1109"/>
                </a:cubicBezTo>
                <a:cubicBezTo>
                  <a:pt x="1154" y="1098"/>
                  <a:pt x="1154" y="1053"/>
                  <a:pt x="1166" y="1009"/>
                </a:cubicBezTo>
                <a:cubicBezTo>
                  <a:pt x="1166" y="964"/>
                  <a:pt x="1132" y="941"/>
                  <a:pt x="1098" y="908"/>
                </a:cubicBezTo>
                <a:cubicBezTo>
                  <a:pt x="1065" y="885"/>
                  <a:pt x="1043" y="908"/>
                  <a:pt x="1009" y="896"/>
                </a:cubicBezTo>
                <a:cubicBezTo>
                  <a:pt x="986" y="885"/>
                  <a:pt x="998" y="829"/>
                  <a:pt x="1020" y="796"/>
                </a:cubicBezTo>
                <a:cubicBezTo>
                  <a:pt x="1031" y="773"/>
                  <a:pt x="998" y="751"/>
                  <a:pt x="941" y="751"/>
                </a:cubicBezTo>
                <a:cubicBezTo>
                  <a:pt x="885" y="762"/>
                  <a:pt x="863" y="773"/>
                  <a:pt x="863" y="717"/>
                </a:cubicBezTo>
                <a:cubicBezTo>
                  <a:pt x="863" y="672"/>
                  <a:pt x="885" y="650"/>
                  <a:pt x="897" y="605"/>
                </a:cubicBezTo>
                <a:cubicBezTo>
                  <a:pt x="908" y="571"/>
                  <a:pt x="930" y="493"/>
                  <a:pt x="930" y="493"/>
                </a:cubicBezTo>
                <a:cubicBezTo>
                  <a:pt x="930" y="493"/>
                  <a:pt x="930" y="482"/>
                  <a:pt x="930" y="471"/>
                </a:cubicBezTo>
                <a:cubicBezTo>
                  <a:pt x="908" y="471"/>
                  <a:pt x="852" y="471"/>
                  <a:pt x="807" y="47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82" name="Freeform 81"/>
          <p:cNvSpPr>
            <a:spLocks noChangeArrowheads="1"/>
          </p:cNvSpPr>
          <p:nvPr/>
        </p:nvSpPr>
        <p:spPr bwMode="auto">
          <a:xfrm>
            <a:off x="7938773" y="9570950"/>
            <a:ext cx="434692" cy="329889"/>
          </a:xfrm>
          <a:custGeom>
            <a:avLst/>
            <a:gdLst>
              <a:gd name="T0" fmla="*/ 728 w 785"/>
              <a:gd name="T1" fmla="*/ 257 h 594"/>
              <a:gd name="T2" fmla="*/ 728 w 785"/>
              <a:gd name="T3" fmla="*/ 257 h 594"/>
              <a:gd name="T4" fmla="*/ 762 w 785"/>
              <a:gd name="T5" fmla="*/ 224 h 594"/>
              <a:gd name="T6" fmla="*/ 762 w 785"/>
              <a:gd name="T7" fmla="*/ 134 h 594"/>
              <a:gd name="T8" fmla="*/ 740 w 785"/>
              <a:gd name="T9" fmla="*/ 100 h 594"/>
              <a:gd name="T10" fmla="*/ 695 w 785"/>
              <a:gd name="T11" fmla="*/ 22 h 594"/>
              <a:gd name="T12" fmla="*/ 639 w 785"/>
              <a:gd name="T13" fmla="*/ 11 h 594"/>
              <a:gd name="T14" fmla="*/ 572 w 785"/>
              <a:gd name="T15" fmla="*/ 55 h 594"/>
              <a:gd name="T16" fmla="*/ 527 w 785"/>
              <a:gd name="T17" fmla="*/ 67 h 594"/>
              <a:gd name="T18" fmla="*/ 471 w 785"/>
              <a:gd name="T19" fmla="*/ 44 h 594"/>
              <a:gd name="T20" fmla="*/ 392 w 785"/>
              <a:gd name="T21" fmla="*/ 22 h 594"/>
              <a:gd name="T22" fmla="*/ 336 w 785"/>
              <a:gd name="T23" fmla="*/ 89 h 594"/>
              <a:gd name="T24" fmla="*/ 157 w 785"/>
              <a:gd name="T25" fmla="*/ 134 h 594"/>
              <a:gd name="T26" fmla="*/ 0 w 785"/>
              <a:gd name="T27" fmla="*/ 235 h 594"/>
              <a:gd name="T28" fmla="*/ 45 w 785"/>
              <a:gd name="T29" fmla="*/ 257 h 594"/>
              <a:gd name="T30" fmla="*/ 224 w 785"/>
              <a:gd name="T31" fmla="*/ 380 h 594"/>
              <a:gd name="T32" fmla="*/ 359 w 785"/>
              <a:gd name="T33" fmla="*/ 436 h 594"/>
              <a:gd name="T34" fmla="*/ 459 w 785"/>
              <a:gd name="T35" fmla="*/ 504 h 594"/>
              <a:gd name="T36" fmla="*/ 527 w 785"/>
              <a:gd name="T37" fmla="*/ 571 h 594"/>
              <a:gd name="T38" fmla="*/ 583 w 785"/>
              <a:gd name="T39" fmla="*/ 593 h 594"/>
              <a:gd name="T40" fmla="*/ 583 w 785"/>
              <a:gd name="T41" fmla="*/ 593 h 594"/>
              <a:gd name="T42" fmla="*/ 605 w 785"/>
              <a:gd name="T43" fmla="*/ 526 h 594"/>
              <a:gd name="T44" fmla="*/ 740 w 785"/>
              <a:gd name="T45" fmla="*/ 448 h 594"/>
              <a:gd name="T46" fmla="*/ 784 w 785"/>
              <a:gd name="T47" fmla="*/ 403 h 594"/>
              <a:gd name="T48" fmla="*/ 751 w 785"/>
              <a:gd name="T49" fmla="*/ 358 h 594"/>
              <a:gd name="T50" fmla="*/ 728 w 785"/>
              <a:gd name="T51" fmla="*/ 25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5" h="594">
                <a:moveTo>
                  <a:pt x="728" y="257"/>
                </a:moveTo>
                <a:lnTo>
                  <a:pt x="728" y="257"/>
                </a:lnTo>
                <a:cubicBezTo>
                  <a:pt x="751" y="246"/>
                  <a:pt x="773" y="235"/>
                  <a:pt x="762" y="224"/>
                </a:cubicBezTo>
                <a:cubicBezTo>
                  <a:pt x="751" y="212"/>
                  <a:pt x="740" y="156"/>
                  <a:pt x="762" y="134"/>
                </a:cubicBezTo>
                <a:cubicBezTo>
                  <a:pt x="784" y="123"/>
                  <a:pt x="762" y="100"/>
                  <a:pt x="740" y="100"/>
                </a:cubicBezTo>
                <a:cubicBezTo>
                  <a:pt x="717" y="100"/>
                  <a:pt x="695" y="55"/>
                  <a:pt x="695" y="22"/>
                </a:cubicBezTo>
                <a:cubicBezTo>
                  <a:pt x="684" y="0"/>
                  <a:pt x="661" y="0"/>
                  <a:pt x="639" y="11"/>
                </a:cubicBezTo>
                <a:cubicBezTo>
                  <a:pt x="605" y="33"/>
                  <a:pt x="583" y="22"/>
                  <a:pt x="572" y="55"/>
                </a:cubicBezTo>
                <a:cubicBezTo>
                  <a:pt x="560" y="89"/>
                  <a:pt x="538" y="89"/>
                  <a:pt x="527" y="67"/>
                </a:cubicBezTo>
                <a:cubicBezTo>
                  <a:pt x="515" y="33"/>
                  <a:pt x="482" y="67"/>
                  <a:pt x="471" y="44"/>
                </a:cubicBezTo>
                <a:cubicBezTo>
                  <a:pt x="448" y="22"/>
                  <a:pt x="437" y="33"/>
                  <a:pt x="392" y="22"/>
                </a:cubicBezTo>
                <a:cubicBezTo>
                  <a:pt x="359" y="0"/>
                  <a:pt x="348" y="67"/>
                  <a:pt x="336" y="89"/>
                </a:cubicBezTo>
                <a:cubicBezTo>
                  <a:pt x="325" y="123"/>
                  <a:pt x="202" y="145"/>
                  <a:pt x="157" y="134"/>
                </a:cubicBezTo>
                <a:cubicBezTo>
                  <a:pt x="112" y="134"/>
                  <a:pt x="34" y="201"/>
                  <a:pt x="0" y="235"/>
                </a:cubicBezTo>
                <a:cubicBezTo>
                  <a:pt x="22" y="246"/>
                  <a:pt x="34" y="246"/>
                  <a:pt x="45" y="257"/>
                </a:cubicBezTo>
                <a:cubicBezTo>
                  <a:pt x="123" y="291"/>
                  <a:pt x="202" y="347"/>
                  <a:pt x="224" y="380"/>
                </a:cubicBezTo>
                <a:cubicBezTo>
                  <a:pt x="258" y="414"/>
                  <a:pt x="303" y="425"/>
                  <a:pt x="359" y="436"/>
                </a:cubicBezTo>
                <a:cubicBezTo>
                  <a:pt x="403" y="436"/>
                  <a:pt x="448" y="448"/>
                  <a:pt x="459" y="504"/>
                </a:cubicBezTo>
                <a:cubicBezTo>
                  <a:pt x="482" y="549"/>
                  <a:pt x="482" y="560"/>
                  <a:pt x="527" y="571"/>
                </a:cubicBezTo>
                <a:cubicBezTo>
                  <a:pt x="549" y="582"/>
                  <a:pt x="560" y="582"/>
                  <a:pt x="583" y="593"/>
                </a:cubicBezTo>
                <a:lnTo>
                  <a:pt x="583" y="593"/>
                </a:lnTo>
                <a:cubicBezTo>
                  <a:pt x="583" y="593"/>
                  <a:pt x="583" y="560"/>
                  <a:pt x="605" y="526"/>
                </a:cubicBezTo>
                <a:cubicBezTo>
                  <a:pt x="628" y="481"/>
                  <a:pt x="717" y="459"/>
                  <a:pt x="740" y="448"/>
                </a:cubicBezTo>
                <a:cubicBezTo>
                  <a:pt x="762" y="448"/>
                  <a:pt x="773" y="414"/>
                  <a:pt x="784" y="403"/>
                </a:cubicBezTo>
                <a:cubicBezTo>
                  <a:pt x="773" y="391"/>
                  <a:pt x="762" y="369"/>
                  <a:pt x="751" y="358"/>
                </a:cubicBezTo>
                <a:cubicBezTo>
                  <a:pt x="740" y="336"/>
                  <a:pt x="706" y="257"/>
                  <a:pt x="728" y="25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83" name="Freeform 82"/>
          <p:cNvSpPr>
            <a:spLocks noChangeArrowheads="1"/>
          </p:cNvSpPr>
          <p:nvPr/>
        </p:nvSpPr>
        <p:spPr bwMode="auto">
          <a:xfrm>
            <a:off x="9401242" y="8706332"/>
            <a:ext cx="583558" cy="651442"/>
          </a:xfrm>
          <a:custGeom>
            <a:avLst/>
            <a:gdLst>
              <a:gd name="T0" fmla="*/ 280 w 1054"/>
              <a:gd name="T1" fmla="*/ 1098 h 1177"/>
              <a:gd name="T2" fmla="*/ 280 w 1054"/>
              <a:gd name="T3" fmla="*/ 1098 h 1177"/>
              <a:gd name="T4" fmla="*/ 358 w 1054"/>
              <a:gd name="T5" fmla="*/ 1154 h 1177"/>
              <a:gd name="T6" fmla="*/ 370 w 1054"/>
              <a:gd name="T7" fmla="*/ 1176 h 1177"/>
              <a:gd name="T8" fmla="*/ 448 w 1054"/>
              <a:gd name="T9" fmla="*/ 1143 h 1177"/>
              <a:gd name="T10" fmla="*/ 448 w 1054"/>
              <a:gd name="T11" fmla="*/ 1076 h 1177"/>
              <a:gd name="T12" fmla="*/ 515 w 1054"/>
              <a:gd name="T13" fmla="*/ 1008 h 1177"/>
              <a:gd name="T14" fmla="*/ 527 w 1054"/>
              <a:gd name="T15" fmla="*/ 1008 h 1177"/>
              <a:gd name="T16" fmla="*/ 538 w 1054"/>
              <a:gd name="T17" fmla="*/ 851 h 1177"/>
              <a:gd name="T18" fmla="*/ 560 w 1054"/>
              <a:gd name="T19" fmla="*/ 840 h 1177"/>
              <a:gd name="T20" fmla="*/ 650 w 1054"/>
              <a:gd name="T21" fmla="*/ 795 h 1177"/>
              <a:gd name="T22" fmla="*/ 739 w 1054"/>
              <a:gd name="T23" fmla="*/ 739 h 1177"/>
              <a:gd name="T24" fmla="*/ 751 w 1054"/>
              <a:gd name="T25" fmla="*/ 627 h 1177"/>
              <a:gd name="T26" fmla="*/ 796 w 1054"/>
              <a:gd name="T27" fmla="*/ 582 h 1177"/>
              <a:gd name="T28" fmla="*/ 829 w 1054"/>
              <a:gd name="T29" fmla="*/ 538 h 1177"/>
              <a:gd name="T30" fmla="*/ 818 w 1054"/>
              <a:gd name="T31" fmla="*/ 470 h 1177"/>
              <a:gd name="T32" fmla="*/ 840 w 1054"/>
              <a:gd name="T33" fmla="*/ 403 h 1177"/>
              <a:gd name="T34" fmla="*/ 930 w 1054"/>
              <a:gd name="T35" fmla="*/ 425 h 1177"/>
              <a:gd name="T36" fmla="*/ 975 w 1054"/>
              <a:gd name="T37" fmla="*/ 392 h 1177"/>
              <a:gd name="T38" fmla="*/ 1042 w 1054"/>
              <a:gd name="T39" fmla="*/ 369 h 1177"/>
              <a:gd name="T40" fmla="*/ 1042 w 1054"/>
              <a:gd name="T41" fmla="*/ 291 h 1177"/>
              <a:gd name="T42" fmla="*/ 997 w 1054"/>
              <a:gd name="T43" fmla="*/ 246 h 1177"/>
              <a:gd name="T44" fmla="*/ 997 w 1054"/>
              <a:gd name="T45" fmla="*/ 112 h 1177"/>
              <a:gd name="T46" fmla="*/ 975 w 1054"/>
              <a:gd name="T47" fmla="*/ 33 h 1177"/>
              <a:gd name="T48" fmla="*/ 919 w 1054"/>
              <a:gd name="T49" fmla="*/ 45 h 1177"/>
              <a:gd name="T50" fmla="*/ 863 w 1054"/>
              <a:gd name="T51" fmla="*/ 89 h 1177"/>
              <a:gd name="T52" fmla="*/ 829 w 1054"/>
              <a:gd name="T53" fmla="*/ 134 h 1177"/>
              <a:gd name="T54" fmla="*/ 739 w 1054"/>
              <a:gd name="T55" fmla="*/ 190 h 1177"/>
              <a:gd name="T56" fmla="*/ 639 w 1054"/>
              <a:gd name="T57" fmla="*/ 89 h 1177"/>
              <a:gd name="T58" fmla="*/ 560 w 1054"/>
              <a:gd name="T59" fmla="*/ 134 h 1177"/>
              <a:gd name="T60" fmla="*/ 538 w 1054"/>
              <a:gd name="T61" fmla="*/ 156 h 1177"/>
              <a:gd name="T62" fmla="*/ 560 w 1054"/>
              <a:gd name="T63" fmla="*/ 280 h 1177"/>
              <a:gd name="T64" fmla="*/ 639 w 1054"/>
              <a:gd name="T65" fmla="*/ 291 h 1177"/>
              <a:gd name="T66" fmla="*/ 605 w 1054"/>
              <a:gd name="T67" fmla="*/ 336 h 1177"/>
              <a:gd name="T68" fmla="*/ 538 w 1054"/>
              <a:gd name="T69" fmla="*/ 392 h 1177"/>
              <a:gd name="T70" fmla="*/ 493 w 1054"/>
              <a:gd name="T71" fmla="*/ 358 h 1177"/>
              <a:gd name="T72" fmla="*/ 426 w 1054"/>
              <a:gd name="T73" fmla="*/ 381 h 1177"/>
              <a:gd name="T74" fmla="*/ 392 w 1054"/>
              <a:gd name="T75" fmla="*/ 414 h 1177"/>
              <a:gd name="T76" fmla="*/ 392 w 1054"/>
              <a:gd name="T77" fmla="*/ 504 h 1177"/>
              <a:gd name="T78" fmla="*/ 347 w 1054"/>
              <a:gd name="T79" fmla="*/ 538 h 1177"/>
              <a:gd name="T80" fmla="*/ 314 w 1054"/>
              <a:gd name="T81" fmla="*/ 549 h 1177"/>
              <a:gd name="T82" fmla="*/ 258 w 1054"/>
              <a:gd name="T83" fmla="*/ 538 h 1177"/>
              <a:gd name="T84" fmla="*/ 213 w 1054"/>
              <a:gd name="T85" fmla="*/ 582 h 1177"/>
              <a:gd name="T86" fmla="*/ 123 w 1054"/>
              <a:gd name="T87" fmla="*/ 582 h 1177"/>
              <a:gd name="T88" fmla="*/ 112 w 1054"/>
              <a:gd name="T89" fmla="*/ 549 h 1177"/>
              <a:gd name="T90" fmla="*/ 34 w 1054"/>
              <a:gd name="T91" fmla="*/ 638 h 1177"/>
              <a:gd name="T92" fmla="*/ 34 w 1054"/>
              <a:gd name="T93" fmla="*/ 717 h 1177"/>
              <a:gd name="T94" fmla="*/ 67 w 1054"/>
              <a:gd name="T95" fmla="*/ 751 h 1177"/>
              <a:gd name="T96" fmla="*/ 90 w 1054"/>
              <a:gd name="T97" fmla="*/ 795 h 1177"/>
              <a:gd name="T98" fmla="*/ 112 w 1054"/>
              <a:gd name="T99" fmla="*/ 952 h 1177"/>
              <a:gd name="T100" fmla="*/ 168 w 1054"/>
              <a:gd name="T101" fmla="*/ 975 h 1177"/>
              <a:gd name="T102" fmla="*/ 201 w 1054"/>
              <a:gd name="T103" fmla="*/ 1053 h 1177"/>
              <a:gd name="T104" fmla="*/ 280 w 1054"/>
              <a:gd name="T105" fmla="*/ 1098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4" h="1177">
                <a:moveTo>
                  <a:pt x="280" y="1098"/>
                </a:moveTo>
                <a:lnTo>
                  <a:pt x="280" y="1098"/>
                </a:lnTo>
                <a:cubicBezTo>
                  <a:pt x="325" y="1131"/>
                  <a:pt x="336" y="1143"/>
                  <a:pt x="358" y="1154"/>
                </a:cubicBezTo>
                <a:cubicBezTo>
                  <a:pt x="370" y="1165"/>
                  <a:pt x="370" y="1165"/>
                  <a:pt x="370" y="1176"/>
                </a:cubicBezTo>
                <a:cubicBezTo>
                  <a:pt x="370" y="1176"/>
                  <a:pt x="437" y="1176"/>
                  <a:pt x="448" y="1143"/>
                </a:cubicBezTo>
                <a:cubicBezTo>
                  <a:pt x="459" y="1120"/>
                  <a:pt x="459" y="1098"/>
                  <a:pt x="448" y="1076"/>
                </a:cubicBezTo>
                <a:cubicBezTo>
                  <a:pt x="448" y="1053"/>
                  <a:pt x="470" y="997"/>
                  <a:pt x="515" y="1008"/>
                </a:cubicBezTo>
                <a:lnTo>
                  <a:pt x="527" y="1008"/>
                </a:lnTo>
                <a:cubicBezTo>
                  <a:pt x="538" y="851"/>
                  <a:pt x="538" y="851"/>
                  <a:pt x="538" y="851"/>
                </a:cubicBezTo>
                <a:cubicBezTo>
                  <a:pt x="538" y="851"/>
                  <a:pt x="538" y="829"/>
                  <a:pt x="560" y="840"/>
                </a:cubicBezTo>
                <a:cubicBezTo>
                  <a:pt x="594" y="840"/>
                  <a:pt x="605" y="818"/>
                  <a:pt x="650" y="795"/>
                </a:cubicBezTo>
                <a:cubicBezTo>
                  <a:pt x="695" y="784"/>
                  <a:pt x="728" y="751"/>
                  <a:pt x="739" y="739"/>
                </a:cubicBezTo>
                <a:cubicBezTo>
                  <a:pt x="762" y="728"/>
                  <a:pt x="762" y="683"/>
                  <a:pt x="751" y="627"/>
                </a:cubicBezTo>
                <a:cubicBezTo>
                  <a:pt x="728" y="582"/>
                  <a:pt x="762" y="582"/>
                  <a:pt x="796" y="582"/>
                </a:cubicBezTo>
                <a:cubicBezTo>
                  <a:pt x="829" y="594"/>
                  <a:pt x="807" y="549"/>
                  <a:pt x="829" y="538"/>
                </a:cubicBezTo>
                <a:cubicBezTo>
                  <a:pt x="852" y="527"/>
                  <a:pt x="840" y="482"/>
                  <a:pt x="818" y="470"/>
                </a:cubicBezTo>
                <a:cubicBezTo>
                  <a:pt x="796" y="459"/>
                  <a:pt x="807" y="414"/>
                  <a:pt x="840" y="403"/>
                </a:cubicBezTo>
                <a:cubicBezTo>
                  <a:pt x="863" y="403"/>
                  <a:pt x="908" y="437"/>
                  <a:pt x="930" y="425"/>
                </a:cubicBezTo>
                <a:cubicBezTo>
                  <a:pt x="952" y="425"/>
                  <a:pt x="952" y="392"/>
                  <a:pt x="975" y="392"/>
                </a:cubicBezTo>
                <a:cubicBezTo>
                  <a:pt x="1008" y="392"/>
                  <a:pt x="1031" y="392"/>
                  <a:pt x="1042" y="369"/>
                </a:cubicBezTo>
                <a:cubicBezTo>
                  <a:pt x="1053" y="358"/>
                  <a:pt x="1042" y="313"/>
                  <a:pt x="1042" y="291"/>
                </a:cubicBezTo>
                <a:cubicBezTo>
                  <a:pt x="1020" y="302"/>
                  <a:pt x="1008" y="269"/>
                  <a:pt x="997" y="246"/>
                </a:cubicBezTo>
                <a:cubicBezTo>
                  <a:pt x="986" y="213"/>
                  <a:pt x="1008" y="123"/>
                  <a:pt x="997" y="112"/>
                </a:cubicBezTo>
                <a:cubicBezTo>
                  <a:pt x="986" y="100"/>
                  <a:pt x="975" y="56"/>
                  <a:pt x="975" y="33"/>
                </a:cubicBezTo>
                <a:cubicBezTo>
                  <a:pt x="975" y="0"/>
                  <a:pt x="919" y="11"/>
                  <a:pt x="919" y="45"/>
                </a:cubicBezTo>
                <a:cubicBezTo>
                  <a:pt x="919" y="78"/>
                  <a:pt x="896" y="89"/>
                  <a:pt x="863" y="89"/>
                </a:cubicBezTo>
                <a:cubicBezTo>
                  <a:pt x="829" y="89"/>
                  <a:pt x="840" y="112"/>
                  <a:pt x="829" y="134"/>
                </a:cubicBezTo>
                <a:cubicBezTo>
                  <a:pt x="818" y="156"/>
                  <a:pt x="739" y="190"/>
                  <a:pt x="739" y="190"/>
                </a:cubicBezTo>
                <a:cubicBezTo>
                  <a:pt x="739" y="190"/>
                  <a:pt x="661" y="112"/>
                  <a:pt x="639" y="89"/>
                </a:cubicBezTo>
                <a:cubicBezTo>
                  <a:pt x="616" y="67"/>
                  <a:pt x="583" y="100"/>
                  <a:pt x="560" y="134"/>
                </a:cubicBezTo>
                <a:cubicBezTo>
                  <a:pt x="549" y="145"/>
                  <a:pt x="549" y="156"/>
                  <a:pt x="538" y="156"/>
                </a:cubicBezTo>
                <a:cubicBezTo>
                  <a:pt x="560" y="280"/>
                  <a:pt x="560" y="280"/>
                  <a:pt x="560" y="280"/>
                </a:cubicBezTo>
                <a:cubicBezTo>
                  <a:pt x="560" y="280"/>
                  <a:pt x="616" y="269"/>
                  <a:pt x="639" y="291"/>
                </a:cubicBezTo>
                <a:cubicBezTo>
                  <a:pt x="650" y="313"/>
                  <a:pt x="639" y="313"/>
                  <a:pt x="605" y="336"/>
                </a:cubicBezTo>
                <a:cubicBezTo>
                  <a:pt x="571" y="358"/>
                  <a:pt x="560" y="403"/>
                  <a:pt x="538" y="392"/>
                </a:cubicBezTo>
                <a:cubicBezTo>
                  <a:pt x="515" y="381"/>
                  <a:pt x="504" y="369"/>
                  <a:pt x="493" y="358"/>
                </a:cubicBezTo>
                <a:cubicBezTo>
                  <a:pt x="482" y="347"/>
                  <a:pt x="459" y="403"/>
                  <a:pt x="426" y="381"/>
                </a:cubicBezTo>
                <a:cubicBezTo>
                  <a:pt x="403" y="358"/>
                  <a:pt x="392" y="369"/>
                  <a:pt x="392" y="414"/>
                </a:cubicBezTo>
                <a:cubicBezTo>
                  <a:pt x="403" y="459"/>
                  <a:pt x="414" y="515"/>
                  <a:pt x="392" y="504"/>
                </a:cubicBezTo>
                <a:cubicBezTo>
                  <a:pt x="370" y="504"/>
                  <a:pt x="347" y="504"/>
                  <a:pt x="347" y="538"/>
                </a:cubicBezTo>
                <a:cubicBezTo>
                  <a:pt x="347" y="571"/>
                  <a:pt x="347" y="560"/>
                  <a:pt x="314" y="549"/>
                </a:cubicBezTo>
                <a:cubicBezTo>
                  <a:pt x="280" y="549"/>
                  <a:pt x="269" y="538"/>
                  <a:pt x="258" y="538"/>
                </a:cubicBezTo>
                <a:cubicBezTo>
                  <a:pt x="235" y="527"/>
                  <a:pt x="235" y="560"/>
                  <a:pt x="213" y="582"/>
                </a:cubicBezTo>
                <a:cubicBezTo>
                  <a:pt x="190" y="594"/>
                  <a:pt x="145" y="594"/>
                  <a:pt x="123" y="582"/>
                </a:cubicBezTo>
                <a:cubicBezTo>
                  <a:pt x="112" y="560"/>
                  <a:pt x="112" y="549"/>
                  <a:pt x="112" y="549"/>
                </a:cubicBezTo>
                <a:cubicBezTo>
                  <a:pt x="112" y="549"/>
                  <a:pt x="67" y="627"/>
                  <a:pt x="34" y="638"/>
                </a:cubicBezTo>
                <a:cubicBezTo>
                  <a:pt x="11" y="650"/>
                  <a:pt x="0" y="717"/>
                  <a:pt x="34" y="717"/>
                </a:cubicBezTo>
                <a:cubicBezTo>
                  <a:pt x="78" y="717"/>
                  <a:pt x="78" y="739"/>
                  <a:pt x="67" y="751"/>
                </a:cubicBezTo>
                <a:cubicBezTo>
                  <a:pt x="56" y="762"/>
                  <a:pt x="67" y="784"/>
                  <a:pt x="90" y="795"/>
                </a:cubicBezTo>
                <a:cubicBezTo>
                  <a:pt x="101" y="795"/>
                  <a:pt x="112" y="941"/>
                  <a:pt x="112" y="952"/>
                </a:cubicBezTo>
                <a:cubicBezTo>
                  <a:pt x="101" y="963"/>
                  <a:pt x="157" y="952"/>
                  <a:pt x="168" y="975"/>
                </a:cubicBezTo>
                <a:cubicBezTo>
                  <a:pt x="179" y="986"/>
                  <a:pt x="201" y="1053"/>
                  <a:pt x="201" y="1053"/>
                </a:cubicBezTo>
                <a:cubicBezTo>
                  <a:pt x="201" y="1020"/>
                  <a:pt x="246" y="1064"/>
                  <a:pt x="280" y="109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90" name="Freeform 89"/>
          <p:cNvSpPr>
            <a:spLocks noChangeArrowheads="1"/>
          </p:cNvSpPr>
          <p:nvPr/>
        </p:nvSpPr>
        <p:spPr bwMode="auto">
          <a:xfrm>
            <a:off x="9186874" y="6322080"/>
            <a:ext cx="1005149" cy="1837613"/>
          </a:xfrm>
          <a:custGeom>
            <a:avLst/>
            <a:gdLst>
              <a:gd name="T0" fmla="*/ 1702 w 1815"/>
              <a:gd name="T1" fmla="*/ 1603 h 3318"/>
              <a:gd name="T2" fmla="*/ 1612 w 1815"/>
              <a:gd name="T3" fmla="*/ 1244 h 3318"/>
              <a:gd name="T4" fmla="*/ 1388 w 1815"/>
              <a:gd name="T5" fmla="*/ 1222 h 3318"/>
              <a:gd name="T6" fmla="*/ 1287 w 1815"/>
              <a:gd name="T7" fmla="*/ 1110 h 3318"/>
              <a:gd name="T8" fmla="*/ 1086 w 1815"/>
              <a:gd name="T9" fmla="*/ 807 h 3318"/>
              <a:gd name="T10" fmla="*/ 918 w 1815"/>
              <a:gd name="T11" fmla="*/ 662 h 3318"/>
              <a:gd name="T12" fmla="*/ 940 w 1815"/>
              <a:gd name="T13" fmla="*/ 471 h 3318"/>
              <a:gd name="T14" fmla="*/ 895 w 1815"/>
              <a:gd name="T15" fmla="*/ 269 h 3318"/>
              <a:gd name="T16" fmla="*/ 873 w 1815"/>
              <a:gd name="T17" fmla="*/ 124 h 3318"/>
              <a:gd name="T18" fmla="*/ 772 w 1815"/>
              <a:gd name="T19" fmla="*/ 101 h 3318"/>
              <a:gd name="T20" fmla="*/ 626 w 1815"/>
              <a:gd name="T21" fmla="*/ 0 h 3318"/>
              <a:gd name="T22" fmla="*/ 380 w 1815"/>
              <a:gd name="T23" fmla="*/ 314 h 3318"/>
              <a:gd name="T24" fmla="*/ 245 w 1815"/>
              <a:gd name="T25" fmla="*/ 505 h 3318"/>
              <a:gd name="T26" fmla="*/ 323 w 1815"/>
              <a:gd name="T27" fmla="*/ 516 h 3318"/>
              <a:gd name="T28" fmla="*/ 357 w 1815"/>
              <a:gd name="T29" fmla="*/ 774 h 3318"/>
              <a:gd name="T30" fmla="*/ 290 w 1815"/>
              <a:gd name="T31" fmla="*/ 762 h 3318"/>
              <a:gd name="T32" fmla="*/ 178 w 1815"/>
              <a:gd name="T33" fmla="*/ 1289 h 3318"/>
              <a:gd name="T34" fmla="*/ 200 w 1815"/>
              <a:gd name="T35" fmla="*/ 1435 h 3318"/>
              <a:gd name="T36" fmla="*/ 323 w 1815"/>
              <a:gd name="T37" fmla="*/ 1558 h 3318"/>
              <a:gd name="T38" fmla="*/ 458 w 1815"/>
              <a:gd name="T39" fmla="*/ 1738 h 3318"/>
              <a:gd name="T40" fmla="*/ 626 w 1815"/>
              <a:gd name="T41" fmla="*/ 1805 h 3318"/>
              <a:gd name="T42" fmla="*/ 436 w 1815"/>
              <a:gd name="T43" fmla="*/ 1849 h 3318"/>
              <a:gd name="T44" fmla="*/ 245 w 1815"/>
              <a:gd name="T45" fmla="*/ 1939 h 3318"/>
              <a:gd name="T46" fmla="*/ 267 w 1815"/>
              <a:gd name="T47" fmla="*/ 2141 h 3318"/>
              <a:gd name="T48" fmla="*/ 267 w 1815"/>
              <a:gd name="T49" fmla="*/ 2253 h 3318"/>
              <a:gd name="T50" fmla="*/ 267 w 1815"/>
              <a:gd name="T51" fmla="*/ 2275 h 3318"/>
              <a:gd name="T52" fmla="*/ 346 w 1815"/>
              <a:gd name="T53" fmla="*/ 2376 h 3318"/>
              <a:gd name="T54" fmla="*/ 436 w 1815"/>
              <a:gd name="T55" fmla="*/ 2610 h 3318"/>
              <a:gd name="T56" fmla="*/ 525 w 1815"/>
              <a:gd name="T57" fmla="*/ 2913 h 3318"/>
              <a:gd name="T58" fmla="*/ 447 w 1815"/>
              <a:gd name="T59" fmla="*/ 3137 h 3318"/>
              <a:gd name="T60" fmla="*/ 514 w 1815"/>
              <a:gd name="T61" fmla="*/ 3272 h 3318"/>
              <a:gd name="T62" fmla="*/ 637 w 1815"/>
              <a:gd name="T63" fmla="*/ 3216 h 3318"/>
              <a:gd name="T64" fmla="*/ 738 w 1815"/>
              <a:gd name="T65" fmla="*/ 3115 h 3318"/>
              <a:gd name="T66" fmla="*/ 861 w 1815"/>
              <a:gd name="T67" fmla="*/ 2846 h 3318"/>
              <a:gd name="T68" fmla="*/ 1052 w 1815"/>
              <a:gd name="T69" fmla="*/ 2666 h 3318"/>
              <a:gd name="T70" fmla="*/ 1052 w 1815"/>
              <a:gd name="T71" fmla="*/ 2666 h 3318"/>
              <a:gd name="T72" fmla="*/ 1052 w 1815"/>
              <a:gd name="T73" fmla="*/ 2655 h 3318"/>
              <a:gd name="T74" fmla="*/ 1052 w 1815"/>
              <a:gd name="T75" fmla="*/ 2644 h 3318"/>
              <a:gd name="T76" fmla="*/ 1052 w 1815"/>
              <a:gd name="T77" fmla="*/ 2622 h 3318"/>
              <a:gd name="T78" fmla="*/ 974 w 1815"/>
              <a:gd name="T79" fmla="*/ 2331 h 3318"/>
              <a:gd name="T80" fmla="*/ 1153 w 1815"/>
              <a:gd name="T81" fmla="*/ 2197 h 3318"/>
              <a:gd name="T82" fmla="*/ 1287 w 1815"/>
              <a:gd name="T83" fmla="*/ 2118 h 3318"/>
              <a:gd name="T84" fmla="*/ 1299 w 1815"/>
              <a:gd name="T85" fmla="*/ 2006 h 3318"/>
              <a:gd name="T86" fmla="*/ 1411 w 1815"/>
              <a:gd name="T87" fmla="*/ 1928 h 3318"/>
              <a:gd name="T88" fmla="*/ 1769 w 1815"/>
              <a:gd name="T89" fmla="*/ 1670 h 3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15" h="3318">
                <a:moveTo>
                  <a:pt x="1781" y="1614"/>
                </a:moveTo>
                <a:lnTo>
                  <a:pt x="1781" y="1614"/>
                </a:lnTo>
                <a:cubicBezTo>
                  <a:pt x="1758" y="1614"/>
                  <a:pt x="1702" y="1603"/>
                  <a:pt x="1702" y="1603"/>
                </a:cubicBezTo>
                <a:cubicBezTo>
                  <a:pt x="1691" y="1525"/>
                  <a:pt x="1691" y="1525"/>
                  <a:pt x="1691" y="1525"/>
                </a:cubicBezTo>
                <a:cubicBezTo>
                  <a:pt x="1680" y="1256"/>
                  <a:pt x="1680" y="1256"/>
                  <a:pt x="1680" y="1256"/>
                </a:cubicBezTo>
                <a:cubicBezTo>
                  <a:pt x="1680" y="1256"/>
                  <a:pt x="1657" y="1256"/>
                  <a:pt x="1612" y="1244"/>
                </a:cubicBezTo>
                <a:cubicBezTo>
                  <a:pt x="1567" y="1233"/>
                  <a:pt x="1567" y="1256"/>
                  <a:pt x="1534" y="1256"/>
                </a:cubicBezTo>
                <a:cubicBezTo>
                  <a:pt x="1500" y="1256"/>
                  <a:pt x="1489" y="1289"/>
                  <a:pt x="1456" y="1278"/>
                </a:cubicBezTo>
                <a:cubicBezTo>
                  <a:pt x="1422" y="1267"/>
                  <a:pt x="1411" y="1244"/>
                  <a:pt x="1388" y="1222"/>
                </a:cubicBezTo>
                <a:cubicBezTo>
                  <a:pt x="1377" y="1211"/>
                  <a:pt x="1343" y="1222"/>
                  <a:pt x="1354" y="1244"/>
                </a:cubicBezTo>
                <a:cubicBezTo>
                  <a:pt x="1366" y="1267"/>
                  <a:pt x="1299" y="1222"/>
                  <a:pt x="1299" y="1222"/>
                </a:cubicBezTo>
                <a:cubicBezTo>
                  <a:pt x="1287" y="1110"/>
                  <a:pt x="1287" y="1110"/>
                  <a:pt x="1287" y="1110"/>
                </a:cubicBezTo>
                <a:cubicBezTo>
                  <a:pt x="1108" y="1009"/>
                  <a:pt x="1108" y="1009"/>
                  <a:pt x="1108" y="1009"/>
                </a:cubicBezTo>
                <a:cubicBezTo>
                  <a:pt x="1142" y="886"/>
                  <a:pt x="1142" y="886"/>
                  <a:pt x="1142" y="886"/>
                </a:cubicBezTo>
                <a:cubicBezTo>
                  <a:pt x="1086" y="807"/>
                  <a:pt x="1086" y="807"/>
                  <a:pt x="1086" y="807"/>
                </a:cubicBezTo>
                <a:cubicBezTo>
                  <a:pt x="985" y="807"/>
                  <a:pt x="985" y="807"/>
                  <a:pt x="985" y="807"/>
                </a:cubicBezTo>
                <a:cubicBezTo>
                  <a:pt x="1030" y="662"/>
                  <a:pt x="1030" y="662"/>
                  <a:pt x="1030" y="662"/>
                </a:cubicBezTo>
                <a:cubicBezTo>
                  <a:pt x="918" y="662"/>
                  <a:pt x="918" y="662"/>
                  <a:pt x="918" y="662"/>
                </a:cubicBezTo>
                <a:cubicBezTo>
                  <a:pt x="918" y="662"/>
                  <a:pt x="940" y="605"/>
                  <a:pt x="940" y="583"/>
                </a:cubicBezTo>
                <a:cubicBezTo>
                  <a:pt x="951" y="561"/>
                  <a:pt x="974" y="549"/>
                  <a:pt x="985" y="538"/>
                </a:cubicBezTo>
                <a:cubicBezTo>
                  <a:pt x="996" y="527"/>
                  <a:pt x="940" y="505"/>
                  <a:pt x="940" y="471"/>
                </a:cubicBezTo>
                <a:cubicBezTo>
                  <a:pt x="940" y="438"/>
                  <a:pt x="951" y="415"/>
                  <a:pt x="918" y="415"/>
                </a:cubicBezTo>
                <a:cubicBezTo>
                  <a:pt x="895" y="404"/>
                  <a:pt x="906" y="370"/>
                  <a:pt x="906" y="325"/>
                </a:cubicBezTo>
                <a:cubicBezTo>
                  <a:pt x="918" y="280"/>
                  <a:pt x="929" y="269"/>
                  <a:pt x="895" y="269"/>
                </a:cubicBezTo>
                <a:cubicBezTo>
                  <a:pt x="861" y="269"/>
                  <a:pt x="828" y="225"/>
                  <a:pt x="817" y="213"/>
                </a:cubicBezTo>
                <a:cubicBezTo>
                  <a:pt x="805" y="202"/>
                  <a:pt x="839" y="157"/>
                  <a:pt x="839" y="157"/>
                </a:cubicBezTo>
                <a:cubicBezTo>
                  <a:pt x="873" y="124"/>
                  <a:pt x="873" y="124"/>
                  <a:pt x="873" y="124"/>
                </a:cubicBezTo>
                <a:lnTo>
                  <a:pt x="873" y="124"/>
                </a:lnTo>
                <a:cubicBezTo>
                  <a:pt x="850" y="112"/>
                  <a:pt x="805" y="56"/>
                  <a:pt x="805" y="56"/>
                </a:cubicBezTo>
                <a:cubicBezTo>
                  <a:pt x="805" y="56"/>
                  <a:pt x="783" y="90"/>
                  <a:pt x="772" y="101"/>
                </a:cubicBezTo>
                <a:cubicBezTo>
                  <a:pt x="761" y="112"/>
                  <a:pt x="749" y="124"/>
                  <a:pt x="727" y="101"/>
                </a:cubicBezTo>
                <a:cubicBezTo>
                  <a:pt x="716" y="79"/>
                  <a:pt x="682" y="67"/>
                  <a:pt x="660" y="45"/>
                </a:cubicBezTo>
                <a:cubicBezTo>
                  <a:pt x="637" y="34"/>
                  <a:pt x="626" y="0"/>
                  <a:pt x="626" y="0"/>
                </a:cubicBezTo>
                <a:cubicBezTo>
                  <a:pt x="481" y="101"/>
                  <a:pt x="481" y="101"/>
                  <a:pt x="481" y="101"/>
                </a:cubicBezTo>
                <a:cubicBezTo>
                  <a:pt x="481" y="280"/>
                  <a:pt x="481" y="280"/>
                  <a:pt x="481" y="280"/>
                </a:cubicBezTo>
                <a:cubicBezTo>
                  <a:pt x="481" y="280"/>
                  <a:pt x="402" y="292"/>
                  <a:pt x="380" y="314"/>
                </a:cubicBezTo>
                <a:cubicBezTo>
                  <a:pt x="357" y="336"/>
                  <a:pt x="357" y="381"/>
                  <a:pt x="323" y="404"/>
                </a:cubicBezTo>
                <a:cubicBezTo>
                  <a:pt x="301" y="415"/>
                  <a:pt x="245" y="415"/>
                  <a:pt x="245" y="415"/>
                </a:cubicBezTo>
                <a:cubicBezTo>
                  <a:pt x="245" y="415"/>
                  <a:pt x="256" y="494"/>
                  <a:pt x="245" y="505"/>
                </a:cubicBezTo>
                <a:cubicBezTo>
                  <a:pt x="223" y="527"/>
                  <a:pt x="223" y="549"/>
                  <a:pt x="234" y="572"/>
                </a:cubicBezTo>
                <a:cubicBezTo>
                  <a:pt x="256" y="583"/>
                  <a:pt x="267" y="572"/>
                  <a:pt x="279" y="549"/>
                </a:cubicBezTo>
                <a:cubicBezTo>
                  <a:pt x="290" y="527"/>
                  <a:pt x="290" y="505"/>
                  <a:pt x="323" y="516"/>
                </a:cubicBezTo>
                <a:cubicBezTo>
                  <a:pt x="357" y="538"/>
                  <a:pt x="402" y="561"/>
                  <a:pt x="413" y="561"/>
                </a:cubicBezTo>
                <a:cubicBezTo>
                  <a:pt x="413" y="572"/>
                  <a:pt x="413" y="729"/>
                  <a:pt x="413" y="740"/>
                </a:cubicBezTo>
                <a:cubicBezTo>
                  <a:pt x="413" y="740"/>
                  <a:pt x="357" y="729"/>
                  <a:pt x="357" y="774"/>
                </a:cubicBezTo>
                <a:cubicBezTo>
                  <a:pt x="357" y="807"/>
                  <a:pt x="357" y="852"/>
                  <a:pt x="335" y="852"/>
                </a:cubicBezTo>
                <a:cubicBezTo>
                  <a:pt x="312" y="852"/>
                  <a:pt x="301" y="852"/>
                  <a:pt x="301" y="818"/>
                </a:cubicBezTo>
                <a:cubicBezTo>
                  <a:pt x="290" y="785"/>
                  <a:pt x="290" y="762"/>
                  <a:pt x="290" y="762"/>
                </a:cubicBezTo>
                <a:cubicBezTo>
                  <a:pt x="0" y="1043"/>
                  <a:pt x="0" y="1043"/>
                  <a:pt x="0" y="1043"/>
                </a:cubicBezTo>
                <a:cubicBezTo>
                  <a:pt x="178" y="1256"/>
                  <a:pt x="178" y="1256"/>
                  <a:pt x="178" y="1256"/>
                </a:cubicBezTo>
                <a:cubicBezTo>
                  <a:pt x="178" y="1256"/>
                  <a:pt x="200" y="1267"/>
                  <a:pt x="178" y="1289"/>
                </a:cubicBezTo>
                <a:cubicBezTo>
                  <a:pt x="167" y="1300"/>
                  <a:pt x="167" y="1334"/>
                  <a:pt x="200" y="1323"/>
                </a:cubicBezTo>
                <a:cubicBezTo>
                  <a:pt x="234" y="1323"/>
                  <a:pt x="234" y="1334"/>
                  <a:pt x="212" y="1356"/>
                </a:cubicBezTo>
                <a:cubicBezTo>
                  <a:pt x="189" y="1379"/>
                  <a:pt x="212" y="1424"/>
                  <a:pt x="200" y="1435"/>
                </a:cubicBezTo>
                <a:cubicBezTo>
                  <a:pt x="200" y="1446"/>
                  <a:pt x="245" y="1457"/>
                  <a:pt x="245" y="1480"/>
                </a:cubicBezTo>
                <a:cubicBezTo>
                  <a:pt x="245" y="1502"/>
                  <a:pt x="245" y="1547"/>
                  <a:pt x="279" y="1536"/>
                </a:cubicBezTo>
                <a:cubicBezTo>
                  <a:pt x="312" y="1525"/>
                  <a:pt x="323" y="1525"/>
                  <a:pt x="323" y="1558"/>
                </a:cubicBezTo>
                <a:cubicBezTo>
                  <a:pt x="312" y="1580"/>
                  <a:pt x="312" y="1592"/>
                  <a:pt x="357" y="1592"/>
                </a:cubicBezTo>
                <a:cubicBezTo>
                  <a:pt x="391" y="1580"/>
                  <a:pt x="402" y="1592"/>
                  <a:pt x="413" y="1636"/>
                </a:cubicBezTo>
                <a:cubicBezTo>
                  <a:pt x="413" y="1670"/>
                  <a:pt x="436" y="1726"/>
                  <a:pt x="458" y="1738"/>
                </a:cubicBezTo>
                <a:cubicBezTo>
                  <a:pt x="481" y="1749"/>
                  <a:pt x="503" y="1726"/>
                  <a:pt x="514" y="1760"/>
                </a:cubicBezTo>
                <a:cubicBezTo>
                  <a:pt x="536" y="1782"/>
                  <a:pt x="548" y="1782"/>
                  <a:pt x="581" y="1771"/>
                </a:cubicBezTo>
                <a:cubicBezTo>
                  <a:pt x="615" y="1771"/>
                  <a:pt x="626" y="1782"/>
                  <a:pt x="626" y="1805"/>
                </a:cubicBezTo>
                <a:cubicBezTo>
                  <a:pt x="637" y="1838"/>
                  <a:pt x="649" y="1838"/>
                  <a:pt x="604" y="1849"/>
                </a:cubicBezTo>
                <a:cubicBezTo>
                  <a:pt x="559" y="1872"/>
                  <a:pt x="525" y="1894"/>
                  <a:pt x="503" y="1872"/>
                </a:cubicBezTo>
                <a:cubicBezTo>
                  <a:pt x="481" y="1861"/>
                  <a:pt x="469" y="1838"/>
                  <a:pt x="436" y="1849"/>
                </a:cubicBezTo>
                <a:cubicBezTo>
                  <a:pt x="402" y="1861"/>
                  <a:pt x="402" y="1838"/>
                  <a:pt x="380" y="1816"/>
                </a:cubicBezTo>
                <a:cubicBezTo>
                  <a:pt x="368" y="1805"/>
                  <a:pt x="357" y="1805"/>
                  <a:pt x="323" y="1838"/>
                </a:cubicBezTo>
                <a:cubicBezTo>
                  <a:pt x="290" y="1872"/>
                  <a:pt x="245" y="1928"/>
                  <a:pt x="245" y="1939"/>
                </a:cubicBezTo>
                <a:cubicBezTo>
                  <a:pt x="245" y="1962"/>
                  <a:pt x="223" y="2029"/>
                  <a:pt x="256" y="2018"/>
                </a:cubicBezTo>
                <a:cubicBezTo>
                  <a:pt x="290" y="2006"/>
                  <a:pt x="279" y="2040"/>
                  <a:pt x="256" y="2074"/>
                </a:cubicBezTo>
                <a:cubicBezTo>
                  <a:pt x="234" y="2096"/>
                  <a:pt x="234" y="2129"/>
                  <a:pt x="267" y="2141"/>
                </a:cubicBezTo>
                <a:cubicBezTo>
                  <a:pt x="290" y="2152"/>
                  <a:pt x="290" y="2197"/>
                  <a:pt x="279" y="2242"/>
                </a:cubicBezTo>
                <a:cubicBezTo>
                  <a:pt x="279" y="2242"/>
                  <a:pt x="279" y="2242"/>
                  <a:pt x="279" y="2253"/>
                </a:cubicBezTo>
                <a:cubicBezTo>
                  <a:pt x="267" y="2253"/>
                  <a:pt x="267" y="2253"/>
                  <a:pt x="267" y="2253"/>
                </a:cubicBezTo>
                <a:cubicBezTo>
                  <a:pt x="267" y="2264"/>
                  <a:pt x="267" y="2264"/>
                  <a:pt x="267" y="2264"/>
                </a:cubicBezTo>
                <a:lnTo>
                  <a:pt x="267" y="2264"/>
                </a:lnTo>
                <a:cubicBezTo>
                  <a:pt x="267" y="2264"/>
                  <a:pt x="267" y="2264"/>
                  <a:pt x="267" y="2275"/>
                </a:cubicBezTo>
                <a:lnTo>
                  <a:pt x="267" y="2275"/>
                </a:lnTo>
                <a:cubicBezTo>
                  <a:pt x="267" y="2287"/>
                  <a:pt x="267" y="2298"/>
                  <a:pt x="267" y="2320"/>
                </a:cubicBezTo>
                <a:cubicBezTo>
                  <a:pt x="267" y="2320"/>
                  <a:pt x="301" y="2342"/>
                  <a:pt x="346" y="2376"/>
                </a:cubicBezTo>
                <a:cubicBezTo>
                  <a:pt x="391" y="2421"/>
                  <a:pt x="413" y="2443"/>
                  <a:pt x="402" y="2466"/>
                </a:cubicBezTo>
                <a:cubicBezTo>
                  <a:pt x="391" y="2488"/>
                  <a:pt x="380" y="2522"/>
                  <a:pt x="402" y="2544"/>
                </a:cubicBezTo>
                <a:cubicBezTo>
                  <a:pt x="436" y="2566"/>
                  <a:pt x="447" y="2588"/>
                  <a:pt x="436" y="2610"/>
                </a:cubicBezTo>
                <a:cubicBezTo>
                  <a:pt x="425" y="2644"/>
                  <a:pt x="413" y="2768"/>
                  <a:pt x="447" y="2801"/>
                </a:cubicBezTo>
                <a:cubicBezTo>
                  <a:pt x="481" y="2846"/>
                  <a:pt x="481" y="2823"/>
                  <a:pt x="481" y="2868"/>
                </a:cubicBezTo>
                <a:cubicBezTo>
                  <a:pt x="481" y="2902"/>
                  <a:pt x="492" y="2902"/>
                  <a:pt x="525" y="2913"/>
                </a:cubicBezTo>
                <a:cubicBezTo>
                  <a:pt x="548" y="2924"/>
                  <a:pt x="536" y="2947"/>
                  <a:pt x="492" y="2947"/>
                </a:cubicBezTo>
                <a:cubicBezTo>
                  <a:pt x="458" y="2958"/>
                  <a:pt x="447" y="2980"/>
                  <a:pt x="447" y="3025"/>
                </a:cubicBezTo>
                <a:cubicBezTo>
                  <a:pt x="447" y="3059"/>
                  <a:pt x="436" y="3137"/>
                  <a:pt x="447" y="3137"/>
                </a:cubicBezTo>
                <a:cubicBezTo>
                  <a:pt x="469" y="3148"/>
                  <a:pt x="481" y="3159"/>
                  <a:pt x="458" y="3193"/>
                </a:cubicBezTo>
                <a:cubicBezTo>
                  <a:pt x="447" y="3216"/>
                  <a:pt x="447" y="3261"/>
                  <a:pt x="458" y="3261"/>
                </a:cubicBezTo>
                <a:cubicBezTo>
                  <a:pt x="481" y="3261"/>
                  <a:pt x="514" y="3261"/>
                  <a:pt x="514" y="3272"/>
                </a:cubicBezTo>
                <a:cubicBezTo>
                  <a:pt x="525" y="3294"/>
                  <a:pt x="503" y="3317"/>
                  <a:pt x="559" y="3305"/>
                </a:cubicBezTo>
                <a:cubicBezTo>
                  <a:pt x="604" y="3305"/>
                  <a:pt x="592" y="3294"/>
                  <a:pt x="592" y="3249"/>
                </a:cubicBezTo>
                <a:cubicBezTo>
                  <a:pt x="592" y="3216"/>
                  <a:pt x="615" y="3193"/>
                  <a:pt x="637" y="3216"/>
                </a:cubicBezTo>
                <a:cubicBezTo>
                  <a:pt x="649" y="3238"/>
                  <a:pt x="660" y="3249"/>
                  <a:pt x="682" y="3249"/>
                </a:cubicBezTo>
                <a:lnTo>
                  <a:pt x="694" y="3238"/>
                </a:lnTo>
                <a:cubicBezTo>
                  <a:pt x="716" y="3216"/>
                  <a:pt x="716" y="3137"/>
                  <a:pt x="738" y="3115"/>
                </a:cubicBezTo>
                <a:cubicBezTo>
                  <a:pt x="749" y="3092"/>
                  <a:pt x="783" y="3092"/>
                  <a:pt x="805" y="3104"/>
                </a:cubicBezTo>
                <a:cubicBezTo>
                  <a:pt x="828" y="3115"/>
                  <a:pt x="839" y="3092"/>
                  <a:pt x="828" y="3048"/>
                </a:cubicBezTo>
                <a:cubicBezTo>
                  <a:pt x="828" y="3003"/>
                  <a:pt x="839" y="2857"/>
                  <a:pt x="861" y="2846"/>
                </a:cubicBezTo>
                <a:cubicBezTo>
                  <a:pt x="895" y="2835"/>
                  <a:pt x="974" y="2846"/>
                  <a:pt x="1041" y="2835"/>
                </a:cubicBezTo>
                <a:cubicBezTo>
                  <a:pt x="1108" y="2812"/>
                  <a:pt x="1164" y="2790"/>
                  <a:pt x="1130" y="2756"/>
                </a:cubicBezTo>
                <a:cubicBezTo>
                  <a:pt x="1097" y="2734"/>
                  <a:pt x="1052" y="2700"/>
                  <a:pt x="1052" y="2666"/>
                </a:cubicBezTo>
                <a:lnTo>
                  <a:pt x="1052" y="2666"/>
                </a:lnTo>
                <a:lnTo>
                  <a:pt x="1052" y="2666"/>
                </a:lnTo>
                <a:lnTo>
                  <a:pt x="1052" y="2666"/>
                </a:lnTo>
                <a:lnTo>
                  <a:pt x="1052" y="2666"/>
                </a:lnTo>
                <a:cubicBezTo>
                  <a:pt x="1052" y="2655"/>
                  <a:pt x="1052" y="2655"/>
                  <a:pt x="1052" y="2655"/>
                </a:cubicBezTo>
                <a:lnTo>
                  <a:pt x="1052" y="2655"/>
                </a:lnTo>
                <a:cubicBezTo>
                  <a:pt x="1052" y="2655"/>
                  <a:pt x="1052" y="2655"/>
                  <a:pt x="1052" y="2644"/>
                </a:cubicBezTo>
                <a:lnTo>
                  <a:pt x="1052" y="2644"/>
                </a:lnTo>
                <a:lnTo>
                  <a:pt x="1052" y="2644"/>
                </a:lnTo>
                <a:cubicBezTo>
                  <a:pt x="1052" y="2633"/>
                  <a:pt x="1052" y="2633"/>
                  <a:pt x="1052" y="2633"/>
                </a:cubicBezTo>
                <a:lnTo>
                  <a:pt x="1052" y="2633"/>
                </a:lnTo>
                <a:cubicBezTo>
                  <a:pt x="1052" y="2633"/>
                  <a:pt x="1052" y="2633"/>
                  <a:pt x="1052" y="2622"/>
                </a:cubicBezTo>
                <a:lnTo>
                  <a:pt x="1052" y="2610"/>
                </a:lnTo>
                <a:cubicBezTo>
                  <a:pt x="1041" y="2533"/>
                  <a:pt x="1041" y="2432"/>
                  <a:pt x="1030" y="2421"/>
                </a:cubicBezTo>
                <a:cubicBezTo>
                  <a:pt x="1018" y="2398"/>
                  <a:pt x="985" y="2376"/>
                  <a:pt x="974" y="2331"/>
                </a:cubicBezTo>
                <a:cubicBezTo>
                  <a:pt x="974" y="2287"/>
                  <a:pt x="962" y="2242"/>
                  <a:pt x="996" y="2242"/>
                </a:cubicBezTo>
                <a:cubicBezTo>
                  <a:pt x="1018" y="2253"/>
                  <a:pt x="1086" y="2253"/>
                  <a:pt x="1097" y="2231"/>
                </a:cubicBezTo>
                <a:cubicBezTo>
                  <a:pt x="1108" y="2208"/>
                  <a:pt x="1130" y="2174"/>
                  <a:pt x="1153" y="2197"/>
                </a:cubicBezTo>
                <a:cubicBezTo>
                  <a:pt x="1175" y="2208"/>
                  <a:pt x="1198" y="2163"/>
                  <a:pt x="1198" y="2129"/>
                </a:cubicBezTo>
                <a:cubicBezTo>
                  <a:pt x="1198" y="2107"/>
                  <a:pt x="1209" y="2118"/>
                  <a:pt x="1231" y="2141"/>
                </a:cubicBezTo>
                <a:cubicBezTo>
                  <a:pt x="1254" y="2152"/>
                  <a:pt x="1276" y="2141"/>
                  <a:pt x="1287" y="2118"/>
                </a:cubicBezTo>
                <a:cubicBezTo>
                  <a:pt x="1299" y="2096"/>
                  <a:pt x="1310" y="2118"/>
                  <a:pt x="1321" y="2096"/>
                </a:cubicBezTo>
                <a:cubicBezTo>
                  <a:pt x="1332" y="2074"/>
                  <a:pt x="1343" y="2051"/>
                  <a:pt x="1310" y="2040"/>
                </a:cubicBezTo>
                <a:cubicBezTo>
                  <a:pt x="1276" y="2029"/>
                  <a:pt x="1276" y="2006"/>
                  <a:pt x="1299" y="2006"/>
                </a:cubicBezTo>
                <a:cubicBezTo>
                  <a:pt x="1332" y="1995"/>
                  <a:pt x="1343" y="1973"/>
                  <a:pt x="1354" y="1950"/>
                </a:cubicBezTo>
                <a:cubicBezTo>
                  <a:pt x="1354" y="1928"/>
                  <a:pt x="1377" y="1939"/>
                  <a:pt x="1377" y="1917"/>
                </a:cubicBezTo>
                <a:cubicBezTo>
                  <a:pt x="1388" y="1883"/>
                  <a:pt x="1399" y="1905"/>
                  <a:pt x="1411" y="1928"/>
                </a:cubicBezTo>
                <a:cubicBezTo>
                  <a:pt x="1422" y="1939"/>
                  <a:pt x="1456" y="1928"/>
                  <a:pt x="1478" y="1905"/>
                </a:cubicBezTo>
                <a:cubicBezTo>
                  <a:pt x="1512" y="1872"/>
                  <a:pt x="1713" y="1693"/>
                  <a:pt x="1713" y="1693"/>
                </a:cubicBezTo>
                <a:cubicBezTo>
                  <a:pt x="1713" y="1693"/>
                  <a:pt x="1758" y="1704"/>
                  <a:pt x="1769" y="1670"/>
                </a:cubicBezTo>
                <a:cubicBezTo>
                  <a:pt x="1792" y="1636"/>
                  <a:pt x="1814" y="1614"/>
                  <a:pt x="1781" y="1614"/>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91" name="Freeform 90"/>
          <p:cNvSpPr>
            <a:spLocks noChangeArrowheads="1"/>
          </p:cNvSpPr>
          <p:nvPr/>
        </p:nvSpPr>
        <p:spPr bwMode="auto">
          <a:xfrm>
            <a:off x="9562019" y="6393536"/>
            <a:ext cx="1055169" cy="2085328"/>
          </a:xfrm>
          <a:custGeom>
            <a:avLst/>
            <a:gdLst>
              <a:gd name="T0" fmla="*/ 1894 w 1906"/>
              <a:gd name="T1" fmla="*/ 1120 h 3765"/>
              <a:gd name="T2" fmla="*/ 1670 w 1906"/>
              <a:gd name="T3" fmla="*/ 1210 h 3765"/>
              <a:gd name="T4" fmla="*/ 1143 w 1906"/>
              <a:gd name="T5" fmla="*/ 1064 h 3765"/>
              <a:gd name="T6" fmla="*/ 941 w 1906"/>
              <a:gd name="T7" fmla="*/ 952 h 3765"/>
              <a:gd name="T8" fmla="*/ 605 w 1906"/>
              <a:gd name="T9" fmla="*/ 874 h 3765"/>
              <a:gd name="T10" fmla="*/ 505 w 1906"/>
              <a:gd name="T11" fmla="*/ 706 h 3765"/>
              <a:gd name="T12" fmla="*/ 426 w 1906"/>
              <a:gd name="T13" fmla="*/ 616 h 3765"/>
              <a:gd name="T14" fmla="*/ 348 w 1906"/>
              <a:gd name="T15" fmla="*/ 123 h 3765"/>
              <a:gd name="T16" fmla="*/ 135 w 1906"/>
              <a:gd name="T17" fmla="*/ 89 h 3765"/>
              <a:gd name="T18" fmla="*/ 236 w 1906"/>
              <a:gd name="T19" fmla="*/ 291 h 3765"/>
              <a:gd name="T20" fmla="*/ 258 w 1906"/>
              <a:gd name="T21" fmla="*/ 459 h 3765"/>
              <a:gd name="T22" fmla="*/ 303 w 1906"/>
              <a:gd name="T23" fmla="*/ 683 h 3765"/>
              <a:gd name="T24" fmla="*/ 426 w 1906"/>
              <a:gd name="T25" fmla="*/ 885 h 3765"/>
              <a:gd name="T26" fmla="*/ 672 w 1906"/>
              <a:gd name="T27" fmla="*/ 1120 h 3765"/>
              <a:gd name="T28" fmla="*/ 852 w 1906"/>
              <a:gd name="T29" fmla="*/ 1132 h 3765"/>
              <a:gd name="T30" fmla="*/ 1009 w 1906"/>
              <a:gd name="T31" fmla="*/ 1401 h 3765"/>
              <a:gd name="T32" fmla="*/ 1087 w 1906"/>
              <a:gd name="T33" fmla="*/ 1546 h 3765"/>
              <a:gd name="T34" fmla="*/ 729 w 1906"/>
              <a:gd name="T35" fmla="*/ 1804 h 3765"/>
              <a:gd name="T36" fmla="*/ 617 w 1906"/>
              <a:gd name="T37" fmla="*/ 1882 h 3765"/>
              <a:gd name="T38" fmla="*/ 605 w 1906"/>
              <a:gd name="T39" fmla="*/ 1994 h 3765"/>
              <a:gd name="T40" fmla="*/ 471 w 1906"/>
              <a:gd name="T41" fmla="*/ 2073 h 3765"/>
              <a:gd name="T42" fmla="*/ 292 w 1906"/>
              <a:gd name="T43" fmla="*/ 2207 h 3765"/>
              <a:gd name="T44" fmla="*/ 370 w 1906"/>
              <a:gd name="T45" fmla="*/ 2520 h 3765"/>
              <a:gd name="T46" fmla="*/ 370 w 1906"/>
              <a:gd name="T47" fmla="*/ 2531 h 3765"/>
              <a:gd name="T48" fmla="*/ 370 w 1906"/>
              <a:gd name="T49" fmla="*/ 2542 h 3765"/>
              <a:gd name="T50" fmla="*/ 370 w 1906"/>
              <a:gd name="T51" fmla="*/ 2542 h 3765"/>
              <a:gd name="T52" fmla="*/ 359 w 1906"/>
              <a:gd name="T53" fmla="*/ 2711 h 3765"/>
              <a:gd name="T54" fmla="*/ 123 w 1906"/>
              <a:gd name="T55" fmla="*/ 2980 h 3765"/>
              <a:gd name="T56" fmla="*/ 0 w 1906"/>
              <a:gd name="T57" fmla="*/ 3125 h 3765"/>
              <a:gd name="T58" fmla="*/ 90 w 1906"/>
              <a:gd name="T59" fmla="*/ 3226 h 3765"/>
              <a:gd name="T60" fmla="*/ 67 w 1906"/>
              <a:gd name="T61" fmla="*/ 3428 h 3765"/>
              <a:gd name="T62" fmla="*/ 269 w 1906"/>
              <a:gd name="T63" fmla="*/ 3529 h 3765"/>
              <a:gd name="T64" fmla="*/ 437 w 1906"/>
              <a:gd name="T65" fmla="*/ 3473 h 3765"/>
              <a:gd name="T66" fmla="*/ 594 w 1906"/>
              <a:gd name="T67" fmla="*/ 3573 h 3765"/>
              <a:gd name="T68" fmla="*/ 628 w 1906"/>
              <a:gd name="T69" fmla="*/ 3697 h 3765"/>
              <a:gd name="T70" fmla="*/ 863 w 1906"/>
              <a:gd name="T71" fmla="*/ 3719 h 3765"/>
              <a:gd name="T72" fmla="*/ 1054 w 1906"/>
              <a:gd name="T73" fmla="*/ 3708 h 3765"/>
              <a:gd name="T74" fmla="*/ 1054 w 1906"/>
              <a:gd name="T75" fmla="*/ 3708 h 3765"/>
              <a:gd name="T76" fmla="*/ 1065 w 1906"/>
              <a:gd name="T77" fmla="*/ 3708 h 3765"/>
              <a:gd name="T78" fmla="*/ 1065 w 1906"/>
              <a:gd name="T79" fmla="*/ 3708 h 3765"/>
              <a:gd name="T80" fmla="*/ 1065 w 1906"/>
              <a:gd name="T81" fmla="*/ 3708 h 3765"/>
              <a:gd name="T82" fmla="*/ 1065 w 1906"/>
              <a:gd name="T83" fmla="*/ 3708 h 3765"/>
              <a:gd name="T84" fmla="*/ 1166 w 1906"/>
              <a:gd name="T85" fmla="*/ 3686 h 3765"/>
              <a:gd name="T86" fmla="*/ 1479 w 1906"/>
              <a:gd name="T87" fmla="*/ 3764 h 3765"/>
              <a:gd name="T88" fmla="*/ 1524 w 1906"/>
              <a:gd name="T89" fmla="*/ 3708 h 3765"/>
              <a:gd name="T90" fmla="*/ 1547 w 1906"/>
              <a:gd name="T91" fmla="*/ 3271 h 3765"/>
              <a:gd name="T92" fmla="*/ 1524 w 1906"/>
              <a:gd name="T93" fmla="*/ 3013 h 3765"/>
              <a:gd name="T94" fmla="*/ 1457 w 1906"/>
              <a:gd name="T95" fmla="*/ 2688 h 3765"/>
              <a:gd name="T96" fmla="*/ 1524 w 1906"/>
              <a:gd name="T97" fmla="*/ 2565 h 3765"/>
              <a:gd name="T98" fmla="*/ 1536 w 1906"/>
              <a:gd name="T99" fmla="*/ 2431 h 3765"/>
              <a:gd name="T100" fmla="*/ 1479 w 1906"/>
              <a:gd name="T101" fmla="*/ 2263 h 3765"/>
              <a:gd name="T102" fmla="*/ 1468 w 1906"/>
              <a:gd name="T103" fmla="*/ 2185 h 3765"/>
              <a:gd name="T104" fmla="*/ 1524 w 1906"/>
              <a:gd name="T105" fmla="*/ 2140 h 3765"/>
              <a:gd name="T106" fmla="*/ 1524 w 1906"/>
              <a:gd name="T107" fmla="*/ 1894 h 3765"/>
              <a:gd name="T108" fmla="*/ 1536 w 1906"/>
              <a:gd name="T109" fmla="*/ 1770 h 3765"/>
              <a:gd name="T110" fmla="*/ 1513 w 1906"/>
              <a:gd name="T111" fmla="*/ 1669 h 3765"/>
              <a:gd name="T112" fmla="*/ 1558 w 1906"/>
              <a:gd name="T113" fmla="*/ 1591 h 3765"/>
              <a:gd name="T114" fmla="*/ 1692 w 1906"/>
              <a:gd name="T115" fmla="*/ 1591 h 3765"/>
              <a:gd name="T116" fmla="*/ 1681 w 1906"/>
              <a:gd name="T117" fmla="*/ 1815 h 3765"/>
              <a:gd name="T118" fmla="*/ 1861 w 1906"/>
              <a:gd name="T119" fmla="*/ 1356 h 3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06" h="3765">
                <a:moveTo>
                  <a:pt x="1905" y="1210"/>
                </a:moveTo>
                <a:lnTo>
                  <a:pt x="1905" y="1210"/>
                </a:lnTo>
                <a:cubicBezTo>
                  <a:pt x="1905" y="1187"/>
                  <a:pt x="1894" y="1154"/>
                  <a:pt x="1894" y="1120"/>
                </a:cubicBezTo>
                <a:cubicBezTo>
                  <a:pt x="1872" y="1120"/>
                  <a:pt x="1838" y="1132"/>
                  <a:pt x="1816" y="1143"/>
                </a:cubicBezTo>
                <a:cubicBezTo>
                  <a:pt x="1782" y="1165"/>
                  <a:pt x="1771" y="1176"/>
                  <a:pt x="1748" y="1176"/>
                </a:cubicBezTo>
                <a:cubicBezTo>
                  <a:pt x="1715" y="1176"/>
                  <a:pt x="1704" y="1210"/>
                  <a:pt x="1670" y="1210"/>
                </a:cubicBezTo>
                <a:cubicBezTo>
                  <a:pt x="1636" y="1210"/>
                  <a:pt x="1592" y="1132"/>
                  <a:pt x="1558" y="1120"/>
                </a:cubicBezTo>
                <a:cubicBezTo>
                  <a:pt x="1536" y="1109"/>
                  <a:pt x="1289" y="1120"/>
                  <a:pt x="1222" y="1120"/>
                </a:cubicBezTo>
                <a:cubicBezTo>
                  <a:pt x="1154" y="1120"/>
                  <a:pt x="1166" y="1098"/>
                  <a:pt x="1143" y="1064"/>
                </a:cubicBezTo>
                <a:cubicBezTo>
                  <a:pt x="1121" y="1042"/>
                  <a:pt x="1099" y="1053"/>
                  <a:pt x="1065" y="1053"/>
                </a:cubicBezTo>
                <a:cubicBezTo>
                  <a:pt x="1020" y="1053"/>
                  <a:pt x="1043" y="997"/>
                  <a:pt x="1020" y="997"/>
                </a:cubicBezTo>
                <a:cubicBezTo>
                  <a:pt x="998" y="997"/>
                  <a:pt x="975" y="974"/>
                  <a:pt x="941" y="952"/>
                </a:cubicBezTo>
                <a:cubicBezTo>
                  <a:pt x="897" y="930"/>
                  <a:pt x="885" y="930"/>
                  <a:pt x="818" y="919"/>
                </a:cubicBezTo>
                <a:cubicBezTo>
                  <a:pt x="751" y="919"/>
                  <a:pt x="695" y="874"/>
                  <a:pt x="672" y="863"/>
                </a:cubicBezTo>
                <a:cubicBezTo>
                  <a:pt x="661" y="851"/>
                  <a:pt x="639" y="885"/>
                  <a:pt x="605" y="874"/>
                </a:cubicBezTo>
                <a:cubicBezTo>
                  <a:pt x="572" y="851"/>
                  <a:pt x="538" y="795"/>
                  <a:pt x="527" y="773"/>
                </a:cubicBezTo>
                <a:cubicBezTo>
                  <a:pt x="516" y="750"/>
                  <a:pt x="482" y="762"/>
                  <a:pt x="471" y="750"/>
                </a:cubicBezTo>
                <a:cubicBezTo>
                  <a:pt x="471" y="728"/>
                  <a:pt x="493" y="728"/>
                  <a:pt x="505" y="706"/>
                </a:cubicBezTo>
                <a:cubicBezTo>
                  <a:pt x="505" y="694"/>
                  <a:pt x="482" y="650"/>
                  <a:pt x="471" y="661"/>
                </a:cubicBezTo>
                <a:cubicBezTo>
                  <a:pt x="471" y="672"/>
                  <a:pt x="437" y="683"/>
                  <a:pt x="426" y="661"/>
                </a:cubicBezTo>
                <a:cubicBezTo>
                  <a:pt x="404" y="638"/>
                  <a:pt x="426" y="627"/>
                  <a:pt x="426" y="616"/>
                </a:cubicBezTo>
                <a:cubicBezTo>
                  <a:pt x="415" y="605"/>
                  <a:pt x="392" y="549"/>
                  <a:pt x="381" y="493"/>
                </a:cubicBezTo>
                <a:cubicBezTo>
                  <a:pt x="370" y="437"/>
                  <a:pt x="404" y="470"/>
                  <a:pt x="392" y="448"/>
                </a:cubicBezTo>
                <a:cubicBezTo>
                  <a:pt x="381" y="425"/>
                  <a:pt x="359" y="168"/>
                  <a:pt x="348" y="123"/>
                </a:cubicBezTo>
                <a:cubicBezTo>
                  <a:pt x="325" y="89"/>
                  <a:pt x="202" y="11"/>
                  <a:pt x="191" y="0"/>
                </a:cubicBezTo>
                <a:cubicBezTo>
                  <a:pt x="157" y="33"/>
                  <a:pt x="157" y="33"/>
                  <a:pt x="157" y="33"/>
                </a:cubicBezTo>
                <a:cubicBezTo>
                  <a:pt x="157" y="33"/>
                  <a:pt x="123" y="78"/>
                  <a:pt x="135" y="89"/>
                </a:cubicBezTo>
                <a:cubicBezTo>
                  <a:pt x="146" y="101"/>
                  <a:pt x="179" y="145"/>
                  <a:pt x="213" y="145"/>
                </a:cubicBezTo>
                <a:cubicBezTo>
                  <a:pt x="247" y="145"/>
                  <a:pt x="236" y="156"/>
                  <a:pt x="224" y="201"/>
                </a:cubicBezTo>
                <a:cubicBezTo>
                  <a:pt x="224" y="246"/>
                  <a:pt x="213" y="280"/>
                  <a:pt x="236" y="291"/>
                </a:cubicBezTo>
                <a:cubicBezTo>
                  <a:pt x="269" y="291"/>
                  <a:pt x="258" y="314"/>
                  <a:pt x="258" y="347"/>
                </a:cubicBezTo>
                <a:cubicBezTo>
                  <a:pt x="258" y="381"/>
                  <a:pt x="314" y="403"/>
                  <a:pt x="303" y="414"/>
                </a:cubicBezTo>
                <a:cubicBezTo>
                  <a:pt x="292" y="425"/>
                  <a:pt x="269" y="437"/>
                  <a:pt x="258" y="459"/>
                </a:cubicBezTo>
                <a:cubicBezTo>
                  <a:pt x="258" y="481"/>
                  <a:pt x="236" y="538"/>
                  <a:pt x="236" y="538"/>
                </a:cubicBezTo>
                <a:cubicBezTo>
                  <a:pt x="348" y="538"/>
                  <a:pt x="348" y="538"/>
                  <a:pt x="348" y="538"/>
                </a:cubicBezTo>
                <a:cubicBezTo>
                  <a:pt x="303" y="683"/>
                  <a:pt x="303" y="683"/>
                  <a:pt x="303" y="683"/>
                </a:cubicBezTo>
                <a:cubicBezTo>
                  <a:pt x="404" y="683"/>
                  <a:pt x="404" y="683"/>
                  <a:pt x="404" y="683"/>
                </a:cubicBezTo>
                <a:cubicBezTo>
                  <a:pt x="460" y="762"/>
                  <a:pt x="460" y="762"/>
                  <a:pt x="460" y="762"/>
                </a:cubicBezTo>
                <a:cubicBezTo>
                  <a:pt x="426" y="885"/>
                  <a:pt x="426" y="885"/>
                  <a:pt x="426" y="885"/>
                </a:cubicBezTo>
                <a:cubicBezTo>
                  <a:pt x="605" y="986"/>
                  <a:pt x="605" y="986"/>
                  <a:pt x="605" y="986"/>
                </a:cubicBezTo>
                <a:cubicBezTo>
                  <a:pt x="617" y="1098"/>
                  <a:pt x="617" y="1098"/>
                  <a:pt x="617" y="1098"/>
                </a:cubicBezTo>
                <a:cubicBezTo>
                  <a:pt x="617" y="1098"/>
                  <a:pt x="684" y="1143"/>
                  <a:pt x="672" y="1120"/>
                </a:cubicBezTo>
                <a:cubicBezTo>
                  <a:pt x="661" y="1098"/>
                  <a:pt x="695" y="1087"/>
                  <a:pt x="706" y="1098"/>
                </a:cubicBezTo>
                <a:cubicBezTo>
                  <a:pt x="729" y="1120"/>
                  <a:pt x="740" y="1143"/>
                  <a:pt x="774" y="1154"/>
                </a:cubicBezTo>
                <a:cubicBezTo>
                  <a:pt x="807" y="1165"/>
                  <a:pt x="818" y="1132"/>
                  <a:pt x="852" y="1132"/>
                </a:cubicBezTo>
                <a:cubicBezTo>
                  <a:pt x="885" y="1132"/>
                  <a:pt x="885" y="1109"/>
                  <a:pt x="930" y="1120"/>
                </a:cubicBezTo>
                <a:cubicBezTo>
                  <a:pt x="975" y="1132"/>
                  <a:pt x="998" y="1132"/>
                  <a:pt x="998" y="1132"/>
                </a:cubicBezTo>
                <a:cubicBezTo>
                  <a:pt x="1009" y="1401"/>
                  <a:pt x="1009" y="1401"/>
                  <a:pt x="1009" y="1401"/>
                </a:cubicBezTo>
                <a:cubicBezTo>
                  <a:pt x="1020" y="1479"/>
                  <a:pt x="1020" y="1479"/>
                  <a:pt x="1020" y="1479"/>
                </a:cubicBezTo>
                <a:cubicBezTo>
                  <a:pt x="1020" y="1479"/>
                  <a:pt x="1076" y="1490"/>
                  <a:pt x="1099" y="1490"/>
                </a:cubicBezTo>
                <a:cubicBezTo>
                  <a:pt x="1132" y="1490"/>
                  <a:pt x="1110" y="1512"/>
                  <a:pt x="1087" y="1546"/>
                </a:cubicBezTo>
                <a:cubicBezTo>
                  <a:pt x="1076" y="1580"/>
                  <a:pt x="1031" y="1569"/>
                  <a:pt x="1031" y="1569"/>
                </a:cubicBezTo>
                <a:cubicBezTo>
                  <a:pt x="1031" y="1569"/>
                  <a:pt x="830" y="1748"/>
                  <a:pt x="796" y="1781"/>
                </a:cubicBezTo>
                <a:cubicBezTo>
                  <a:pt x="774" y="1804"/>
                  <a:pt x="740" y="1815"/>
                  <a:pt x="729" y="1804"/>
                </a:cubicBezTo>
                <a:cubicBezTo>
                  <a:pt x="717" y="1781"/>
                  <a:pt x="706" y="1759"/>
                  <a:pt x="695" y="1793"/>
                </a:cubicBezTo>
                <a:cubicBezTo>
                  <a:pt x="695" y="1815"/>
                  <a:pt x="672" y="1804"/>
                  <a:pt x="672" y="1826"/>
                </a:cubicBezTo>
                <a:cubicBezTo>
                  <a:pt x="661" y="1849"/>
                  <a:pt x="650" y="1871"/>
                  <a:pt x="617" y="1882"/>
                </a:cubicBezTo>
                <a:cubicBezTo>
                  <a:pt x="594" y="1882"/>
                  <a:pt x="594" y="1905"/>
                  <a:pt x="628" y="1916"/>
                </a:cubicBezTo>
                <a:cubicBezTo>
                  <a:pt x="661" y="1927"/>
                  <a:pt x="650" y="1950"/>
                  <a:pt x="639" y="1972"/>
                </a:cubicBezTo>
                <a:cubicBezTo>
                  <a:pt x="628" y="1994"/>
                  <a:pt x="617" y="1972"/>
                  <a:pt x="605" y="1994"/>
                </a:cubicBezTo>
                <a:cubicBezTo>
                  <a:pt x="594" y="2017"/>
                  <a:pt x="572" y="2028"/>
                  <a:pt x="549" y="2017"/>
                </a:cubicBezTo>
                <a:cubicBezTo>
                  <a:pt x="527" y="1994"/>
                  <a:pt x="516" y="1983"/>
                  <a:pt x="516" y="2005"/>
                </a:cubicBezTo>
                <a:cubicBezTo>
                  <a:pt x="516" y="2039"/>
                  <a:pt x="493" y="2084"/>
                  <a:pt x="471" y="2073"/>
                </a:cubicBezTo>
                <a:cubicBezTo>
                  <a:pt x="448" y="2050"/>
                  <a:pt x="426" y="2084"/>
                  <a:pt x="415" y="2107"/>
                </a:cubicBezTo>
                <a:cubicBezTo>
                  <a:pt x="404" y="2129"/>
                  <a:pt x="336" y="2129"/>
                  <a:pt x="314" y="2118"/>
                </a:cubicBezTo>
                <a:cubicBezTo>
                  <a:pt x="280" y="2118"/>
                  <a:pt x="292" y="2163"/>
                  <a:pt x="292" y="2207"/>
                </a:cubicBezTo>
                <a:cubicBezTo>
                  <a:pt x="303" y="2252"/>
                  <a:pt x="336" y="2274"/>
                  <a:pt x="348" y="2297"/>
                </a:cubicBezTo>
                <a:cubicBezTo>
                  <a:pt x="359" y="2308"/>
                  <a:pt x="359" y="2409"/>
                  <a:pt x="370" y="2486"/>
                </a:cubicBezTo>
                <a:cubicBezTo>
                  <a:pt x="370" y="2498"/>
                  <a:pt x="370" y="2509"/>
                  <a:pt x="370" y="2520"/>
                </a:cubicBezTo>
                <a:lnTo>
                  <a:pt x="370" y="2520"/>
                </a:lnTo>
                <a:cubicBezTo>
                  <a:pt x="370" y="2531"/>
                  <a:pt x="370" y="2531"/>
                  <a:pt x="370" y="2531"/>
                </a:cubicBezTo>
                <a:lnTo>
                  <a:pt x="370" y="2531"/>
                </a:lnTo>
                <a:lnTo>
                  <a:pt x="370" y="2531"/>
                </a:lnTo>
                <a:cubicBezTo>
                  <a:pt x="370" y="2531"/>
                  <a:pt x="370" y="2531"/>
                  <a:pt x="370" y="2542"/>
                </a:cubicBezTo>
                <a:lnTo>
                  <a:pt x="370" y="2542"/>
                </a:lnTo>
                <a:lnTo>
                  <a:pt x="370" y="2542"/>
                </a:lnTo>
                <a:lnTo>
                  <a:pt x="370" y="2542"/>
                </a:lnTo>
                <a:lnTo>
                  <a:pt x="370" y="2542"/>
                </a:lnTo>
                <a:lnTo>
                  <a:pt x="370" y="2542"/>
                </a:lnTo>
                <a:cubicBezTo>
                  <a:pt x="370" y="2576"/>
                  <a:pt x="415" y="2610"/>
                  <a:pt x="448" y="2632"/>
                </a:cubicBezTo>
                <a:cubicBezTo>
                  <a:pt x="482" y="2666"/>
                  <a:pt x="426" y="2688"/>
                  <a:pt x="359" y="2711"/>
                </a:cubicBezTo>
                <a:cubicBezTo>
                  <a:pt x="292" y="2722"/>
                  <a:pt x="213" y="2711"/>
                  <a:pt x="179" y="2722"/>
                </a:cubicBezTo>
                <a:cubicBezTo>
                  <a:pt x="157" y="2733"/>
                  <a:pt x="146" y="2879"/>
                  <a:pt x="146" y="2924"/>
                </a:cubicBezTo>
                <a:cubicBezTo>
                  <a:pt x="157" y="2968"/>
                  <a:pt x="146" y="2991"/>
                  <a:pt x="123" y="2980"/>
                </a:cubicBezTo>
                <a:cubicBezTo>
                  <a:pt x="101" y="2968"/>
                  <a:pt x="67" y="2968"/>
                  <a:pt x="56" y="2991"/>
                </a:cubicBezTo>
                <a:cubicBezTo>
                  <a:pt x="34" y="3013"/>
                  <a:pt x="34" y="3092"/>
                  <a:pt x="12" y="3114"/>
                </a:cubicBezTo>
                <a:lnTo>
                  <a:pt x="0" y="3125"/>
                </a:lnTo>
                <a:cubicBezTo>
                  <a:pt x="0" y="3137"/>
                  <a:pt x="0" y="3159"/>
                  <a:pt x="23" y="3159"/>
                </a:cubicBezTo>
                <a:cubicBezTo>
                  <a:pt x="45" y="3159"/>
                  <a:pt x="34" y="3181"/>
                  <a:pt x="45" y="3204"/>
                </a:cubicBezTo>
                <a:cubicBezTo>
                  <a:pt x="56" y="3226"/>
                  <a:pt x="79" y="3204"/>
                  <a:pt x="90" y="3226"/>
                </a:cubicBezTo>
                <a:cubicBezTo>
                  <a:pt x="101" y="3237"/>
                  <a:pt x="56" y="3260"/>
                  <a:pt x="34" y="3282"/>
                </a:cubicBezTo>
                <a:cubicBezTo>
                  <a:pt x="12" y="3304"/>
                  <a:pt x="23" y="3372"/>
                  <a:pt x="45" y="3372"/>
                </a:cubicBezTo>
                <a:cubicBezTo>
                  <a:pt x="67" y="3383"/>
                  <a:pt x="56" y="3417"/>
                  <a:pt x="67" y="3428"/>
                </a:cubicBezTo>
                <a:cubicBezTo>
                  <a:pt x="90" y="3450"/>
                  <a:pt x="135" y="3450"/>
                  <a:pt x="179" y="3439"/>
                </a:cubicBezTo>
                <a:cubicBezTo>
                  <a:pt x="224" y="3428"/>
                  <a:pt x="213" y="3473"/>
                  <a:pt x="202" y="3495"/>
                </a:cubicBezTo>
                <a:cubicBezTo>
                  <a:pt x="202" y="3529"/>
                  <a:pt x="224" y="3529"/>
                  <a:pt x="269" y="3529"/>
                </a:cubicBezTo>
                <a:cubicBezTo>
                  <a:pt x="303" y="3517"/>
                  <a:pt x="303" y="3529"/>
                  <a:pt x="325" y="3506"/>
                </a:cubicBezTo>
                <a:cubicBezTo>
                  <a:pt x="359" y="3484"/>
                  <a:pt x="392" y="3529"/>
                  <a:pt x="415" y="3529"/>
                </a:cubicBezTo>
                <a:cubicBezTo>
                  <a:pt x="448" y="3540"/>
                  <a:pt x="437" y="3506"/>
                  <a:pt x="437" y="3473"/>
                </a:cubicBezTo>
                <a:cubicBezTo>
                  <a:pt x="426" y="3439"/>
                  <a:pt x="448" y="3473"/>
                  <a:pt x="493" y="3506"/>
                </a:cubicBezTo>
                <a:cubicBezTo>
                  <a:pt x="527" y="3540"/>
                  <a:pt x="527" y="3551"/>
                  <a:pt x="549" y="3540"/>
                </a:cubicBezTo>
                <a:cubicBezTo>
                  <a:pt x="583" y="3540"/>
                  <a:pt x="605" y="3551"/>
                  <a:pt x="594" y="3573"/>
                </a:cubicBezTo>
                <a:cubicBezTo>
                  <a:pt x="594" y="3596"/>
                  <a:pt x="594" y="3618"/>
                  <a:pt x="617" y="3630"/>
                </a:cubicBezTo>
                <a:cubicBezTo>
                  <a:pt x="639" y="3630"/>
                  <a:pt x="617" y="3641"/>
                  <a:pt x="617" y="3663"/>
                </a:cubicBezTo>
                <a:cubicBezTo>
                  <a:pt x="605" y="3686"/>
                  <a:pt x="617" y="3697"/>
                  <a:pt x="628" y="3697"/>
                </a:cubicBezTo>
                <a:cubicBezTo>
                  <a:pt x="639" y="3697"/>
                  <a:pt x="684" y="3697"/>
                  <a:pt x="729" y="3675"/>
                </a:cubicBezTo>
                <a:cubicBezTo>
                  <a:pt x="774" y="3663"/>
                  <a:pt x="785" y="3675"/>
                  <a:pt x="796" y="3686"/>
                </a:cubicBezTo>
                <a:cubicBezTo>
                  <a:pt x="807" y="3708"/>
                  <a:pt x="818" y="3719"/>
                  <a:pt x="863" y="3719"/>
                </a:cubicBezTo>
                <a:cubicBezTo>
                  <a:pt x="908" y="3719"/>
                  <a:pt x="953" y="3719"/>
                  <a:pt x="964" y="3686"/>
                </a:cubicBezTo>
                <a:cubicBezTo>
                  <a:pt x="975" y="3663"/>
                  <a:pt x="998" y="3675"/>
                  <a:pt x="1031" y="3697"/>
                </a:cubicBezTo>
                <a:cubicBezTo>
                  <a:pt x="1043" y="3708"/>
                  <a:pt x="1054" y="3708"/>
                  <a:pt x="1054" y="3708"/>
                </a:cubicBezTo>
                <a:lnTo>
                  <a:pt x="1054" y="3708"/>
                </a:lnTo>
                <a:lnTo>
                  <a:pt x="1054" y="3708"/>
                </a:lnTo>
                <a:lnTo>
                  <a:pt x="1054" y="3708"/>
                </a:lnTo>
                <a:lnTo>
                  <a:pt x="1054" y="3708"/>
                </a:lnTo>
                <a:lnTo>
                  <a:pt x="1054" y="3708"/>
                </a:lnTo>
                <a:cubicBezTo>
                  <a:pt x="1065" y="3708"/>
                  <a:pt x="1065" y="3708"/>
                  <a:pt x="1065" y="3708"/>
                </a:cubicBezTo>
                <a:lnTo>
                  <a:pt x="1065" y="3708"/>
                </a:lnTo>
                <a:lnTo>
                  <a:pt x="1065" y="3708"/>
                </a:lnTo>
                <a:lnTo>
                  <a:pt x="1065" y="3708"/>
                </a:lnTo>
                <a:lnTo>
                  <a:pt x="1065" y="3708"/>
                </a:lnTo>
                <a:lnTo>
                  <a:pt x="1065" y="3708"/>
                </a:lnTo>
                <a:lnTo>
                  <a:pt x="1065" y="3708"/>
                </a:lnTo>
                <a:lnTo>
                  <a:pt x="1065" y="3708"/>
                </a:lnTo>
                <a:lnTo>
                  <a:pt x="1065" y="3708"/>
                </a:lnTo>
                <a:lnTo>
                  <a:pt x="1065" y="3708"/>
                </a:lnTo>
                <a:lnTo>
                  <a:pt x="1065" y="3708"/>
                </a:lnTo>
                <a:cubicBezTo>
                  <a:pt x="1076" y="3697"/>
                  <a:pt x="1087" y="3686"/>
                  <a:pt x="1099" y="3675"/>
                </a:cubicBezTo>
                <a:cubicBezTo>
                  <a:pt x="1110" y="3641"/>
                  <a:pt x="1132" y="3686"/>
                  <a:pt x="1166" y="3686"/>
                </a:cubicBezTo>
                <a:cubicBezTo>
                  <a:pt x="1210" y="3686"/>
                  <a:pt x="1222" y="3641"/>
                  <a:pt x="1255" y="3618"/>
                </a:cubicBezTo>
                <a:cubicBezTo>
                  <a:pt x="1300" y="3596"/>
                  <a:pt x="1323" y="3641"/>
                  <a:pt x="1356" y="3708"/>
                </a:cubicBezTo>
                <a:cubicBezTo>
                  <a:pt x="1390" y="3764"/>
                  <a:pt x="1479" y="3764"/>
                  <a:pt x="1479" y="3764"/>
                </a:cubicBezTo>
                <a:lnTo>
                  <a:pt x="1479" y="3764"/>
                </a:lnTo>
                <a:cubicBezTo>
                  <a:pt x="1491" y="3764"/>
                  <a:pt x="1502" y="3764"/>
                  <a:pt x="1513" y="3764"/>
                </a:cubicBezTo>
                <a:cubicBezTo>
                  <a:pt x="1558" y="3764"/>
                  <a:pt x="1547" y="3730"/>
                  <a:pt x="1524" y="3708"/>
                </a:cubicBezTo>
                <a:cubicBezTo>
                  <a:pt x="1502" y="3686"/>
                  <a:pt x="1491" y="3686"/>
                  <a:pt x="1491" y="3585"/>
                </a:cubicBezTo>
                <a:cubicBezTo>
                  <a:pt x="1491" y="3495"/>
                  <a:pt x="1491" y="3461"/>
                  <a:pt x="1502" y="3428"/>
                </a:cubicBezTo>
                <a:cubicBezTo>
                  <a:pt x="1513" y="3406"/>
                  <a:pt x="1536" y="3327"/>
                  <a:pt x="1547" y="3271"/>
                </a:cubicBezTo>
                <a:cubicBezTo>
                  <a:pt x="1547" y="3204"/>
                  <a:pt x="1558" y="3181"/>
                  <a:pt x="1547" y="3148"/>
                </a:cubicBezTo>
                <a:cubicBezTo>
                  <a:pt x="1547" y="3103"/>
                  <a:pt x="1547" y="3047"/>
                  <a:pt x="1536" y="3047"/>
                </a:cubicBezTo>
                <a:cubicBezTo>
                  <a:pt x="1524" y="3035"/>
                  <a:pt x="1502" y="3035"/>
                  <a:pt x="1524" y="3013"/>
                </a:cubicBezTo>
                <a:cubicBezTo>
                  <a:pt x="1536" y="2991"/>
                  <a:pt x="1547" y="2968"/>
                  <a:pt x="1536" y="2879"/>
                </a:cubicBezTo>
                <a:cubicBezTo>
                  <a:pt x="1536" y="2800"/>
                  <a:pt x="1536" y="2767"/>
                  <a:pt x="1513" y="2744"/>
                </a:cubicBezTo>
                <a:cubicBezTo>
                  <a:pt x="1479" y="2711"/>
                  <a:pt x="1457" y="2711"/>
                  <a:pt x="1457" y="2688"/>
                </a:cubicBezTo>
                <a:cubicBezTo>
                  <a:pt x="1457" y="2666"/>
                  <a:pt x="1457" y="2666"/>
                  <a:pt x="1491" y="2655"/>
                </a:cubicBezTo>
                <a:cubicBezTo>
                  <a:pt x="1536" y="2655"/>
                  <a:pt x="1547" y="2666"/>
                  <a:pt x="1547" y="2644"/>
                </a:cubicBezTo>
                <a:cubicBezTo>
                  <a:pt x="1547" y="2621"/>
                  <a:pt x="1536" y="2576"/>
                  <a:pt x="1524" y="2565"/>
                </a:cubicBezTo>
                <a:cubicBezTo>
                  <a:pt x="1502" y="2565"/>
                  <a:pt x="1491" y="2542"/>
                  <a:pt x="1491" y="2520"/>
                </a:cubicBezTo>
                <a:cubicBezTo>
                  <a:pt x="1491" y="2498"/>
                  <a:pt x="1513" y="2509"/>
                  <a:pt x="1513" y="2486"/>
                </a:cubicBezTo>
                <a:cubicBezTo>
                  <a:pt x="1513" y="2453"/>
                  <a:pt x="1513" y="2442"/>
                  <a:pt x="1536" y="2431"/>
                </a:cubicBezTo>
                <a:cubicBezTo>
                  <a:pt x="1558" y="2431"/>
                  <a:pt x="1547" y="2409"/>
                  <a:pt x="1536" y="2376"/>
                </a:cubicBezTo>
                <a:cubicBezTo>
                  <a:pt x="1524" y="2353"/>
                  <a:pt x="1513" y="2319"/>
                  <a:pt x="1513" y="2297"/>
                </a:cubicBezTo>
                <a:cubicBezTo>
                  <a:pt x="1502" y="2263"/>
                  <a:pt x="1502" y="2252"/>
                  <a:pt x="1479" y="2263"/>
                </a:cubicBezTo>
                <a:cubicBezTo>
                  <a:pt x="1457" y="2274"/>
                  <a:pt x="1435" y="2241"/>
                  <a:pt x="1423" y="2241"/>
                </a:cubicBezTo>
                <a:cubicBezTo>
                  <a:pt x="1412" y="2252"/>
                  <a:pt x="1423" y="2207"/>
                  <a:pt x="1435" y="2185"/>
                </a:cubicBezTo>
                <a:cubicBezTo>
                  <a:pt x="1446" y="2163"/>
                  <a:pt x="1457" y="2163"/>
                  <a:pt x="1468" y="2185"/>
                </a:cubicBezTo>
                <a:cubicBezTo>
                  <a:pt x="1479" y="2207"/>
                  <a:pt x="1524" y="2174"/>
                  <a:pt x="1547" y="2196"/>
                </a:cubicBezTo>
                <a:cubicBezTo>
                  <a:pt x="1558" y="2218"/>
                  <a:pt x="1569" y="2185"/>
                  <a:pt x="1558" y="2163"/>
                </a:cubicBezTo>
                <a:cubicBezTo>
                  <a:pt x="1558" y="2151"/>
                  <a:pt x="1547" y="2151"/>
                  <a:pt x="1524" y="2140"/>
                </a:cubicBezTo>
                <a:cubicBezTo>
                  <a:pt x="1513" y="2118"/>
                  <a:pt x="1513" y="2084"/>
                  <a:pt x="1547" y="2062"/>
                </a:cubicBezTo>
                <a:cubicBezTo>
                  <a:pt x="1569" y="2050"/>
                  <a:pt x="1547" y="1983"/>
                  <a:pt x="1547" y="1938"/>
                </a:cubicBezTo>
                <a:cubicBezTo>
                  <a:pt x="1547" y="1905"/>
                  <a:pt x="1536" y="1882"/>
                  <a:pt x="1524" y="1894"/>
                </a:cubicBezTo>
                <a:cubicBezTo>
                  <a:pt x="1502" y="1905"/>
                  <a:pt x="1491" y="1882"/>
                  <a:pt x="1491" y="1871"/>
                </a:cubicBezTo>
                <a:cubicBezTo>
                  <a:pt x="1491" y="1860"/>
                  <a:pt x="1524" y="1849"/>
                  <a:pt x="1547" y="1815"/>
                </a:cubicBezTo>
                <a:cubicBezTo>
                  <a:pt x="1569" y="1781"/>
                  <a:pt x="1569" y="1759"/>
                  <a:pt x="1536" y="1770"/>
                </a:cubicBezTo>
                <a:cubicBezTo>
                  <a:pt x="1502" y="1770"/>
                  <a:pt x="1468" y="1759"/>
                  <a:pt x="1513" y="1748"/>
                </a:cubicBezTo>
                <a:cubicBezTo>
                  <a:pt x="1558" y="1737"/>
                  <a:pt x="1558" y="1725"/>
                  <a:pt x="1547" y="1714"/>
                </a:cubicBezTo>
                <a:cubicBezTo>
                  <a:pt x="1536" y="1703"/>
                  <a:pt x="1536" y="1681"/>
                  <a:pt x="1513" y="1669"/>
                </a:cubicBezTo>
                <a:cubicBezTo>
                  <a:pt x="1491" y="1669"/>
                  <a:pt x="1491" y="1669"/>
                  <a:pt x="1479" y="1681"/>
                </a:cubicBezTo>
                <a:cubicBezTo>
                  <a:pt x="1468" y="1692"/>
                  <a:pt x="1468" y="1658"/>
                  <a:pt x="1502" y="1636"/>
                </a:cubicBezTo>
                <a:cubicBezTo>
                  <a:pt x="1547" y="1602"/>
                  <a:pt x="1524" y="1591"/>
                  <a:pt x="1558" y="1591"/>
                </a:cubicBezTo>
                <a:cubicBezTo>
                  <a:pt x="1592" y="1591"/>
                  <a:pt x="1580" y="1636"/>
                  <a:pt x="1603" y="1636"/>
                </a:cubicBezTo>
                <a:cubicBezTo>
                  <a:pt x="1636" y="1647"/>
                  <a:pt x="1670" y="1625"/>
                  <a:pt x="1670" y="1614"/>
                </a:cubicBezTo>
                <a:cubicBezTo>
                  <a:pt x="1670" y="1602"/>
                  <a:pt x="1681" y="1580"/>
                  <a:pt x="1692" y="1591"/>
                </a:cubicBezTo>
                <a:cubicBezTo>
                  <a:pt x="1715" y="1602"/>
                  <a:pt x="1692" y="1614"/>
                  <a:pt x="1692" y="1658"/>
                </a:cubicBezTo>
                <a:cubicBezTo>
                  <a:pt x="1681" y="1703"/>
                  <a:pt x="1681" y="1737"/>
                  <a:pt x="1670" y="1781"/>
                </a:cubicBezTo>
                <a:cubicBezTo>
                  <a:pt x="1648" y="1826"/>
                  <a:pt x="1659" y="1849"/>
                  <a:pt x="1681" y="1815"/>
                </a:cubicBezTo>
                <a:cubicBezTo>
                  <a:pt x="1704" y="1770"/>
                  <a:pt x="1748" y="1692"/>
                  <a:pt x="1760" y="1647"/>
                </a:cubicBezTo>
                <a:cubicBezTo>
                  <a:pt x="1782" y="1602"/>
                  <a:pt x="1793" y="1546"/>
                  <a:pt x="1793" y="1501"/>
                </a:cubicBezTo>
                <a:cubicBezTo>
                  <a:pt x="1782" y="1468"/>
                  <a:pt x="1838" y="1389"/>
                  <a:pt x="1861" y="1356"/>
                </a:cubicBezTo>
                <a:cubicBezTo>
                  <a:pt x="1894" y="1311"/>
                  <a:pt x="1905" y="1266"/>
                  <a:pt x="1905" y="1210"/>
                </a:cubicBezTo>
              </a:path>
            </a:pathLst>
          </a:custGeom>
          <a:solidFill>
            <a:schemeClr val="accent3"/>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96" name="Freeform 95"/>
          <p:cNvSpPr>
            <a:spLocks noChangeArrowheads="1"/>
          </p:cNvSpPr>
          <p:nvPr/>
        </p:nvSpPr>
        <p:spPr bwMode="auto">
          <a:xfrm>
            <a:off x="7541002" y="8303795"/>
            <a:ext cx="1545834" cy="1520825"/>
          </a:xfrm>
          <a:custGeom>
            <a:avLst/>
            <a:gdLst>
              <a:gd name="T0" fmla="*/ 2790 w 2791"/>
              <a:gd name="T1" fmla="*/ 661 h 2747"/>
              <a:gd name="T2" fmla="*/ 2499 w 2791"/>
              <a:gd name="T3" fmla="*/ 628 h 2747"/>
              <a:gd name="T4" fmla="*/ 2129 w 2791"/>
              <a:gd name="T5" fmla="*/ 740 h 2747"/>
              <a:gd name="T6" fmla="*/ 1961 w 2791"/>
              <a:gd name="T7" fmla="*/ 751 h 2747"/>
              <a:gd name="T8" fmla="*/ 2039 w 2791"/>
              <a:gd name="T9" fmla="*/ 975 h 2747"/>
              <a:gd name="T10" fmla="*/ 1883 w 2791"/>
              <a:gd name="T11" fmla="*/ 1065 h 2747"/>
              <a:gd name="T12" fmla="*/ 1759 w 2791"/>
              <a:gd name="T13" fmla="*/ 1177 h 2747"/>
              <a:gd name="T14" fmla="*/ 1535 w 2791"/>
              <a:gd name="T15" fmla="*/ 1166 h 2747"/>
              <a:gd name="T16" fmla="*/ 1378 w 2791"/>
              <a:gd name="T17" fmla="*/ 1087 h 2747"/>
              <a:gd name="T18" fmla="*/ 1423 w 2791"/>
              <a:gd name="T19" fmla="*/ 942 h 2747"/>
              <a:gd name="T20" fmla="*/ 1457 w 2791"/>
              <a:gd name="T21" fmla="*/ 796 h 2747"/>
              <a:gd name="T22" fmla="*/ 1591 w 2791"/>
              <a:gd name="T23" fmla="*/ 572 h 2747"/>
              <a:gd name="T24" fmla="*/ 1725 w 2791"/>
              <a:gd name="T25" fmla="*/ 370 h 2747"/>
              <a:gd name="T26" fmla="*/ 1580 w 2791"/>
              <a:gd name="T27" fmla="*/ 336 h 2747"/>
              <a:gd name="T28" fmla="*/ 1367 w 2791"/>
              <a:gd name="T29" fmla="*/ 426 h 2747"/>
              <a:gd name="T30" fmla="*/ 1412 w 2791"/>
              <a:gd name="T31" fmla="*/ 146 h 2747"/>
              <a:gd name="T32" fmla="*/ 1221 w 2791"/>
              <a:gd name="T33" fmla="*/ 280 h 2747"/>
              <a:gd name="T34" fmla="*/ 1300 w 2791"/>
              <a:gd name="T35" fmla="*/ 23 h 2747"/>
              <a:gd name="T36" fmla="*/ 1165 w 2791"/>
              <a:gd name="T37" fmla="*/ 157 h 2747"/>
              <a:gd name="T38" fmla="*/ 1042 w 2791"/>
              <a:gd name="T39" fmla="*/ 146 h 2747"/>
              <a:gd name="T40" fmla="*/ 952 w 2791"/>
              <a:gd name="T41" fmla="*/ 236 h 2747"/>
              <a:gd name="T42" fmla="*/ 885 w 2791"/>
              <a:gd name="T43" fmla="*/ 482 h 2747"/>
              <a:gd name="T44" fmla="*/ 1031 w 2791"/>
              <a:gd name="T45" fmla="*/ 661 h 2747"/>
              <a:gd name="T46" fmla="*/ 1188 w 2791"/>
              <a:gd name="T47" fmla="*/ 874 h 2747"/>
              <a:gd name="T48" fmla="*/ 1221 w 2791"/>
              <a:gd name="T49" fmla="*/ 1076 h 2747"/>
              <a:gd name="T50" fmla="*/ 997 w 2791"/>
              <a:gd name="T51" fmla="*/ 1110 h 2747"/>
              <a:gd name="T52" fmla="*/ 975 w 2791"/>
              <a:gd name="T53" fmla="*/ 1446 h 2747"/>
              <a:gd name="T54" fmla="*/ 807 w 2791"/>
              <a:gd name="T55" fmla="*/ 1356 h 2747"/>
              <a:gd name="T56" fmla="*/ 538 w 2791"/>
              <a:gd name="T57" fmla="*/ 1233 h 2747"/>
              <a:gd name="T58" fmla="*/ 291 w 2791"/>
              <a:gd name="T59" fmla="*/ 1390 h 2747"/>
              <a:gd name="T60" fmla="*/ 246 w 2791"/>
              <a:gd name="T61" fmla="*/ 1580 h 2747"/>
              <a:gd name="T62" fmla="*/ 33 w 2791"/>
              <a:gd name="T63" fmla="*/ 1827 h 2747"/>
              <a:gd name="T64" fmla="*/ 347 w 2791"/>
              <a:gd name="T65" fmla="*/ 2208 h 2747"/>
              <a:gd name="T66" fmla="*/ 874 w 2791"/>
              <a:gd name="T67" fmla="*/ 2421 h 2747"/>
              <a:gd name="T68" fmla="*/ 1188 w 2791"/>
              <a:gd name="T69" fmla="*/ 2331 h 2747"/>
              <a:gd name="T70" fmla="*/ 1356 w 2791"/>
              <a:gd name="T71" fmla="*/ 2298 h 2747"/>
              <a:gd name="T72" fmla="*/ 1479 w 2791"/>
              <a:gd name="T73" fmla="*/ 2421 h 2747"/>
              <a:gd name="T74" fmla="*/ 1468 w 2791"/>
              <a:gd name="T75" fmla="*/ 2645 h 2747"/>
              <a:gd name="T76" fmla="*/ 1591 w 2791"/>
              <a:gd name="T77" fmla="*/ 2656 h 2747"/>
              <a:gd name="T78" fmla="*/ 1737 w 2791"/>
              <a:gd name="T79" fmla="*/ 2678 h 2747"/>
              <a:gd name="T80" fmla="*/ 1871 w 2791"/>
              <a:gd name="T81" fmla="*/ 2544 h 2747"/>
              <a:gd name="T82" fmla="*/ 2039 w 2791"/>
              <a:gd name="T83" fmla="*/ 2488 h 2747"/>
              <a:gd name="T84" fmla="*/ 2017 w 2791"/>
              <a:gd name="T85" fmla="*/ 2287 h 2747"/>
              <a:gd name="T86" fmla="*/ 1916 w 2791"/>
              <a:gd name="T87" fmla="*/ 2129 h 2747"/>
              <a:gd name="T88" fmla="*/ 1950 w 2791"/>
              <a:gd name="T89" fmla="*/ 2006 h 2747"/>
              <a:gd name="T90" fmla="*/ 1759 w 2791"/>
              <a:gd name="T91" fmla="*/ 1984 h 2747"/>
              <a:gd name="T92" fmla="*/ 1938 w 2791"/>
              <a:gd name="T93" fmla="*/ 1838 h 2747"/>
              <a:gd name="T94" fmla="*/ 2129 w 2791"/>
              <a:gd name="T95" fmla="*/ 1704 h 2747"/>
              <a:gd name="T96" fmla="*/ 2353 w 2791"/>
              <a:gd name="T97" fmla="*/ 1704 h 2747"/>
              <a:gd name="T98" fmla="*/ 2488 w 2791"/>
              <a:gd name="T99" fmla="*/ 1513 h 2747"/>
              <a:gd name="T100" fmla="*/ 2443 w 2791"/>
              <a:gd name="T101" fmla="*/ 1345 h 2747"/>
              <a:gd name="T102" fmla="*/ 2701 w 2791"/>
              <a:gd name="T103" fmla="*/ 1009 h 2747"/>
              <a:gd name="T104" fmla="*/ 2768 w 2791"/>
              <a:gd name="T105" fmla="*/ 695 h 2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91" h="2747">
                <a:moveTo>
                  <a:pt x="2768" y="695"/>
                </a:moveTo>
                <a:lnTo>
                  <a:pt x="2768" y="695"/>
                </a:lnTo>
                <a:cubicBezTo>
                  <a:pt x="2768" y="695"/>
                  <a:pt x="2779" y="684"/>
                  <a:pt x="2790" y="661"/>
                </a:cubicBezTo>
                <a:cubicBezTo>
                  <a:pt x="2757" y="639"/>
                  <a:pt x="2689" y="572"/>
                  <a:pt x="2656" y="538"/>
                </a:cubicBezTo>
                <a:cubicBezTo>
                  <a:pt x="2622" y="505"/>
                  <a:pt x="2566" y="516"/>
                  <a:pt x="2544" y="516"/>
                </a:cubicBezTo>
                <a:cubicBezTo>
                  <a:pt x="2544" y="549"/>
                  <a:pt x="2532" y="594"/>
                  <a:pt x="2499" y="628"/>
                </a:cubicBezTo>
                <a:cubicBezTo>
                  <a:pt x="2443" y="684"/>
                  <a:pt x="2320" y="718"/>
                  <a:pt x="2297" y="774"/>
                </a:cubicBezTo>
                <a:cubicBezTo>
                  <a:pt x="2286" y="818"/>
                  <a:pt x="2219" y="829"/>
                  <a:pt x="2196" y="796"/>
                </a:cubicBezTo>
                <a:cubicBezTo>
                  <a:pt x="2185" y="762"/>
                  <a:pt x="2140" y="762"/>
                  <a:pt x="2129" y="740"/>
                </a:cubicBezTo>
                <a:cubicBezTo>
                  <a:pt x="2118" y="718"/>
                  <a:pt x="2084" y="762"/>
                  <a:pt x="2062" y="718"/>
                </a:cubicBezTo>
                <a:cubicBezTo>
                  <a:pt x="2051" y="684"/>
                  <a:pt x="2006" y="684"/>
                  <a:pt x="1994" y="718"/>
                </a:cubicBezTo>
                <a:cubicBezTo>
                  <a:pt x="1994" y="729"/>
                  <a:pt x="1983" y="740"/>
                  <a:pt x="1961" y="751"/>
                </a:cubicBezTo>
                <a:cubicBezTo>
                  <a:pt x="1972" y="785"/>
                  <a:pt x="1961" y="807"/>
                  <a:pt x="1972" y="818"/>
                </a:cubicBezTo>
                <a:cubicBezTo>
                  <a:pt x="1994" y="841"/>
                  <a:pt x="2028" y="874"/>
                  <a:pt x="2028" y="874"/>
                </a:cubicBezTo>
                <a:cubicBezTo>
                  <a:pt x="2028" y="874"/>
                  <a:pt x="2039" y="942"/>
                  <a:pt x="2039" y="975"/>
                </a:cubicBezTo>
                <a:cubicBezTo>
                  <a:pt x="2039" y="1009"/>
                  <a:pt x="2017" y="1009"/>
                  <a:pt x="1994" y="1009"/>
                </a:cubicBezTo>
                <a:cubicBezTo>
                  <a:pt x="1972" y="998"/>
                  <a:pt x="1950" y="1009"/>
                  <a:pt x="1938" y="1031"/>
                </a:cubicBezTo>
                <a:cubicBezTo>
                  <a:pt x="1916" y="1054"/>
                  <a:pt x="1883" y="1031"/>
                  <a:pt x="1883" y="1065"/>
                </a:cubicBezTo>
                <a:cubicBezTo>
                  <a:pt x="1883" y="1087"/>
                  <a:pt x="1860" y="1098"/>
                  <a:pt x="1838" y="1076"/>
                </a:cubicBezTo>
                <a:cubicBezTo>
                  <a:pt x="1815" y="1054"/>
                  <a:pt x="1770" y="1076"/>
                  <a:pt x="1770" y="1076"/>
                </a:cubicBezTo>
                <a:cubicBezTo>
                  <a:pt x="1770" y="1076"/>
                  <a:pt x="1759" y="1132"/>
                  <a:pt x="1759" y="1177"/>
                </a:cubicBezTo>
                <a:cubicBezTo>
                  <a:pt x="1770" y="1211"/>
                  <a:pt x="1759" y="1199"/>
                  <a:pt x="1714" y="1211"/>
                </a:cubicBezTo>
                <a:cubicBezTo>
                  <a:pt x="1681" y="1211"/>
                  <a:pt x="1625" y="1222"/>
                  <a:pt x="1591" y="1244"/>
                </a:cubicBezTo>
                <a:cubicBezTo>
                  <a:pt x="1558" y="1256"/>
                  <a:pt x="1546" y="1222"/>
                  <a:pt x="1535" y="1166"/>
                </a:cubicBezTo>
                <a:cubicBezTo>
                  <a:pt x="1513" y="1121"/>
                  <a:pt x="1468" y="1121"/>
                  <a:pt x="1445" y="1143"/>
                </a:cubicBezTo>
                <a:cubicBezTo>
                  <a:pt x="1423" y="1166"/>
                  <a:pt x="1412" y="1154"/>
                  <a:pt x="1412" y="1121"/>
                </a:cubicBezTo>
                <a:cubicBezTo>
                  <a:pt x="1423" y="1087"/>
                  <a:pt x="1367" y="1098"/>
                  <a:pt x="1378" y="1087"/>
                </a:cubicBezTo>
                <a:cubicBezTo>
                  <a:pt x="1378" y="1065"/>
                  <a:pt x="1367" y="1031"/>
                  <a:pt x="1345" y="998"/>
                </a:cubicBezTo>
                <a:cubicBezTo>
                  <a:pt x="1322" y="975"/>
                  <a:pt x="1322" y="953"/>
                  <a:pt x="1345" y="953"/>
                </a:cubicBezTo>
                <a:cubicBezTo>
                  <a:pt x="1367" y="964"/>
                  <a:pt x="1412" y="964"/>
                  <a:pt x="1423" y="942"/>
                </a:cubicBezTo>
                <a:cubicBezTo>
                  <a:pt x="1445" y="930"/>
                  <a:pt x="1434" y="908"/>
                  <a:pt x="1389" y="908"/>
                </a:cubicBezTo>
                <a:cubicBezTo>
                  <a:pt x="1356" y="919"/>
                  <a:pt x="1356" y="874"/>
                  <a:pt x="1389" y="841"/>
                </a:cubicBezTo>
                <a:cubicBezTo>
                  <a:pt x="1423" y="807"/>
                  <a:pt x="1434" y="829"/>
                  <a:pt x="1457" y="796"/>
                </a:cubicBezTo>
                <a:cubicBezTo>
                  <a:pt x="1479" y="762"/>
                  <a:pt x="1479" y="718"/>
                  <a:pt x="1457" y="706"/>
                </a:cubicBezTo>
                <a:cubicBezTo>
                  <a:pt x="1434" y="684"/>
                  <a:pt x="1457" y="673"/>
                  <a:pt x="1490" y="661"/>
                </a:cubicBezTo>
                <a:cubicBezTo>
                  <a:pt x="1524" y="639"/>
                  <a:pt x="1558" y="616"/>
                  <a:pt x="1591" y="572"/>
                </a:cubicBezTo>
                <a:cubicBezTo>
                  <a:pt x="1625" y="538"/>
                  <a:pt x="1670" y="549"/>
                  <a:pt x="1714" y="527"/>
                </a:cubicBezTo>
                <a:cubicBezTo>
                  <a:pt x="1759" y="516"/>
                  <a:pt x="1748" y="493"/>
                  <a:pt x="1725" y="460"/>
                </a:cubicBezTo>
                <a:cubicBezTo>
                  <a:pt x="1692" y="437"/>
                  <a:pt x="1714" y="404"/>
                  <a:pt x="1725" y="370"/>
                </a:cubicBezTo>
                <a:cubicBezTo>
                  <a:pt x="1737" y="348"/>
                  <a:pt x="1725" y="303"/>
                  <a:pt x="1703" y="280"/>
                </a:cubicBezTo>
                <a:cubicBezTo>
                  <a:pt x="1681" y="247"/>
                  <a:pt x="1658" y="236"/>
                  <a:pt x="1625" y="236"/>
                </a:cubicBezTo>
                <a:cubicBezTo>
                  <a:pt x="1602" y="247"/>
                  <a:pt x="1569" y="314"/>
                  <a:pt x="1580" y="336"/>
                </a:cubicBezTo>
                <a:cubicBezTo>
                  <a:pt x="1591" y="359"/>
                  <a:pt x="1602" y="381"/>
                  <a:pt x="1558" y="392"/>
                </a:cubicBezTo>
                <a:cubicBezTo>
                  <a:pt x="1524" y="392"/>
                  <a:pt x="1535" y="449"/>
                  <a:pt x="1490" y="449"/>
                </a:cubicBezTo>
                <a:cubicBezTo>
                  <a:pt x="1445" y="449"/>
                  <a:pt x="1356" y="460"/>
                  <a:pt x="1367" y="426"/>
                </a:cubicBezTo>
                <a:cubicBezTo>
                  <a:pt x="1378" y="404"/>
                  <a:pt x="1412" y="314"/>
                  <a:pt x="1434" y="269"/>
                </a:cubicBezTo>
                <a:cubicBezTo>
                  <a:pt x="1457" y="225"/>
                  <a:pt x="1468" y="213"/>
                  <a:pt x="1445" y="202"/>
                </a:cubicBezTo>
                <a:cubicBezTo>
                  <a:pt x="1423" y="191"/>
                  <a:pt x="1423" y="168"/>
                  <a:pt x="1412" y="146"/>
                </a:cubicBezTo>
                <a:cubicBezTo>
                  <a:pt x="1389" y="135"/>
                  <a:pt x="1311" y="123"/>
                  <a:pt x="1300" y="146"/>
                </a:cubicBezTo>
                <a:cubicBezTo>
                  <a:pt x="1289" y="180"/>
                  <a:pt x="1266" y="247"/>
                  <a:pt x="1266" y="303"/>
                </a:cubicBezTo>
                <a:cubicBezTo>
                  <a:pt x="1255" y="348"/>
                  <a:pt x="1244" y="381"/>
                  <a:pt x="1221" y="280"/>
                </a:cubicBezTo>
                <a:cubicBezTo>
                  <a:pt x="1210" y="180"/>
                  <a:pt x="1221" y="123"/>
                  <a:pt x="1244" y="123"/>
                </a:cubicBezTo>
                <a:cubicBezTo>
                  <a:pt x="1266" y="123"/>
                  <a:pt x="1289" y="112"/>
                  <a:pt x="1300" y="101"/>
                </a:cubicBezTo>
                <a:cubicBezTo>
                  <a:pt x="1322" y="90"/>
                  <a:pt x="1311" y="34"/>
                  <a:pt x="1300" y="23"/>
                </a:cubicBezTo>
                <a:cubicBezTo>
                  <a:pt x="1300" y="11"/>
                  <a:pt x="1221" y="0"/>
                  <a:pt x="1165" y="11"/>
                </a:cubicBezTo>
                <a:cubicBezTo>
                  <a:pt x="1109" y="11"/>
                  <a:pt x="1143" y="56"/>
                  <a:pt x="1154" y="90"/>
                </a:cubicBezTo>
                <a:cubicBezTo>
                  <a:pt x="1176" y="112"/>
                  <a:pt x="1154" y="135"/>
                  <a:pt x="1165" y="157"/>
                </a:cubicBezTo>
                <a:cubicBezTo>
                  <a:pt x="1176" y="191"/>
                  <a:pt x="1154" y="213"/>
                  <a:pt x="1143" y="236"/>
                </a:cubicBezTo>
                <a:cubicBezTo>
                  <a:pt x="1132" y="258"/>
                  <a:pt x="1098" y="280"/>
                  <a:pt x="1098" y="258"/>
                </a:cubicBezTo>
                <a:cubicBezTo>
                  <a:pt x="1087" y="236"/>
                  <a:pt x="1065" y="146"/>
                  <a:pt x="1042" y="146"/>
                </a:cubicBezTo>
                <a:cubicBezTo>
                  <a:pt x="1020" y="146"/>
                  <a:pt x="1008" y="191"/>
                  <a:pt x="1008" y="213"/>
                </a:cubicBezTo>
                <a:cubicBezTo>
                  <a:pt x="997" y="236"/>
                  <a:pt x="975" y="236"/>
                  <a:pt x="952" y="236"/>
                </a:cubicBezTo>
                <a:lnTo>
                  <a:pt x="952" y="236"/>
                </a:lnTo>
                <a:cubicBezTo>
                  <a:pt x="952" y="247"/>
                  <a:pt x="952" y="258"/>
                  <a:pt x="952" y="258"/>
                </a:cubicBezTo>
                <a:cubicBezTo>
                  <a:pt x="952" y="258"/>
                  <a:pt x="930" y="336"/>
                  <a:pt x="919" y="370"/>
                </a:cubicBezTo>
                <a:cubicBezTo>
                  <a:pt x="907" y="415"/>
                  <a:pt x="885" y="437"/>
                  <a:pt x="885" y="482"/>
                </a:cubicBezTo>
                <a:cubicBezTo>
                  <a:pt x="885" y="538"/>
                  <a:pt x="907" y="527"/>
                  <a:pt x="963" y="516"/>
                </a:cubicBezTo>
                <a:cubicBezTo>
                  <a:pt x="1020" y="516"/>
                  <a:pt x="1053" y="538"/>
                  <a:pt x="1042" y="561"/>
                </a:cubicBezTo>
                <a:cubicBezTo>
                  <a:pt x="1020" y="594"/>
                  <a:pt x="1008" y="650"/>
                  <a:pt x="1031" y="661"/>
                </a:cubicBezTo>
                <a:cubicBezTo>
                  <a:pt x="1065" y="673"/>
                  <a:pt x="1087" y="650"/>
                  <a:pt x="1120" y="673"/>
                </a:cubicBezTo>
                <a:cubicBezTo>
                  <a:pt x="1154" y="706"/>
                  <a:pt x="1188" y="729"/>
                  <a:pt x="1188" y="774"/>
                </a:cubicBezTo>
                <a:cubicBezTo>
                  <a:pt x="1176" y="818"/>
                  <a:pt x="1176" y="863"/>
                  <a:pt x="1188" y="874"/>
                </a:cubicBezTo>
                <a:cubicBezTo>
                  <a:pt x="1210" y="874"/>
                  <a:pt x="1266" y="885"/>
                  <a:pt x="1266" y="908"/>
                </a:cubicBezTo>
                <a:cubicBezTo>
                  <a:pt x="1266" y="919"/>
                  <a:pt x="1244" y="953"/>
                  <a:pt x="1244" y="998"/>
                </a:cubicBezTo>
                <a:cubicBezTo>
                  <a:pt x="1244" y="1042"/>
                  <a:pt x="1232" y="1087"/>
                  <a:pt x="1221" y="1076"/>
                </a:cubicBezTo>
                <a:cubicBezTo>
                  <a:pt x="1199" y="1065"/>
                  <a:pt x="1165" y="1042"/>
                  <a:pt x="1143" y="1076"/>
                </a:cubicBezTo>
                <a:cubicBezTo>
                  <a:pt x="1132" y="1110"/>
                  <a:pt x="1120" y="1121"/>
                  <a:pt x="1076" y="1110"/>
                </a:cubicBezTo>
                <a:cubicBezTo>
                  <a:pt x="1031" y="1098"/>
                  <a:pt x="997" y="1087"/>
                  <a:pt x="997" y="1110"/>
                </a:cubicBezTo>
                <a:cubicBezTo>
                  <a:pt x="986" y="1132"/>
                  <a:pt x="997" y="1256"/>
                  <a:pt x="986" y="1278"/>
                </a:cubicBezTo>
                <a:cubicBezTo>
                  <a:pt x="963" y="1300"/>
                  <a:pt x="930" y="1345"/>
                  <a:pt x="930" y="1345"/>
                </a:cubicBezTo>
                <a:cubicBezTo>
                  <a:pt x="930" y="1345"/>
                  <a:pt x="975" y="1412"/>
                  <a:pt x="975" y="1446"/>
                </a:cubicBezTo>
                <a:cubicBezTo>
                  <a:pt x="975" y="1491"/>
                  <a:pt x="963" y="1480"/>
                  <a:pt x="941" y="1468"/>
                </a:cubicBezTo>
                <a:cubicBezTo>
                  <a:pt x="907" y="1457"/>
                  <a:pt x="907" y="1457"/>
                  <a:pt x="885" y="1412"/>
                </a:cubicBezTo>
                <a:cubicBezTo>
                  <a:pt x="863" y="1379"/>
                  <a:pt x="840" y="1367"/>
                  <a:pt x="807" y="1356"/>
                </a:cubicBezTo>
                <a:cubicBezTo>
                  <a:pt x="762" y="1334"/>
                  <a:pt x="762" y="1289"/>
                  <a:pt x="728" y="1278"/>
                </a:cubicBezTo>
                <a:cubicBezTo>
                  <a:pt x="694" y="1278"/>
                  <a:pt x="683" y="1278"/>
                  <a:pt x="672" y="1256"/>
                </a:cubicBezTo>
                <a:cubicBezTo>
                  <a:pt x="650" y="1222"/>
                  <a:pt x="560" y="1222"/>
                  <a:pt x="538" y="1233"/>
                </a:cubicBezTo>
                <a:cubicBezTo>
                  <a:pt x="527" y="1256"/>
                  <a:pt x="504" y="1289"/>
                  <a:pt x="482" y="1278"/>
                </a:cubicBezTo>
                <a:cubicBezTo>
                  <a:pt x="459" y="1278"/>
                  <a:pt x="381" y="1311"/>
                  <a:pt x="370" y="1334"/>
                </a:cubicBezTo>
                <a:cubicBezTo>
                  <a:pt x="358" y="1356"/>
                  <a:pt x="302" y="1356"/>
                  <a:pt x="291" y="1390"/>
                </a:cubicBezTo>
                <a:cubicBezTo>
                  <a:pt x="291" y="1412"/>
                  <a:pt x="280" y="1423"/>
                  <a:pt x="280" y="1446"/>
                </a:cubicBezTo>
                <a:cubicBezTo>
                  <a:pt x="280" y="1446"/>
                  <a:pt x="280" y="1457"/>
                  <a:pt x="280" y="1480"/>
                </a:cubicBezTo>
                <a:cubicBezTo>
                  <a:pt x="291" y="1547"/>
                  <a:pt x="280" y="1569"/>
                  <a:pt x="246" y="1580"/>
                </a:cubicBezTo>
                <a:cubicBezTo>
                  <a:pt x="224" y="1592"/>
                  <a:pt x="112" y="1592"/>
                  <a:pt x="89" y="1592"/>
                </a:cubicBezTo>
                <a:cubicBezTo>
                  <a:pt x="56" y="1603"/>
                  <a:pt x="11" y="1625"/>
                  <a:pt x="11" y="1659"/>
                </a:cubicBezTo>
                <a:cubicBezTo>
                  <a:pt x="0" y="1692"/>
                  <a:pt x="22" y="1782"/>
                  <a:pt x="33" y="1827"/>
                </a:cubicBezTo>
                <a:cubicBezTo>
                  <a:pt x="56" y="1860"/>
                  <a:pt x="101" y="1950"/>
                  <a:pt x="112" y="1995"/>
                </a:cubicBezTo>
                <a:cubicBezTo>
                  <a:pt x="134" y="2040"/>
                  <a:pt x="123" y="2051"/>
                  <a:pt x="157" y="2062"/>
                </a:cubicBezTo>
                <a:cubicBezTo>
                  <a:pt x="179" y="2073"/>
                  <a:pt x="314" y="2152"/>
                  <a:pt x="347" y="2208"/>
                </a:cubicBezTo>
                <a:cubicBezTo>
                  <a:pt x="392" y="2275"/>
                  <a:pt x="403" y="2354"/>
                  <a:pt x="459" y="2387"/>
                </a:cubicBezTo>
                <a:cubicBezTo>
                  <a:pt x="504" y="2410"/>
                  <a:pt x="638" y="2477"/>
                  <a:pt x="717" y="2522"/>
                </a:cubicBezTo>
                <a:cubicBezTo>
                  <a:pt x="751" y="2488"/>
                  <a:pt x="829" y="2421"/>
                  <a:pt x="874" y="2421"/>
                </a:cubicBezTo>
                <a:cubicBezTo>
                  <a:pt x="919" y="2432"/>
                  <a:pt x="1042" y="2410"/>
                  <a:pt x="1053" y="2376"/>
                </a:cubicBezTo>
                <a:cubicBezTo>
                  <a:pt x="1065" y="2354"/>
                  <a:pt x="1076" y="2287"/>
                  <a:pt x="1109" y="2309"/>
                </a:cubicBezTo>
                <a:cubicBezTo>
                  <a:pt x="1154" y="2320"/>
                  <a:pt x="1165" y="2309"/>
                  <a:pt x="1188" y="2331"/>
                </a:cubicBezTo>
                <a:cubicBezTo>
                  <a:pt x="1199" y="2354"/>
                  <a:pt x="1232" y="2320"/>
                  <a:pt x="1244" y="2354"/>
                </a:cubicBezTo>
                <a:cubicBezTo>
                  <a:pt x="1255" y="2376"/>
                  <a:pt x="1277" y="2376"/>
                  <a:pt x="1289" y="2342"/>
                </a:cubicBezTo>
                <a:cubicBezTo>
                  <a:pt x="1300" y="2309"/>
                  <a:pt x="1322" y="2320"/>
                  <a:pt x="1356" y="2298"/>
                </a:cubicBezTo>
                <a:cubicBezTo>
                  <a:pt x="1378" y="2287"/>
                  <a:pt x="1401" y="2287"/>
                  <a:pt x="1412" y="2309"/>
                </a:cubicBezTo>
                <a:cubicBezTo>
                  <a:pt x="1412" y="2342"/>
                  <a:pt x="1434" y="2387"/>
                  <a:pt x="1457" y="2387"/>
                </a:cubicBezTo>
                <a:cubicBezTo>
                  <a:pt x="1479" y="2387"/>
                  <a:pt x="1501" y="2410"/>
                  <a:pt x="1479" y="2421"/>
                </a:cubicBezTo>
                <a:cubicBezTo>
                  <a:pt x="1457" y="2443"/>
                  <a:pt x="1468" y="2499"/>
                  <a:pt x="1479" y="2511"/>
                </a:cubicBezTo>
                <a:cubicBezTo>
                  <a:pt x="1490" y="2522"/>
                  <a:pt x="1468" y="2533"/>
                  <a:pt x="1445" y="2544"/>
                </a:cubicBezTo>
                <a:cubicBezTo>
                  <a:pt x="1423" y="2544"/>
                  <a:pt x="1457" y="2623"/>
                  <a:pt x="1468" y="2645"/>
                </a:cubicBezTo>
                <a:cubicBezTo>
                  <a:pt x="1479" y="2656"/>
                  <a:pt x="1490" y="2678"/>
                  <a:pt x="1501" y="2690"/>
                </a:cubicBezTo>
                <a:lnTo>
                  <a:pt x="1513" y="2690"/>
                </a:lnTo>
                <a:cubicBezTo>
                  <a:pt x="1535" y="2690"/>
                  <a:pt x="1580" y="2678"/>
                  <a:pt x="1591" y="2656"/>
                </a:cubicBezTo>
                <a:cubicBezTo>
                  <a:pt x="1602" y="2634"/>
                  <a:pt x="1636" y="2656"/>
                  <a:pt x="1658" y="2656"/>
                </a:cubicBezTo>
                <a:cubicBezTo>
                  <a:pt x="1681" y="2645"/>
                  <a:pt x="1692" y="2701"/>
                  <a:pt x="1692" y="2723"/>
                </a:cubicBezTo>
                <a:cubicBezTo>
                  <a:pt x="1692" y="2746"/>
                  <a:pt x="1737" y="2701"/>
                  <a:pt x="1737" y="2678"/>
                </a:cubicBezTo>
                <a:cubicBezTo>
                  <a:pt x="1737" y="2645"/>
                  <a:pt x="1748" y="2634"/>
                  <a:pt x="1770" y="2634"/>
                </a:cubicBezTo>
                <a:cubicBezTo>
                  <a:pt x="1804" y="2623"/>
                  <a:pt x="1815" y="2589"/>
                  <a:pt x="1815" y="2567"/>
                </a:cubicBezTo>
                <a:cubicBezTo>
                  <a:pt x="1815" y="2544"/>
                  <a:pt x="1849" y="2533"/>
                  <a:pt x="1871" y="2544"/>
                </a:cubicBezTo>
                <a:cubicBezTo>
                  <a:pt x="1905" y="2544"/>
                  <a:pt x="1916" y="2533"/>
                  <a:pt x="1927" y="2511"/>
                </a:cubicBezTo>
                <a:cubicBezTo>
                  <a:pt x="1950" y="2488"/>
                  <a:pt x="1961" y="2499"/>
                  <a:pt x="1983" y="2522"/>
                </a:cubicBezTo>
                <a:cubicBezTo>
                  <a:pt x="1994" y="2544"/>
                  <a:pt x="2028" y="2522"/>
                  <a:pt x="2039" y="2488"/>
                </a:cubicBezTo>
                <a:cubicBezTo>
                  <a:pt x="2051" y="2454"/>
                  <a:pt x="2084" y="2410"/>
                  <a:pt x="2096" y="2365"/>
                </a:cubicBezTo>
                <a:cubicBezTo>
                  <a:pt x="2107" y="2320"/>
                  <a:pt x="2107" y="2287"/>
                  <a:pt x="2084" y="2275"/>
                </a:cubicBezTo>
                <a:cubicBezTo>
                  <a:pt x="2062" y="2264"/>
                  <a:pt x="2028" y="2264"/>
                  <a:pt x="2017" y="2287"/>
                </a:cubicBezTo>
                <a:cubicBezTo>
                  <a:pt x="1994" y="2309"/>
                  <a:pt x="1983" y="2309"/>
                  <a:pt x="1972" y="2275"/>
                </a:cubicBezTo>
                <a:cubicBezTo>
                  <a:pt x="1961" y="2242"/>
                  <a:pt x="1950" y="2208"/>
                  <a:pt x="1927" y="2208"/>
                </a:cubicBezTo>
                <a:cubicBezTo>
                  <a:pt x="1905" y="2208"/>
                  <a:pt x="1916" y="2174"/>
                  <a:pt x="1916" y="2129"/>
                </a:cubicBezTo>
                <a:cubicBezTo>
                  <a:pt x="1927" y="2085"/>
                  <a:pt x="1927" y="2073"/>
                  <a:pt x="1950" y="2073"/>
                </a:cubicBezTo>
                <a:cubicBezTo>
                  <a:pt x="1972" y="2073"/>
                  <a:pt x="1994" y="2073"/>
                  <a:pt x="1994" y="2051"/>
                </a:cubicBezTo>
                <a:cubicBezTo>
                  <a:pt x="1994" y="2029"/>
                  <a:pt x="1983" y="1995"/>
                  <a:pt x="1950" y="2006"/>
                </a:cubicBezTo>
                <a:cubicBezTo>
                  <a:pt x="1927" y="2006"/>
                  <a:pt x="1905" y="2006"/>
                  <a:pt x="1883" y="1984"/>
                </a:cubicBezTo>
                <a:cubicBezTo>
                  <a:pt x="1860" y="1961"/>
                  <a:pt x="1838" y="1961"/>
                  <a:pt x="1815" y="1984"/>
                </a:cubicBezTo>
                <a:cubicBezTo>
                  <a:pt x="1782" y="2006"/>
                  <a:pt x="1782" y="2006"/>
                  <a:pt x="1759" y="1984"/>
                </a:cubicBezTo>
                <a:cubicBezTo>
                  <a:pt x="1725" y="1961"/>
                  <a:pt x="1770" y="1928"/>
                  <a:pt x="1782" y="1883"/>
                </a:cubicBezTo>
                <a:cubicBezTo>
                  <a:pt x="1793" y="1827"/>
                  <a:pt x="1815" y="1816"/>
                  <a:pt x="1838" y="1805"/>
                </a:cubicBezTo>
                <a:cubicBezTo>
                  <a:pt x="1871" y="1793"/>
                  <a:pt x="1905" y="1805"/>
                  <a:pt x="1938" y="1838"/>
                </a:cubicBezTo>
                <a:cubicBezTo>
                  <a:pt x="1972" y="1860"/>
                  <a:pt x="2006" y="1827"/>
                  <a:pt x="2028" y="1793"/>
                </a:cubicBezTo>
                <a:cubicBezTo>
                  <a:pt x="2051" y="1760"/>
                  <a:pt x="2084" y="1793"/>
                  <a:pt x="2084" y="1771"/>
                </a:cubicBezTo>
                <a:cubicBezTo>
                  <a:pt x="2096" y="1737"/>
                  <a:pt x="2118" y="1704"/>
                  <a:pt x="2129" y="1704"/>
                </a:cubicBezTo>
                <a:cubicBezTo>
                  <a:pt x="2140" y="1704"/>
                  <a:pt x="2163" y="1726"/>
                  <a:pt x="2196" y="1715"/>
                </a:cubicBezTo>
                <a:cubicBezTo>
                  <a:pt x="2219" y="1715"/>
                  <a:pt x="2252" y="1704"/>
                  <a:pt x="2286" y="1704"/>
                </a:cubicBezTo>
                <a:cubicBezTo>
                  <a:pt x="2320" y="1704"/>
                  <a:pt x="2320" y="1737"/>
                  <a:pt x="2353" y="1704"/>
                </a:cubicBezTo>
                <a:cubicBezTo>
                  <a:pt x="2376" y="1670"/>
                  <a:pt x="2409" y="1692"/>
                  <a:pt x="2409" y="1681"/>
                </a:cubicBezTo>
                <a:cubicBezTo>
                  <a:pt x="2409" y="1670"/>
                  <a:pt x="2420" y="1614"/>
                  <a:pt x="2443" y="1580"/>
                </a:cubicBezTo>
                <a:cubicBezTo>
                  <a:pt x="2465" y="1547"/>
                  <a:pt x="2488" y="1524"/>
                  <a:pt x="2488" y="1513"/>
                </a:cubicBezTo>
                <a:cubicBezTo>
                  <a:pt x="2488" y="1491"/>
                  <a:pt x="2465" y="1446"/>
                  <a:pt x="2443" y="1446"/>
                </a:cubicBezTo>
                <a:cubicBezTo>
                  <a:pt x="2432" y="1446"/>
                  <a:pt x="2409" y="1423"/>
                  <a:pt x="2420" y="1401"/>
                </a:cubicBezTo>
                <a:cubicBezTo>
                  <a:pt x="2443" y="1390"/>
                  <a:pt x="2420" y="1401"/>
                  <a:pt x="2443" y="1345"/>
                </a:cubicBezTo>
                <a:cubicBezTo>
                  <a:pt x="2465" y="1300"/>
                  <a:pt x="2499" y="1256"/>
                  <a:pt x="2532" y="1233"/>
                </a:cubicBezTo>
                <a:cubicBezTo>
                  <a:pt x="2577" y="1211"/>
                  <a:pt x="2600" y="1154"/>
                  <a:pt x="2622" y="1098"/>
                </a:cubicBezTo>
                <a:cubicBezTo>
                  <a:pt x="2656" y="1054"/>
                  <a:pt x="2689" y="1042"/>
                  <a:pt x="2701" y="1009"/>
                </a:cubicBezTo>
                <a:cubicBezTo>
                  <a:pt x="2723" y="986"/>
                  <a:pt x="2745" y="942"/>
                  <a:pt x="2723" y="919"/>
                </a:cubicBezTo>
                <a:cubicBezTo>
                  <a:pt x="2701" y="897"/>
                  <a:pt x="2712" y="829"/>
                  <a:pt x="2723" y="796"/>
                </a:cubicBezTo>
                <a:cubicBezTo>
                  <a:pt x="2745" y="751"/>
                  <a:pt x="2768" y="706"/>
                  <a:pt x="2768" y="69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97" name="Freeform 96"/>
          <p:cNvSpPr>
            <a:spLocks noChangeArrowheads="1"/>
          </p:cNvSpPr>
          <p:nvPr/>
        </p:nvSpPr>
        <p:spPr bwMode="auto">
          <a:xfrm>
            <a:off x="8780766" y="7609481"/>
            <a:ext cx="1445795" cy="1308837"/>
          </a:xfrm>
          <a:custGeom>
            <a:avLst/>
            <a:gdLst>
              <a:gd name="T0" fmla="*/ 2476 w 2611"/>
              <a:gd name="T1" fmla="*/ 1512 h 2365"/>
              <a:gd name="T2" fmla="*/ 2476 w 2611"/>
              <a:gd name="T3" fmla="*/ 1512 h 2365"/>
              <a:gd name="T4" fmla="*/ 2465 w 2611"/>
              <a:gd name="T5" fmla="*/ 1512 h 2365"/>
              <a:gd name="T6" fmla="*/ 2465 w 2611"/>
              <a:gd name="T7" fmla="*/ 1512 h 2365"/>
              <a:gd name="T8" fmla="*/ 2465 w 2611"/>
              <a:gd name="T9" fmla="*/ 1512 h 2365"/>
              <a:gd name="T10" fmla="*/ 2454 w 2611"/>
              <a:gd name="T11" fmla="*/ 1512 h 2365"/>
              <a:gd name="T12" fmla="*/ 2442 w 2611"/>
              <a:gd name="T13" fmla="*/ 1501 h 2365"/>
              <a:gd name="T14" fmla="*/ 2274 w 2611"/>
              <a:gd name="T15" fmla="*/ 1523 h 2365"/>
              <a:gd name="T16" fmla="*/ 2140 w 2611"/>
              <a:gd name="T17" fmla="*/ 1479 h 2365"/>
              <a:gd name="T18" fmla="*/ 2028 w 2611"/>
              <a:gd name="T19" fmla="*/ 1467 h 2365"/>
              <a:gd name="T20" fmla="*/ 2005 w 2611"/>
              <a:gd name="T21" fmla="*/ 1377 h 2365"/>
              <a:gd name="T22" fmla="*/ 1904 w 2611"/>
              <a:gd name="T23" fmla="*/ 1310 h 2365"/>
              <a:gd name="T24" fmla="*/ 1826 w 2611"/>
              <a:gd name="T25" fmla="*/ 1333 h 2365"/>
              <a:gd name="T26" fmla="*/ 1680 w 2611"/>
              <a:gd name="T27" fmla="*/ 1333 h 2365"/>
              <a:gd name="T28" fmla="*/ 1590 w 2611"/>
              <a:gd name="T29" fmla="*/ 1243 h 2365"/>
              <a:gd name="T30" fmla="*/ 1456 w 2611"/>
              <a:gd name="T31" fmla="*/ 1176 h 2365"/>
              <a:gd name="T32" fmla="*/ 1501 w 2611"/>
              <a:gd name="T33" fmla="*/ 1030 h 2365"/>
              <a:gd name="T34" fmla="*/ 1434 w 2611"/>
              <a:gd name="T35" fmla="*/ 963 h 2365"/>
              <a:gd name="T36" fmla="*/ 1366 w 2611"/>
              <a:gd name="T37" fmla="*/ 896 h 2365"/>
              <a:gd name="T38" fmla="*/ 1288 w 2611"/>
              <a:gd name="T39" fmla="*/ 985 h 2365"/>
              <a:gd name="T40" fmla="*/ 1187 w 2611"/>
              <a:gd name="T41" fmla="*/ 941 h 2365"/>
              <a:gd name="T42" fmla="*/ 1176 w 2611"/>
              <a:gd name="T43" fmla="*/ 817 h 2365"/>
              <a:gd name="T44" fmla="*/ 1221 w 2611"/>
              <a:gd name="T45" fmla="*/ 627 h 2365"/>
              <a:gd name="T46" fmla="*/ 1210 w 2611"/>
              <a:gd name="T47" fmla="*/ 548 h 2365"/>
              <a:gd name="T48" fmla="*/ 1165 w 2611"/>
              <a:gd name="T49" fmla="*/ 290 h 2365"/>
              <a:gd name="T50" fmla="*/ 1131 w 2611"/>
              <a:gd name="T51" fmla="*/ 146 h 2365"/>
              <a:gd name="T52" fmla="*/ 996 w 2611"/>
              <a:gd name="T53" fmla="*/ 0 h 2365"/>
              <a:gd name="T54" fmla="*/ 828 w 2611"/>
              <a:gd name="T55" fmla="*/ 302 h 2365"/>
              <a:gd name="T56" fmla="*/ 740 w 2611"/>
              <a:gd name="T57" fmla="*/ 403 h 2365"/>
              <a:gd name="T58" fmla="*/ 392 w 2611"/>
              <a:gd name="T59" fmla="*/ 739 h 2365"/>
              <a:gd name="T60" fmla="*/ 314 w 2611"/>
              <a:gd name="T61" fmla="*/ 716 h 2365"/>
              <a:gd name="T62" fmla="*/ 224 w 2611"/>
              <a:gd name="T63" fmla="*/ 828 h 2365"/>
              <a:gd name="T64" fmla="*/ 34 w 2611"/>
              <a:gd name="T65" fmla="*/ 806 h 2365"/>
              <a:gd name="T66" fmla="*/ 56 w 2611"/>
              <a:gd name="T67" fmla="*/ 1187 h 2365"/>
              <a:gd name="T68" fmla="*/ 213 w 2611"/>
              <a:gd name="T69" fmla="*/ 1344 h 2365"/>
              <a:gd name="T70" fmla="*/ 482 w 2611"/>
              <a:gd name="T71" fmla="*/ 1422 h 2365"/>
              <a:gd name="T72" fmla="*/ 617 w 2611"/>
              <a:gd name="T73" fmla="*/ 1299 h 2365"/>
              <a:gd name="T74" fmla="*/ 684 w 2611"/>
              <a:gd name="T75" fmla="*/ 1467 h 2365"/>
              <a:gd name="T76" fmla="*/ 650 w 2611"/>
              <a:gd name="T77" fmla="*/ 1736 h 2365"/>
              <a:gd name="T78" fmla="*/ 538 w 2611"/>
              <a:gd name="T79" fmla="*/ 1927 h 2365"/>
              <a:gd name="T80" fmla="*/ 851 w 2611"/>
              <a:gd name="T81" fmla="*/ 1938 h 2365"/>
              <a:gd name="T82" fmla="*/ 1176 w 2611"/>
              <a:gd name="T83" fmla="*/ 2106 h 2365"/>
              <a:gd name="T84" fmla="*/ 1434 w 2611"/>
              <a:gd name="T85" fmla="*/ 2072 h 2365"/>
              <a:gd name="T86" fmla="*/ 1680 w 2611"/>
              <a:gd name="T87" fmla="*/ 2117 h 2365"/>
              <a:gd name="T88" fmla="*/ 1859 w 2611"/>
              <a:gd name="T89" fmla="*/ 2173 h 2365"/>
              <a:gd name="T90" fmla="*/ 1983 w 2611"/>
              <a:gd name="T91" fmla="*/ 2072 h 2365"/>
              <a:gd name="T92" fmla="*/ 2095 w 2611"/>
              <a:gd name="T93" fmla="*/ 2016 h 2365"/>
              <a:gd name="T94" fmla="*/ 2117 w 2611"/>
              <a:gd name="T95" fmla="*/ 2229 h 2365"/>
              <a:gd name="T96" fmla="*/ 2241 w 2611"/>
              <a:gd name="T97" fmla="*/ 2285 h 2365"/>
              <a:gd name="T98" fmla="*/ 2409 w 2611"/>
              <a:gd name="T99" fmla="*/ 2341 h 2365"/>
              <a:gd name="T100" fmla="*/ 2409 w 2611"/>
              <a:gd name="T101" fmla="*/ 2229 h 2365"/>
              <a:gd name="T102" fmla="*/ 2498 w 2611"/>
              <a:gd name="T103" fmla="*/ 2106 h 2365"/>
              <a:gd name="T104" fmla="*/ 2543 w 2611"/>
              <a:gd name="T105" fmla="*/ 1938 h 2365"/>
              <a:gd name="T106" fmla="*/ 2543 w 2611"/>
              <a:gd name="T107" fmla="*/ 1736 h 2365"/>
              <a:gd name="T108" fmla="*/ 2532 w 2611"/>
              <a:gd name="T109" fmla="*/ 1557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11" h="2365">
                <a:moveTo>
                  <a:pt x="2476" y="1512"/>
                </a:moveTo>
                <a:lnTo>
                  <a:pt x="2476" y="1512"/>
                </a:lnTo>
                <a:lnTo>
                  <a:pt x="2476" y="1512"/>
                </a:lnTo>
                <a:lnTo>
                  <a:pt x="2476" y="1512"/>
                </a:lnTo>
                <a:lnTo>
                  <a:pt x="2476" y="1512"/>
                </a:lnTo>
                <a:lnTo>
                  <a:pt x="2465" y="1512"/>
                </a:lnTo>
                <a:lnTo>
                  <a:pt x="2465" y="1512"/>
                </a:lnTo>
                <a:lnTo>
                  <a:pt x="2465" y="1512"/>
                </a:lnTo>
                <a:lnTo>
                  <a:pt x="2465" y="1512"/>
                </a:lnTo>
                <a:lnTo>
                  <a:pt x="2465" y="1512"/>
                </a:lnTo>
                <a:lnTo>
                  <a:pt x="2454" y="1512"/>
                </a:lnTo>
                <a:lnTo>
                  <a:pt x="2454" y="1512"/>
                </a:lnTo>
                <a:lnTo>
                  <a:pt x="2454" y="1512"/>
                </a:lnTo>
                <a:cubicBezTo>
                  <a:pt x="2454" y="1512"/>
                  <a:pt x="2454" y="1512"/>
                  <a:pt x="2442" y="1501"/>
                </a:cubicBezTo>
                <a:cubicBezTo>
                  <a:pt x="2409" y="1479"/>
                  <a:pt x="2386" y="1467"/>
                  <a:pt x="2375" y="1490"/>
                </a:cubicBezTo>
                <a:cubicBezTo>
                  <a:pt x="2364" y="1523"/>
                  <a:pt x="2319" y="1523"/>
                  <a:pt x="2274" y="1523"/>
                </a:cubicBezTo>
                <a:cubicBezTo>
                  <a:pt x="2229" y="1523"/>
                  <a:pt x="2218" y="1512"/>
                  <a:pt x="2207" y="1490"/>
                </a:cubicBezTo>
                <a:cubicBezTo>
                  <a:pt x="2196" y="1479"/>
                  <a:pt x="2185" y="1467"/>
                  <a:pt x="2140" y="1479"/>
                </a:cubicBezTo>
                <a:cubicBezTo>
                  <a:pt x="2095" y="1501"/>
                  <a:pt x="2050" y="1501"/>
                  <a:pt x="2039" y="1501"/>
                </a:cubicBezTo>
                <a:cubicBezTo>
                  <a:pt x="2028" y="1501"/>
                  <a:pt x="2016" y="1490"/>
                  <a:pt x="2028" y="1467"/>
                </a:cubicBezTo>
                <a:cubicBezTo>
                  <a:pt x="2028" y="1445"/>
                  <a:pt x="2050" y="1434"/>
                  <a:pt x="2028" y="1434"/>
                </a:cubicBezTo>
                <a:cubicBezTo>
                  <a:pt x="2005" y="1422"/>
                  <a:pt x="2005" y="1400"/>
                  <a:pt x="2005" y="1377"/>
                </a:cubicBezTo>
                <a:cubicBezTo>
                  <a:pt x="2016" y="1355"/>
                  <a:pt x="1994" y="1344"/>
                  <a:pt x="1960" y="1344"/>
                </a:cubicBezTo>
                <a:cubicBezTo>
                  <a:pt x="1938" y="1355"/>
                  <a:pt x="1938" y="1344"/>
                  <a:pt x="1904" y="1310"/>
                </a:cubicBezTo>
                <a:cubicBezTo>
                  <a:pt x="1859" y="1277"/>
                  <a:pt x="1837" y="1243"/>
                  <a:pt x="1848" y="1277"/>
                </a:cubicBezTo>
                <a:cubicBezTo>
                  <a:pt x="1848" y="1310"/>
                  <a:pt x="1859" y="1344"/>
                  <a:pt x="1826" y="1333"/>
                </a:cubicBezTo>
                <a:cubicBezTo>
                  <a:pt x="1803" y="1333"/>
                  <a:pt x="1770" y="1288"/>
                  <a:pt x="1736" y="1310"/>
                </a:cubicBezTo>
                <a:cubicBezTo>
                  <a:pt x="1714" y="1333"/>
                  <a:pt x="1714" y="1321"/>
                  <a:pt x="1680" y="1333"/>
                </a:cubicBezTo>
                <a:cubicBezTo>
                  <a:pt x="1635" y="1333"/>
                  <a:pt x="1613" y="1333"/>
                  <a:pt x="1613" y="1299"/>
                </a:cubicBezTo>
                <a:cubicBezTo>
                  <a:pt x="1624" y="1277"/>
                  <a:pt x="1635" y="1232"/>
                  <a:pt x="1590" y="1243"/>
                </a:cubicBezTo>
                <a:cubicBezTo>
                  <a:pt x="1546" y="1254"/>
                  <a:pt x="1501" y="1254"/>
                  <a:pt x="1478" y="1232"/>
                </a:cubicBezTo>
                <a:cubicBezTo>
                  <a:pt x="1467" y="1221"/>
                  <a:pt x="1478" y="1187"/>
                  <a:pt x="1456" y="1176"/>
                </a:cubicBezTo>
                <a:cubicBezTo>
                  <a:pt x="1434" y="1176"/>
                  <a:pt x="1423" y="1108"/>
                  <a:pt x="1445" y="1086"/>
                </a:cubicBezTo>
                <a:cubicBezTo>
                  <a:pt x="1467" y="1064"/>
                  <a:pt x="1512" y="1041"/>
                  <a:pt x="1501" y="1030"/>
                </a:cubicBezTo>
                <a:cubicBezTo>
                  <a:pt x="1490" y="1008"/>
                  <a:pt x="1467" y="1030"/>
                  <a:pt x="1456" y="1008"/>
                </a:cubicBezTo>
                <a:cubicBezTo>
                  <a:pt x="1445" y="985"/>
                  <a:pt x="1456" y="963"/>
                  <a:pt x="1434" y="963"/>
                </a:cubicBezTo>
                <a:cubicBezTo>
                  <a:pt x="1411" y="963"/>
                  <a:pt x="1411" y="941"/>
                  <a:pt x="1411" y="929"/>
                </a:cubicBezTo>
                <a:cubicBezTo>
                  <a:pt x="1389" y="929"/>
                  <a:pt x="1378" y="918"/>
                  <a:pt x="1366" y="896"/>
                </a:cubicBezTo>
                <a:cubicBezTo>
                  <a:pt x="1344" y="873"/>
                  <a:pt x="1321" y="896"/>
                  <a:pt x="1321" y="929"/>
                </a:cubicBezTo>
                <a:cubicBezTo>
                  <a:pt x="1321" y="974"/>
                  <a:pt x="1333" y="985"/>
                  <a:pt x="1288" y="985"/>
                </a:cubicBezTo>
                <a:cubicBezTo>
                  <a:pt x="1232" y="997"/>
                  <a:pt x="1254" y="974"/>
                  <a:pt x="1243" y="952"/>
                </a:cubicBezTo>
                <a:cubicBezTo>
                  <a:pt x="1243" y="941"/>
                  <a:pt x="1210" y="941"/>
                  <a:pt x="1187" y="941"/>
                </a:cubicBezTo>
                <a:cubicBezTo>
                  <a:pt x="1176" y="941"/>
                  <a:pt x="1176" y="896"/>
                  <a:pt x="1187" y="873"/>
                </a:cubicBezTo>
                <a:cubicBezTo>
                  <a:pt x="1210" y="839"/>
                  <a:pt x="1198" y="828"/>
                  <a:pt x="1176" y="817"/>
                </a:cubicBezTo>
                <a:cubicBezTo>
                  <a:pt x="1165" y="817"/>
                  <a:pt x="1176" y="739"/>
                  <a:pt x="1176" y="705"/>
                </a:cubicBezTo>
                <a:cubicBezTo>
                  <a:pt x="1176" y="660"/>
                  <a:pt x="1187" y="638"/>
                  <a:pt x="1221" y="627"/>
                </a:cubicBezTo>
                <a:cubicBezTo>
                  <a:pt x="1265" y="627"/>
                  <a:pt x="1277" y="604"/>
                  <a:pt x="1254" y="593"/>
                </a:cubicBezTo>
                <a:cubicBezTo>
                  <a:pt x="1221" y="582"/>
                  <a:pt x="1210" y="582"/>
                  <a:pt x="1210" y="548"/>
                </a:cubicBezTo>
                <a:cubicBezTo>
                  <a:pt x="1210" y="503"/>
                  <a:pt x="1210" y="526"/>
                  <a:pt x="1176" y="481"/>
                </a:cubicBezTo>
                <a:cubicBezTo>
                  <a:pt x="1142" y="448"/>
                  <a:pt x="1154" y="324"/>
                  <a:pt x="1165" y="290"/>
                </a:cubicBezTo>
                <a:cubicBezTo>
                  <a:pt x="1176" y="268"/>
                  <a:pt x="1165" y="246"/>
                  <a:pt x="1131" y="224"/>
                </a:cubicBezTo>
                <a:cubicBezTo>
                  <a:pt x="1109" y="202"/>
                  <a:pt x="1120" y="168"/>
                  <a:pt x="1131" y="146"/>
                </a:cubicBezTo>
                <a:cubicBezTo>
                  <a:pt x="1142" y="123"/>
                  <a:pt x="1120" y="101"/>
                  <a:pt x="1075" y="56"/>
                </a:cubicBezTo>
                <a:cubicBezTo>
                  <a:pt x="1030" y="22"/>
                  <a:pt x="996" y="0"/>
                  <a:pt x="996" y="0"/>
                </a:cubicBezTo>
                <a:cubicBezTo>
                  <a:pt x="985" y="22"/>
                  <a:pt x="974" y="56"/>
                  <a:pt x="952" y="112"/>
                </a:cubicBezTo>
                <a:cubicBezTo>
                  <a:pt x="885" y="213"/>
                  <a:pt x="851" y="290"/>
                  <a:pt x="828" y="302"/>
                </a:cubicBezTo>
                <a:cubicBezTo>
                  <a:pt x="795" y="302"/>
                  <a:pt x="740" y="268"/>
                  <a:pt x="740" y="313"/>
                </a:cubicBezTo>
                <a:cubicBezTo>
                  <a:pt x="750" y="358"/>
                  <a:pt x="750" y="380"/>
                  <a:pt x="740" y="403"/>
                </a:cubicBezTo>
                <a:cubicBezTo>
                  <a:pt x="729" y="425"/>
                  <a:pt x="605" y="537"/>
                  <a:pt x="549" y="593"/>
                </a:cubicBezTo>
                <a:cubicBezTo>
                  <a:pt x="504" y="638"/>
                  <a:pt x="392" y="739"/>
                  <a:pt x="392" y="739"/>
                </a:cubicBezTo>
                <a:cubicBezTo>
                  <a:pt x="392" y="739"/>
                  <a:pt x="381" y="739"/>
                  <a:pt x="370" y="728"/>
                </a:cubicBezTo>
                <a:cubicBezTo>
                  <a:pt x="348" y="716"/>
                  <a:pt x="314" y="694"/>
                  <a:pt x="314" y="716"/>
                </a:cubicBezTo>
                <a:cubicBezTo>
                  <a:pt x="303" y="739"/>
                  <a:pt x="269" y="705"/>
                  <a:pt x="258" y="750"/>
                </a:cubicBezTo>
                <a:cubicBezTo>
                  <a:pt x="258" y="795"/>
                  <a:pt x="269" y="806"/>
                  <a:pt x="224" y="828"/>
                </a:cubicBezTo>
                <a:cubicBezTo>
                  <a:pt x="191" y="851"/>
                  <a:pt x="135" y="862"/>
                  <a:pt x="112" y="851"/>
                </a:cubicBezTo>
                <a:cubicBezTo>
                  <a:pt x="90" y="839"/>
                  <a:pt x="56" y="795"/>
                  <a:pt x="34" y="806"/>
                </a:cubicBezTo>
                <a:cubicBezTo>
                  <a:pt x="11" y="806"/>
                  <a:pt x="0" y="862"/>
                  <a:pt x="11" y="1008"/>
                </a:cubicBezTo>
                <a:cubicBezTo>
                  <a:pt x="22" y="1153"/>
                  <a:pt x="22" y="1165"/>
                  <a:pt x="56" y="1187"/>
                </a:cubicBezTo>
                <a:cubicBezTo>
                  <a:pt x="90" y="1210"/>
                  <a:pt x="135" y="1210"/>
                  <a:pt x="157" y="1265"/>
                </a:cubicBezTo>
                <a:cubicBezTo>
                  <a:pt x="168" y="1310"/>
                  <a:pt x="168" y="1344"/>
                  <a:pt x="213" y="1344"/>
                </a:cubicBezTo>
                <a:cubicBezTo>
                  <a:pt x="247" y="1355"/>
                  <a:pt x="325" y="1355"/>
                  <a:pt x="359" y="1389"/>
                </a:cubicBezTo>
                <a:cubicBezTo>
                  <a:pt x="392" y="1434"/>
                  <a:pt x="448" y="1434"/>
                  <a:pt x="482" y="1422"/>
                </a:cubicBezTo>
                <a:cubicBezTo>
                  <a:pt x="504" y="1400"/>
                  <a:pt x="493" y="1366"/>
                  <a:pt x="516" y="1355"/>
                </a:cubicBezTo>
                <a:cubicBezTo>
                  <a:pt x="538" y="1333"/>
                  <a:pt x="583" y="1288"/>
                  <a:pt x="617" y="1299"/>
                </a:cubicBezTo>
                <a:cubicBezTo>
                  <a:pt x="650" y="1299"/>
                  <a:pt x="661" y="1299"/>
                  <a:pt x="661" y="1355"/>
                </a:cubicBezTo>
                <a:cubicBezTo>
                  <a:pt x="661" y="1400"/>
                  <a:pt x="706" y="1434"/>
                  <a:pt x="684" y="1467"/>
                </a:cubicBezTo>
                <a:cubicBezTo>
                  <a:pt x="661" y="1512"/>
                  <a:pt x="628" y="1523"/>
                  <a:pt x="639" y="1568"/>
                </a:cubicBezTo>
                <a:cubicBezTo>
                  <a:pt x="650" y="1613"/>
                  <a:pt x="661" y="1680"/>
                  <a:pt x="650" y="1736"/>
                </a:cubicBezTo>
                <a:cubicBezTo>
                  <a:pt x="628" y="1781"/>
                  <a:pt x="583" y="1848"/>
                  <a:pt x="560" y="1882"/>
                </a:cubicBezTo>
                <a:cubicBezTo>
                  <a:pt x="560" y="1893"/>
                  <a:pt x="549" y="1915"/>
                  <a:pt x="538" y="1927"/>
                </a:cubicBezTo>
                <a:lnTo>
                  <a:pt x="549" y="1927"/>
                </a:lnTo>
                <a:cubicBezTo>
                  <a:pt x="549" y="1927"/>
                  <a:pt x="806" y="1915"/>
                  <a:pt x="851" y="1938"/>
                </a:cubicBezTo>
                <a:cubicBezTo>
                  <a:pt x="885" y="1960"/>
                  <a:pt x="1052" y="2095"/>
                  <a:pt x="1086" y="2117"/>
                </a:cubicBezTo>
                <a:cubicBezTo>
                  <a:pt x="1109" y="2151"/>
                  <a:pt x="1142" y="2139"/>
                  <a:pt x="1176" y="2106"/>
                </a:cubicBezTo>
                <a:cubicBezTo>
                  <a:pt x="1221" y="2072"/>
                  <a:pt x="1333" y="1972"/>
                  <a:pt x="1366" y="1994"/>
                </a:cubicBezTo>
                <a:cubicBezTo>
                  <a:pt x="1400" y="2005"/>
                  <a:pt x="1411" y="2050"/>
                  <a:pt x="1434" y="2072"/>
                </a:cubicBezTo>
                <a:cubicBezTo>
                  <a:pt x="1445" y="2083"/>
                  <a:pt x="1523" y="2128"/>
                  <a:pt x="1602" y="2139"/>
                </a:cubicBezTo>
                <a:cubicBezTo>
                  <a:pt x="1669" y="2151"/>
                  <a:pt x="1658" y="2151"/>
                  <a:pt x="1680" y="2117"/>
                </a:cubicBezTo>
                <a:cubicBezTo>
                  <a:pt x="1703" y="2083"/>
                  <a:pt x="1736" y="2050"/>
                  <a:pt x="1759" y="2072"/>
                </a:cubicBezTo>
                <a:cubicBezTo>
                  <a:pt x="1781" y="2095"/>
                  <a:pt x="1859" y="2173"/>
                  <a:pt x="1859" y="2173"/>
                </a:cubicBezTo>
                <a:cubicBezTo>
                  <a:pt x="1859" y="2173"/>
                  <a:pt x="1938" y="2139"/>
                  <a:pt x="1949" y="2117"/>
                </a:cubicBezTo>
                <a:cubicBezTo>
                  <a:pt x="1960" y="2095"/>
                  <a:pt x="1949" y="2072"/>
                  <a:pt x="1983" y="2072"/>
                </a:cubicBezTo>
                <a:cubicBezTo>
                  <a:pt x="2016" y="2072"/>
                  <a:pt x="2039" y="2061"/>
                  <a:pt x="2039" y="2028"/>
                </a:cubicBezTo>
                <a:cubicBezTo>
                  <a:pt x="2039" y="1994"/>
                  <a:pt x="2095" y="1983"/>
                  <a:pt x="2095" y="2016"/>
                </a:cubicBezTo>
                <a:cubicBezTo>
                  <a:pt x="2095" y="2039"/>
                  <a:pt x="2106" y="2083"/>
                  <a:pt x="2117" y="2095"/>
                </a:cubicBezTo>
                <a:cubicBezTo>
                  <a:pt x="2128" y="2106"/>
                  <a:pt x="2106" y="2196"/>
                  <a:pt x="2117" y="2229"/>
                </a:cubicBezTo>
                <a:cubicBezTo>
                  <a:pt x="2128" y="2263"/>
                  <a:pt x="2151" y="2296"/>
                  <a:pt x="2173" y="2274"/>
                </a:cubicBezTo>
                <a:cubicBezTo>
                  <a:pt x="2185" y="2240"/>
                  <a:pt x="2229" y="2240"/>
                  <a:pt x="2241" y="2285"/>
                </a:cubicBezTo>
                <a:cubicBezTo>
                  <a:pt x="2263" y="2319"/>
                  <a:pt x="2263" y="2341"/>
                  <a:pt x="2308" y="2341"/>
                </a:cubicBezTo>
                <a:cubicBezTo>
                  <a:pt x="2352" y="2341"/>
                  <a:pt x="2375" y="2364"/>
                  <a:pt x="2409" y="2341"/>
                </a:cubicBezTo>
                <a:cubicBezTo>
                  <a:pt x="2454" y="2319"/>
                  <a:pt x="2476" y="2285"/>
                  <a:pt x="2442" y="2285"/>
                </a:cubicBezTo>
                <a:cubicBezTo>
                  <a:pt x="2420" y="2274"/>
                  <a:pt x="2386" y="2229"/>
                  <a:pt x="2409" y="2229"/>
                </a:cubicBezTo>
                <a:cubicBezTo>
                  <a:pt x="2442" y="2218"/>
                  <a:pt x="2532" y="2184"/>
                  <a:pt x="2532" y="2184"/>
                </a:cubicBezTo>
                <a:cubicBezTo>
                  <a:pt x="2532" y="2184"/>
                  <a:pt x="2521" y="2117"/>
                  <a:pt x="2498" y="2106"/>
                </a:cubicBezTo>
                <a:cubicBezTo>
                  <a:pt x="2476" y="2095"/>
                  <a:pt x="2442" y="1994"/>
                  <a:pt x="2454" y="1994"/>
                </a:cubicBezTo>
                <a:cubicBezTo>
                  <a:pt x="2476" y="1983"/>
                  <a:pt x="2543" y="1972"/>
                  <a:pt x="2543" y="1938"/>
                </a:cubicBezTo>
                <a:cubicBezTo>
                  <a:pt x="2543" y="1904"/>
                  <a:pt x="2554" y="1870"/>
                  <a:pt x="2532" y="1870"/>
                </a:cubicBezTo>
                <a:cubicBezTo>
                  <a:pt x="2498" y="1870"/>
                  <a:pt x="2498" y="1759"/>
                  <a:pt x="2543" y="1736"/>
                </a:cubicBezTo>
                <a:cubicBezTo>
                  <a:pt x="2588" y="1703"/>
                  <a:pt x="2610" y="1624"/>
                  <a:pt x="2599" y="1590"/>
                </a:cubicBezTo>
                <a:cubicBezTo>
                  <a:pt x="2588" y="1568"/>
                  <a:pt x="2565" y="1568"/>
                  <a:pt x="2532" y="1557"/>
                </a:cubicBezTo>
                <a:cubicBezTo>
                  <a:pt x="2510" y="1557"/>
                  <a:pt x="2487" y="1534"/>
                  <a:pt x="2476" y="151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98" name="Freeform 97"/>
          <p:cNvSpPr>
            <a:spLocks noChangeArrowheads="1"/>
          </p:cNvSpPr>
          <p:nvPr/>
        </p:nvSpPr>
        <p:spPr bwMode="auto">
          <a:xfrm>
            <a:off x="8873658" y="8669413"/>
            <a:ext cx="888438" cy="757435"/>
          </a:xfrm>
          <a:custGeom>
            <a:avLst/>
            <a:gdLst>
              <a:gd name="T0" fmla="*/ 1064 w 1603"/>
              <a:gd name="T1" fmla="*/ 1020 h 1369"/>
              <a:gd name="T2" fmla="*/ 1064 w 1603"/>
              <a:gd name="T3" fmla="*/ 1020 h 1369"/>
              <a:gd name="T4" fmla="*/ 1042 w 1603"/>
              <a:gd name="T5" fmla="*/ 863 h 1369"/>
              <a:gd name="T6" fmla="*/ 1019 w 1603"/>
              <a:gd name="T7" fmla="*/ 819 h 1369"/>
              <a:gd name="T8" fmla="*/ 986 w 1603"/>
              <a:gd name="T9" fmla="*/ 785 h 1369"/>
              <a:gd name="T10" fmla="*/ 986 w 1603"/>
              <a:gd name="T11" fmla="*/ 706 h 1369"/>
              <a:gd name="T12" fmla="*/ 1064 w 1603"/>
              <a:gd name="T13" fmla="*/ 617 h 1369"/>
              <a:gd name="T14" fmla="*/ 1075 w 1603"/>
              <a:gd name="T15" fmla="*/ 650 h 1369"/>
              <a:gd name="T16" fmla="*/ 1165 w 1603"/>
              <a:gd name="T17" fmla="*/ 650 h 1369"/>
              <a:gd name="T18" fmla="*/ 1210 w 1603"/>
              <a:gd name="T19" fmla="*/ 606 h 1369"/>
              <a:gd name="T20" fmla="*/ 1266 w 1603"/>
              <a:gd name="T21" fmla="*/ 617 h 1369"/>
              <a:gd name="T22" fmla="*/ 1299 w 1603"/>
              <a:gd name="T23" fmla="*/ 606 h 1369"/>
              <a:gd name="T24" fmla="*/ 1344 w 1603"/>
              <a:gd name="T25" fmla="*/ 572 h 1369"/>
              <a:gd name="T26" fmla="*/ 1344 w 1603"/>
              <a:gd name="T27" fmla="*/ 482 h 1369"/>
              <a:gd name="T28" fmla="*/ 1378 w 1603"/>
              <a:gd name="T29" fmla="*/ 449 h 1369"/>
              <a:gd name="T30" fmla="*/ 1445 w 1603"/>
              <a:gd name="T31" fmla="*/ 426 h 1369"/>
              <a:gd name="T32" fmla="*/ 1490 w 1603"/>
              <a:gd name="T33" fmla="*/ 460 h 1369"/>
              <a:gd name="T34" fmla="*/ 1557 w 1603"/>
              <a:gd name="T35" fmla="*/ 404 h 1369"/>
              <a:gd name="T36" fmla="*/ 1591 w 1603"/>
              <a:gd name="T37" fmla="*/ 359 h 1369"/>
              <a:gd name="T38" fmla="*/ 1512 w 1603"/>
              <a:gd name="T39" fmla="*/ 348 h 1369"/>
              <a:gd name="T40" fmla="*/ 1490 w 1603"/>
              <a:gd name="T41" fmla="*/ 224 h 1369"/>
              <a:gd name="T42" fmla="*/ 1434 w 1603"/>
              <a:gd name="T43" fmla="*/ 224 h 1369"/>
              <a:gd name="T44" fmla="*/ 1266 w 1603"/>
              <a:gd name="T45" fmla="*/ 157 h 1369"/>
              <a:gd name="T46" fmla="*/ 1198 w 1603"/>
              <a:gd name="T47" fmla="*/ 79 h 1369"/>
              <a:gd name="T48" fmla="*/ 1008 w 1603"/>
              <a:gd name="T49" fmla="*/ 191 h 1369"/>
              <a:gd name="T50" fmla="*/ 918 w 1603"/>
              <a:gd name="T51" fmla="*/ 202 h 1369"/>
              <a:gd name="T52" fmla="*/ 683 w 1603"/>
              <a:gd name="T53" fmla="*/ 23 h 1369"/>
              <a:gd name="T54" fmla="*/ 381 w 1603"/>
              <a:gd name="T55" fmla="*/ 12 h 1369"/>
              <a:gd name="T56" fmla="*/ 370 w 1603"/>
              <a:gd name="T57" fmla="*/ 12 h 1369"/>
              <a:gd name="T58" fmla="*/ 359 w 1603"/>
              <a:gd name="T59" fmla="*/ 34 h 1369"/>
              <a:gd name="T60" fmla="*/ 314 w 1603"/>
              <a:gd name="T61" fmla="*/ 135 h 1369"/>
              <a:gd name="T62" fmla="*/ 314 w 1603"/>
              <a:gd name="T63" fmla="*/ 258 h 1369"/>
              <a:gd name="T64" fmla="*/ 292 w 1603"/>
              <a:gd name="T65" fmla="*/ 348 h 1369"/>
              <a:gd name="T66" fmla="*/ 213 w 1603"/>
              <a:gd name="T67" fmla="*/ 437 h 1369"/>
              <a:gd name="T68" fmla="*/ 123 w 1603"/>
              <a:gd name="T69" fmla="*/ 572 h 1369"/>
              <a:gd name="T70" fmla="*/ 34 w 1603"/>
              <a:gd name="T71" fmla="*/ 684 h 1369"/>
              <a:gd name="T72" fmla="*/ 11 w 1603"/>
              <a:gd name="T73" fmla="*/ 740 h 1369"/>
              <a:gd name="T74" fmla="*/ 34 w 1603"/>
              <a:gd name="T75" fmla="*/ 785 h 1369"/>
              <a:gd name="T76" fmla="*/ 79 w 1603"/>
              <a:gd name="T77" fmla="*/ 852 h 1369"/>
              <a:gd name="T78" fmla="*/ 34 w 1603"/>
              <a:gd name="T79" fmla="*/ 919 h 1369"/>
              <a:gd name="T80" fmla="*/ 0 w 1603"/>
              <a:gd name="T81" fmla="*/ 1020 h 1369"/>
              <a:gd name="T82" fmla="*/ 79 w 1603"/>
              <a:gd name="T83" fmla="*/ 1065 h 1369"/>
              <a:gd name="T84" fmla="*/ 135 w 1603"/>
              <a:gd name="T85" fmla="*/ 1144 h 1369"/>
              <a:gd name="T86" fmla="*/ 269 w 1603"/>
              <a:gd name="T87" fmla="*/ 1132 h 1369"/>
              <a:gd name="T88" fmla="*/ 381 w 1603"/>
              <a:gd name="T89" fmla="*/ 1065 h 1369"/>
              <a:gd name="T90" fmla="*/ 460 w 1603"/>
              <a:gd name="T91" fmla="*/ 1144 h 1369"/>
              <a:gd name="T92" fmla="*/ 437 w 1603"/>
              <a:gd name="T93" fmla="*/ 1199 h 1369"/>
              <a:gd name="T94" fmla="*/ 460 w 1603"/>
              <a:gd name="T95" fmla="*/ 1267 h 1369"/>
              <a:gd name="T96" fmla="*/ 538 w 1603"/>
              <a:gd name="T97" fmla="*/ 1289 h 1369"/>
              <a:gd name="T98" fmla="*/ 604 w 1603"/>
              <a:gd name="T99" fmla="*/ 1255 h 1369"/>
              <a:gd name="T100" fmla="*/ 694 w 1603"/>
              <a:gd name="T101" fmla="*/ 1222 h 1369"/>
              <a:gd name="T102" fmla="*/ 739 w 1603"/>
              <a:gd name="T103" fmla="*/ 1300 h 1369"/>
              <a:gd name="T104" fmla="*/ 806 w 1603"/>
              <a:gd name="T105" fmla="*/ 1334 h 1369"/>
              <a:gd name="T106" fmla="*/ 873 w 1603"/>
              <a:gd name="T107" fmla="*/ 1345 h 1369"/>
              <a:gd name="T108" fmla="*/ 929 w 1603"/>
              <a:gd name="T109" fmla="*/ 1345 h 1369"/>
              <a:gd name="T110" fmla="*/ 1042 w 1603"/>
              <a:gd name="T111" fmla="*/ 1323 h 1369"/>
              <a:gd name="T112" fmla="*/ 1109 w 1603"/>
              <a:gd name="T113" fmla="*/ 1300 h 1369"/>
              <a:gd name="T114" fmla="*/ 1142 w 1603"/>
              <a:gd name="T115" fmla="*/ 1255 h 1369"/>
              <a:gd name="T116" fmla="*/ 1142 w 1603"/>
              <a:gd name="T117" fmla="*/ 1188 h 1369"/>
              <a:gd name="T118" fmla="*/ 1153 w 1603"/>
              <a:gd name="T119" fmla="*/ 1121 h 1369"/>
              <a:gd name="T120" fmla="*/ 1120 w 1603"/>
              <a:gd name="T121" fmla="*/ 1043 h 1369"/>
              <a:gd name="T122" fmla="*/ 1064 w 1603"/>
              <a:gd name="T123" fmla="*/ 1020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03" h="1369">
                <a:moveTo>
                  <a:pt x="1064" y="1020"/>
                </a:moveTo>
                <a:lnTo>
                  <a:pt x="1064" y="1020"/>
                </a:lnTo>
                <a:cubicBezTo>
                  <a:pt x="1064" y="1009"/>
                  <a:pt x="1053" y="863"/>
                  <a:pt x="1042" y="863"/>
                </a:cubicBezTo>
                <a:cubicBezTo>
                  <a:pt x="1019" y="852"/>
                  <a:pt x="1008" y="830"/>
                  <a:pt x="1019" y="819"/>
                </a:cubicBezTo>
                <a:cubicBezTo>
                  <a:pt x="1030" y="807"/>
                  <a:pt x="1030" y="785"/>
                  <a:pt x="986" y="785"/>
                </a:cubicBezTo>
                <a:cubicBezTo>
                  <a:pt x="952" y="785"/>
                  <a:pt x="963" y="718"/>
                  <a:pt x="986" y="706"/>
                </a:cubicBezTo>
                <a:cubicBezTo>
                  <a:pt x="1019" y="695"/>
                  <a:pt x="1064" y="617"/>
                  <a:pt x="1064" y="617"/>
                </a:cubicBezTo>
                <a:cubicBezTo>
                  <a:pt x="1064" y="617"/>
                  <a:pt x="1064" y="628"/>
                  <a:pt x="1075" y="650"/>
                </a:cubicBezTo>
                <a:cubicBezTo>
                  <a:pt x="1097" y="662"/>
                  <a:pt x="1142" y="662"/>
                  <a:pt x="1165" y="650"/>
                </a:cubicBezTo>
                <a:cubicBezTo>
                  <a:pt x="1187" y="628"/>
                  <a:pt x="1187" y="595"/>
                  <a:pt x="1210" y="606"/>
                </a:cubicBezTo>
                <a:cubicBezTo>
                  <a:pt x="1221" y="606"/>
                  <a:pt x="1232" y="617"/>
                  <a:pt x="1266" y="617"/>
                </a:cubicBezTo>
                <a:cubicBezTo>
                  <a:pt x="1299" y="628"/>
                  <a:pt x="1299" y="639"/>
                  <a:pt x="1299" y="606"/>
                </a:cubicBezTo>
                <a:cubicBezTo>
                  <a:pt x="1299" y="572"/>
                  <a:pt x="1322" y="572"/>
                  <a:pt x="1344" y="572"/>
                </a:cubicBezTo>
                <a:cubicBezTo>
                  <a:pt x="1366" y="583"/>
                  <a:pt x="1355" y="527"/>
                  <a:pt x="1344" y="482"/>
                </a:cubicBezTo>
                <a:cubicBezTo>
                  <a:pt x="1344" y="437"/>
                  <a:pt x="1355" y="426"/>
                  <a:pt x="1378" y="449"/>
                </a:cubicBezTo>
                <a:cubicBezTo>
                  <a:pt x="1411" y="471"/>
                  <a:pt x="1434" y="415"/>
                  <a:pt x="1445" y="426"/>
                </a:cubicBezTo>
                <a:cubicBezTo>
                  <a:pt x="1456" y="437"/>
                  <a:pt x="1467" y="449"/>
                  <a:pt x="1490" y="460"/>
                </a:cubicBezTo>
                <a:cubicBezTo>
                  <a:pt x="1512" y="471"/>
                  <a:pt x="1523" y="426"/>
                  <a:pt x="1557" y="404"/>
                </a:cubicBezTo>
                <a:cubicBezTo>
                  <a:pt x="1591" y="381"/>
                  <a:pt x="1602" y="381"/>
                  <a:pt x="1591" y="359"/>
                </a:cubicBezTo>
                <a:cubicBezTo>
                  <a:pt x="1568" y="337"/>
                  <a:pt x="1512" y="348"/>
                  <a:pt x="1512" y="348"/>
                </a:cubicBezTo>
                <a:cubicBezTo>
                  <a:pt x="1490" y="224"/>
                  <a:pt x="1490" y="224"/>
                  <a:pt x="1490" y="224"/>
                </a:cubicBezTo>
                <a:cubicBezTo>
                  <a:pt x="1479" y="236"/>
                  <a:pt x="1467" y="224"/>
                  <a:pt x="1434" y="224"/>
                </a:cubicBezTo>
                <a:cubicBezTo>
                  <a:pt x="1355" y="213"/>
                  <a:pt x="1277" y="168"/>
                  <a:pt x="1266" y="157"/>
                </a:cubicBezTo>
                <a:cubicBezTo>
                  <a:pt x="1243" y="135"/>
                  <a:pt x="1232" y="90"/>
                  <a:pt x="1198" y="79"/>
                </a:cubicBezTo>
                <a:cubicBezTo>
                  <a:pt x="1165" y="57"/>
                  <a:pt x="1053" y="157"/>
                  <a:pt x="1008" y="191"/>
                </a:cubicBezTo>
                <a:cubicBezTo>
                  <a:pt x="974" y="224"/>
                  <a:pt x="941" y="236"/>
                  <a:pt x="918" y="202"/>
                </a:cubicBezTo>
                <a:cubicBezTo>
                  <a:pt x="884" y="180"/>
                  <a:pt x="717" y="45"/>
                  <a:pt x="683" y="23"/>
                </a:cubicBezTo>
                <a:cubicBezTo>
                  <a:pt x="638" y="0"/>
                  <a:pt x="381" y="12"/>
                  <a:pt x="381" y="12"/>
                </a:cubicBezTo>
                <a:lnTo>
                  <a:pt x="370" y="12"/>
                </a:lnTo>
                <a:cubicBezTo>
                  <a:pt x="370" y="23"/>
                  <a:pt x="359" y="34"/>
                  <a:pt x="359" y="34"/>
                </a:cubicBezTo>
                <a:cubicBezTo>
                  <a:pt x="359" y="45"/>
                  <a:pt x="336" y="90"/>
                  <a:pt x="314" y="135"/>
                </a:cubicBezTo>
                <a:cubicBezTo>
                  <a:pt x="303" y="168"/>
                  <a:pt x="292" y="236"/>
                  <a:pt x="314" y="258"/>
                </a:cubicBezTo>
                <a:cubicBezTo>
                  <a:pt x="336" y="281"/>
                  <a:pt x="314" y="325"/>
                  <a:pt x="292" y="348"/>
                </a:cubicBezTo>
                <a:cubicBezTo>
                  <a:pt x="280" y="381"/>
                  <a:pt x="247" y="393"/>
                  <a:pt x="213" y="437"/>
                </a:cubicBezTo>
                <a:cubicBezTo>
                  <a:pt x="191" y="493"/>
                  <a:pt x="168" y="550"/>
                  <a:pt x="123" y="572"/>
                </a:cubicBezTo>
                <a:cubicBezTo>
                  <a:pt x="90" y="595"/>
                  <a:pt x="56" y="639"/>
                  <a:pt x="34" y="684"/>
                </a:cubicBezTo>
                <a:cubicBezTo>
                  <a:pt x="11" y="740"/>
                  <a:pt x="34" y="729"/>
                  <a:pt x="11" y="740"/>
                </a:cubicBezTo>
                <a:cubicBezTo>
                  <a:pt x="0" y="762"/>
                  <a:pt x="23" y="785"/>
                  <a:pt x="34" y="785"/>
                </a:cubicBezTo>
                <a:cubicBezTo>
                  <a:pt x="56" y="785"/>
                  <a:pt x="79" y="830"/>
                  <a:pt x="79" y="852"/>
                </a:cubicBezTo>
                <a:cubicBezTo>
                  <a:pt x="79" y="863"/>
                  <a:pt x="56" y="886"/>
                  <a:pt x="34" y="919"/>
                </a:cubicBezTo>
                <a:cubicBezTo>
                  <a:pt x="11" y="953"/>
                  <a:pt x="0" y="1009"/>
                  <a:pt x="0" y="1020"/>
                </a:cubicBezTo>
                <a:cubicBezTo>
                  <a:pt x="0" y="1020"/>
                  <a:pt x="79" y="1009"/>
                  <a:pt x="79" y="1065"/>
                </a:cubicBezTo>
                <a:cubicBezTo>
                  <a:pt x="90" y="1110"/>
                  <a:pt x="90" y="1155"/>
                  <a:pt x="135" y="1144"/>
                </a:cubicBezTo>
                <a:cubicBezTo>
                  <a:pt x="180" y="1144"/>
                  <a:pt x="247" y="1155"/>
                  <a:pt x="269" y="1132"/>
                </a:cubicBezTo>
                <a:cubicBezTo>
                  <a:pt x="280" y="1110"/>
                  <a:pt x="325" y="1065"/>
                  <a:pt x="381" y="1065"/>
                </a:cubicBezTo>
                <a:cubicBezTo>
                  <a:pt x="449" y="1065"/>
                  <a:pt x="471" y="1121"/>
                  <a:pt x="460" y="1144"/>
                </a:cubicBezTo>
                <a:cubicBezTo>
                  <a:pt x="460" y="1177"/>
                  <a:pt x="415" y="1188"/>
                  <a:pt x="437" y="1199"/>
                </a:cubicBezTo>
                <a:cubicBezTo>
                  <a:pt x="449" y="1222"/>
                  <a:pt x="460" y="1244"/>
                  <a:pt x="460" y="1267"/>
                </a:cubicBezTo>
                <a:cubicBezTo>
                  <a:pt x="449" y="1289"/>
                  <a:pt x="516" y="1278"/>
                  <a:pt x="538" y="1289"/>
                </a:cubicBezTo>
                <a:cubicBezTo>
                  <a:pt x="549" y="1312"/>
                  <a:pt x="582" y="1278"/>
                  <a:pt x="604" y="1255"/>
                </a:cubicBezTo>
                <a:cubicBezTo>
                  <a:pt x="627" y="1222"/>
                  <a:pt x="660" y="1199"/>
                  <a:pt x="694" y="1222"/>
                </a:cubicBezTo>
                <a:cubicBezTo>
                  <a:pt x="728" y="1244"/>
                  <a:pt x="705" y="1289"/>
                  <a:pt x="739" y="1300"/>
                </a:cubicBezTo>
                <a:cubicBezTo>
                  <a:pt x="773" y="1300"/>
                  <a:pt x="784" y="1323"/>
                  <a:pt x="806" y="1334"/>
                </a:cubicBezTo>
                <a:cubicBezTo>
                  <a:pt x="828" y="1345"/>
                  <a:pt x="851" y="1323"/>
                  <a:pt x="873" y="1345"/>
                </a:cubicBezTo>
                <a:cubicBezTo>
                  <a:pt x="884" y="1368"/>
                  <a:pt x="907" y="1368"/>
                  <a:pt x="929" y="1345"/>
                </a:cubicBezTo>
                <a:cubicBezTo>
                  <a:pt x="952" y="1323"/>
                  <a:pt x="1019" y="1312"/>
                  <a:pt x="1042" y="1323"/>
                </a:cubicBezTo>
                <a:cubicBezTo>
                  <a:pt x="1064" y="1345"/>
                  <a:pt x="1086" y="1323"/>
                  <a:pt x="1109" y="1300"/>
                </a:cubicBezTo>
                <a:cubicBezTo>
                  <a:pt x="1120" y="1289"/>
                  <a:pt x="1153" y="1267"/>
                  <a:pt x="1142" y="1255"/>
                </a:cubicBezTo>
                <a:cubicBezTo>
                  <a:pt x="1131" y="1244"/>
                  <a:pt x="1131" y="1199"/>
                  <a:pt x="1142" y="1188"/>
                </a:cubicBezTo>
                <a:cubicBezTo>
                  <a:pt x="1142" y="1166"/>
                  <a:pt x="1153" y="1144"/>
                  <a:pt x="1153" y="1121"/>
                </a:cubicBezTo>
                <a:cubicBezTo>
                  <a:pt x="1153" y="1121"/>
                  <a:pt x="1131" y="1054"/>
                  <a:pt x="1120" y="1043"/>
                </a:cubicBezTo>
                <a:cubicBezTo>
                  <a:pt x="1109" y="1020"/>
                  <a:pt x="1053" y="1031"/>
                  <a:pt x="1064" y="102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99" name="Freeform 98"/>
          <p:cNvSpPr>
            <a:spLocks noChangeArrowheads="1"/>
          </p:cNvSpPr>
          <p:nvPr/>
        </p:nvSpPr>
        <p:spPr bwMode="auto">
          <a:xfrm>
            <a:off x="9843079" y="9731727"/>
            <a:ext cx="309643" cy="292970"/>
          </a:xfrm>
          <a:custGeom>
            <a:avLst/>
            <a:gdLst>
              <a:gd name="T0" fmla="*/ 470 w 561"/>
              <a:gd name="T1" fmla="*/ 89 h 527"/>
              <a:gd name="T2" fmla="*/ 470 w 561"/>
              <a:gd name="T3" fmla="*/ 89 h 527"/>
              <a:gd name="T4" fmla="*/ 403 w 561"/>
              <a:gd name="T5" fmla="*/ 22 h 527"/>
              <a:gd name="T6" fmla="*/ 358 w 561"/>
              <a:gd name="T7" fmla="*/ 11 h 527"/>
              <a:gd name="T8" fmla="*/ 291 w 561"/>
              <a:gd name="T9" fmla="*/ 22 h 527"/>
              <a:gd name="T10" fmla="*/ 179 w 561"/>
              <a:gd name="T11" fmla="*/ 0 h 527"/>
              <a:gd name="T12" fmla="*/ 112 w 561"/>
              <a:gd name="T13" fmla="*/ 0 h 527"/>
              <a:gd name="T14" fmla="*/ 112 w 561"/>
              <a:gd name="T15" fmla="*/ 112 h 527"/>
              <a:gd name="T16" fmla="*/ 78 w 561"/>
              <a:gd name="T17" fmla="*/ 134 h 527"/>
              <a:gd name="T18" fmla="*/ 0 w 561"/>
              <a:gd name="T19" fmla="*/ 190 h 527"/>
              <a:gd name="T20" fmla="*/ 0 w 561"/>
              <a:gd name="T21" fmla="*/ 291 h 527"/>
              <a:gd name="T22" fmla="*/ 22 w 561"/>
              <a:gd name="T23" fmla="*/ 325 h 527"/>
              <a:gd name="T24" fmla="*/ 67 w 561"/>
              <a:gd name="T25" fmla="*/ 369 h 527"/>
              <a:gd name="T26" fmla="*/ 112 w 561"/>
              <a:gd name="T27" fmla="*/ 437 h 527"/>
              <a:gd name="T28" fmla="*/ 167 w 561"/>
              <a:gd name="T29" fmla="*/ 459 h 527"/>
              <a:gd name="T30" fmla="*/ 280 w 561"/>
              <a:gd name="T31" fmla="*/ 493 h 527"/>
              <a:gd name="T32" fmla="*/ 291 w 561"/>
              <a:gd name="T33" fmla="*/ 526 h 527"/>
              <a:gd name="T34" fmla="*/ 313 w 561"/>
              <a:gd name="T35" fmla="*/ 493 h 527"/>
              <a:gd name="T36" fmla="*/ 403 w 561"/>
              <a:gd name="T37" fmla="*/ 448 h 527"/>
              <a:gd name="T38" fmla="*/ 448 w 561"/>
              <a:gd name="T39" fmla="*/ 403 h 527"/>
              <a:gd name="T40" fmla="*/ 538 w 561"/>
              <a:gd name="T41" fmla="*/ 448 h 527"/>
              <a:gd name="T42" fmla="*/ 526 w 561"/>
              <a:gd name="T43" fmla="*/ 358 h 527"/>
              <a:gd name="T44" fmla="*/ 504 w 561"/>
              <a:gd name="T45" fmla="*/ 291 h 527"/>
              <a:gd name="T46" fmla="*/ 515 w 561"/>
              <a:gd name="T47" fmla="*/ 168 h 527"/>
              <a:gd name="T48" fmla="*/ 549 w 561"/>
              <a:gd name="T49" fmla="*/ 112 h 527"/>
              <a:gd name="T50" fmla="*/ 560 w 561"/>
              <a:gd name="T51" fmla="*/ 56 h 527"/>
              <a:gd name="T52" fmla="*/ 470 w 561"/>
              <a:gd name="T53" fmla="*/ 8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1" h="527">
                <a:moveTo>
                  <a:pt x="470" y="89"/>
                </a:moveTo>
                <a:lnTo>
                  <a:pt x="470" y="89"/>
                </a:lnTo>
                <a:cubicBezTo>
                  <a:pt x="436" y="67"/>
                  <a:pt x="414" y="45"/>
                  <a:pt x="403" y="22"/>
                </a:cubicBezTo>
                <a:cubicBezTo>
                  <a:pt x="380" y="0"/>
                  <a:pt x="369" y="0"/>
                  <a:pt x="358" y="11"/>
                </a:cubicBezTo>
                <a:cubicBezTo>
                  <a:pt x="347" y="22"/>
                  <a:pt x="325" y="0"/>
                  <a:pt x="291" y="22"/>
                </a:cubicBezTo>
                <a:cubicBezTo>
                  <a:pt x="269" y="45"/>
                  <a:pt x="224" y="0"/>
                  <a:pt x="179" y="0"/>
                </a:cubicBezTo>
                <a:cubicBezTo>
                  <a:pt x="123" y="0"/>
                  <a:pt x="112" y="0"/>
                  <a:pt x="112" y="0"/>
                </a:cubicBezTo>
                <a:cubicBezTo>
                  <a:pt x="112" y="0"/>
                  <a:pt x="112" y="100"/>
                  <a:pt x="112" y="112"/>
                </a:cubicBezTo>
                <a:cubicBezTo>
                  <a:pt x="112" y="134"/>
                  <a:pt x="100" y="145"/>
                  <a:pt x="78" y="134"/>
                </a:cubicBezTo>
                <a:cubicBezTo>
                  <a:pt x="56" y="123"/>
                  <a:pt x="0" y="168"/>
                  <a:pt x="0" y="190"/>
                </a:cubicBezTo>
                <a:cubicBezTo>
                  <a:pt x="0" y="213"/>
                  <a:pt x="0" y="258"/>
                  <a:pt x="0" y="291"/>
                </a:cubicBezTo>
                <a:cubicBezTo>
                  <a:pt x="11" y="302"/>
                  <a:pt x="22" y="313"/>
                  <a:pt x="22" y="325"/>
                </a:cubicBezTo>
                <a:cubicBezTo>
                  <a:pt x="33" y="347"/>
                  <a:pt x="67" y="336"/>
                  <a:pt x="67" y="369"/>
                </a:cubicBezTo>
                <a:cubicBezTo>
                  <a:pt x="67" y="403"/>
                  <a:pt x="78" y="448"/>
                  <a:pt x="112" y="437"/>
                </a:cubicBezTo>
                <a:cubicBezTo>
                  <a:pt x="145" y="437"/>
                  <a:pt x="134" y="459"/>
                  <a:pt x="167" y="459"/>
                </a:cubicBezTo>
                <a:cubicBezTo>
                  <a:pt x="201" y="459"/>
                  <a:pt x="257" y="459"/>
                  <a:pt x="280" y="493"/>
                </a:cubicBezTo>
                <a:cubicBezTo>
                  <a:pt x="291" y="504"/>
                  <a:pt x="291" y="515"/>
                  <a:pt x="291" y="526"/>
                </a:cubicBezTo>
                <a:cubicBezTo>
                  <a:pt x="302" y="526"/>
                  <a:pt x="313" y="515"/>
                  <a:pt x="313" y="493"/>
                </a:cubicBezTo>
                <a:cubicBezTo>
                  <a:pt x="325" y="471"/>
                  <a:pt x="392" y="471"/>
                  <a:pt x="403" y="448"/>
                </a:cubicBezTo>
                <a:cubicBezTo>
                  <a:pt x="414" y="426"/>
                  <a:pt x="414" y="403"/>
                  <a:pt x="448" y="403"/>
                </a:cubicBezTo>
                <a:cubicBezTo>
                  <a:pt x="470" y="414"/>
                  <a:pt x="526" y="459"/>
                  <a:pt x="538" y="448"/>
                </a:cubicBezTo>
                <a:cubicBezTo>
                  <a:pt x="549" y="437"/>
                  <a:pt x="549" y="369"/>
                  <a:pt x="526" y="358"/>
                </a:cubicBezTo>
                <a:cubicBezTo>
                  <a:pt x="504" y="347"/>
                  <a:pt x="526" y="313"/>
                  <a:pt x="504" y="291"/>
                </a:cubicBezTo>
                <a:cubicBezTo>
                  <a:pt x="481" y="269"/>
                  <a:pt x="493" y="179"/>
                  <a:pt x="515" y="168"/>
                </a:cubicBezTo>
                <a:cubicBezTo>
                  <a:pt x="538" y="145"/>
                  <a:pt x="549" y="134"/>
                  <a:pt x="549" y="112"/>
                </a:cubicBezTo>
                <a:cubicBezTo>
                  <a:pt x="560" y="100"/>
                  <a:pt x="560" y="78"/>
                  <a:pt x="560" y="56"/>
                </a:cubicBezTo>
                <a:cubicBezTo>
                  <a:pt x="538" y="67"/>
                  <a:pt x="504" y="100"/>
                  <a:pt x="470" y="89"/>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00" name="Freeform 99"/>
          <p:cNvSpPr>
            <a:spLocks noChangeArrowheads="1"/>
          </p:cNvSpPr>
          <p:nvPr/>
        </p:nvSpPr>
        <p:spPr bwMode="auto">
          <a:xfrm>
            <a:off x="9868089" y="9499494"/>
            <a:ext cx="184595" cy="257242"/>
          </a:xfrm>
          <a:custGeom>
            <a:avLst/>
            <a:gdLst>
              <a:gd name="T0" fmla="*/ 314 w 337"/>
              <a:gd name="T1" fmla="*/ 336 h 461"/>
              <a:gd name="T2" fmla="*/ 314 w 337"/>
              <a:gd name="T3" fmla="*/ 336 h 461"/>
              <a:gd name="T4" fmla="*/ 325 w 337"/>
              <a:gd name="T5" fmla="*/ 291 h 461"/>
              <a:gd name="T6" fmla="*/ 292 w 337"/>
              <a:gd name="T7" fmla="*/ 224 h 461"/>
              <a:gd name="T8" fmla="*/ 236 w 337"/>
              <a:gd name="T9" fmla="*/ 157 h 461"/>
              <a:gd name="T10" fmla="*/ 202 w 337"/>
              <a:gd name="T11" fmla="*/ 112 h 461"/>
              <a:gd name="T12" fmla="*/ 202 w 337"/>
              <a:gd name="T13" fmla="*/ 45 h 461"/>
              <a:gd name="T14" fmla="*/ 157 w 337"/>
              <a:gd name="T15" fmla="*/ 34 h 461"/>
              <a:gd name="T16" fmla="*/ 135 w 337"/>
              <a:gd name="T17" fmla="*/ 101 h 461"/>
              <a:gd name="T18" fmla="*/ 112 w 337"/>
              <a:gd name="T19" fmla="*/ 135 h 461"/>
              <a:gd name="T20" fmla="*/ 56 w 337"/>
              <a:gd name="T21" fmla="*/ 213 h 461"/>
              <a:gd name="T22" fmla="*/ 12 w 337"/>
              <a:gd name="T23" fmla="*/ 258 h 461"/>
              <a:gd name="T24" fmla="*/ 34 w 337"/>
              <a:gd name="T25" fmla="*/ 325 h 461"/>
              <a:gd name="T26" fmla="*/ 68 w 337"/>
              <a:gd name="T27" fmla="*/ 415 h 461"/>
              <a:gd name="T28" fmla="*/ 135 w 337"/>
              <a:gd name="T29" fmla="*/ 415 h 461"/>
              <a:gd name="T30" fmla="*/ 247 w 337"/>
              <a:gd name="T31" fmla="*/ 437 h 461"/>
              <a:gd name="T32" fmla="*/ 314 w 337"/>
              <a:gd name="T33" fmla="*/ 426 h 461"/>
              <a:gd name="T34" fmla="*/ 336 w 337"/>
              <a:gd name="T35" fmla="*/ 415 h 461"/>
              <a:gd name="T36" fmla="*/ 314 w 337"/>
              <a:gd name="T37" fmla="*/ 336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7" h="461">
                <a:moveTo>
                  <a:pt x="314" y="336"/>
                </a:moveTo>
                <a:lnTo>
                  <a:pt x="314" y="336"/>
                </a:lnTo>
                <a:cubicBezTo>
                  <a:pt x="336" y="325"/>
                  <a:pt x="336" y="325"/>
                  <a:pt x="325" y="291"/>
                </a:cubicBezTo>
                <a:cubicBezTo>
                  <a:pt x="314" y="247"/>
                  <a:pt x="336" y="224"/>
                  <a:pt x="292" y="224"/>
                </a:cubicBezTo>
                <a:cubicBezTo>
                  <a:pt x="258" y="213"/>
                  <a:pt x="236" y="191"/>
                  <a:pt x="236" y="157"/>
                </a:cubicBezTo>
                <a:cubicBezTo>
                  <a:pt x="236" y="124"/>
                  <a:pt x="225" y="112"/>
                  <a:pt x="202" y="112"/>
                </a:cubicBezTo>
                <a:cubicBezTo>
                  <a:pt x="180" y="112"/>
                  <a:pt x="202" y="67"/>
                  <a:pt x="202" y="45"/>
                </a:cubicBezTo>
                <a:cubicBezTo>
                  <a:pt x="191" y="34"/>
                  <a:pt x="146" y="0"/>
                  <a:pt x="157" y="34"/>
                </a:cubicBezTo>
                <a:cubicBezTo>
                  <a:pt x="157" y="67"/>
                  <a:pt x="146" y="101"/>
                  <a:pt x="135" y="101"/>
                </a:cubicBezTo>
                <a:cubicBezTo>
                  <a:pt x="112" y="112"/>
                  <a:pt x="101" y="101"/>
                  <a:pt x="112" y="135"/>
                </a:cubicBezTo>
                <a:cubicBezTo>
                  <a:pt x="112" y="179"/>
                  <a:pt x="79" y="213"/>
                  <a:pt x="56" y="213"/>
                </a:cubicBezTo>
                <a:cubicBezTo>
                  <a:pt x="34" y="224"/>
                  <a:pt x="12" y="235"/>
                  <a:pt x="12" y="258"/>
                </a:cubicBezTo>
                <a:cubicBezTo>
                  <a:pt x="0" y="280"/>
                  <a:pt x="0" y="291"/>
                  <a:pt x="34" y="325"/>
                </a:cubicBezTo>
                <a:cubicBezTo>
                  <a:pt x="68" y="348"/>
                  <a:pt x="68" y="415"/>
                  <a:pt x="68" y="415"/>
                </a:cubicBezTo>
                <a:cubicBezTo>
                  <a:pt x="68" y="415"/>
                  <a:pt x="79" y="415"/>
                  <a:pt x="135" y="415"/>
                </a:cubicBezTo>
                <a:cubicBezTo>
                  <a:pt x="180" y="415"/>
                  <a:pt x="225" y="460"/>
                  <a:pt x="247" y="437"/>
                </a:cubicBezTo>
                <a:cubicBezTo>
                  <a:pt x="281" y="415"/>
                  <a:pt x="303" y="437"/>
                  <a:pt x="314" y="426"/>
                </a:cubicBezTo>
                <a:cubicBezTo>
                  <a:pt x="325" y="415"/>
                  <a:pt x="336" y="415"/>
                  <a:pt x="336" y="415"/>
                </a:cubicBezTo>
                <a:cubicBezTo>
                  <a:pt x="336" y="415"/>
                  <a:pt x="303" y="359"/>
                  <a:pt x="314" y="33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01" name="Freeform 100"/>
          <p:cNvSpPr>
            <a:spLocks noChangeArrowheads="1"/>
          </p:cNvSpPr>
          <p:nvPr/>
        </p:nvSpPr>
        <p:spPr bwMode="auto">
          <a:xfrm>
            <a:off x="8261518" y="9229152"/>
            <a:ext cx="1364812" cy="999194"/>
          </a:xfrm>
          <a:custGeom>
            <a:avLst/>
            <a:gdLst>
              <a:gd name="T0" fmla="*/ 1053 w 2465"/>
              <a:gd name="T1" fmla="*/ 1614 h 1805"/>
              <a:gd name="T2" fmla="*/ 1244 w 2465"/>
              <a:gd name="T3" fmla="*/ 1546 h 1805"/>
              <a:gd name="T4" fmla="*/ 1255 w 2465"/>
              <a:gd name="T5" fmla="*/ 1345 h 1805"/>
              <a:gd name="T6" fmla="*/ 1378 w 2465"/>
              <a:gd name="T7" fmla="*/ 1277 h 1805"/>
              <a:gd name="T8" fmla="*/ 1602 w 2465"/>
              <a:gd name="T9" fmla="*/ 1334 h 1805"/>
              <a:gd name="T10" fmla="*/ 1870 w 2465"/>
              <a:gd name="T11" fmla="*/ 1379 h 1805"/>
              <a:gd name="T12" fmla="*/ 2038 w 2465"/>
              <a:gd name="T13" fmla="*/ 1423 h 1805"/>
              <a:gd name="T14" fmla="*/ 2016 w 2465"/>
              <a:gd name="T15" fmla="*/ 1322 h 1805"/>
              <a:gd name="T16" fmla="*/ 1971 w 2465"/>
              <a:gd name="T17" fmla="*/ 1166 h 1805"/>
              <a:gd name="T18" fmla="*/ 2038 w 2465"/>
              <a:gd name="T19" fmla="*/ 1110 h 1805"/>
              <a:gd name="T20" fmla="*/ 2262 w 2465"/>
              <a:gd name="T21" fmla="*/ 885 h 1805"/>
              <a:gd name="T22" fmla="*/ 2352 w 2465"/>
              <a:gd name="T23" fmla="*/ 684 h 1805"/>
              <a:gd name="T24" fmla="*/ 2319 w 2465"/>
              <a:gd name="T25" fmla="*/ 538 h 1805"/>
              <a:gd name="T26" fmla="*/ 2408 w 2465"/>
              <a:gd name="T27" fmla="*/ 437 h 1805"/>
              <a:gd name="T28" fmla="*/ 2442 w 2465"/>
              <a:gd name="T29" fmla="*/ 325 h 1805"/>
              <a:gd name="T30" fmla="*/ 2419 w 2465"/>
              <a:gd name="T31" fmla="*/ 213 h 1805"/>
              <a:gd name="T32" fmla="*/ 2262 w 2465"/>
              <a:gd name="T33" fmla="*/ 112 h 1805"/>
              <a:gd name="T34" fmla="*/ 2251 w 2465"/>
              <a:gd name="T35" fmla="*/ 246 h 1805"/>
              <a:gd name="T36" fmla="*/ 2151 w 2465"/>
              <a:gd name="T37" fmla="*/ 314 h 1805"/>
              <a:gd name="T38" fmla="*/ 1982 w 2465"/>
              <a:gd name="T39" fmla="*/ 336 h 1805"/>
              <a:gd name="T40" fmla="*/ 1848 w 2465"/>
              <a:gd name="T41" fmla="*/ 291 h 1805"/>
              <a:gd name="T42" fmla="*/ 1713 w 2465"/>
              <a:gd name="T43" fmla="*/ 246 h 1805"/>
              <a:gd name="T44" fmla="*/ 1569 w 2465"/>
              <a:gd name="T45" fmla="*/ 258 h 1805"/>
              <a:gd name="T46" fmla="*/ 1569 w 2465"/>
              <a:gd name="T47" fmla="*/ 135 h 1805"/>
              <a:gd name="T48" fmla="*/ 1378 w 2465"/>
              <a:gd name="T49" fmla="*/ 123 h 1805"/>
              <a:gd name="T50" fmla="*/ 1188 w 2465"/>
              <a:gd name="T51" fmla="*/ 56 h 1805"/>
              <a:gd name="T52" fmla="*/ 1053 w 2465"/>
              <a:gd name="T53" fmla="*/ 34 h 1805"/>
              <a:gd name="T54" fmla="*/ 896 w 2465"/>
              <a:gd name="T55" fmla="*/ 45 h 1805"/>
              <a:gd name="T56" fmla="*/ 784 w 2465"/>
              <a:gd name="T57" fmla="*/ 101 h 1805"/>
              <a:gd name="T58" fmla="*/ 638 w 2465"/>
              <a:gd name="T59" fmla="*/ 168 h 1805"/>
              <a:gd name="T60" fmla="*/ 482 w 2465"/>
              <a:gd name="T61" fmla="*/ 213 h 1805"/>
              <a:gd name="T62" fmla="*/ 515 w 2465"/>
              <a:gd name="T63" fmla="*/ 314 h 1805"/>
              <a:gd name="T64" fmla="*/ 650 w 2465"/>
              <a:gd name="T65" fmla="*/ 336 h 1805"/>
              <a:gd name="T66" fmla="*/ 650 w 2465"/>
              <a:gd name="T67" fmla="*/ 403 h 1805"/>
              <a:gd name="T68" fmla="*/ 627 w 2465"/>
              <a:gd name="T69" fmla="*/ 538 h 1805"/>
              <a:gd name="T70" fmla="*/ 717 w 2465"/>
              <a:gd name="T71" fmla="*/ 617 h 1805"/>
              <a:gd name="T72" fmla="*/ 796 w 2465"/>
              <a:gd name="T73" fmla="*/ 695 h 1805"/>
              <a:gd name="T74" fmla="*/ 683 w 2465"/>
              <a:gd name="T75" fmla="*/ 852 h 1805"/>
              <a:gd name="T76" fmla="*/ 571 w 2465"/>
              <a:gd name="T77" fmla="*/ 874 h 1805"/>
              <a:gd name="T78" fmla="*/ 470 w 2465"/>
              <a:gd name="T79" fmla="*/ 964 h 1805"/>
              <a:gd name="T80" fmla="*/ 392 w 2465"/>
              <a:gd name="T81" fmla="*/ 1053 h 1805"/>
              <a:gd name="T82" fmla="*/ 291 w 2465"/>
              <a:gd name="T83" fmla="*/ 986 h 1805"/>
              <a:gd name="T84" fmla="*/ 157 w 2465"/>
              <a:gd name="T85" fmla="*/ 1065 h 1805"/>
              <a:gd name="T86" fmla="*/ 0 w 2465"/>
              <a:gd name="T87" fmla="*/ 1210 h 1805"/>
              <a:gd name="T88" fmla="*/ 22 w 2465"/>
              <a:gd name="T89" fmla="*/ 1255 h 1805"/>
              <a:gd name="T90" fmla="*/ 325 w 2465"/>
              <a:gd name="T91" fmla="*/ 1535 h 1805"/>
              <a:gd name="T92" fmla="*/ 963 w 2465"/>
              <a:gd name="T93" fmla="*/ 1782 h 1805"/>
              <a:gd name="T94" fmla="*/ 1098 w 2465"/>
              <a:gd name="T95" fmla="*/ 1759 h 1805"/>
              <a:gd name="T96" fmla="*/ 1053 w 2465"/>
              <a:gd name="T97" fmla="*/ 1614 h 1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5" h="1805">
                <a:moveTo>
                  <a:pt x="1053" y="1614"/>
                </a:moveTo>
                <a:lnTo>
                  <a:pt x="1053" y="1614"/>
                </a:lnTo>
                <a:cubicBezTo>
                  <a:pt x="1065" y="1580"/>
                  <a:pt x="1143" y="1603"/>
                  <a:pt x="1154" y="1580"/>
                </a:cubicBezTo>
                <a:cubicBezTo>
                  <a:pt x="1165" y="1569"/>
                  <a:pt x="1199" y="1535"/>
                  <a:pt x="1244" y="1546"/>
                </a:cubicBezTo>
                <a:cubicBezTo>
                  <a:pt x="1300" y="1558"/>
                  <a:pt x="1289" y="1502"/>
                  <a:pt x="1266" y="1479"/>
                </a:cubicBezTo>
                <a:cubicBezTo>
                  <a:pt x="1232" y="1457"/>
                  <a:pt x="1244" y="1401"/>
                  <a:pt x="1255" y="1345"/>
                </a:cubicBezTo>
                <a:cubicBezTo>
                  <a:pt x="1255" y="1289"/>
                  <a:pt x="1266" y="1277"/>
                  <a:pt x="1289" y="1289"/>
                </a:cubicBezTo>
                <a:cubicBezTo>
                  <a:pt x="1322" y="1289"/>
                  <a:pt x="1356" y="1277"/>
                  <a:pt x="1378" y="1277"/>
                </a:cubicBezTo>
                <a:cubicBezTo>
                  <a:pt x="1412" y="1266"/>
                  <a:pt x="1468" y="1322"/>
                  <a:pt x="1490" y="1356"/>
                </a:cubicBezTo>
                <a:cubicBezTo>
                  <a:pt x="1501" y="1379"/>
                  <a:pt x="1558" y="1356"/>
                  <a:pt x="1602" y="1334"/>
                </a:cubicBezTo>
                <a:cubicBezTo>
                  <a:pt x="1647" y="1300"/>
                  <a:pt x="1769" y="1311"/>
                  <a:pt x="1803" y="1311"/>
                </a:cubicBezTo>
                <a:cubicBezTo>
                  <a:pt x="1837" y="1311"/>
                  <a:pt x="1837" y="1367"/>
                  <a:pt x="1870" y="1379"/>
                </a:cubicBezTo>
                <a:cubicBezTo>
                  <a:pt x="1893" y="1390"/>
                  <a:pt x="1949" y="1356"/>
                  <a:pt x="1971" y="1356"/>
                </a:cubicBezTo>
                <a:cubicBezTo>
                  <a:pt x="1982" y="1356"/>
                  <a:pt x="2005" y="1390"/>
                  <a:pt x="2038" y="1423"/>
                </a:cubicBezTo>
                <a:cubicBezTo>
                  <a:pt x="2083" y="1457"/>
                  <a:pt x="2095" y="1423"/>
                  <a:pt x="2095" y="1379"/>
                </a:cubicBezTo>
                <a:cubicBezTo>
                  <a:pt x="2095" y="1345"/>
                  <a:pt x="2050" y="1334"/>
                  <a:pt x="2016" y="1322"/>
                </a:cubicBezTo>
                <a:cubicBezTo>
                  <a:pt x="1982" y="1300"/>
                  <a:pt x="2005" y="1255"/>
                  <a:pt x="1982" y="1233"/>
                </a:cubicBezTo>
                <a:cubicBezTo>
                  <a:pt x="1960" y="1210"/>
                  <a:pt x="1993" y="1177"/>
                  <a:pt x="1971" y="1166"/>
                </a:cubicBezTo>
                <a:cubicBezTo>
                  <a:pt x="1937" y="1154"/>
                  <a:pt x="1960" y="1110"/>
                  <a:pt x="1982" y="1110"/>
                </a:cubicBezTo>
                <a:cubicBezTo>
                  <a:pt x="2005" y="1110"/>
                  <a:pt x="2027" y="1132"/>
                  <a:pt x="2038" y="1110"/>
                </a:cubicBezTo>
                <a:cubicBezTo>
                  <a:pt x="2050" y="1098"/>
                  <a:pt x="2072" y="1110"/>
                  <a:pt x="2106" y="1076"/>
                </a:cubicBezTo>
                <a:cubicBezTo>
                  <a:pt x="2128" y="1042"/>
                  <a:pt x="2240" y="897"/>
                  <a:pt x="2262" y="885"/>
                </a:cubicBezTo>
                <a:cubicBezTo>
                  <a:pt x="2296" y="874"/>
                  <a:pt x="2307" y="829"/>
                  <a:pt x="2285" y="784"/>
                </a:cubicBezTo>
                <a:cubicBezTo>
                  <a:pt x="2274" y="740"/>
                  <a:pt x="2330" y="695"/>
                  <a:pt x="2352" y="684"/>
                </a:cubicBezTo>
                <a:cubicBezTo>
                  <a:pt x="2386" y="672"/>
                  <a:pt x="2408" y="639"/>
                  <a:pt x="2386" y="605"/>
                </a:cubicBezTo>
                <a:cubicBezTo>
                  <a:pt x="2375" y="583"/>
                  <a:pt x="2330" y="560"/>
                  <a:pt x="2319" y="538"/>
                </a:cubicBezTo>
                <a:cubicBezTo>
                  <a:pt x="2307" y="504"/>
                  <a:pt x="2352" y="482"/>
                  <a:pt x="2375" y="482"/>
                </a:cubicBezTo>
                <a:cubicBezTo>
                  <a:pt x="2397" y="482"/>
                  <a:pt x="2419" y="459"/>
                  <a:pt x="2408" y="437"/>
                </a:cubicBezTo>
                <a:cubicBezTo>
                  <a:pt x="2408" y="426"/>
                  <a:pt x="2431" y="392"/>
                  <a:pt x="2442" y="381"/>
                </a:cubicBezTo>
                <a:cubicBezTo>
                  <a:pt x="2464" y="370"/>
                  <a:pt x="2464" y="336"/>
                  <a:pt x="2442" y="325"/>
                </a:cubicBezTo>
                <a:cubicBezTo>
                  <a:pt x="2408" y="314"/>
                  <a:pt x="2408" y="258"/>
                  <a:pt x="2419" y="258"/>
                </a:cubicBezTo>
                <a:cubicBezTo>
                  <a:pt x="2442" y="246"/>
                  <a:pt x="2442" y="235"/>
                  <a:pt x="2419" y="213"/>
                </a:cubicBezTo>
                <a:cubicBezTo>
                  <a:pt x="2397" y="202"/>
                  <a:pt x="2386" y="190"/>
                  <a:pt x="2341" y="157"/>
                </a:cubicBezTo>
                <a:cubicBezTo>
                  <a:pt x="2307" y="123"/>
                  <a:pt x="2262" y="79"/>
                  <a:pt x="2262" y="112"/>
                </a:cubicBezTo>
                <a:cubicBezTo>
                  <a:pt x="2262" y="135"/>
                  <a:pt x="2251" y="157"/>
                  <a:pt x="2251" y="179"/>
                </a:cubicBezTo>
                <a:cubicBezTo>
                  <a:pt x="2240" y="190"/>
                  <a:pt x="2240" y="235"/>
                  <a:pt x="2251" y="246"/>
                </a:cubicBezTo>
                <a:cubicBezTo>
                  <a:pt x="2262" y="258"/>
                  <a:pt x="2229" y="280"/>
                  <a:pt x="2218" y="291"/>
                </a:cubicBezTo>
                <a:cubicBezTo>
                  <a:pt x="2195" y="314"/>
                  <a:pt x="2173" y="336"/>
                  <a:pt x="2151" y="314"/>
                </a:cubicBezTo>
                <a:cubicBezTo>
                  <a:pt x="2128" y="303"/>
                  <a:pt x="2061" y="314"/>
                  <a:pt x="2038" y="336"/>
                </a:cubicBezTo>
                <a:cubicBezTo>
                  <a:pt x="2016" y="359"/>
                  <a:pt x="1993" y="359"/>
                  <a:pt x="1982" y="336"/>
                </a:cubicBezTo>
                <a:cubicBezTo>
                  <a:pt x="1960" y="314"/>
                  <a:pt x="1937" y="336"/>
                  <a:pt x="1915" y="325"/>
                </a:cubicBezTo>
                <a:cubicBezTo>
                  <a:pt x="1893" y="314"/>
                  <a:pt x="1882" y="291"/>
                  <a:pt x="1848" y="291"/>
                </a:cubicBezTo>
                <a:cubicBezTo>
                  <a:pt x="1814" y="280"/>
                  <a:pt x="1837" y="235"/>
                  <a:pt x="1803" y="213"/>
                </a:cubicBezTo>
                <a:cubicBezTo>
                  <a:pt x="1769" y="190"/>
                  <a:pt x="1736" y="213"/>
                  <a:pt x="1713" y="246"/>
                </a:cubicBezTo>
                <a:cubicBezTo>
                  <a:pt x="1691" y="269"/>
                  <a:pt x="1658" y="303"/>
                  <a:pt x="1647" y="280"/>
                </a:cubicBezTo>
                <a:cubicBezTo>
                  <a:pt x="1625" y="269"/>
                  <a:pt x="1558" y="280"/>
                  <a:pt x="1569" y="258"/>
                </a:cubicBezTo>
                <a:cubicBezTo>
                  <a:pt x="1569" y="235"/>
                  <a:pt x="1558" y="213"/>
                  <a:pt x="1546" y="190"/>
                </a:cubicBezTo>
                <a:cubicBezTo>
                  <a:pt x="1524" y="179"/>
                  <a:pt x="1569" y="168"/>
                  <a:pt x="1569" y="135"/>
                </a:cubicBezTo>
                <a:cubicBezTo>
                  <a:pt x="1580" y="112"/>
                  <a:pt x="1558" y="56"/>
                  <a:pt x="1490" y="56"/>
                </a:cubicBezTo>
                <a:cubicBezTo>
                  <a:pt x="1434" y="56"/>
                  <a:pt x="1389" y="101"/>
                  <a:pt x="1378" y="123"/>
                </a:cubicBezTo>
                <a:cubicBezTo>
                  <a:pt x="1356" y="146"/>
                  <a:pt x="1289" y="135"/>
                  <a:pt x="1244" y="135"/>
                </a:cubicBezTo>
                <a:cubicBezTo>
                  <a:pt x="1199" y="146"/>
                  <a:pt x="1199" y="101"/>
                  <a:pt x="1188" y="56"/>
                </a:cubicBezTo>
                <a:cubicBezTo>
                  <a:pt x="1188" y="0"/>
                  <a:pt x="1109" y="11"/>
                  <a:pt x="1109" y="11"/>
                </a:cubicBezTo>
                <a:cubicBezTo>
                  <a:pt x="1109" y="22"/>
                  <a:pt x="1076" y="0"/>
                  <a:pt x="1053" y="34"/>
                </a:cubicBezTo>
                <a:cubicBezTo>
                  <a:pt x="1020" y="67"/>
                  <a:pt x="1020" y="34"/>
                  <a:pt x="986" y="34"/>
                </a:cubicBezTo>
                <a:cubicBezTo>
                  <a:pt x="952" y="34"/>
                  <a:pt x="919" y="45"/>
                  <a:pt x="896" y="45"/>
                </a:cubicBezTo>
                <a:cubicBezTo>
                  <a:pt x="863" y="56"/>
                  <a:pt x="840" y="34"/>
                  <a:pt x="829" y="34"/>
                </a:cubicBezTo>
                <a:cubicBezTo>
                  <a:pt x="818" y="34"/>
                  <a:pt x="796" y="67"/>
                  <a:pt x="784" y="101"/>
                </a:cubicBezTo>
                <a:cubicBezTo>
                  <a:pt x="784" y="123"/>
                  <a:pt x="751" y="90"/>
                  <a:pt x="728" y="123"/>
                </a:cubicBezTo>
                <a:cubicBezTo>
                  <a:pt x="706" y="157"/>
                  <a:pt x="672" y="190"/>
                  <a:pt x="638" y="168"/>
                </a:cubicBezTo>
                <a:cubicBezTo>
                  <a:pt x="605" y="135"/>
                  <a:pt x="571" y="123"/>
                  <a:pt x="538" y="135"/>
                </a:cubicBezTo>
                <a:cubicBezTo>
                  <a:pt x="515" y="146"/>
                  <a:pt x="493" y="157"/>
                  <a:pt x="482" y="213"/>
                </a:cubicBezTo>
                <a:cubicBezTo>
                  <a:pt x="470" y="258"/>
                  <a:pt x="425" y="291"/>
                  <a:pt x="459" y="314"/>
                </a:cubicBezTo>
                <a:cubicBezTo>
                  <a:pt x="482" y="336"/>
                  <a:pt x="482" y="336"/>
                  <a:pt x="515" y="314"/>
                </a:cubicBezTo>
                <a:cubicBezTo>
                  <a:pt x="538" y="291"/>
                  <a:pt x="560" y="291"/>
                  <a:pt x="583" y="314"/>
                </a:cubicBezTo>
                <a:cubicBezTo>
                  <a:pt x="605" y="336"/>
                  <a:pt x="627" y="336"/>
                  <a:pt x="650" y="336"/>
                </a:cubicBezTo>
                <a:cubicBezTo>
                  <a:pt x="683" y="325"/>
                  <a:pt x="694" y="359"/>
                  <a:pt x="694" y="381"/>
                </a:cubicBezTo>
                <a:cubicBezTo>
                  <a:pt x="694" y="403"/>
                  <a:pt x="672" y="403"/>
                  <a:pt x="650" y="403"/>
                </a:cubicBezTo>
                <a:cubicBezTo>
                  <a:pt x="627" y="403"/>
                  <a:pt x="627" y="415"/>
                  <a:pt x="616" y="459"/>
                </a:cubicBezTo>
                <a:cubicBezTo>
                  <a:pt x="616" y="504"/>
                  <a:pt x="605" y="538"/>
                  <a:pt x="627" y="538"/>
                </a:cubicBezTo>
                <a:cubicBezTo>
                  <a:pt x="650" y="538"/>
                  <a:pt x="661" y="572"/>
                  <a:pt x="672" y="605"/>
                </a:cubicBezTo>
                <a:cubicBezTo>
                  <a:pt x="683" y="639"/>
                  <a:pt x="694" y="639"/>
                  <a:pt x="717" y="617"/>
                </a:cubicBezTo>
                <a:cubicBezTo>
                  <a:pt x="728" y="594"/>
                  <a:pt x="762" y="594"/>
                  <a:pt x="784" y="605"/>
                </a:cubicBezTo>
                <a:cubicBezTo>
                  <a:pt x="807" y="617"/>
                  <a:pt x="807" y="650"/>
                  <a:pt x="796" y="695"/>
                </a:cubicBezTo>
                <a:cubicBezTo>
                  <a:pt x="784" y="740"/>
                  <a:pt x="751" y="784"/>
                  <a:pt x="739" y="818"/>
                </a:cubicBezTo>
                <a:cubicBezTo>
                  <a:pt x="728" y="852"/>
                  <a:pt x="694" y="874"/>
                  <a:pt x="683" y="852"/>
                </a:cubicBezTo>
                <a:cubicBezTo>
                  <a:pt x="661" y="829"/>
                  <a:pt x="650" y="818"/>
                  <a:pt x="627" y="841"/>
                </a:cubicBezTo>
                <a:cubicBezTo>
                  <a:pt x="616" y="863"/>
                  <a:pt x="605" y="874"/>
                  <a:pt x="571" y="874"/>
                </a:cubicBezTo>
                <a:cubicBezTo>
                  <a:pt x="549" y="863"/>
                  <a:pt x="515" y="874"/>
                  <a:pt x="515" y="897"/>
                </a:cubicBezTo>
                <a:cubicBezTo>
                  <a:pt x="515" y="919"/>
                  <a:pt x="504" y="953"/>
                  <a:pt x="470" y="964"/>
                </a:cubicBezTo>
                <a:cubicBezTo>
                  <a:pt x="448" y="964"/>
                  <a:pt x="437" y="975"/>
                  <a:pt x="437" y="1008"/>
                </a:cubicBezTo>
                <a:cubicBezTo>
                  <a:pt x="437" y="1031"/>
                  <a:pt x="392" y="1076"/>
                  <a:pt x="392" y="1053"/>
                </a:cubicBezTo>
                <a:cubicBezTo>
                  <a:pt x="392" y="1031"/>
                  <a:pt x="381" y="975"/>
                  <a:pt x="358" y="986"/>
                </a:cubicBezTo>
                <a:cubicBezTo>
                  <a:pt x="336" y="986"/>
                  <a:pt x="302" y="964"/>
                  <a:pt x="291" y="986"/>
                </a:cubicBezTo>
                <a:cubicBezTo>
                  <a:pt x="280" y="1008"/>
                  <a:pt x="235" y="1020"/>
                  <a:pt x="213" y="1020"/>
                </a:cubicBezTo>
                <a:cubicBezTo>
                  <a:pt x="201" y="1008"/>
                  <a:pt x="190" y="1065"/>
                  <a:pt x="157" y="1065"/>
                </a:cubicBezTo>
                <a:cubicBezTo>
                  <a:pt x="134" y="1076"/>
                  <a:pt x="45" y="1098"/>
                  <a:pt x="22" y="1143"/>
                </a:cubicBezTo>
                <a:cubicBezTo>
                  <a:pt x="0" y="1177"/>
                  <a:pt x="0" y="1210"/>
                  <a:pt x="0" y="1210"/>
                </a:cubicBezTo>
                <a:lnTo>
                  <a:pt x="0" y="1210"/>
                </a:lnTo>
                <a:cubicBezTo>
                  <a:pt x="0" y="1221"/>
                  <a:pt x="11" y="1233"/>
                  <a:pt x="22" y="1255"/>
                </a:cubicBezTo>
                <a:cubicBezTo>
                  <a:pt x="45" y="1289"/>
                  <a:pt x="101" y="1434"/>
                  <a:pt x="134" y="1457"/>
                </a:cubicBezTo>
                <a:cubicBezTo>
                  <a:pt x="157" y="1468"/>
                  <a:pt x="269" y="1524"/>
                  <a:pt x="325" y="1535"/>
                </a:cubicBezTo>
                <a:cubicBezTo>
                  <a:pt x="392" y="1558"/>
                  <a:pt x="650" y="1625"/>
                  <a:pt x="739" y="1670"/>
                </a:cubicBezTo>
                <a:cubicBezTo>
                  <a:pt x="840" y="1715"/>
                  <a:pt x="919" y="1759"/>
                  <a:pt x="963" y="1782"/>
                </a:cubicBezTo>
                <a:cubicBezTo>
                  <a:pt x="1020" y="1804"/>
                  <a:pt x="1053" y="1804"/>
                  <a:pt x="1076" y="1771"/>
                </a:cubicBezTo>
                <a:cubicBezTo>
                  <a:pt x="1087" y="1771"/>
                  <a:pt x="1087" y="1771"/>
                  <a:pt x="1098" y="1759"/>
                </a:cubicBezTo>
                <a:cubicBezTo>
                  <a:pt x="1087" y="1759"/>
                  <a:pt x="1076" y="1748"/>
                  <a:pt x="1065" y="1737"/>
                </a:cubicBezTo>
                <a:cubicBezTo>
                  <a:pt x="1042" y="1715"/>
                  <a:pt x="1042" y="1636"/>
                  <a:pt x="1053" y="1614"/>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02" name="Freeform 101"/>
          <p:cNvSpPr>
            <a:spLocks noChangeArrowheads="1"/>
          </p:cNvSpPr>
          <p:nvPr/>
        </p:nvSpPr>
        <p:spPr bwMode="auto">
          <a:xfrm>
            <a:off x="9694212" y="8818280"/>
            <a:ext cx="683597" cy="708607"/>
          </a:xfrm>
          <a:custGeom>
            <a:avLst/>
            <a:gdLst>
              <a:gd name="T0" fmla="*/ 78 w 1233"/>
              <a:gd name="T1" fmla="*/ 875 h 1279"/>
              <a:gd name="T2" fmla="*/ 212 w 1233"/>
              <a:gd name="T3" fmla="*/ 919 h 1279"/>
              <a:gd name="T4" fmla="*/ 257 w 1233"/>
              <a:gd name="T5" fmla="*/ 1054 h 1279"/>
              <a:gd name="T6" fmla="*/ 347 w 1233"/>
              <a:gd name="T7" fmla="*/ 1177 h 1279"/>
              <a:gd name="T8" fmla="*/ 470 w 1233"/>
              <a:gd name="T9" fmla="*/ 1088 h 1279"/>
              <a:gd name="T10" fmla="*/ 594 w 1233"/>
              <a:gd name="T11" fmla="*/ 1065 h 1279"/>
              <a:gd name="T12" fmla="*/ 672 w 1233"/>
              <a:gd name="T13" fmla="*/ 1099 h 1279"/>
              <a:gd name="T14" fmla="*/ 829 w 1233"/>
              <a:gd name="T15" fmla="*/ 1177 h 1279"/>
              <a:gd name="T16" fmla="*/ 851 w 1233"/>
              <a:gd name="T17" fmla="*/ 1267 h 1279"/>
              <a:gd name="T18" fmla="*/ 974 w 1233"/>
              <a:gd name="T19" fmla="*/ 1244 h 1279"/>
              <a:gd name="T20" fmla="*/ 1087 w 1233"/>
              <a:gd name="T21" fmla="*/ 1177 h 1279"/>
              <a:gd name="T22" fmla="*/ 1120 w 1233"/>
              <a:gd name="T23" fmla="*/ 986 h 1279"/>
              <a:gd name="T24" fmla="*/ 1098 w 1233"/>
              <a:gd name="T25" fmla="*/ 819 h 1279"/>
              <a:gd name="T26" fmla="*/ 1087 w 1233"/>
              <a:gd name="T27" fmla="*/ 774 h 1279"/>
              <a:gd name="T28" fmla="*/ 1199 w 1233"/>
              <a:gd name="T29" fmla="*/ 650 h 1279"/>
              <a:gd name="T30" fmla="*/ 1176 w 1233"/>
              <a:gd name="T31" fmla="*/ 550 h 1279"/>
              <a:gd name="T32" fmla="*/ 1008 w 1233"/>
              <a:gd name="T33" fmla="*/ 673 h 1279"/>
              <a:gd name="T34" fmla="*/ 863 w 1233"/>
              <a:gd name="T35" fmla="*/ 717 h 1279"/>
              <a:gd name="T36" fmla="*/ 918 w 1233"/>
              <a:gd name="T37" fmla="*/ 516 h 1279"/>
              <a:gd name="T38" fmla="*/ 930 w 1233"/>
              <a:gd name="T39" fmla="*/ 426 h 1279"/>
              <a:gd name="T40" fmla="*/ 1042 w 1233"/>
              <a:gd name="T41" fmla="*/ 449 h 1279"/>
              <a:gd name="T42" fmla="*/ 1120 w 1233"/>
              <a:gd name="T43" fmla="*/ 269 h 1279"/>
              <a:gd name="T44" fmla="*/ 986 w 1233"/>
              <a:gd name="T45" fmla="*/ 168 h 1279"/>
              <a:gd name="T46" fmla="*/ 907 w 1233"/>
              <a:gd name="T47" fmla="*/ 23 h 1279"/>
              <a:gd name="T48" fmla="*/ 762 w 1233"/>
              <a:gd name="T49" fmla="*/ 45 h 1279"/>
              <a:gd name="T50" fmla="*/ 762 w 1233"/>
              <a:gd name="T51" fmla="*/ 157 h 1279"/>
              <a:gd name="T52" fmla="*/ 594 w 1233"/>
              <a:gd name="T53" fmla="*/ 101 h 1279"/>
              <a:gd name="T54" fmla="*/ 515 w 1233"/>
              <a:gd name="T55" fmla="*/ 90 h 1279"/>
              <a:gd name="T56" fmla="*/ 448 w 1233"/>
              <a:gd name="T57" fmla="*/ 191 h 1279"/>
              <a:gd name="T58" fmla="*/ 313 w 1233"/>
              <a:gd name="T59" fmla="*/ 202 h 1279"/>
              <a:gd name="T60" fmla="*/ 302 w 1233"/>
              <a:gd name="T61" fmla="*/ 337 h 1279"/>
              <a:gd name="T62" fmla="*/ 224 w 1233"/>
              <a:gd name="T63" fmla="*/ 426 h 1279"/>
              <a:gd name="T64" fmla="*/ 123 w 1233"/>
              <a:gd name="T65" fmla="*/ 594 h 1279"/>
              <a:gd name="T66" fmla="*/ 11 w 1233"/>
              <a:gd name="T67" fmla="*/ 650 h 1279"/>
              <a:gd name="T68" fmla="*/ 78 w 1233"/>
              <a:gd name="T69" fmla="*/ 875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3" h="1279">
                <a:moveTo>
                  <a:pt x="78" y="875"/>
                </a:moveTo>
                <a:lnTo>
                  <a:pt x="78" y="875"/>
                </a:lnTo>
                <a:cubicBezTo>
                  <a:pt x="100" y="875"/>
                  <a:pt x="89" y="908"/>
                  <a:pt x="134" y="886"/>
                </a:cubicBezTo>
                <a:cubicBezTo>
                  <a:pt x="179" y="875"/>
                  <a:pt x="201" y="886"/>
                  <a:pt x="212" y="919"/>
                </a:cubicBezTo>
                <a:cubicBezTo>
                  <a:pt x="224" y="953"/>
                  <a:pt x="235" y="1009"/>
                  <a:pt x="257" y="1009"/>
                </a:cubicBezTo>
                <a:cubicBezTo>
                  <a:pt x="280" y="1009"/>
                  <a:pt x="269" y="1031"/>
                  <a:pt x="257" y="1054"/>
                </a:cubicBezTo>
                <a:cubicBezTo>
                  <a:pt x="235" y="1065"/>
                  <a:pt x="280" y="1088"/>
                  <a:pt x="302" y="1121"/>
                </a:cubicBezTo>
                <a:cubicBezTo>
                  <a:pt x="313" y="1155"/>
                  <a:pt x="325" y="1199"/>
                  <a:pt x="347" y="1177"/>
                </a:cubicBezTo>
                <a:cubicBezTo>
                  <a:pt x="358" y="1155"/>
                  <a:pt x="403" y="1121"/>
                  <a:pt x="425" y="1132"/>
                </a:cubicBezTo>
                <a:cubicBezTo>
                  <a:pt x="459" y="1143"/>
                  <a:pt x="470" y="1121"/>
                  <a:pt x="470" y="1088"/>
                </a:cubicBezTo>
                <a:cubicBezTo>
                  <a:pt x="481" y="1054"/>
                  <a:pt x="493" y="1009"/>
                  <a:pt x="538" y="1009"/>
                </a:cubicBezTo>
                <a:cubicBezTo>
                  <a:pt x="582" y="1009"/>
                  <a:pt x="627" y="1043"/>
                  <a:pt x="594" y="1065"/>
                </a:cubicBezTo>
                <a:cubicBezTo>
                  <a:pt x="560" y="1088"/>
                  <a:pt x="549" y="1132"/>
                  <a:pt x="571" y="1143"/>
                </a:cubicBezTo>
                <a:cubicBezTo>
                  <a:pt x="594" y="1155"/>
                  <a:pt x="627" y="1099"/>
                  <a:pt x="672" y="1099"/>
                </a:cubicBezTo>
                <a:cubicBezTo>
                  <a:pt x="717" y="1088"/>
                  <a:pt x="784" y="1076"/>
                  <a:pt x="807" y="1099"/>
                </a:cubicBezTo>
                <a:cubicBezTo>
                  <a:pt x="829" y="1121"/>
                  <a:pt x="863" y="1177"/>
                  <a:pt x="829" y="1177"/>
                </a:cubicBezTo>
                <a:cubicBezTo>
                  <a:pt x="807" y="1188"/>
                  <a:pt x="762" y="1233"/>
                  <a:pt x="795" y="1222"/>
                </a:cubicBezTo>
                <a:cubicBezTo>
                  <a:pt x="829" y="1222"/>
                  <a:pt x="851" y="1255"/>
                  <a:pt x="851" y="1267"/>
                </a:cubicBezTo>
                <a:cubicBezTo>
                  <a:pt x="874" y="1267"/>
                  <a:pt x="896" y="1278"/>
                  <a:pt x="907" y="1267"/>
                </a:cubicBezTo>
                <a:cubicBezTo>
                  <a:pt x="930" y="1255"/>
                  <a:pt x="952" y="1233"/>
                  <a:pt x="974" y="1244"/>
                </a:cubicBezTo>
                <a:cubicBezTo>
                  <a:pt x="997" y="1255"/>
                  <a:pt x="1019" y="1233"/>
                  <a:pt x="1031" y="1211"/>
                </a:cubicBezTo>
                <a:cubicBezTo>
                  <a:pt x="1042" y="1188"/>
                  <a:pt x="1064" y="1177"/>
                  <a:pt x="1087" y="1177"/>
                </a:cubicBezTo>
                <a:cubicBezTo>
                  <a:pt x="1076" y="1155"/>
                  <a:pt x="1064" y="1110"/>
                  <a:pt x="1053" y="1099"/>
                </a:cubicBezTo>
                <a:cubicBezTo>
                  <a:pt x="1031" y="1065"/>
                  <a:pt x="1076" y="1020"/>
                  <a:pt x="1120" y="986"/>
                </a:cubicBezTo>
                <a:cubicBezTo>
                  <a:pt x="1154" y="942"/>
                  <a:pt x="1165" y="875"/>
                  <a:pt x="1154" y="863"/>
                </a:cubicBezTo>
                <a:cubicBezTo>
                  <a:pt x="1154" y="852"/>
                  <a:pt x="1120" y="807"/>
                  <a:pt x="1098" y="819"/>
                </a:cubicBezTo>
                <a:cubicBezTo>
                  <a:pt x="1076" y="830"/>
                  <a:pt x="1031" y="841"/>
                  <a:pt x="1019" y="819"/>
                </a:cubicBezTo>
                <a:cubicBezTo>
                  <a:pt x="1008" y="785"/>
                  <a:pt x="1053" y="762"/>
                  <a:pt x="1087" y="774"/>
                </a:cubicBezTo>
                <a:cubicBezTo>
                  <a:pt x="1120" y="774"/>
                  <a:pt x="1131" y="762"/>
                  <a:pt x="1143" y="729"/>
                </a:cubicBezTo>
                <a:cubicBezTo>
                  <a:pt x="1165" y="684"/>
                  <a:pt x="1176" y="662"/>
                  <a:pt x="1199" y="650"/>
                </a:cubicBezTo>
                <a:cubicBezTo>
                  <a:pt x="1221" y="650"/>
                  <a:pt x="1232" y="617"/>
                  <a:pt x="1232" y="594"/>
                </a:cubicBezTo>
                <a:cubicBezTo>
                  <a:pt x="1221" y="583"/>
                  <a:pt x="1199" y="561"/>
                  <a:pt x="1176" y="550"/>
                </a:cubicBezTo>
                <a:cubicBezTo>
                  <a:pt x="1154" y="538"/>
                  <a:pt x="1143" y="572"/>
                  <a:pt x="1109" y="606"/>
                </a:cubicBezTo>
                <a:cubicBezTo>
                  <a:pt x="1087" y="639"/>
                  <a:pt x="1042" y="673"/>
                  <a:pt x="1008" y="673"/>
                </a:cubicBezTo>
                <a:cubicBezTo>
                  <a:pt x="974" y="684"/>
                  <a:pt x="963" y="706"/>
                  <a:pt x="941" y="740"/>
                </a:cubicBezTo>
                <a:cubicBezTo>
                  <a:pt x="918" y="762"/>
                  <a:pt x="874" y="762"/>
                  <a:pt x="863" y="717"/>
                </a:cubicBezTo>
                <a:cubicBezTo>
                  <a:pt x="851" y="684"/>
                  <a:pt x="818" y="606"/>
                  <a:pt x="863" y="594"/>
                </a:cubicBezTo>
                <a:cubicBezTo>
                  <a:pt x="907" y="583"/>
                  <a:pt x="941" y="527"/>
                  <a:pt x="918" y="516"/>
                </a:cubicBezTo>
                <a:cubicBezTo>
                  <a:pt x="896" y="505"/>
                  <a:pt x="829" y="482"/>
                  <a:pt x="874" y="460"/>
                </a:cubicBezTo>
                <a:cubicBezTo>
                  <a:pt x="907" y="437"/>
                  <a:pt x="918" y="482"/>
                  <a:pt x="930" y="426"/>
                </a:cubicBezTo>
                <a:cubicBezTo>
                  <a:pt x="941" y="370"/>
                  <a:pt x="1008" y="370"/>
                  <a:pt x="1008" y="404"/>
                </a:cubicBezTo>
                <a:cubicBezTo>
                  <a:pt x="1008" y="449"/>
                  <a:pt x="1019" y="482"/>
                  <a:pt x="1042" y="449"/>
                </a:cubicBezTo>
                <a:cubicBezTo>
                  <a:pt x="1064" y="426"/>
                  <a:pt x="1064" y="393"/>
                  <a:pt x="1076" y="359"/>
                </a:cubicBezTo>
                <a:cubicBezTo>
                  <a:pt x="1076" y="326"/>
                  <a:pt x="1109" y="314"/>
                  <a:pt x="1120" y="269"/>
                </a:cubicBezTo>
                <a:cubicBezTo>
                  <a:pt x="1131" y="236"/>
                  <a:pt x="1109" y="191"/>
                  <a:pt x="1087" y="168"/>
                </a:cubicBezTo>
                <a:cubicBezTo>
                  <a:pt x="1064" y="146"/>
                  <a:pt x="1042" y="168"/>
                  <a:pt x="986" y="168"/>
                </a:cubicBezTo>
                <a:cubicBezTo>
                  <a:pt x="941" y="168"/>
                  <a:pt x="907" y="146"/>
                  <a:pt x="907" y="112"/>
                </a:cubicBezTo>
                <a:cubicBezTo>
                  <a:pt x="907" y="79"/>
                  <a:pt x="907" y="23"/>
                  <a:pt x="907" y="23"/>
                </a:cubicBezTo>
                <a:cubicBezTo>
                  <a:pt x="885" y="0"/>
                  <a:pt x="885" y="0"/>
                  <a:pt x="885" y="0"/>
                </a:cubicBezTo>
                <a:cubicBezTo>
                  <a:pt x="885" y="0"/>
                  <a:pt x="795" y="34"/>
                  <a:pt x="762" y="45"/>
                </a:cubicBezTo>
                <a:cubicBezTo>
                  <a:pt x="739" y="45"/>
                  <a:pt x="773" y="90"/>
                  <a:pt x="795" y="101"/>
                </a:cubicBezTo>
                <a:cubicBezTo>
                  <a:pt x="829" y="101"/>
                  <a:pt x="807" y="135"/>
                  <a:pt x="762" y="157"/>
                </a:cubicBezTo>
                <a:cubicBezTo>
                  <a:pt x="728" y="180"/>
                  <a:pt x="705" y="157"/>
                  <a:pt x="661" y="157"/>
                </a:cubicBezTo>
                <a:cubicBezTo>
                  <a:pt x="616" y="157"/>
                  <a:pt x="616" y="135"/>
                  <a:pt x="594" y="101"/>
                </a:cubicBezTo>
                <a:cubicBezTo>
                  <a:pt x="582" y="56"/>
                  <a:pt x="538" y="56"/>
                  <a:pt x="526" y="90"/>
                </a:cubicBezTo>
                <a:cubicBezTo>
                  <a:pt x="515" y="90"/>
                  <a:pt x="515" y="90"/>
                  <a:pt x="515" y="90"/>
                </a:cubicBezTo>
                <a:cubicBezTo>
                  <a:pt x="515" y="112"/>
                  <a:pt x="526" y="157"/>
                  <a:pt x="515" y="168"/>
                </a:cubicBezTo>
                <a:cubicBezTo>
                  <a:pt x="504" y="191"/>
                  <a:pt x="481" y="191"/>
                  <a:pt x="448" y="191"/>
                </a:cubicBezTo>
                <a:cubicBezTo>
                  <a:pt x="425" y="191"/>
                  <a:pt x="425" y="224"/>
                  <a:pt x="403" y="224"/>
                </a:cubicBezTo>
                <a:cubicBezTo>
                  <a:pt x="381" y="236"/>
                  <a:pt x="336" y="202"/>
                  <a:pt x="313" y="202"/>
                </a:cubicBezTo>
                <a:cubicBezTo>
                  <a:pt x="280" y="213"/>
                  <a:pt x="269" y="258"/>
                  <a:pt x="291" y="269"/>
                </a:cubicBezTo>
                <a:cubicBezTo>
                  <a:pt x="313" y="281"/>
                  <a:pt x="325" y="326"/>
                  <a:pt x="302" y="337"/>
                </a:cubicBezTo>
                <a:cubicBezTo>
                  <a:pt x="280" y="348"/>
                  <a:pt x="302" y="393"/>
                  <a:pt x="269" y="381"/>
                </a:cubicBezTo>
                <a:cubicBezTo>
                  <a:pt x="235" y="381"/>
                  <a:pt x="201" y="381"/>
                  <a:pt x="224" y="426"/>
                </a:cubicBezTo>
                <a:cubicBezTo>
                  <a:pt x="235" y="482"/>
                  <a:pt x="235" y="527"/>
                  <a:pt x="212" y="538"/>
                </a:cubicBezTo>
                <a:cubicBezTo>
                  <a:pt x="201" y="550"/>
                  <a:pt x="168" y="583"/>
                  <a:pt x="123" y="594"/>
                </a:cubicBezTo>
                <a:cubicBezTo>
                  <a:pt x="78" y="617"/>
                  <a:pt x="67" y="639"/>
                  <a:pt x="33" y="639"/>
                </a:cubicBezTo>
                <a:cubicBezTo>
                  <a:pt x="11" y="628"/>
                  <a:pt x="11" y="650"/>
                  <a:pt x="11" y="650"/>
                </a:cubicBezTo>
                <a:cubicBezTo>
                  <a:pt x="0" y="807"/>
                  <a:pt x="0" y="807"/>
                  <a:pt x="0" y="807"/>
                </a:cubicBezTo>
                <a:cubicBezTo>
                  <a:pt x="33" y="830"/>
                  <a:pt x="56" y="875"/>
                  <a:pt x="78" y="87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03" name="Freeform 102"/>
          <p:cNvSpPr>
            <a:spLocks noChangeArrowheads="1"/>
          </p:cNvSpPr>
          <p:nvPr/>
        </p:nvSpPr>
        <p:spPr bwMode="auto">
          <a:xfrm>
            <a:off x="9408388" y="9257735"/>
            <a:ext cx="764580" cy="777680"/>
          </a:xfrm>
          <a:custGeom>
            <a:avLst/>
            <a:gdLst>
              <a:gd name="T0" fmla="*/ 1356 w 1380"/>
              <a:gd name="T1" fmla="*/ 471 h 1402"/>
              <a:gd name="T2" fmla="*/ 1311 w 1380"/>
              <a:gd name="T3" fmla="*/ 426 h 1402"/>
              <a:gd name="T4" fmla="*/ 1323 w 1380"/>
              <a:gd name="T5" fmla="*/ 303 h 1402"/>
              <a:gd name="T6" fmla="*/ 1087 w 1380"/>
              <a:gd name="T7" fmla="*/ 347 h 1402"/>
              <a:gd name="T8" fmla="*/ 1054 w 1380"/>
              <a:gd name="T9" fmla="*/ 213 h 1402"/>
              <a:gd name="T10" fmla="*/ 941 w 1380"/>
              <a:gd name="T11" fmla="*/ 336 h 1402"/>
              <a:gd name="T12" fmla="*/ 818 w 1380"/>
              <a:gd name="T13" fmla="*/ 325 h 1402"/>
              <a:gd name="T14" fmla="*/ 773 w 1380"/>
              <a:gd name="T15" fmla="*/ 213 h 1402"/>
              <a:gd name="T16" fmla="*/ 650 w 1380"/>
              <a:gd name="T17" fmla="*/ 90 h 1402"/>
              <a:gd name="T18" fmla="*/ 504 w 1380"/>
              <a:gd name="T19" fmla="*/ 11 h 1402"/>
              <a:gd name="T20" fmla="*/ 437 w 1380"/>
              <a:gd name="T21" fmla="*/ 146 h 1402"/>
              <a:gd name="T22" fmla="*/ 347 w 1380"/>
              <a:gd name="T23" fmla="*/ 202 h 1402"/>
              <a:gd name="T24" fmla="*/ 370 w 1380"/>
              <a:gd name="T25" fmla="*/ 325 h 1402"/>
              <a:gd name="T26" fmla="*/ 303 w 1380"/>
              <a:gd name="T27" fmla="*/ 426 h 1402"/>
              <a:gd name="T28" fmla="*/ 314 w 1380"/>
              <a:gd name="T29" fmla="*/ 549 h 1402"/>
              <a:gd name="T30" fmla="*/ 213 w 1380"/>
              <a:gd name="T31" fmla="*/ 728 h 1402"/>
              <a:gd name="T32" fmla="*/ 34 w 1380"/>
              <a:gd name="T33" fmla="*/ 1020 h 1402"/>
              <a:gd name="T34" fmla="*/ 56 w 1380"/>
              <a:gd name="T35" fmla="*/ 1065 h 1402"/>
              <a:gd name="T36" fmla="*/ 123 w 1380"/>
              <a:gd name="T37" fmla="*/ 1132 h 1402"/>
              <a:gd name="T38" fmla="*/ 168 w 1380"/>
              <a:gd name="T39" fmla="*/ 1255 h 1402"/>
              <a:gd name="T40" fmla="*/ 213 w 1380"/>
              <a:gd name="T41" fmla="*/ 1367 h 1402"/>
              <a:gd name="T42" fmla="*/ 303 w 1380"/>
              <a:gd name="T43" fmla="*/ 1345 h 1402"/>
              <a:gd name="T44" fmla="*/ 359 w 1380"/>
              <a:gd name="T45" fmla="*/ 1278 h 1402"/>
              <a:gd name="T46" fmla="*/ 415 w 1380"/>
              <a:gd name="T47" fmla="*/ 1221 h 1402"/>
              <a:gd name="T48" fmla="*/ 538 w 1380"/>
              <a:gd name="T49" fmla="*/ 1199 h 1402"/>
              <a:gd name="T50" fmla="*/ 616 w 1380"/>
              <a:gd name="T51" fmla="*/ 1132 h 1402"/>
              <a:gd name="T52" fmla="*/ 695 w 1380"/>
              <a:gd name="T53" fmla="*/ 1065 h 1402"/>
              <a:gd name="T54" fmla="*/ 785 w 1380"/>
              <a:gd name="T55" fmla="*/ 1143 h 1402"/>
              <a:gd name="T56" fmla="*/ 863 w 1380"/>
              <a:gd name="T57" fmla="*/ 986 h 1402"/>
              <a:gd name="T58" fmla="*/ 897 w 1380"/>
              <a:gd name="T59" fmla="*/ 852 h 1402"/>
              <a:gd name="T60" fmla="*/ 841 w 1380"/>
              <a:gd name="T61" fmla="*/ 695 h 1402"/>
              <a:gd name="T62" fmla="*/ 941 w 1380"/>
              <a:gd name="T63" fmla="*/ 572 h 1402"/>
              <a:gd name="T64" fmla="*/ 986 w 1380"/>
              <a:gd name="T65" fmla="*/ 471 h 1402"/>
              <a:gd name="T66" fmla="*/ 1031 w 1380"/>
              <a:gd name="T67" fmla="*/ 549 h 1402"/>
              <a:gd name="T68" fmla="*/ 1121 w 1380"/>
              <a:gd name="T69" fmla="*/ 661 h 1402"/>
              <a:gd name="T70" fmla="*/ 1143 w 1380"/>
              <a:gd name="T71" fmla="*/ 773 h 1402"/>
              <a:gd name="T72" fmla="*/ 1188 w 1380"/>
              <a:gd name="T73" fmla="*/ 874 h 1402"/>
              <a:gd name="T74" fmla="*/ 1345 w 1380"/>
              <a:gd name="T75" fmla="*/ 908 h 1402"/>
              <a:gd name="T76" fmla="*/ 1345 w 1380"/>
              <a:gd name="T77" fmla="*/ 762 h 1402"/>
              <a:gd name="T78" fmla="*/ 1323 w 1380"/>
              <a:gd name="T79" fmla="*/ 594 h 1402"/>
              <a:gd name="T80" fmla="*/ 1334 w 1380"/>
              <a:gd name="T81" fmla="*/ 572 h 1402"/>
              <a:gd name="T82" fmla="*/ 1356 w 1380"/>
              <a:gd name="T83" fmla="*/ 471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0" h="1402">
                <a:moveTo>
                  <a:pt x="1356" y="471"/>
                </a:moveTo>
                <a:lnTo>
                  <a:pt x="1356" y="471"/>
                </a:lnTo>
                <a:lnTo>
                  <a:pt x="1367" y="471"/>
                </a:lnTo>
                <a:cubicBezTo>
                  <a:pt x="1367" y="459"/>
                  <a:pt x="1345" y="426"/>
                  <a:pt x="1311" y="426"/>
                </a:cubicBezTo>
                <a:cubicBezTo>
                  <a:pt x="1278" y="437"/>
                  <a:pt x="1323" y="392"/>
                  <a:pt x="1345" y="381"/>
                </a:cubicBezTo>
                <a:cubicBezTo>
                  <a:pt x="1379" y="381"/>
                  <a:pt x="1345" y="325"/>
                  <a:pt x="1323" y="303"/>
                </a:cubicBezTo>
                <a:cubicBezTo>
                  <a:pt x="1300" y="280"/>
                  <a:pt x="1233" y="292"/>
                  <a:pt x="1188" y="303"/>
                </a:cubicBezTo>
                <a:cubicBezTo>
                  <a:pt x="1143" y="303"/>
                  <a:pt x="1110" y="359"/>
                  <a:pt x="1087" y="347"/>
                </a:cubicBezTo>
                <a:cubicBezTo>
                  <a:pt x="1065" y="336"/>
                  <a:pt x="1076" y="292"/>
                  <a:pt x="1110" y="269"/>
                </a:cubicBezTo>
                <a:cubicBezTo>
                  <a:pt x="1143" y="247"/>
                  <a:pt x="1098" y="213"/>
                  <a:pt x="1054" y="213"/>
                </a:cubicBezTo>
                <a:cubicBezTo>
                  <a:pt x="1009" y="213"/>
                  <a:pt x="997" y="258"/>
                  <a:pt x="986" y="292"/>
                </a:cubicBezTo>
                <a:cubicBezTo>
                  <a:pt x="986" y="325"/>
                  <a:pt x="975" y="347"/>
                  <a:pt x="941" y="336"/>
                </a:cubicBezTo>
                <a:cubicBezTo>
                  <a:pt x="919" y="325"/>
                  <a:pt x="874" y="359"/>
                  <a:pt x="863" y="381"/>
                </a:cubicBezTo>
                <a:cubicBezTo>
                  <a:pt x="841" y="403"/>
                  <a:pt x="829" y="359"/>
                  <a:pt x="818" y="325"/>
                </a:cubicBezTo>
                <a:cubicBezTo>
                  <a:pt x="796" y="292"/>
                  <a:pt x="751" y="269"/>
                  <a:pt x="773" y="258"/>
                </a:cubicBezTo>
                <a:cubicBezTo>
                  <a:pt x="785" y="235"/>
                  <a:pt x="796" y="213"/>
                  <a:pt x="773" y="213"/>
                </a:cubicBezTo>
                <a:cubicBezTo>
                  <a:pt x="751" y="213"/>
                  <a:pt x="740" y="157"/>
                  <a:pt x="728" y="123"/>
                </a:cubicBezTo>
                <a:cubicBezTo>
                  <a:pt x="717" y="90"/>
                  <a:pt x="695" y="79"/>
                  <a:pt x="650" y="90"/>
                </a:cubicBezTo>
                <a:cubicBezTo>
                  <a:pt x="605" y="112"/>
                  <a:pt x="616" y="79"/>
                  <a:pt x="594" y="79"/>
                </a:cubicBezTo>
                <a:cubicBezTo>
                  <a:pt x="572" y="79"/>
                  <a:pt x="549" y="23"/>
                  <a:pt x="504" y="11"/>
                </a:cubicBezTo>
                <a:cubicBezTo>
                  <a:pt x="459" y="0"/>
                  <a:pt x="437" y="56"/>
                  <a:pt x="437" y="79"/>
                </a:cubicBezTo>
                <a:cubicBezTo>
                  <a:pt x="448" y="101"/>
                  <a:pt x="448" y="123"/>
                  <a:pt x="437" y="146"/>
                </a:cubicBezTo>
                <a:cubicBezTo>
                  <a:pt x="426" y="179"/>
                  <a:pt x="359" y="179"/>
                  <a:pt x="359" y="179"/>
                </a:cubicBezTo>
                <a:cubicBezTo>
                  <a:pt x="370" y="190"/>
                  <a:pt x="359" y="190"/>
                  <a:pt x="347" y="202"/>
                </a:cubicBezTo>
                <a:cubicBezTo>
                  <a:pt x="336" y="202"/>
                  <a:pt x="336" y="258"/>
                  <a:pt x="370" y="269"/>
                </a:cubicBezTo>
                <a:cubicBezTo>
                  <a:pt x="392" y="280"/>
                  <a:pt x="392" y="314"/>
                  <a:pt x="370" y="325"/>
                </a:cubicBezTo>
                <a:cubicBezTo>
                  <a:pt x="359" y="336"/>
                  <a:pt x="336" y="370"/>
                  <a:pt x="336" y="381"/>
                </a:cubicBezTo>
                <a:cubicBezTo>
                  <a:pt x="347" y="403"/>
                  <a:pt x="325" y="426"/>
                  <a:pt x="303" y="426"/>
                </a:cubicBezTo>
                <a:cubicBezTo>
                  <a:pt x="280" y="426"/>
                  <a:pt x="235" y="448"/>
                  <a:pt x="247" y="482"/>
                </a:cubicBezTo>
                <a:cubicBezTo>
                  <a:pt x="258" y="504"/>
                  <a:pt x="303" y="527"/>
                  <a:pt x="314" y="549"/>
                </a:cubicBezTo>
                <a:cubicBezTo>
                  <a:pt x="336" y="583"/>
                  <a:pt x="314" y="616"/>
                  <a:pt x="280" y="628"/>
                </a:cubicBezTo>
                <a:cubicBezTo>
                  <a:pt x="258" y="639"/>
                  <a:pt x="202" y="684"/>
                  <a:pt x="213" y="728"/>
                </a:cubicBezTo>
                <a:cubicBezTo>
                  <a:pt x="235" y="773"/>
                  <a:pt x="224" y="818"/>
                  <a:pt x="190" y="829"/>
                </a:cubicBezTo>
                <a:cubicBezTo>
                  <a:pt x="168" y="841"/>
                  <a:pt x="56" y="986"/>
                  <a:pt x="34" y="1020"/>
                </a:cubicBezTo>
                <a:cubicBezTo>
                  <a:pt x="23" y="1031"/>
                  <a:pt x="11" y="1031"/>
                  <a:pt x="0" y="1042"/>
                </a:cubicBezTo>
                <a:cubicBezTo>
                  <a:pt x="23" y="1054"/>
                  <a:pt x="34" y="1076"/>
                  <a:pt x="56" y="1065"/>
                </a:cubicBezTo>
                <a:cubicBezTo>
                  <a:pt x="79" y="1065"/>
                  <a:pt x="79" y="1098"/>
                  <a:pt x="101" y="1098"/>
                </a:cubicBezTo>
                <a:cubicBezTo>
                  <a:pt x="123" y="1098"/>
                  <a:pt x="134" y="1121"/>
                  <a:pt x="123" y="1132"/>
                </a:cubicBezTo>
                <a:cubicBezTo>
                  <a:pt x="101" y="1143"/>
                  <a:pt x="90" y="1210"/>
                  <a:pt x="123" y="1210"/>
                </a:cubicBezTo>
                <a:cubicBezTo>
                  <a:pt x="157" y="1210"/>
                  <a:pt x="190" y="1233"/>
                  <a:pt x="168" y="1255"/>
                </a:cubicBezTo>
                <a:cubicBezTo>
                  <a:pt x="146" y="1266"/>
                  <a:pt x="146" y="1289"/>
                  <a:pt x="168" y="1300"/>
                </a:cubicBezTo>
                <a:cubicBezTo>
                  <a:pt x="190" y="1311"/>
                  <a:pt x="202" y="1345"/>
                  <a:pt x="213" y="1367"/>
                </a:cubicBezTo>
                <a:cubicBezTo>
                  <a:pt x="224" y="1401"/>
                  <a:pt x="247" y="1401"/>
                  <a:pt x="258" y="1378"/>
                </a:cubicBezTo>
                <a:cubicBezTo>
                  <a:pt x="269" y="1356"/>
                  <a:pt x="280" y="1345"/>
                  <a:pt x="303" y="1345"/>
                </a:cubicBezTo>
                <a:cubicBezTo>
                  <a:pt x="325" y="1345"/>
                  <a:pt x="336" y="1334"/>
                  <a:pt x="336" y="1323"/>
                </a:cubicBezTo>
                <a:cubicBezTo>
                  <a:pt x="325" y="1300"/>
                  <a:pt x="336" y="1266"/>
                  <a:pt x="359" y="1278"/>
                </a:cubicBezTo>
                <a:cubicBezTo>
                  <a:pt x="370" y="1278"/>
                  <a:pt x="392" y="1255"/>
                  <a:pt x="392" y="1233"/>
                </a:cubicBezTo>
                <a:cubicBezTo>
                  <a:pt x="392" y="1210"/>
                  <a:pt x="403" y="1199"/>
                  <a:pt x="415" y="1221"/>
                </a:cubicBezTo>
                <a:cubicBezTo>
                  <a:pt x="437" y="1244"/>
                  <a:pt x="448" y="1244"/>
                  <a:pt x="459" y="1221"/>
                </a:cubicBezTo>
                <a:cubicBezTo>
                  <a:pt x="471" y="1199"/>
                  <a:pt x="516" y="1199"/>
                  <a:pt x="538" y="1199"/>
                </a:cubicBezTo>
                <a:cubicBezTo>
                  <a:pt x="549" y="1199"/>
                  <a:pt x="594" y="1199"/>
                  <a:pt x="594" y="1177"/>
                </a:cubicBezTo>
                <a:cubicBezTo>
                  <a:pt x="605" y="1154"/>
                  <a:pt x="594" y="1132"/>
                  <a:pt x="616" y="1132"/>
                </a:cubicBezTo>
                <a:cubicBezTo>
                  <a:pt x="650" y="1132"/>
                  <a:pt x="661" y="1121"/>
                  <a:pt x="661" y="1087"/>
                </a:cubicBezTo>
                <a:cubicBezTo>
                  <a:pt x="650" y="1065"/>
                  <a:pt x="684" y="1054"/>
                  <a:pt x="695" y="1065"/>
                </a:cubicBezTo>
                <a:cubicBezTo>
                  <a:pt x="706" y="1087"/>
                  <a:pt x="740" y="1121"/>
                  <a:pt x="751" y="1121"/>
                </a:cubicBezTo>
                <a:cubicBezTo>
                  <a:pt x="762" y="1121"/>
                  <a:pt x="773" y="1132"/>
                  <a:pt x="785" y="1143"/>
                </a:cubicBezTo>
                <a:cubicBezTo>
                  <a:pt x="785" y="1110"/>
                  <a:pt x="785" y="1065"/>
                  <a:pt x="785" y="1042"/>
                </a:cubicBezTo>
                <a:cubicBezTo>
                  <a:pt x="785" y="1020"/>
                  <a:pt x="841" y="975"/>
                  <a:pt x="863" y="986"/>
                </a:cubicBezTo>
                <a:cubicBezTo>
                  <a:pt x="885" y="997"/>
                  <a:pt x="897" y="986"/>
                  <a:pt x="897" y="964"/>
                </a:cubicBezTo>
                <a:cubicBezTo>
                  <a:pt x="897" y="952"/>
                  <a:pt x="897" y="852"/>
                  <a:pt x="897" y="852"/>
                </a:cubicBezTo>
                <a:cubicBezTo>
                  <a:pt x="897" y="852"/>
                  <a:pt x="897" y="785"/>
                  <a:pt x="863" y="762"/>
                </a:cubicBezTo>
                <a:cubicBezTo>
                  <a:pt x="829" y="728"/>
                  <a:pt x="829" y="717"/>
                  <a:pt x="841" y="695"/>
                </a:cubicBezTo>
                <a:cubicBezTo>
                  <a:pt x="841" y="672"/>
                  <a:pt x="863" y="661"/>
                  <a:pt x="885" y="650"/>
                </a:cubicBezTo>
                <a:cubicBezTo>
                  <a:pt x="908" y="650"/>
                  <a:pt x="941" y="616"/>
                  <a:pt x="941" y="572"/>
                </a:cubicBezTo>
                <a:cubicBezTo>
                  <a:pt x="930" y="538"/>
                  <a:pt x="941" y="549"/>
                  <a:pt x="964" y="538"/>
                </a:cubicBezTo>
                <a:cubicBezTo>
                  <a:pt x="975" y="538"/>
                  <a:pt x="986" y="504"/>
                  <a:pt x="986" y="471"/>
                </a:cubicBezTo>
                <a:cubicBezTo>
                  <a:pt x="975" y="437"/>
                  <a:pt x="1020" y="471"/>
                  <a:pt x="1031" y="482"/>
                </a:cubicBezTo>
                <a:cubicBezTo>
                  <a:pt x="1031" y="504"/>
                  <a:pt x="1009" y="549"/>
                  <a:pt x="1031" y="549"/>
                </a:cubicBezTo>
                <a:cubicBezTo>
                  <a:pt x="1054" y="549"/>
                  <a:pt x="1065" y="561"/>
                  <a:pt x="1065" y="594"/>
                </a:cubicBezTo>
                <a:cubicBezTo>
                  <a:pt x="1065" y="628"/>
                  <a:pt x="1087" y="650"/>
                  <a:pt x="1121" y="661"/>
                </a:cubicBezTo>
                <a:cubicBezTo>
                  <a:pt x="1165" y="661"/>
                  <a:pt x="1143" y="684"/>
                  <a:pt x="1154" y="728"/>
                </a:cubicBezTo>
                <a:cubicBezTo>
                  <a:pt x="1165" y="762"/>
                  <a:pt x="1165" y="762"/>
                  <a:pt x="1143" y="773"/>
                </a:cubicBezTo>
                <a:cubicBezTo>
                  <a:pt x="1132" y="796"/>
                  <a:pt x="1165" y="852"/>
                  <a:pt x="1165" y="852"/>
                </a:cubicBezTo>
                <a:cubicBezTo>
                  <a:pt x="1177" y="852"/>
                  <a:pt x="1177" y="863"/>
                  <a:pt x="1188" y="874"/>
                </a:cubicBezTo>
                <a:cubicBezTo>
                  <a:pt x="1199" y="897"/>
                  <a:pt x="1221" y="919"/>
                  <a:pt x="1255" y="941"/>
                </a:cubicBezTo>
                <a:cubicBezTo>
                  <a:pt x="1289" y="952"/>
                  <a:pt x="1323" y="919"/>
                  <a:pt x="1345" y="908"/>
                </a:cubicBezTo>
                <a:cubicBezTo>
                  <a:pt x="1356" y="874"/>
                  <a:pt x="1356" y="841"/>
                  <a:pt x="1334" y="841"/>
                </a:cubicBezTo>
                <a:cubicBezTo>
                  <a:pt x="1311" y="841"/>
                  <a:pt x="1334" y="785"/>
                  <a:pt x="1345" y="762"/>
                </a:cubicBezTo>
                <a:cubicBezTo>
                  <a:pt x="1356" y="728"/>
                  <a:pt x="1345" y="695"/>
                  <a:pt x="1323" y="684"/>
                </a:cubicBezTo>
                <a:cubicBezTo>
                  <a:pt x="1300" y="684"/>
                  <a:pt x="1323" y="628"/>
                  <a:pt x="1323" y="594"/>
                </a:cubicBezTo>
                <a:cubicBezTo>
                  <a:pt x="1323" y="583"/>
                  <a:pt x="1323" y="572"/>
                  <a:pt x="1334" y="572"/>
                </a:cubicBezTo>
                <a:lnTo>
                  <a:pt x="1334" y="572"/>
                </a:lnTo>
                <a:cubicBezTo>
                  <a:pt x="1334" y="572"/>
                  <a:pt x="1311" y="538"/>
                  <a:pt x="1300" y="527"/>
                </a:cubicBezTo>
                <a:cubicBezTo>
                  <a:pt x="1289" y="504"/>
                  <a:pt x="1323" y="482"/>
                  <a:pt x="1356" y="47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04" name="Freeform 25"/>
          <p:cNvSpPr>
            <a:spLocks noChangeArrowheads="1"/>
          </p:cNvSpPr>
          <p:nvPr/>
        </p:nvSpPr>
        <p:spPr bwMode="auto">
          <a:xfrm>
            <a:off x="13602861" y="8476482"/>
            <a:ext cx="850328" cy="1497005"/>
          </a:xfrm>
          <a:custGeom>
            <a:avLst/>
            <a:gdLst>
              <a:gd name="T0" fmla="*/ 1502 w 1536"/>
              <a:gd name="T1" fmla="*/ 224 h 2702"/>
              <a:gd name="T2" fmla="*/ 1311 w 1536"/>
              <a:gd name="T3" fmla="*/ 11 h 2702"/>
              <a:gd name="T4" fmla="*/ 1042 w 1536"/>
              <a:gd name="T5" fmla="*/ 112 h 2702"/>
              <a:gd name="T6" fmla="*/ 986 w 1536"/>
              <a:gd name="T7" fmla="*/ 291 h 2702"/>
              <a:gd name="T8" fmla="*/ 1165 w 1536"/>
              <a:gd name="T9" fmla="*/ 404 h 2702"/>
              <a:gd name="T10" fmla="*/ 1053 w 1536"/>
              <a:gd name="T11" fmla="*/ 471 h 2702"/>
              <a:gd name="T12" fmla="*/ 1031 w 1536"/>
              <a:gd name="T13" fmla="*/ 639 h 2702"/>
              <a:gd name="T14" fmla="*/ 941 w 1536"/>
              <a:gd name="T15" fmla="*/ 784 h 2702"/>
              <a:gd name="T16" fmla="*/ 975 w 1536"/>
              <a:gd name="T17" fmla="*/ 908 h 2702"/>
              <a:gd name="T18" fmla="*/ 863 w 1536"/>
              <a:gd name="T19" fmla="*/ 852 h 2702"/>
              <a:gd name="T20" fmla="*/ 773 w 1536"/>
              <a:gd name="T21" fmla="*/ 986 h 2702"/>
              <a:gd name="T22" fmla="*/ 583 w 1536"/>
              <a:gd name="T23" fmla="*/ 1042 h 2702"/>
              <a:gd name="T24" fmla="*/ 448 w 1536"/>
              <a:gd name="T25" fmla="*/ 1121 h 2702"/>
              <a:gd name="T26" fmla="*/ 392 w 1536"/>
              <a:gd name="T27" fmla="*/ 1199 h 2702"/>
              <a:gd name="T28" fmla="*/ 89 w 1536"/>
              <a:gd name="T29" fmla="*/ 1715 h 2702"/>
              <a:gd name="T30" fmla="*/ 347 w 1536"/>
              <a:gd name="T31" fmla="*/ 2667 h 2702"/>
              <a:gd name="T32" fmla="*/ 493 w 1536"/>
              <a:gd name="T33" fmla="*/ 2488 h 2702"/>
              <a:gd name="T34" fmla="*/ 583 w 1536"/>
              <a:gd name="T35" fmla="*/ 2297 h 2702"/>
              <a:gd name="T36" fmla="*/ 706 w 1536"/>
              <a:gd name="T37" fmla="*/ 2297 h 2702"/>
              <a:gd name="T38" fmla="*/ 784 w 1536"/>
              <a:gd name="T39" fmla="*/ 2197 h 2702"/>
              <a:gd name="T40" fmla="*/ 683 w 1536"/>
              <a:gd name="T41" fmla="*/ 2208 h 2702"/>
              <a:gd name="T42" fmla="*/ 706 w 1536"/>
              <a:gd name="T43" fmla="*/ 2107 h 2702"/>
              <a:gd name="T44" fmla="*/ 762 w 1536"/>
              <a:gd name="T45" fmla="*/ 1961 h 2702"/>
              <a:gd name="T46" fmla="*/ 796 w 1536"/>
              <a:gd name="T47" fmla="*/ 2107 h 2702"/>
              <a:gd name="T48" fmla="*/ 829 w 1536"/>
              <a:gd name="T49" fmla="*/ 2006 h 2702"/>
              <a:gd name="T50" fmla="*/ 852 w 1536"/>
              <a:gd name="T51" fmla="*/ 2219 h 2702"/>
              <a:gd name="T52" fmla="*/ 1009 w 1536"/>
              <a:gd name="T53" fmla="*/ 2443 h 2702"/>
              <a:gd name="T54" fmla="*/ 1053 w 1536"/>
              <a:gd name="T55" fmla="*/ 2219 h 2702"/>
              <a:gd name="T56" fmla="*/ 1121 w 1536"/>
              <a:gd name="T57" fmla="*/ 1928 h 2702"/>
              <a:gd name="T58" fmla="*/ 1143 w 1536"/>
              <a:gd name="T59" fmla="*/ 1670 h 2702"/>
              <a:gd name="T60" fmla="*/ 1065 w 1536"/>
              <a:gd name="T61" fmla="*/ 1670 h 2702"/>
              <a:gd name="T62" fmla="*/ 1098 w 1536"/>
              <a:gd name="T63" fmla="*/ 1591 h 2702"/>
              <a:gd name="T64" fmla="*/ 1221 w 1536"/>
              <a:gd name="T65" fmla="*/ 1446 h 2702"/>
              <a:gd name="T66" fmla="*/ 1109 w 1536"/>
              <a:gd name="T67" fmla="*/ 1502 h 2702"/>
              <a:gd name="T68" fmla="*/ 1065 w 1536"/>
              <a:gd name="T69" fmla="*/ 1468 h 2702"/>
              <a:gd name="T70" fmla="*/ 1053 w 1536"/>
              <a:gd name="T71" fmla="*/ 1356 h 2702"/>
              <a:gd name="T72" fmla="*/ 1154 w 1536"/>
              <a:gd name="T73" fmla="*/ 1255 h 2702"/>
              <a:gd name="T74" fmla="*/ 1165 w 1536"/>
              <a:gd name="T75" fmla="*/ 964 h 2702"/>
              <a:gd name="T76" fmla="*/ 1412 w 1536"/>
              <a:gd name="T77" fmla="*/ 639 h 2702"/>
              <a:gd name="T78" fmla="*/ 1502 w 1536"/>
              <a:gd name="T79" fmla="*/ 392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6" h="2702">
                <a:moveTo>
                  <a:pt x="1502" y="224"/>
                </a:moveTo>
                <a:lnTo>
                  <a:pt x="1502" y="224"/>
                </a:lnTo>
                <a:cubicBezTo>
                  <a:pt x="1479" y="191"/>
                  <a:pt x="1434" y="123"/>
                  <a:pt x="1401" y="78"/>
                </a:cubicBezTo>
                <a:cubicBezTo>
                  <a:pt x="1367" y="34"/>
                  <a:pt x="1322" y="0"/>
                  <a:pt x="1311" y="11"/>
                </a:cubicBezTo>
                <a:cubicBezTo>
                  <a:pt x="1300" y="11"/>
                  <a:pt x="1266" y="78"/>
                  <a:pt x="1199" y="90"/>
                </a:cubicBezTo>
                <a:cubicBezTo>
                  <a:pt x="1165" y="101"/>
                  <a:pt x="1098" y="112"/>
                  <a:pt x="1042" y="112"/>
                </a:cubicBezTo>
                <a:cubicBezTo>
                  <a:pt x="1031" y="280"/>
                  <a:pt x="1031" y="280"/>
                  <a:pt x="1031" y="280"/>
                </a:cubicBezTo>
                <a:cubicBezTo>
                  <a:pt x="986" y="291"/>
                  <a:pt x="986" y="291"/>
                  <a:pt x="986" y="291"/>
                </a:cubicBezTo>
                <a:cubicBezTo>
                  <a:pt x="986" y="404"/>
                  <a:pt x="986" y="404"/>
                  <a:pt x="986" y="404"/>
                </a:cubicBezTo>
                <a:cubicBezTo>
                  <a:pt x="1165" y="404"/>
                  <a:pt x="1165" y="404"/>
                  <a:pt x="1165" y="404"/>
                </a:cubicBezTo>
                <a:cubicBezTo>
                  <a:pt x="1165" y="460"/>
                  <a:pt x="1165" y="460"/>
                  <a:pt x="1165" y="460"/>
                </a:cubicBezTo>
                <a:cubicBezTo>
                  <a:pt x="1053" y="471"/>
                  <a:pt x="1053" y="471"/>
                  <a:pt x="1053" y="471"/>
                </a:cubicBezTo>
                <a:cubicBezTo>
                  <a:pt x="986" y="639"/>
                  <a:pt x="986" y="639"/>
                  <a:pt x="986" y="639"/>
                </a:cubicBezTo>
                <a:cubicBezTo>
                  <a:pt x="1031" y="639"/>
                  <a:pt x="1031" y="639"/>
                  <a:pt x="1031" y="639"/>
                </a:cubicBezTo>
                <a:cubicBezTo>
                  <a:pt x="1031" y="773"/>
                  <a:pt x="1031" y="773"/>
                  <a:pt x="1031" y="773"/>
                </a:cubicBezTo>
                <a:cubicBezTo>
                  <a:pt x="941" y="784"/>
                  <a:pt x="941" y="784"/>
                  <a:pt x="941" y="784"/>
                </a:cubicBezTo>
                <a:cubicBezTo>
                  <a:pt x="941" y="852"/>
                  <a:pt x="941" y="852"/>
                  <a:pt x="941" y="852"/>
                </a:cubicBezTo>
                <a:cubicBezTo>
                  <a:pt x="975" y="908"/>
                  <a:pt x="975" y="908"/>
                  <a:pt x="975" y="908"/>
                </a:cubicBezTo>
                <a:cubicBezTo>
                  <a:pt x="863" y="908"/>
                  <a:pt x="863" y="908"/>
                  <a:pt x="863" y="908"/>
                </a:cubicBezTo>
                <a:cubicBezTo>
                  <a:pt x="863" y="852"/>
                  <a:pt x="863" y="852"/>
                  <a:pt x="863" y="852"/>
                </a:cubicBezTo>
                <a:cubicBezTo>
                  <a:pt x="762" y="942"/>
                  <a:pt x="762" y="942"/>
                  <a:pt x="762" y="942"/>
                </a:cubicBezTo>
                <a:cubicBezTo>
                  <a:pt x="773" y="986"/>
                  <a:pt x="773" y="986"/>
                  <a:pt x="773" y="986"/>
                </a:cubicBezTo>
                <a:cubicBezTo>
                  <a:pt x="583" y="986"/>
                  <a:pt x="583" y="986"/>
                  <a:pt x="583" y="986"/>
                </a:cubicBezTo>
                <a:cubicBezTo>
                  <a:pt x="583" y="1042"/>
                  <a:pt x="583" y="1042"/>
                  <a:pt x="583" y="1042"/>
                </a:cubicBezTo>
                <a:cubicBezTo>
                  <a:pt x="448" y="1042"/>
                  <a:pt x="448" y="1042"/>
                  <a:pt x="448" y="1042"/>
                </a:cubicBezTo>
                <a:cubicBezTo>
                  <a:pt x="448" y="1121"/>
                  <a:pt x="448" y="1121"/>
                  <a:pt x="448" y="1121"/>
                </a:cubicBezTo>
                <a:cubicBezTo>
                  <a:pt x="392" y="1132"/>
                  <a:pt x="392" y="1132"/>
                  <a:pt x="392" y="1132"/>
                </a:cubicBezTo>
                <a:cubicBezTo>
                  <a:pt x="392" y="1199"/>
                  <a:pt x="392" y="1199"/>
                  <a:pt x="392" y="1199"/>
                </a:cubicBezTo>
                <a:cubicBezTo>
                  <a:pt x="0" y="1614"/>
                  <a:pt x="0" y="1614"/>
                  <a:pt x="0" y="1614"/>
                </a:cubicBezTo>
                <a:cubicBezTo>
                  <a:pt x="89" y="1715"/>
                  <a:pt x="89" y="1715"/>
                  <a:pt x="89" y="1715"/>
                </a:cubicBezTo>
                <a:cubicBezTo>
                  <a:pt x="179" y="2701"/>
                  <a:pt x="179" y="2701"/>
                  <a:pt x="179" y="2701"/>
                </a:cubicBezTo>
                <a:cubicBezTo>
                  <a:pt x="179" y="2701"/>
                  <a:pt x="314" y="2656"/>
                  <a:pt x="347" y="2667"/>
                </a:cubicBezTo>
                <a:cubicBezTo>
                  <a:pt x="392" y="2678"/>
                  <a:pt x="403" y="2633"/>
                  <a:pt x="426" y="2622"/>
                </a:cubicBezTo>
                <a:cubicBezTo>
                  <a:pt x="459" y="2611"/>
                  <a:pt x="493" y="2555"/>
                  <a:pt x="493" y="2488"/>
                </a:cubicBezTo>
                <a:cubicBezTo>
                  <a:pt x="482" y="2421"/>
                  <a:pt x="482" y="2387"/>
                  <a:pt x="516" y="2376"/>
                </a:cubicBezTo>
                <a:cubicBezTo>
                  <a:pt x="538" y="2376"/>
                  <a:pt x="571" y="2320"/>
                  <a:pt x="583" y="2297"/>
                </a:cubicBezTo>
                <a:cubicBezTo>
                  <a:pt x="594" y="2275"/>
                  <a:pt x="650" y="2275"/>
                  <a:pt x="672" y="2275"/>
                </a:cubicBezTo>
                <a:cubicBezTo>
                  <a:pt x="683" y="2275"/>
                  <a:pt x="695" y="2286"/>
                  <a:pt x="706" y="2297"/>
                </a:cubicBezTo>
                <a:cubicBezTo>
                  <a:pt x="706" y="2286"/>
                  <a:pt x="706" y="2286"/>
                  <a:pt x="706" y="2286"/>
                </a:cubicBezTo>
                <a:cubicBezTo>
                  <a:pt x="740" y="2253"/>
                  <a:pt x="762" y="2219"/>
                  <a:pt x="784" y="2197"/>
                </a:cubicBezTo>
                <a:cubicBezTo>
                  <a:pt x="807" y="2163"/>
                  <a:pt x="784" y="2140"/>
                  <a:pt x="762" y="2152"/>
                </a:cubicBezTo>
                <a:cubicBezTo>
                  <a:pt x="728" y="2163"/>
                  <a:pt x="695" y="2197"/>
                  <a:pt x="683" y="2208"/>
                </a:cubicBezTo>
                <a:cubicBezTo>
                  <a:pt x="661" y="2219"/>
                  <a:pt x="627" y="2219"/>
                  <a:pt x="661" y="2185"/>
                </a:cubicBezTo>
                <a:cubicBezTo>
                  <a:pt x="683" y="2152"/>
                  <a:pt x="706" y="2118"/>
                  <a:pt x="706" y="2107"/>
                </a:cubicBezTo>
                <a:cubicBezTo>
                  <a:pt x="706" y="2084"/>
                  <a:pt x="728" y="2084"/>
                  <a:pt x="740" y="2040"/>
                </a:cubicBezTo>
                <a:cubicBezTo>
                  <a:pt x="751" y="2006"/>
                  <a:pt x="751" y="1973"/>
                  <a:pt x="762" y="1961"/>
                </a:cubicBezTo>
                <a:cubicBezTo>
                  <a:pt x="773" y="1950"/>
                  <a:pt x="784" y="1950"/>
                  <a:pt x="784" y="1995"/>
                </a:cubicBezTo>
                <a:cubicBezTo>
                  <a:pt x="784" y="2051"/>
                  <a:pt x="773" y="2118"/>
                  <a:pt x="796" y="2107"/>
                </a:cubicBezTo>
                <a:cubicBezTo>
                  <a:pt x="807" y="2107"/>
                  <a:pt x="829" y="2084"/>
                  <a:pt x="818" y="2051"/>
                </a:cubicBezTo>
                <a:cubicBezTo>
                  <a:pt x="807" y="2028"/>
                  <a:pt x="796" y="1995"/>
                  <a:pt x="829" y="2006"/>
                </a:cubicBezTo>
                <a:cubicBezTo>
                  <a:pt x="863" y="2017"/>
                  <a:pt x="919" y="2051"/>
                  <a:pt x="907" y="2096"/>
                </a:cubicBezTo>
                <a:cubicBezTo>
                  <a:pt x="907" y="2152"/>
                  <a:pt x="852" y="2163"/>
                  <a:pt x="852" y="2219"/>
                </a:cubicBezTo>
                <a:cubicBezTo>
                  <a:pt x="852" y="2275"/>
                  <a:pt x="885" y="2309"/>
                  <a:pt x="941" y="2320"/>
                </a:cubicBezTo>
                <a:cubicBezTo>
                  <a:pt x="986" y="2342"/>
                  <a:pt x="1009" y="2421"/>
                  <a:pt x="1009" y="2443"/>
                </a:cubicBezTo>
                <a:cubicBezTo>
                  <a:pt x="997" y="2466"/>
                  <a:pt x="1042" y="2466"/>
                  <a:pt x="1042" y="2432"/>
                </a:cubicBezTo>
                <a:cubicBezTo>
                  <a:pt x="1042" y="2398"/>
                  <a:pt x="1053" y="2286"/>
                  <a:pt x="1053" y="2219"/>
                </a:cubicBezTo>
                <a:cubicBezTo>
                  <a:pt x="1053" y="2163"/>
                  <a:pt x="1065" y="2040"/>
                  <a:pt x="1076" y="2028"/>
                </a:cubicBezTo>
                <a:cubicBezTo>
                  <a:pt x="1076" y="2006"/>
                  <a:pt x="1098" y="2006"/>
                  <a:pt x="1121" y="1928"/>
                </a:cubicBezTo>
                <a:cubicBezTo>
                  <a:pt x="1154" y="1838"/>
                  <a:pt x="1165" y="1771"/>
                  <a:pt x="1165" y="1715"/>
                </a:cubicBezTo>
                <a:cubicBezTo>
                  <a:pt x="1154" y="1659"/>
                  <a:pt x="1154" y="1647"/>
                  <a:pt x="1143" y="1670"/>
                </a:cubicBezTo>
                <a:cubicBezTo>
                  <a:pt x="1121" y="1692"/>
                  <a:pt x="1098" y="1726"/>
                  <a:pt x="1087" y="1704"/>
                </a:cubicBezTo>
                <a:cubicBezTo>
                  <a:pt x="1076" y="1681"/>
                  <a:pt x="1087" y="1670"/>
                  <a:pt x="1065" y="1670"/>
                </a:cubicBezTo>
                <a:cubicBezTo>
                  <a:pt x="1042" y="1670"/>
                  <a:pt x="1031" y="1659"/>
                  <a:pt x="1065" y="1647"/>
                </a:cubicBezTo>
                <a:cubicBezTo>
                  <a:pt x="1087" y="1636"/>
                  <a:pt x="1098" y="1602"/>
                  <a:pt x="1098" y="1591"/>
                </a:cubicBezTo>
                <a:cubicBezTo>
                  <a:pt x="1098" y="1569"/>
                  <a:pt x="1176" y="1558"/>
                  <a:pt x="1199" y="1535"/>
                </a:cubicBezTo>
                <a:cubicBezTo>
                  <a:pt x="1233" y="1513"/>
                  <a:pt x="1233" y="1479"/>
                  <a:pt x="1221" y="1446"/>
                </a:cubicBezTo>
                <a:cubicBezTo>
                  <a:pt x="1221" y="1412"/>
                  <a:pt x="1199" y="1423"/>
                  <a:pt x="1165" y="1446"/>
                </a:cubicBezTo>
                <a:cubicBezTo>
                  <a:pt x="1121" y="1468"/>
                  <a:pt x="1109" y="1479"/>
                  <a:pt x="1109" y="1502"/>
                </a:cubicBezTo>
                <a:cubicBezTo>
                  <a:pt x="1121" y="1524"/>
                  <a:pt x="1076" y="1524"/>
                  <a:pt x="1065" y="1513"/>
                </a:cubicBezTo>
                <a:cubicBezTo>
                  <a:pt x="1053" y="1502"/>
                  <a:pt x="1053" y="1491"/>
                  <a:pt x="1065" y="1468"/>
                </a:cubicBezTo>
                <a:cubicBezTo>
                  <a:pt x="1076" y="1457"/>
                  <a:pt x="1053" y="1457"/>
                  <a:pt x="1031" y="1446"/>
                </a:cubicBezTo>
                <a:cubicBezTo>
                  <a:pt x="1020" y="1446"/>
                  <a:pt x="1031" y="1390"/>
                  <a:pt x="1053" y="1356"/>
                </a:cubicBezTo>
                <a:cubicBezTo>
                  <a:pt x="1076" y="1322"/>
                  <a:pt x="1098" y="1333"/>
                  <a:pt x="1121" y="1322"/>
                </a:cubicBezTo>
                <a:cubicBezTo>
                  <a:pt x="1132" y="1311"/>
                  <a:pt x="1121" y="1289"/>
                  <a:pt x="1154" y="1255"/>
                </a:cubicBezTo>
                <a:cubicBezTo>
                  <a:pt x="1176" y="1233"/>
                  <a:pt x="1188" y="1199"/>
                  <a:pt x="1165" y="1166"/>
                </a:cubicBezTo>
                <a:cubicBezTo>
                  <a:pt x="1143" y="1132"/>
                  <a:pt x="1132" y="1020"/>
                  <a:pt x="1165" y="964"/>
                </a:cubicBezTo>
                <a:cubicBezTo>
                  <a:pt x="1199" y="908"/>
                  <a:pt x="1278" y="829"/>
                  <a:pt x="1322" y="762"/>
                </a:cubicBezTo>
                <a:cubicBezTo>
                  <a:pt x="1378" y="684"/>
                  <a:pt x="1356" y="684"/>
                  <a:pt x="1412" y="639"/>
                </a:cubicBezTo>
                <a:cubicBezTo>
                  <a:pt x="1457" y="583"/>
                  <a:pt x="1468" y="583"/>
                  <a:pt x="1468" y="571"/>
                </a:cubicBezTo>
                <a:cubicBezTo>
                  <a:pt x="1468" y="549"/>
                  <a:pt x="1479" y="471"/>
                  <a:pt x="1502" y="392"/>
                </a:cubicBezTo>
                <a:cubicBezTo>
                  <a:pt x="1535" y="314"/>
                  <a:pt x="1535" y="269"/>
                  <a:pt x="1502" y="224"/>
                </a:cubicBezTo>
              </a:path>
            </a:pathLst>
          </a:custGeom>
          <a:solidFill>
            <a:schemeClr val="accent4"/>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05" name="Freeform 26"/>
          <p:cNvSpPr>
            <a:spLocks noChangeArrowheads="1"/>
          </p:cNvSpPr>
          <p:nvPr/>
        </p:nvSpPr>
        <p:spPr bwMode="auto">
          <a:xfrm>
            <a:off x="13137206" y="8520545"/>
            <a:ext cx="1109952" cy="852710"/>
          </a:xfrm>
          <a:custGeom>
            <a:avLst/>
            <a:gdLst>
              <a:gd name="T0" fmla="*/ 1233 w 2007"/>
              <a:gd name="T1" fmla="*/ 1054 h 1537"/>
              <a:gd name="T2" fmla="*/ 1233 w 2007"/>
              <a:gd name="T3" fmla="*/ 1054 h 1537"/>
              <a:gd name="T4" fmla="*/ 1289 w 2007"/>
              <a:gd name="T5" fmla="*/ 1043 h 1537"/>
              <a:gd name="T6" fmla="*/ 1289 w 2007"/>
              <a:gd name="T7" fmla="*/ 964 h 1537"/>
              <a:gd name="T8" fmla="*/ 1424 w 2007"/>
              <a:gd name="T9" fmla="*/ 964 h 1537"/>
              <a:gd name="T10" fmla="*/ 1424 w 2007"/>
              <a:gd name="T11" fmla="*/ 908 h 1537"/>
              <a:gd name="T12" fmla="*/ 1614 w 2007"/>
              <a:gd name="T13" fmla="*/ 908 h 1537"/>
              <a:gd name="T14" fmla="*/ 1603 w 2007"/>
              <a:gd name="T15" fmla="*/ 864 h 1537"/>
              <a:gd name="T16" fmla="*/ 1704 w 2007"/>
              <a:gd name="T17" fmla="*/ 774 h 1537"/>
              <a:gd name="T18" fmla="*/ 1704 w 2007"/>
              <a:gd name="T19" fmla="*/ 830 h 1537"/>
              <a:gd name="T20" fmla="*/ 1816 w 2007"/>
              <a:gd name="T21" fmla="*/ 830 h 1537"/>
              <a:gd name="T22" fmla="*/ 1782 w 2007"/>
              <a:gd name="T23" fmla="*/ 774 h 1537"/>
              <a:gd name="T24" fmla="*/ 1782 w 2007"/>
              <a:gd name="T25" fmla="*/ 706 h 1537"/>
              <a:gd name="T26" fmla="*/ 1872 w 2007"/>
              <a:gd name="T27" fmla="*/ 695 h 1537"/>
              <a:gd name="T28" fmla="*/ 1872 w 2007"/>
              <a:gd name="T29" fmla="*/ 561 h 1537"/>
              <a:gd name="T30" fmla="*/ 1827 w 2007"/>
              <a:gd name="T31" fmla="*/ 561 h 1537"/>
              <a:gd name="T32" fmla="*/ 1894 w 2007"/>
              <a:gd name="T33" fmla="*/ 393 h 1537"/>
              <a:gd name="T34" fmla="*/ 2006 w 2007"/>
              <a:gd name="T35" fmla="*/ 382 h 1537"/>
              <a:gd name="T36" fmla="*/ 2006 w 2007"/>
              <a:gd name="T37" fmla="*/ 326 h 1537"/>
              <a:gd name="T38" fmla="*/ 1827 w 2007"/>
              <a:gd name="T39" fmla="*/ 326 h 1537"/>
              <a:gd name="T40" fmla="*/ 1827 w 2007"/>
              <a:gd name="T41" fmla="*/ 213 h 1537"/>
              <a:gd name="T42" fmla="*/ 1872 w 2007"/>
              <a:gd name="T43" fmla="*/ 202 h 1537"/>
              <a:gd name="T44" fmla="*/ 1883 w 2007"/>
              <a:gd name="T45" fmla="*/ 34 h 1537"/>
              <a:gd name="T46" fmla="*/ 1782 w 2007"/>
              <a:gd name="T47" fmla="*/ 34 h 1537"/>
              <a:gd name="T48" fmla="*/ 1491 w 2007"/>
              <a:gd name="T49" fmla="*/ 23 h 1537"/>
              <a:gd name="T50" fmla="*/ 1177 w 2007"/>
              <a:gd name="T51" fmla="*/ 45 h 1537"/>
              <a:gd name="T52" fmla="*/ 875 w 2007"/>
              <a:gd name="T53" fmla="*/ 202 h 1537"/>
              <a:gd name="T54" fmla="*/ 516 w 2007"/>
              <a:gd name="T55" fmla="*/ 303 h 1537"/>
              <a:gd name="T56" fmla="*/ 213 w 2007"/>
              <a:gd name="T57" fmla="*/ 404 h 1537"/>
              <a:gd name="T58" fmla="*/ 23 w 2007"/>
              <a:gd name="T59" fmla="*/ 561 h 1537"/>
              <a:gd name="T60" fmla="*/ 0 w 2007"/>
              <a:gd name="T61" fmla="*/ 606 h 1537"/>
              <a:gd name="T62" fmla="*/ 45 w 2007"/>
              <a:gd name="T63" fmla="*/ 684 h 1537"/>
              <a:gd name="T64" fmla="*/ 45 w 2007"/>
              <a:gd name="T65" fmla="*/ 841 h 1537"/>
              <a:gd name="T66" fmla="*/ 180 w 2007"/>
              <a:gd name="T67" fmla="*/ 841 h 1537"/>
              <a:gd name="T68" fmla="*/ 180 w 2007"/>
              <a:gd name="T69" fmla="*/ 931 h 1537"/>
              <a:gd name="T70" fmla="*/ 404 w 2007"/>
              <a:gd name="T71" fmla="*/ 931 h 1537"/>
              <a:gd name="T72" fmla="*/ 426 w 2007"/>
              <a:gd name="T73" fmla="*/ 1043 h 1537"/>
              <a:gd name="T74" fmla="*/ 505 w 2007"/>
              <a:gd name="T75" fmla="*/ 1110 h 1537"/>
              <a:gd name="T76" fmla="*/ 561 w 2007"/>
              <a:gd name="T77" fmla="*/ 1065 h 1537"/>
              <a:gd name="T78" fmla="*/ 606 w 2007"/>
              <a:gd name="T79" fmla="*/ 1076 h 1537"/>
              <a:gd name="T80" fmla="*/ 617 w 2007"/>
              <a:gd name="T81" fmla="*/ 1278 h 1537"/>
              <a:gd name="T82" fmla="*/ 841 w 2007"/>
              <a:gd name="T83" fmla="*/ 1536 h 1537"/>
              <a:gd name="T84" fmla="*/ 841 w 2007"/>
              <a:gd name="T85" fmla="*/ 1536 h 1537"/>
              <a:gd name="T86" fmla="*/ 1233 w 2007"/>
              <a:gd name="T87" fmla="*/ 1121 h 1537"/>
              <a:gd name="T88" fmla="*/ 1233 w 2007"/>
              <a:gd name="T89" fmla="*/ 1054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7" h="1537">
                <a:moveTo>
                  <a:pt x="1233" y="1054"/>
                </a:moveTo>
                <a:lnTo>
                  <a:pt x="1233" y="1054"/>
                </a:lnTo>
                <a:cubicBezTo>
                  <a:pt x="1289" y="1043"/>
                  <a:pt x="1289" y="1043"/>
                  <a:pt x="1289" y="1043"/>
                </a:cubicBezTo>
                <a:cubicBezTo>
                  <a:pt x="1289" y="964"/>
                  <a:pt x="1289" y="964"/>
                  <a:pt x="1289" y="964"/>
                </a:cubicBezTo>
                <a:cubicBezTo>
                  <a:pt x="1424" y="964"/>
                  <a:pt x="1424" y="964"/>
                  <a:pt x="1424" y="964"/>
                </a:cubicBezTo>
                <a:cubicBezTo>
                  <a:pt x="1424" y="908"/>
                  <a:pt x="1424" y="908"/>
                  <a:pt x="1424" y="908"/>
                </a:cubicBezTo>
                <a:cubicBezTo>
                  <a:pt x="1614" y="908"/>
                  <a:pt x="1614" y="908"/>
                  <a:pt x="1614" y="908"/>
                </a:cubicBezTo>
                <a:cubicBezTo>
                  <a:pt x="1603" y="864"/>
                  <a:pt x="1603" y="864"/>
                  <a:pt x="1603" y="864"/>
                </a:cubicBezTo>
                <a:cubicBezTo>
                  <a:pt x="1704" y="774"/>
                  <a:pt x="1704" y="774"/>
                  <a:pt x="1704" y="774"/>
                </a:cubicBezTo>
                <a:cubicBezTo>
                  <a:pt x="1704" y="830"/>
                  <a:pt x="1704" y="830"/>
                  <a:pt x="1704" y="830"/>
                </a:cubicBezTo>
                <a:cubicBezTo>
                  <a:pt x="1816" y="830"/>
                  <a:pt x="1816" y="830"/>
                  <a:pt x="1816" y="830"/>
                </a:cubicBezTo>
                <a:cubicBezTo>
                  <a:pt x="1782" y="774"/>
                  <a:pt x="1782" y="774"/>
                  <a:pt x="1782" y="774"/>
                </a:cubicBezTo>
                <a:cubicBezTo>
                  <a:pt x="1782" y="706"/>
                  <a:pt x="1782" y="706"/>
                  <a:pt x="1782" y="706"/>
                </a:cubicBezTo>
                <a:cubicBezTo>
                  <a:pt x="1872" y="695"/>
                  <a:pt x="1872" y="695"/>
                  <a:pt x="1872" y="695"/>
                </a:cubicBezTo>
                <a:cubicBezTo>
                  <a:pt x="1872" y="561"/>
                  <a:pt x="1872" y="561"/>
                  <a:pt x="1872" y="561"/>
                </a:cubicBezTo>
                <a:cubicBezTo>
                  <a:pt x="1827" y="561"/>
                  <a:pt x="1827" y="561"/>
                  <a:pt x="1827" y="561"/>
                </a:cubicBezTo>
                <a:cubicBezTo>
                  <a:pt x="1894" y="393"/>
                  <a:pt x="1894" y="393"/>
                  <a:pt x="1894" y="393"/>
                </a:cubicBezTo>
                <a:cubicBezTo>
                  <a:pt x="2006" y="382"/>
                  <a:pt x="2006" y="382"/>
                  <a:pt x="2006" y="382"/>
                </a:cubicBezTo>
                <a:cubicBezTo>
                  <a:pt x="2006" y="326"/>
                  <a:pt x="2006" y="326"/>
                  <a:pt x="2006" y="326"/>
                </a:cubicBezTo>
                <a:cubicBezTo>
                  <a:pt x="1827" y="326"/>
                  <a:pt x="1827" y="326"/>
                  <a:pt x="1827" y="326"/>
                </a:cubicBezTo>
                <a:cubicBezTo>
                  <a:pt x="1827" y="213"/>
                  <a:pt x="1827" y="213"/>
                  <a:pt x="1827" y="213"/>
                </a:cubicBezTo>
                <a:cubicBezTo>
                  <a:pt x="1872" y="202"/>
                  <a:pt x="1872" y="202"/>
                  <a:pt x="1872" y="202"/>
                </a:cubicBezTo>
                <a:cubicBezTo>
                  <a:pt x="1883" y="34"/>
                  <a:pt x="1883" y="34"/>
                  <a:pt x="1883" y="34"/>
                </a:cubicBezTo>
                <a:cubicBezTo>
                  <a:pt x="1838" y="34"/>
                  <a:pt x="1805" y="34"/>
                  <a:pt x="1782" y="34"/>
                </a:cubicBezTo>
                <a:cubicBezTo>
                  <a:pt x="1715" y="34"/>
                  <a:pt x="1547" y="23"/>
                  <a:pt x="1491" y="23"/>
                </a:cubicBezTo>
                <a:cubicBezTo>
                  <a:pt x="1424" y="12"/>
                  <a:pt x="1244" y="0"/>
                  <a:pt x="1177" y="45"/>
                </a:cubicBezTo>
                <a:cubicBezTo>
                  <a:pt x="1099" y="79"/>
                  <a:pt x="1042" y="146"/>
                  <a:pt x="875" y="202"/>
                </a:cubicBezTo>
                <a:cubicBezTo>
                  <a:pt x="706" y="258"/>
                  <a:pt x="550" y="292"/>
                  <a:pt x="516" y="303"/>
                </a:cubicBezTo>
                <a:cubicBezTo>
                  <a:pt x="482" y="314"/>
                  <a:pt x="337" y="314"/>
                  <a:pt x="213" y="404"/>
                </a:cubicBezTo>
                <a:cubicBezTo>
                  <a:pt x="90" y="493"/>
                  <a:pt x="45" y="527"/>
                  <a:pt x="23" y="561"/>
                </a:cubicBezTo>
                <a:cubicBezTo>
                  <a:pt x="12" y="572"/>
                  <a:pt x="12" y="583"/>
                  <a:pt x="0" y="606"/>
                </a:cubicBezTo>
                <a:cubicBezTo>
                  <a:pt x="0" y="606"/>
                  <a:pt x="34" y="594"/>
                  <a:pt x="45" y="684"/>
                </a:cubicBezTo>
                <a:cubicBezTo>
                  <a:pt x="45" y="774"/>
                  <a:pt x="45" y="841"/>
                  <a:pt x="45" y="841"/>
                </a:cubicBezTo>
                <a:cubicBezTo>
                  <a:pt x="180" y="841"/>
                  <a:pt x="180" y="841"/>
                  <a:pt x="180" y="841"/>
                </a:cubicBezTo>
                <a:cubicBezTo>
                  <a:pt x="180" y="931"/>
                  <a:pt x="180" y="931"/>
                  <a:pt x="180" y="931"/>
                </a:cubicBezTo>
                <a:cubicBezTo>
                  <a:pt x="404" y="931"/>
                  <a:pt x="404" y="931"/>
                  <a:pt x="404" y="931"/>
                </a:cubicBezTo>
                <a:cubicBezTo>
                  <a:pt x="426" y="1043"/>
                  <a:pt x="426" y="1043"/>
                  <a:pt x="426" y="1043"/>
                </a:cubicBezTo>
                <a:cubicBezTo>
                  <a:pt x="505" y="1110"/>
                  <a:pt x="505" y="1110"/>
                  <a:pt x="505" y="1110"/>
                </a:cubicBezTo>
                <a:cubicBezTo>
                  <a:pt x="505" y="1110"/>
                  <a:pt x="538" y="1076"/>
                  <a:pt x="561" y="1065"/>
                </a:cubicBezTo>
                <a:cubicBezTo>
                  <a:pt x="594" y="1065"/>
                  <a:pt x="606" y="1076"/>
                  <a:pt x="606" y="1076"/>
                </a:cubicBezTo>
                <a:cubicBezTo>
                  <a:pt x="617" y="1278"/>
                  <a:pt x="617" y="1278"/>
                  <a:pt x="617" y="1278"/>
                </a:cubicBezTo>
                <a:cubicBezTo>
                  <a:pt x="841" y="1536"/>
                  <a:pt x="841" y="1536"/>
                  <a:pt x="841" y="1536"/>
                </a:cubicBezTo>
                <a:lnTo>
                  <a:pt x="841" y="1536"/>
                </a:lnTo>
                <a:cubicBezTo>
                  <a:pt x="1233" y="1121"/>
                  <a:pt x="1233" y="1121"/>
                  <a:pt x="1233" y="1121"/>
                </a:cubicBezTo>
                <a:lnTo>
                  <a:pt x="1233" y="1054"/>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06" name="Freeform 27"/>
          <p:cNvSpPr>
            <a:spLocks noChangeArrowheads="1"/>
          </p:cNvSpPr>
          <p:nvPr/>
        </p:nvSpPr>
        <p:spPr bwMode="auto">
          <a:xfrm>
            <a:off x="12416690" y="8850435"/>
            <a:ext cx="1279064" cy="1215944"/>
          </a:xfrm>
          <a:custGeom>
            <a:avLst/>
            <a:gdLst>
              <a:gd name="T0" fmla="*/ 79 w 2310"/>
              <a:gd name="T1" fmla="*/ 1771 h 2198"/>
              <a:gd name="T2" fmla="*/ 258 w 2310"/>
              <a:gd name="T3" fmla="*/ 1838 h 2198"/>
              <a:gd name="T4" fmla="*/ 337 w 2310"/>
              <a:gd name="T5" fmla="*/ 2085 h 2198"/>
              <a:gd name="T6" fmla="*/ 471 w 2310"/>
              <a:gd name="T7" fmla="*/ 2130 h 2198"/>
              <a:gd name="T8" fmla="*/ 606 w 2310"/>
              <a:gd name="T9" fmla="*/ 2174 h 2198"/>
              <a:gd name="T10" fmla="*/ 662 w 2310"/>
              <a:gd name="T11" fmla="*/ 2029 h 2198"/>
              <a:gd name="T12" fmla="*/ 830 w 2310"/>
              <a:gd name="T13" fmla="*/ 2074 h 2198"/>
              <a:gd name="T14" fmla="*/ 1076 w 2310"/>
              <a:gd name="T15" fmla="*/ 2118 h 2198"/>
              <a:gd name="T16" fmla="*/ 2309 w 2310"/>
              <a:gd name="T17" fmla="*/ 2118 h 2198"/>
              <a:gd name="T18" fmla="*/ 2230 w 2310"/>
              <a:gd name="T19" fmla="*/ 1043 h 2198"/>
              <a:gd name="T20" fmla="*/ 1917 w 2310"/>
              <a:gd name="T21" fmla="*/ 684 h 2198"/>
              <a:gd name="T22" fmla="*/ 1861 w 2310"/>
              <a:gd name="T23" fmla="*/ 471 h 2198"/>
              <a:gd name="T24" fmla="*/ 1726 w 2310"/>
              <a:gd name="T25" fmla="*/ 449 h 2198"/>
              <a:gd name="T26" fmla="*/ 1480 w 2310"/>
              <a:gd name="T27" fmla="*/ 337 h 2198"/>
              <a:gd name="T28" fmla="*/ 1345 w 2310"/>
              <a:gd name="T29" fmla="*/ 247 h 2198"/>
              <a:gd name="T30" fmla="*/ 1300 w 2310"/>
              <a:gd name="T31" fmla="*/ 12 h 2198"/>
              <a:gd name="T32" fmla="*/ 1255 w 2310"/>
              <a:gd name="T33" fmla="*/ 471 h 2198"/>
              <a:gd name="T34" fmla="*/ 1188 w 2310"/>
              <a:gd name="T35" fmla="*/ 930 h 2198"/>
              <a:gd name="T36" fmla="*/ 897 w 2310"/>
              <a:gd name="T37" fmla="*/ 1390 h 2198"/>
              <a:gd name="T38" fmla="*/ 774 w 2310"/>
              <a:gd name="T39" fmla="*/ 1536 h 2198"/>
              <a:gd name="T40" fmla="*/ 908 w 2310"/>
              <a:gd name="T41" fmla="*/ 1569 h 2198"/>
              <a:gd name="T42" fmla="*/ 841 w 2310"/>
              <a:gd name="T43" fmla="*/ 1648 h 2198"/>
              <a:gd name="T44" fmla="*/ 863 w 2310"/>
              <a:gd name="T45" fmla="*/ 1670 h 2198"/>
              <a:gd name="T46" fmla="*/ 751 w 2310"/>
              <a:gd name="T47" fmla="*/ 1737 h 2198"/>
              <a:gd name="T48" fmla="*/ 639 w 2310"/>
              <a:gd name="T49" fmla="*/ 1827 h 2198"/>
              <a:gd name="T50" fmla="*/ 550 w 2310"/>
              <a:gd name="T51" fmla="*/ 1872 h 2198"/>
              <a:gd name="T52" fmla="*/ 437 w 2310"/>
              <a:gd name="T53" fmla="*/ 1838 h 2198"/>
              <a:gd name="T54" fmla="*/ 460 w 2310"/>
              <a:gd name="T55" fmla="*/ 1782 h 2198"/>
              <a:gd name="T56" fmla="*/ 381 w 2310"/>
              <a:gd name="T57" fmla="*/ 1771 h 2198"/>
              <a:gd name="T58" fmla="*/ 281 w 2310"/>
              <a:gd name="T59" fmla="*/ 1760 h 2198"/>
              <a:gd name="T60" fmla="*/ 213 w 2310"/>
              <a:gd name="T61" fmla="*/ 1760 h 2198"/>
              <a:gd name="T62" fmla="*/ 269 w 2310"/>
              <a:gd name="T63" fmla="*/ 1692 h 2198"/>
              <a:gd name="T64" fmla="*/ 370 w 2310"/>
              <a:gd name="T65" fmla="*/ 1670 h 2198"/>
              <a:gd name="T66" fmla="*/ 202 w 2310"/>
              <a:gd name="T67" fmla="*/ 1681 h 2198"/>
              <a:gd name="T68" fmla="*/ 0 w 2310"/>
              <a:gd name="T69" fmla="*/ 1715 h 2198"/>
              <a:gd name="T70" fmla="*/ 79 w 2310"/>
              <a:gd name="T71" fmla="*/ 1771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10" h="2198">
                <a:moveTo>
                  <a:pt x="79" y="1771"/>
                </a:moveTo>
                <a:lnTo>
                  <a:pt x="79" y="1771"/>
                </a:lnTo>
                <a:cubicBezTo>
                  <a:pt x="90" y="1805"/>
                  <a:pt x="112" y="1838"/>
                  <a:pt x="146" y="1838"/>
                </a:cubicBezTo>
                <a:cubicBezTo>
                  <a:pt x="191" y="1838"/>
                  <a:pt x="258" y="1838"/>
                  <a:pt x="258" y="1838"/>
                </a:cubicBezTo>
                <a:cubicBezTo>
                  <a:pt x="258" y="1838"/>
                  <a:pt x="281" y="1984"/>
                  <a:pt x="292" y="2006"/>
                </a:cubicBezTo>
                <a:cubicBezTo>
                  <a:pt x="303" y="2018"/>
                  <a:pt x="314" y="2085"/>
                  <a:pt x="337" y="2085"/>
                </a:cubicBezTo>
                <a:cubicBezTo>
                  <a:pt x="359" y="2085"/>
                  <a:pt x="381" y="2063"/>
                  <a:pt x="404" y="2096"/>
                </a:cubicBezTo>
                <a:cubicBezTo>
                  <a:pt x="415" y="2141"/>
                  <a:pt x="471" y="2096"/>
                  <a:pt x="471" y="2130"/>
                </a:cubicBezTo>
                <a:cubicBezTo>
                  <a:pt x="482" y="2152"/>
                  <a:pt x="482" y="2152"/>
                  <a:pt x="527" y="2152"/>
                </a:cubicBezTo>
                <a:cubicBezTo>
                  <a:pt x="561" y="2152"/>
                  <a:pt x="583" y="2163"/>
                  <a:pt x="606" y="2174"/>
                </a:cubicBezTo>
                <a:cubicBezTo>
                  <a:pt x="628" y="2197"/>
                  <a:pt x="662" y="2174"/>
                  <a:pt x="662" y="2174"/>
                </a:cubicBezTo>
                <a:cubicBezTo>
                  <a:pt x="662" y="2029"/>
                  <a:pt x="662" y="2029"/>
                  <a:pt x="662" y="2029"/>
                </a:cubicBezTo>
                <a:cubicBezTo>
                  <a:pt x="662" y="2029"/>
                  <a:pt x="684" y="2040"/>
                  <a:pt x="729" y="2029"/>
                </a:cubicBezTo>
                <a:cubicBezTo>
                  <a:pt x="774" y="2029"/>
                  <a:pt x="807" y="2085"/>
                  <a:pt x="830" y="2074"/>
                </a:cubicBezTo>
                <a:cubicBezTo>
                  <a:pt x="863" y="2074"/>
                  <a:pt x="897" y="2063"/>
                  <a:pt x="908" y="2096"/>
                </a:cubicBezTo>
                <a:cubicBezTo>
                  <a:pt x="930" y="2130"/>
                  <a:pt x="1076" y="2118"/>
                  <a:pt x="1076" y="2118"/>
                </a:cubicBezTo>
                <a:cubicBezTo>
                  <a:pt x="1087" y="2197"/>
                  <a:pt x="1087" y="2197"/>
                  <a:pt x="1087" y="2197"/>
                </a:cubicBezTo>
                <a:cubicBezTo>
                  <a:pt x="2309" y="2118"/>
                  <a:pt x="2309" y="2118"/>
                  <a:pt x="2309" y="2118"/>
                </a:cubicBezTo>
                <a:cubicBezTo>
                  <a:pt x="2309" y="2006"/>
                  <a:pt x="2309" y="2006"/>
                  <a:pt x="2309" y="2006"/>
                </a:cubicBezTo>
                <a:cubicBezTo>
                  <a:pt x="2230" y="1043"/>
                  <a:pt x="2230" y="1043"/>
                  <a:pt x="2230" y="1043"/>
                </a:cubicBezTo>
                <a:cubicBezTo>
                  <a:pt x="2141" y="942"/>
                  <a:pt x="2141" y="942"/>
                  <a:pt x="2141" y="942"/>
                </a:cubicBezTo>
                <a:cubicBezTo>
                  <a:pt x="1917" y="684"/>
                  <a:pt x="1917" y="684"/>
                  <a:pt x="1917" y="684"/>
                </a:cubicBezTo>
                <a:cubicBezTo>
                  <a:pt x="1906" y="482"/>
                  <a:pt x="1906" y="482"/>
                  <a:pt x="1906" y="482"/>
                </a:cubicBezTo>
                <a:cubicBezTo>
                  <a:pt x="1906" y="482"/>
                  <a:pt x="1894" y="471"/>
                  <a:pt x="1861" y="471"/>
                </a:cubicBezTo>
                <a:cubicBezTo>
                  <a:pt x="1838" y="482"/>
                  <a:pt x="1805" y="516"/>
                  <a:pt x="1805" y="516"/>
                </a:cubicBezTo>
                <a:cubicBezTo>
                  <a:pt x="1726" y="449"/>
                  <a:pt x="1726" y="449"/>
                  <a:pt x="1726" y="449"/>
                </a:cubicBezTo>
                <a:cubicBezTo>
                  <a:pt x="1704" y="337"/>
                  <a:pt x="1704" y="337"/>
                  <a:pt x="1704" y="337"/>
                </a:cubicBezTo>
                <a:cubicBezTo>
                  <a:pt x="1480" y="337"/>
                  <a:pt x="1480" y="337"/>
                  <a:pt x="1480" y="337"/>
                </a:cubicBezTo>
                <a:cubicBezTo>
                  <a:pt x="1480" y="247"/>
                  <a:pt x="1480" y="247"/>
                  <a:pt x="1480" y="247"/>
                </a:cubicBezTo>
                <a:cubicBezTo>
                  <a:pt x="1345" y="247"/>
                  <a:pt x="1345" y="247"/>
                  <a:pt x="1345" y="247"/>
                </a:cubicBezTo>
                <a:cubicBezTo>
                  <a:pt x="1345" y="247"/>
                  <a:pt x="1345" y="180"/>
                  <a:pt x="1345" y="90"/>
                </a:cubicBezTo>
                <a:cubicBezTo>
                  <a:pt x="1334" y="0"/>
                  <a:pt x="1300" y="12"/>
                  <a:pt x="1300" y="12"/>
                </a:cubicBezTo>
                <a:cubicBezTo>
                  <a:pt x="1278" y="56"/>
                  <a:pt x="1255" y="135"/>
                  <a:pt x="1244" y="247"/>
                </a:cubicBezTo>
                <a:cubicBezTo>
                  <a:pt x="1222" y="404"/>
                  <a:pt x="1233" y="426"/>
                  <a:pt x="1255" y="471"/>
                </a:cubicBezTo>
                <a:cubicBezTo>
                  <a:pt x="1289" y="516"/>
                  <a:pt x="1323" y="583"/>
                  <a:pt x="1300" y="661"/>
                </a:cubicBezTo>
                <a:cubicBezTo>
                  <a:pt x="1278" y="729"/>
                  <a:pt x="1211" y="807"/>
                  <a:pt x="1188" y="930"/>
                </a:cubicBezTo>
                <a:cubicBezTo>
                  <a:pt x="1166" y="1065"/>
                  <a:pt x="1166" y="1132"/>
                  <a:pt x="1121" y="1177"/>
                </a:cubicBezTo>
                <a:cubicBezTo>
                  <a:pt x="1087" y="1222"/>
                  <a:pt x="953" y="1345"/>
                  <a:pt x="897" y="1390"/>
                </a:cubicBezTo>
                <a:cubicBezTo>
                  <a:pt x="841" y="1446"/>
                  <a:pt x="774" y="1491"/>
                  <a:pt x="762" y="1502"/>
                </a:cubicBezTo>
                <a:cubicBezTo>
                  <a:pt x="740" y="1513"/>
                  <a:pt x="740" y="1536"/>
                  <a:pt x="774" y="1536"/>
                </a:cubicBezTo>
                <a:cubicBezTo>
                  <a:pt x="818" y="1536"/>
                  <a:pt x="818" y="1558"/>
                  <a:pt x="830" y="1569"/>
                </a:cubicBezTo>
                <a:cubicBezTo>
                  <a:pt x="830" y="1592"/>
                  <a:pt x="875" y="1569"/>
                  <a:pt x="908" y="1569"/>
                </a:cubicBezTo>
                <a:cubicBezTo>
                  <a:pt x="953" y="1569"/>
                  <a:pt x="919" y="1581"/>
                  <a:pt x="875" y="1592"/>
                </a:cubicBezTo>
                <a:cubicBezTo>
                  <a:pt x="841" y="1603"/>
                  <a:pt x="841" y="1625"/>
                  <a:pt x="841" y="1648"/>
                </a:cubicBezTo>
                <a:cubicBezTo>
                  <a:pt x="841" y="1670"/>
                  <a:pt x="875" y="1659"/>
                  <a:pt x="897" y="1659"/>
                </a:cubicBezTo>
                <a:cubicBezTo>
                  <a:pt x="919" y="1659"/>
                  <a:pt x="897" y="1670"/>
                  <a:pt x="863" y="1670"/>
                </a:cubicBezTo>
                <a:cubicBezTo>
                  <a:pt x="830" y="1681"/>
                  <a:pt x="830" y="1692"/>
                  <a:pt x="807" y="1715"/>
                </a:cubicBezTo>
                <a:cubicBezTo>
                  <a:pt x="785" y="1737"/>
                  <a:pt x="774" y="1749"/>
                  <a:pt x="751" y="1737"/>
                </a:cubicBezTo>
                <a:cubicBezTo>
                  <a:pt x="717" y="1737"/>
                  <a:pt x="706" y="1737"/>
                  <a:pt x="695" y="1782"/>
                </a:cubicBezTo>
                <a:cubicBezTo>
                  <a:pt x="684" y="1816"/>
                  <a:pt x="662" y="1838"/>
                  <a:pt x="639" y="1827"/>
                </a:cubicBezTo>
                <a:cubicBezTo>
                  <a:pt x="617" y="1816"/>
                  <a:pt x="594" y="1805"/>
                  <a:pt x="572" y="1805"/>
                </a:cubicBezTo>
                <a:cubicBezTo>
                  <a:pt x="561" y="1816"/>
                  <a:pt x="550" y="1850"/>
                  <a:pt x="550" y="1872"/>
                </a:cubicBezTo>
                <a:cubicBezTo>
                  <a:pt x="550" y="1894"/>
                  <a:pt x="505" y="1883"/>
                  <a:pt x="471" y="1883"/>
                </a:cubicBezTo>
                <a:cubicBezTo>
                  <a:pt x="448" y="1883"/>
                  <a:pt x="415" y="1861"/>
                  <a:pt x="437" y="1838"/>
                </a:cubicBezTo>
                <a:cubicBezTo>
                  <a:pt x="471" y="1827"/>
                  <a:pt x="493" y="1827"/>
                  <a:pt x="471" y="1816"/>
                </a:cubicBezTo>
                <a:cubicBezTo>
                  <a:pt x="460" y="1805"/>
                  <a:pt x="471" y="1794"/>
                  <a:pt x="460" y="1782"/>
                </a:cubicBezTo>
                <a:cubicBezTo>
                  <a:pt x="448" y="1771"/>
                  <a:pt x="448" y="1794"/>
                  <a:pt x="426" y="1782"/>
                </a:cubicBezTo>
                <a:cubicBezTo>
                  <a:pt x="404" y="1760"/>
                  <a:pt x="393" y="1760"/>
                  <a:pt x="381" y="1771"/>
                </a:cubicBezTo>
                <a:cubicBezTo>
                  <a:pt x="359" y="1794"/>
                  <a:pt x="337" y="1782"/>
                  <a:pt x="325" y="1760"/>
                </a:cubicBezTo>
                <a:cubicBezTo>
                  <a:pt x="303" y="1749"/>
                  <a:pt x="292" y="1749"/>
                  <a:pt x="281" y="1760"/>
                </a:cubicBezTo>
                <a:cubicBezTo>
                  <a:pt x="269" y="1771"/>
                  <a:pt x="235" y="1782"/>
                  <a:pt x="213" y="1782"/>
                </a:cubicBezTo>
                <a:cubicBezTo>
                  <a:pt x="191" y="1771"/>
                  <a:pt x="168" y="1760"/>
                  <a:pt x="213" y="1760"/>
                </a:cubicBezTo>
                <a:cubicBezTo>
                  <a:pt x="247" y="1760"/>
                  <a:pt x="247" y="1749"/>
                  <a:pt x="235" y="1726"/>
                </a:cubicBezTo>
                <a:cubicBezTo>
                  <a:pt x="235" y="1704"/>
                  <a:pt x="235" y="1692"/>
                  <a:pt x="269" y="1692"/>
                </a:cubicBezTo>
                <a:cubicBezTo>
                  <a:pt x="292" y="1692"/>
                  <a:pt x="325" y="1715"/>
                  <a:pt x="370" y="1704"/>
                </a:cubicBezTo>
                <a:cubicBezTo>
                  <a:pt x="404" y="1692"/>
                  <a:pt x="404" y="1681"/>
                  <a:pt x="370" y="1670"/>
                </a:cubicBezTo>
                <a:cubicBezTo>
                  <a:pt x="337" y="1670"/>
                  <a:pt x="314" y="1637"/>
                  <a:pt x="281" y="1648"/>
                </a:cubicBezTo>
                <a:cubicBezTo>
                  <a:pt x="247" y="1648"/>
                  <a:pt x="235" y="1681"/>
                  <a:pt x="202" y="1681"/>
                </a:cubicBezTo>
                <a:cubicBezTo>
                  <a:pt x="180" y="1692"/>
                  <a:pt x="112" y="1681"/>
                  <a:pt x="79" y="1692"/>
                </a:cubicBezTo>
                <a:cubicBezTo>
                  <a:pt x="68" y="1692"/>
                  <a:pt x="34" y="1704"/>
                  <a:pt x="0" y="1715"/>
                </a:cubicBezTo>
                <a:cubicBezTo>
                  <a:pt x="12" y="1715"/>
                  <a:pt x="23" y="1726"/>
                  <a:pt x="34" y="1726"/>
                </a:cubicBezTo>
                <a:cubicBezTo>
                  <a:pt x="68" y="1737"/>
                  <a:pt x="79" y="1737"/>
                  <a:pt x="79" y="177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07" name="Freeform 28"/>
          <p:cNvSpPr>
            <a:spLocks noChangeArrowheads="1"/>
          </p:cNvSpPr>
          <p:nvPr/>
        </p:nvSpPr>
        <p:spPr bwMode="auto">
          <a:xfrm>
            <a:off x="11852187" y="9798419"/>
            <a:ext cx="1167116" cy="565694"/>
          </a:xfrm>
          <a:custGeom>
            <a:avLst/>
            <a:gdLst>
              <a:gd name="T0" fmla="*/ 22 w 2107"/>
              <a:gd name="T1" fmla="*/ 527 h 1021"/>
              <a:gd name="T2" fmla="*/ 78 w 2107"/>
              <a:gd name="T3" fmla="*/ 617 h 1021"/>
              <a:gd name="T4" fmla="*/ 235 w 2107"/>
              <a:gd name="T5" fmla="*/ 728 h 1021"/>
              <a:gd name="T6" fmla="*/ 336 w 2107"/>
              <a:gd name="T7" fmla="*/ 841 h 1021"/>
              <a:gd name="T8" fmla="*/ 347 w 2107"/>
              <a:gd name="T9" fmla="*/ 1020 h 1021"/>
              <a:gd name="T10" fmla="*/ 436 w 2107"/>
              <a:gd name="T11" fmla="*/ 863 h 1021"/>
              <a:gd name="T12" fmla="*/ 526 w 2107"/>
              <a:gd name="T13" fmla="*/ 717 h 1021"/>
              <a:gd name="T14" fmla="*/ 526 w 2107"/>
              <a:gd name="T15" fmla="*/ 515 h 1021"/>
              <a:gd name="T16" fmla="*/ 683 w 2107"/>
              <a:gd name="T17" fmla="*/ 560 h 1021"/>
              <a:gd name="T18" fmla="*/ 739 w 2107"/>
              <a:gd name="T19" fmla="*/ 639 h 1021"/>
              <a:gd name="T20" fmla="*/ 773 w 2107"/>
              <a:gd name="T21" fmla="*/ 807 h 1021"/>
              <a:gd name="T22" fmla="*/ 885 w 2107"/>
              <a:gd name="T23" fmla="*/ 874 h 1021"/>
              <a:gd name="T24" fmla="*/ 986 w 2107"/>
              <a:gd name="T25" fmla="*/ 930 h 1021"/>
              <a:gd name="T26" fmla="*/ 1042 w 2107"/>
              <a:gd name="T27" fmla="*/ 784 h 1021"/>
              <a:gd name="T28" fmla="*/ 1187 w 2107"/>
              <a:gd name="T29" fmla="*/ 728 h 1021"/>
              <a:gd name="T30" fmla="*/ 1322 w 2107"/>
              <a:gd name="T31" fmla="*/ 594 h 1021"/>
              <a:gd name="T32" fmla="*/ 1434 w 2107"/>
              <a:gd name="T33" fmla="*/ 482 h 1021"/>
              <a:gd name="T34" fmla="*/ 1535 w 2107"/>
              <a:gd name="T35" fmla="*/ 504 h 1021"/>
              <a:gd name="T36" fmla="*/ 1636 w 2107"/>
              <a:gd name="T37" fmla="*/ 639 h 1021"/>
              <a:gd name="T38" fmla="*/ 1681 w 2107"/>
              <a:gd name="T39" fmla="*/ 773 h 1021"/>
              <a:gd name="T40" fmla="*/ 1793 w 2107"/>
              <a:gd name="T41" fmla="*/ 829 h 1021"/>
              <a:gd name="T42" fmla="*/ 1849 w 2107"/>
              <a:gd name="T43" fmla="*/ 930 h 1021"/>
              <a:gd name="T44" fmla="*/ 2106 w 2107"/>
              <a:gd name="T45" fmla="*/ 482 h 1021"/>
              <a:gd name="T46" fmla="*/ 1927 w 2107"/>
              <a:gd name="T47" fmla="*/ 381 h 1021"/>
              <a:gd name="T48" fmla="*/ 1748 w 2107"/>
              <a:gd name="T49" fmla="*/ 314 h 1021"/>
              <a:gd name="T50" fmla="*/ 1681 w 2107"/>
              <a:gd name="T51" fmla="*/ 459 h 1021"/>
              <a:gd name="T52" fmla="*/ 1546 w 2107"/>
              <a:gd name="T53" fmla="*/ 437 h 1021"/>
              <a:gd name="T54" fmla="*/ 1423 w 2107"/>
              <a:gd name="T55" fmla="*/ 381 h 1021"/>
              <a:gd name="T56" fmla="*/ 1311 w 2107"/>
              <a:gd name="T57" fmla="*/ 291 h 1021"/>
              <a:gd name="T58" fmla="*/ 1165 w 2107"/>
              <a:gd name="T59" fmla="*/ 123 h 1021"/>
              <a:gd name="T60" fmla="*/ 1053 w 2107"/>
              <a:gd name="T61" fmla="*/ 11 h 1021"/>
              <a:gd name="T62" fmla="*/ 974 w 2107"/>
              <a:gd name="T63" fmla="*/ 22 h 1021"/>
              <a:gd name="T64" fmla="*/ 683 w 2107"/>
              <a:gd name="T65" fmla="*/ 179 h 1021"/>
              <a:gd name="T66" fmla="*/ 594 w 2107"/>
              <a:gd name="T67" fmla="*/ 235 h 1021"/>
              <a:gd name="T68" fmla="*/ 347 w 2107"/>
              <a:gd name="T69" fmla="*/ 224 h 1021"/>
              <a:gd name="T70" fmla="*/ 0 w 2107"/>
              <a:gd name="T71" fmla="*/ 39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07" h="1021">
                <a:moveTo>
                  <a:pt x="22" y="527"/>
                </a:moveTo>
                <a:lnTo>
                  <a:pt x="22" y="527"/>
                </a:lnTo>
                <a:cubicBezTo>
                  <a:pt x="33" y="549"/>
                  <a:pt x="33" y="560"/>
                  <a:pt x="22" y="583"/>
                </a:cubicBezTo>
                <a:cubicBezTo>
                  <a:pt x="11" y="594"/>
                  <a:pt x="33" y="628"/>
                  <a:pt x="78" y="617"/>
                </a:cubicBezTo>
                <a:cubicBezTo>
                  <a:pt x="112" y="605"/>
                  <a:pt x="123" y="661"/>
                  <a:pt x="145" y="684"/>
                </a:cubicBezTo>
                <a:cubicBezTo>
                  <a:pt x="179" y="717"/>
                  <a:pt x="201" y="728"/>
                  <a:pt x="235" y="728"/>
                </a:cubicBezTo>
                <a:cubicBezTo>
                  <a:pt x="269" y="740"/>
                  <a:pt x="291" y="773"/>
                  <a:pt x="291" y="796"/>
                </a:cubicBezTo>
                <a:cubicBezTo>
                  <a:pt x="291" y="818"/>
                  <a:pt x="325" y="818"/>
                  <a:pt x="336" y="841"/>
                </a:cubicBezTo>
                <a:cubicBezTo>
                  <a:pt x="347" y="874"/>
                  <a:pt x="325" y="930"/>
                  <a:pt x="313" y="953"/>
                </a:cubicBezTo>
                <a:cubicBezTo>
                  <a:pt x="302" y="964"/>
                  <a:pt x="325" y="1020"/>
                  <a:pt x="347" y="1020"/>
                </a:cubicBezTo>
                <a:cubicBezTo>
                  <a:pt x="369" y="1008"/>
                  <a:pt x="381" y="986"/>
                  <a:pt x="381" y="964"/>
                </a:cubicBezTo>
                <a:cubicBezTo>
                  <a:pt x="392" y="930"/>
                  <a:pt x="425" y="908"/>
                  <a:pt x="436" y="863"/>
                </a:cubicBezTo>
                <a:cubicBezTo>
                  <a:pt x="448" y="807"/>
                  <a:pt x="470" y="818"/>
                  <a:pt x="470" y="784"/>
                </a:cubicBezTo>
                <a:cubicBezTo>
                  <a:pt x="481" y="762"/>
                  <a:pt x="504" y="740"/>
                  <a:pt x="526" y="717"/>
                </a:cubicBezTo>
                <a:cubicBezTo>
                  <a:pt x="549" y="684"/>
                  <a:pt x="504" y="684"/>
                  <a:pt x="492" y="661"/>
                </a:cubicBezTo>
                <a:cubicBezTo>
                  <a:pt x="481" y="628"/>
                  <a:pt x="504" y="538"/>
                  <a:pt x="526" y="515"/>
                </a:cubicBezTo>
                <a:cubicBezTo>
                  <a:pt x="560" y="493"/>
                  <a:pt x="616" y="493"/>
                  <a:pt x="638" y="504"/>
                </a:cubicBezTo>
                <a:cubicBezTo>
                  <a:pt x="649" y="527"/>
                  <a:pt x="661" y="560"/>
                  <a:pt x="683" y="560"/>
                </a:cubicBezTo>
                <a:cubicBezTo>
                  <a:pt x="705" y="560"/>
                  <a:pt x="717" y="572"/>
                  <a:pt x="717" y="594"/>
                </a:cubicBezTo>
                <a:cubicBezTo>
                  <a:pt x="705" y="617"/>
                  <a:pt x="739" y="639"/>
                  <a:pt x="739" y="639"/>
                </a:cubicBezTo>
                <a:cubicBezTo>
                  <a:pt x="739" y="639"/>
                  <a:pt x="739" y="773"/>
                  <a:pt x="750" y="773"/>
                </a:cubicBezTo>
                <a:cubicBezTo>
                  <a:pt x="761" y="773"/>
                  <a:pt x="773" y="784"/>
                  <a:pt x="773" y="807"/>
                </a:cubicBezTo>
                <a:cubicBezTo>
                  <a:pt x="784" y="829"/>
                  <a:pt x="818" y="829"/>
                  <a:pt x="863" y="818"/>
                </a:cubicBezTo>
                <a:cubicBezTo>
                  <a:pt x="896" y="818"/>
                  <a:pt x="896" y="841"/>
                  <a:pt x="885" y="874"/>
                </a:cubicBezTo>
                <a:cubicBezTo>
                  <a:pt x="874" y="897"/>
                  <a:pt x="941" y="897"/>
                  <a:pt x="941" y="930"/>
                </a:cubicBezTo>
                <a:cubicBezTo>
                  <a:pt x="941" y="953"/>
                  <a:pt x="986" y="941"/>
                  <a:pt x="986" y="930"/>
                </a:cubicBezTo>
                <a:cubicBezTo>
                  <a:pt x="986" y="908"/>
                  <a:pt x="997" y="852"/>
                  <a:pt x="1008" y="841"/>
                </a:cubicBezTo>
                <a:cubicBezTo>
                  <a:pt x="1031" y="841"/>
                  <a:pt x="1019" y="784"/>
                  <a:pt x="1042" y="784"/>
                </a:cubicBezTo>
                <a:cubicBezTo>
                  <a:pt x="1064" y="796"/>
                  <a:pt x="1087" y="784"/>
                  <a:pt x="1098" y="762"/>
                </a:cubicBezTo>
                <a:cubicBezTo>
                  <a:pt x="1098" y="728"/>
                  <a:pt x="1154" y="728"/>
                  <a:pt x="1187" y="728"/>
                </a:cubicBezTo>
                <a:cubicBezTo>
                  <a:pt x="1210" y="728"/>
                  <a:pt x="1210" y="672"/>
                  <a:pt x="1221" y="661"/>
                </a:cubicBezTo>
                <a:cubicBezTo>
                  <a:pt x="1243" y="639"/>
                  <a:pt x="1300" y="617"/>
                  <a:pt x="1322" y="594"/>
                </a:cubicBezTo>
                <a:cubicBezTo>
                  <a:pt x="1356" y="560"/>
                  <a:pt x="1367" y="538"/>
                  <a:pt x="1378" y="538"/>
                </a:cubicBezTo>
                <a:cubicBezTo>
                  <a:pt x="1400" y="538"/>
                  <a:pt x="1412" y="493"/>
                  <a:pt x="1434" y="482"/>
                </a:cubicBezTo>
                <a:cubicBezTo>
                  <a:pt x="1456" y="471"/>
                  <a:pt x="1467" y="538"/>
                  <a:pt x="1479" y="515"/>
                </a:cubicBezTo>
                <a:cubicBezTo>
                  <a:pt x="1479" y="482"/>
                  <a:pt x="1501" y="504"/>
                  <a:pt x="1535" y="504"/>
                </a:cubicBezTo>
                <a:cubicBezTo>
                  <a:pt x="1557" y="515"/>
                  <a:pt x="1591" y="572"/>
                  <a:pt x="1580" y="605"/>
                </a:cubicBezTo>
                <a:cubicBezTo>
                  <a:pt x="1569" y="628"/>
                  <a:pt x="1602" y="639"/>
                  <a:pt x="1636" y="639"/>
                </a:cubicBezTo>
                <a:cubicBezTo>
                  <a:pt x="1658" y="628"/>
                  <a:pt x="1703" y="684"/>
                  <a:pt x="1681" y="695"/>
                </a:cubicBezTo>
                <a:cubicBezTo>
                  <a:pt x="1658" y="706"/>
                  <a:pt x="1703" y="740"/>
                  <a:pt x="1681" y="773"/>
                </a:cubicBezTo>
                <a:cubicBezTo>
                  <a:pt x="1669" y="796"/>
                  <a:pt x="1692" y="829"/>
                  <a:pt x="1714" y="807"/>
                </a:cubicBezTo>
                <a:cubicBezTo>
                  <a:pt x="1748" y="796"/>
                  <a:pt x="1770" y="841"/>
                  <a:pt x="1793" y="829"/>
                </a:cubicBezTo>
                <a:cubicBezTo>
                  <a:pt x="1815" y="818"/>
                  <a:pt x="1815" y="863"/>
                  <a:pt x="1849" y="863"/>
                </a:cubicBezTo>
                <a:cubicBezTo>
                  <a:pt x="1882" y="852"/>
                  <a:pt x="1849" y="930"/>
                  <a:pt x="1849" y="930"/>
                </a:cubicBezTo>
                <a:cubicBezTo>
                  <a:pt x="2106" y="919"/>
                  <a:pt x="2106" y="919"/>
                  <a:pt x="2106" y="919"/>
                </a:cubicBezTo>
                <a:cubicBezTo>
                  <a:pt x="2106" y="482"/>
                  <a:pt x="2106" y="482"/>
                  <a:pt x="2106" y="482"/>
                </a:cubicBezTo>
                <a:cubicBezTo>
                  <a:pt x="2095" y="403"/>
                  <a:pt x="2095" y="403"/>
                  <a:pt x="2095" y="403"/>
                </a:cubicBezTo>
                <a:cubicBezTo>
                  <a:pt x="2095" y="403"/>
                  <a:pt x="1949" y="415"/>
                  <a:pt x="1927" y="381"/>
                </a:cubicBezTo>
                <a:cubicBezTo>
                  <a:pt x="1916" y="348"/>
                  <a:pt x="1882" y="359"/>
                  <a:pt x="1849" y="359"/>
                </a:cubicBezTo>
                <a:cubicBezTo>
                  <a:pt x="1826" y="370"/>
                  <a:pt x="1793" y="314"/>
                  <a:pt x="1748" y="314"/>
                </a:cubicBezTo>
                <a:cubicBezTo>
                  <a:pt x="1703" y="325"/>
                  <a:pt x="1681" y="314"/>
                  <a:pt x="1681" y="314"/>
                </a:cubicBezTo>
                <a:cubicBezTo>
                  <a:pt x="1681" y="459"/>
                  <a:pt x="1681" y="459"/>
                  <a:pt x="1681" y="459"/>
                </a:cubicBezTo>
                <a:cubicBezTo>
                  <a:pt x="1681" y="459"/>
                  <a:pt x="1647" y="482"/>
                  <a:pt x="1625" y="459"/>
                </a:cubicBezTo>
                <a:cubicBezTo>
                  <a:pt x="1602" y="448"/>
                  <a:pt x="1580" y="437"/>
                  <a:pt x="1546" y="437"/>
                </a:cubicBezTo>
                <a:cubicBezTo>
                  <a:pt x="1501" y="437"/>
                  <a:pt x="1501" y="437"/>
                  <a:pt x="1490" y="415"/>
                </a:cubicBezTo>
                <a:cubicBezTo>
                  <a:pt x="1490" y="381"/>
                  <a:pt x="1434" y="426"/>
                  <a:pt x="1423" y="381"/>
                </a:cubicBezTo>
                <a:cubicBezTo>
                  <a:pt x="1400" y="348"/>
                  <a:pt x="1378" y="370"/>
                  <a:pt x="1356" y="370"/>
                </a:cubicBezTo>
                <a:cubicBezTo>
                  <a:pt x="1333" y="370"/>
                  <a:pt x="1322" y="303"/>
                  <a:pt x="1311" y="291"/>
                </a:cubicBezTo>
                <a:cubicBezTo>
                  <a:pt x="1300" y="269"/>
                  <a:pt x="1277" y="123"/>
                  <a:pt x="1277" y="123"/>
                </a:cubicBezTo>
                <a:cubicBezTo>
                  <a:pt x="1277" y="123"/>
                  <a:pt x="1210" y="123"/>
                  <a:pt x="1165" y="123"/>
                </a:cubicBezTo>
                <a:cubicBezTo>
                  <a:pt x="1131" y="123"/>
                  <a:pt x="1109" y="90"/>
                  <a:pt x="1098" y="56"/>
                </a:cubicBezTo>
                <a:cubicBezTo>
                  <a:pt x="1098" y="22"/>
                  <a:pt x="1087" y="22"/>
                  <a:pt x="1053" y="11"/>
                </a:cubicBezTo>
                <a:cubicBezTo>
                  <a:pt x="1042" y="11"/>
                  <a:pt x="1031" y="0"/>
                  <a:pt x="1019" y="0"/>
                </a:cubicBezTo>
                <a:cubicBezTo>
                  <a:pt x="1008" y="0"/>
                  <a:pt x="986" y="11"/>
                  <a:pt x="974" y="22"/>
                </a:cubicBezTo>
                <a:cubicBezTo>
                  <a:pt x="930" y="34"/>
                  <a:pt x="840" y="90"/>
                  <a:pt x="807" y="135"/>
                </a:cubicBezTo>
                <a:cubicBezTo>
                  <a:pt x="773" y="168"/>
                  <a:pt x="705" y="179"/>
                  <a:pt x="683" y="179"/>
                </a:cubicBezTo>
                <a:cubicBezTo>
                  <a:pt x="649" y="190"/>
                  <a:pt x="672" y="258"/>
                  <a:pt x="627" y="280"/>
                </a:cubicBezTo>
                <a:cubicBezTo>
                  <a:pt x="594" y="291"/>
                  <a:pt x="571" y="246"/>
                  <a:pt x="594" y="235"/>
                </a:cubicBezTo>
                <a:cubicBezTo>
                  <a:pt x="616" y="213"/>
                  <a:pt x="582" y="202"/>
                  <a:pt x="526" y="202"/>
                </a:cubicBezTo>
                <a:cubicBezTo>
                  <a:pt x="470" y="202"/>
                  <a:pt x="392" y="190"/>
                  <a:pt x="347" y="224"/>
                </a:cubicBezTo>
                <a:cubicBezTo>
                  <a:pt x="302" y="258"/>
                  <a:pt x="235" y="269"/>
                  <a:pt x="167" y="291"/>
                </a:cubicBezTo>
                <a:cubicBezTo>
                  <a:pt x="100" y="314"/>
                  <a:pt x="33" y="359"/>
                  <a:pt x="0" y="392"/>
                </a:cubicBezTo>
                <a:cubicBezTo>
                  <a:pt x="33" y="426"/>
                  <a:pt x="11" y="504"/>
                  <a:pt x="22" y="52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08" name="Freeform 29"/>
          <p:cNvSpPr>
            <a:spLocks noChangeArrowheads="1"/>
          </p:cNvSpPr>
          <p:nvPr/>
        </p:nvSpPr>
        <p:spPr bwMode="auto">
          <a:xfrm>
            <a:off x="10133668" y="8383589"/>
            <a:ext cx="1911451" cy="2049599"/>
          </a:xfrm>
          <a:custGeom>
            <a:avLst/>
            <a:gdLst>
              <a:gd name="T0" fmla="*/ 191 w 3453"/>
              <a:gd name="T1" fmla="*/ 952 h 3699"/>
              <a:gd name="T2" fmla="*/ 281 w 3453"/>
              <a:gd name="T3" fmla="*/ 1143 h 3699"/>
              <a:gd name="T4" fmla="*/ 135 w 3453"/>
              <a:gd name="T5" fmla="*/ 1210 h 3699"/>
              <a:gd name="T6" fmla="*/ 68 w 3453"/>
              <a:gd name="T7" fmla="*/ 1378 h 3699"/>
              <a:gd name="T8" fmla="*/ 213 w 3453"/>
              <a:gd name="T9" fmla="*/ 1457 h 3699"/>
              <a:gd name="T10" fmla="*/ 460 w 3453"/>
              <a:gd name="T11" fmla="*/ 1378 h 3699"/>
              <a:gd name="T12" fmla="*/ 617 w 3453"/>
              <a:gd name="T13" fmla="*/ 1188 h 3699"/>
              <a:gd name="T14" fmla="*/ 729 w 3453"/>
              <a:gd name="T15" fmla="*/ 1434 h 3699"/>
              <a:gd name="T16" fmla="*/ 639 w 3453"/>
              <a:gd name="T17" fmla="*/ 1603 h 3699"/>
              <a:gd name="T18" fmla="*/ 830 w 3453"/>
              <a:gd name="T19" fmla="*/ 1591 h 3699"/>
              <a:gd name="T20" fmla="*/ 986 w 3453"/>
              <a:gd name="T21" fmla="*/ 1703 h 3699"/>
              <a:gd name="T22" fmla="*/ 897 w 3453"/>
              <a:gd name="T23" fmla="*/ 1983 h 3699"/>
              <a:gd name="T24" fmla="*/ 930 w 3453"/>
              <a:gd name="T25" fmla="*/ 2174 h 3699"/>
              <a:gd name="T26" fmla="*/ 1132 w 3453"/>
              <a:gd name="T27" fmla="*/ 2230 h 3699"/>
              <a:gd name="T28" fmla="*/ 1054 w 3453"/>
              <a:gd name="T29" fmla="*/ 2331 h 3699"/>
              <a:gd name="T30" fmla="*/ 953 w 3453"/>
              <a:gd name="T31" fmla="*/ 2488 h 3699"/>
              <a:gd name="T32" fmla="*/ 941 w 3453"/>
              <a:gd name="T33" fmla="*/ 2667 h 3699"/>
              <a:gd name="T34" fmla="*/ 1132 w 3453"/>
              <a:gd name="T35" fmla="*/ 2790 h 3699"/>
              <a:gd name="T36" fmla="*/ 1368 w 3453"/>
              <a:gd name="T37" fmla="*/ 2846 h 3699"/>
              <a:gd name="T38" fmla="*/ 1491 w 3453"/>
              <a:gd name="T39" fmla="*/ 2734 h 3699"/>
              <a:gd name="T40" fmla="*/ 1692 w 3453"/>
              <a:gd name="T41" fmla="*/ 3037 h 3699"/>
              <a:gd name="T42" fmla="*/ 1984 w 3453"/>
              <a:gd name="T43" fmla="*/ 3138 h 3699"/>
              <a:gd name="T44" fmla="*/ 1939 w 3453"/>
              <a:gd name="T45" fmla="*/ 3362 h 3699"/>
              <a:gd name="T46" fmla="*/ 2174 w 3453"/>
              <a:gd name="T47" fmla="*/ 3452 h 3699"/>
              <a:gd name="T48" fmla="*/ 2331 w 3453"/>
              <a:gd name="T49" fmla="*/ 3295 h 3699"/>
              <a:gd name="T50" fmla="*/ 2387 w 3453"/>
              <a:gd name="T51" fmla="*/ 3429 h 3699"/>
              <a:gd name="T52" fmla="*/ 2499 w 3453"/>
              <a:gd name="T53" fmla="*/ 3575 h 3699"/>
              <a:gd name="T54" fmla="*/ 3306 w 3453"/>
              <a:gd name="T55" fmla="*/ 3687 h 3699"/>
              <a:gd name="T56" fmla="*/ 3430 w 3453"/>
              <a:gd name="T57" fmla="*/ 3563 h 3699"/>
              <a:gd name="T58" fmla="*/ 3396 w 3453"/>
              <a:gd name="T59" fmla="*/ 3351 h 3699"/>
              <a:gd name="T60" fmla="*/ 3183 w 3453"/>
              <a:gd name="T61" fmla="*/ 3172 h 3699"/>
              <a:gd name="T62" fmla="*/ 3105 w 3453"/>
              <a:gd name="T63" fmla="*/ 2947 h 3699"/>
              <a:gd name="T64" fmla="*/ 2757 w 3453"/>
              <a:gd name="T65" fmla="*/ 2958 h 3699"/>
              <a:gd name="T66" fmla="*/ 2544 w 3453"/>
              <a:gd name="T67" fmla="*/ 2723 h 3699"/>
              <a:gd name="T68" fmla="*/ 1984 w 3453"/>
              <a:gd name="T69" fmla="*/ 2622 h 3699"/>
              <a:gd name="T70" fmla="*/ 1793 w 3453"/>
              <a:gd name="T71" fmla="*/ 2409 h 3699"/>
              <a:gd name="T72" fmla="*/ 1502 w 3453"/>
              <a:gd name="T73" fmla="*/ 2039 h 3699"/>
              <a:gd name="T74" fmla="*/ 1043 w 3453"/>
              <a:gd name="T75" fmla="*/ 1401 h 3699"/>
              <a:gd name="T76" fmla="*/ 717 w 3453"/>
              <a:gd name="T77" fmla="*/ 796 h 3699"/>
              <a:gd name="T78" fmla="*/ 572 w 3453"/>
              <a:gd name="T79" fmla="*/ 459 h 3699"/>
              <a:gd name="T80" fmla="*/ 460 w 3453"/>
              <a:gd name="T81" fmla="*/ 190 h 3699"/>
              <a:gd name="T82" fmla="*/ 325 w 3453"/>
              <a:gd name="T83" fmla="*/ 112 h 3699"/>
              <a:gd name="T84" fmla="*/ 68 w 3453"/>
              <a:gd name="T85" fmla="*/ 79 h 3699"/>
              <a:gd name="T86" fmla="*/ 157 w 3453"/>
              <a:gd name="T87" fmla="*/ 190 h 3699"/>
              <a:gd name="T88" fmla="*/ 101 w 3453"/>
              <a:gd name="T89" fmla="*/ 538 h 3699"/>
              <a:gd name="T90" fmla="*/ 90 w 3453"/>
              <a:gd name="T91" fmla="*/ 784 h 3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53" h="3699">
                <a:moveTo>
                  <a:pt x="112" y="896"/>
                </a:moveTo>
                <a:lnTo>
                  <a:pt x="112" y="896"/>
                </a:lnTo>
                <a:cubicBezTo>
                  <a:pt x="112" y="930"/>
                  <a:pt x="146" y="952"/>
                  <a:pt x="191" y="952"/>
                </a:cubicBezTo>
                <a:cubicBezTo>
                  <a:pt x="247" y="952"/>
                  <a:pt x="269" y="930"/>
                  <a:pt x="292" y="952"/>
                </a:cubicBezTo>
                <a:cubicBezTo>
                  <a:pt x="314" y="975"/>
                  <a:pt x="336" y="1020"/>
                  <a:pt x="325" y="1053"/>
                </a:cubicBezTo>
                <a:cubicBezTo>
                  <a:pt x="314" y="1098"/>
                  <a:pt x="281" y="1110"/>
                  <a:pt x="281" y="1143"/>
                </a:cubicBezTo>
                <a:cubicBezTo>
                  <a:pt x="269" y="1177"/>
                  <a:pt x="269" y="1210"/>
                  <a:pt x="247" y="1233"/>
                </a:cubicBezTo>
                <a:cubicBezTo>
                  <a:pt x="224" y="1266"/>
                  <a:pt x="213" y="1233"/>
                  <a:pt x="213" y="1188"/>
                </a:cubicBezTo>
                <a:cubicBezTo>
                  <a:pt x="213" y="1154"/>
                  <a:pt x="146" y="1154"/>
                  <a:pt x="135" y="1210"/>
                </a:cubicBezTo>
                <a:cubicBezTo>
                  <a:pt x="123" y="1266"/>
                  <a:pt x="112" y="1221"/>
                  <a:pt x="79" y="1244"/>
                </a:cubicBezTo>
                <a:cubicBezTo>
                  <a:pt x="34" y="1266"/>
                  <a:pt x="101" y="1289"/>
                  <a:pt x="123" y="1300"/>
                </a:cubicBezTo>
                <a:cubicBezTo>
                  <a:pt x="146" y="1311"/>
                  <a:pt x="112" y="1367"/>
                  <a:pt x="68" y="1378"/>
                </a:cubicBezTo>
                <a:cubicBezTo>
                  <a:pt x="23" y="1390"/>
                  <a:pt x="56" y="1468"/>
                  <a:pt x="68" y="1501"/>
                </a:cubicBezTo>
                <a:cubicBezTo>
                  <a:pt x="79" y="1546"/>
                  <a:pt x="123" y="1546"/>
                  <a:pt x="146" y="1524"/>
                </a:cubicBezTo>
                <a:cubicBezTo>
                  <a:pt x="168" y="1490"/>
                  <a:pt x="179" y="1468"/>
                  <a:pt x="213" y="1457"/>
                </a:cubicBezTo>
                <a:cubicBezTo>
                  <a:pt x="247" y="1457"/>
                  <a:pt x="292" y="1423"/>
                  <a:pt x="314" y="1390"/>
                </a:cubicBezTo>
                <a:cubicBezTo>
                  <a:pt x="348" y="1356"/>
                  <a:pt x="359" y="1322"/>
                  <a:pt x="381" y="1334"/>
                </a:cubicBezTo>
                <a:cubicBezTo>
                  <a:pt x="415" y="1345"/>
                  <a:pt x="437" y="1390"/>
                  <a:pt x="460" y="1378"/>
                </a:cubicBezTo>
                <a:cubicBezTo>
                  <a:pt x="482" y="1378"/>
                  <a:pt x="505" y="1322"/>
                  <a:pt x="493" y="1289"/>
                </a:cubicBezTo>
                <a:cubicBezTo>
                  <a:pt x="482" y="1266"/>
                  <a:pt x="516" y="1188"/>
                  <a:pt x="538" y="1165"/>
                </a:cubicBezTo>
                <a:cubicBezTo>
                  <a:pt x="549" y="1154"/>
                  <a:pt x="605" y="1154"/>
                  <a:pt x="617" y="1188"/>
                </a:cubicBezTo>
                <a:cubicBezTo>
                  <a:pt x="639" y="1233"/>
                  <a:pt x="617" y="1300"/>
                  <a:pt x="605" y="1334"/>
                </a:cubicBezTo>
                <a:cubicBezTo>
                  <a:pt x="594" y="1367"/>
                  <a:pt x="695" y="1378"/>
                  <a:pt x="729" y="1378"/>
                </a:cubicBezTo>
                <a:cubicBezTo>
                  <a:pt x="762" y="1367"/>
                  <a:pt x="751" y="1401"/>
                  <a:pt x="729" y="1434"/>
                </a:cubicBezTo>
                <a:cubicBezTo>
                  <a:pt x="706" y="1468"/>
                  <a:pt x="706" y="1479"/>
                  <a:pt x="695" y="1479"/>
                </a:cubicBezTo>
                <a:cubicBezTo>
                  <a:pt x="673" y="1479"/>
                  <a:pt x="650" y="1446"/>
                  <a:pt x="617" y="1446"/>
                </a:cubicBezTo>
                <a:cubicBezTo>
                  <a:pt x="583" y="1446"/>
                  <a:pt x="628" y="1569"/>
                  <a:pt x="639" y="1603"/>
                </a:cubicBezTo>
                <a:cubicBezTo>
                  <a:pt x="650" y="1636"/>
                  <a:pt x="695" y="1647"/>
                  <a:pt x="729" y="1670"/>
                </a:cubicBezTo>
                <a:cubicBezTo>
                  <a:pt x="751" y="1692"/>
                  <a:pt x="774" y="1681"/>
                  <a:pt x="785" y="1647"/>
                </a:cubicBezTo>
                <a:cubicBezTo>
                  <a:pt x="796" y="1625"/>
                  <a:pt x="807" y="1603"/>
                  <a:pt x="830" y="1591"/>
                </a:cubicBezTo>
                <a:cubicBezTo>
                  <a:pt x="841" y="1580"/>
                  <a:pt x="863" y="1603"/>
                  <a:pt x="886" y="1625"/>
                </a:cubicBezTo>
                <a:cubicBezTo>
                  <a:pt x="908" y="1636"/>
                  <a:pt x="953" y="1625"/>
                  <a:pt x="986" y="1647"/>
                </a:cubicBezTo>
                <a:cubicBezTo>
                  <a:pt x="1020" y="1670"/>
                  <a:pt x="1020" y="1692"/>
                  <a:pt x="986" y="1703"/>
                </a:cubicBezTo>
                <a:cubicBezTo>
                  <a:pt x="964" y="1714"/>
                  <a:pt x="964" y="1726"/>
                  <a:pt x="964" y="1759"/>
                </a:cubicBezTo>
                <a:cubicBezTo>
                  <a:pt x="953" y="1782"/>
                  <a:pt x="930" y="1815"/>
                  <a:pt x="908" y="1849"/>
                </a:cubicBezTo>
                <a:cubicBezTo>
                  <a:pt x="897" y="1894"/>
                  <a:pt x="908" y="1950"/>
                  <a:pt x="897" y="1983"/>
                </a:cubicBezTo>
                <a:cubicBezTo>
                  <a:pt x="897" y="2017"/>
                  <a:pt x="852" y="1995"/>
                  <a:pt x="852" y="2017"/>
                </a:cubicBezTo>
                <a:cubicBezTo>
                  <a:pt x="841" y="2051"/>
                  <a:pt x="841" y="2096"/>
                  <a:pt x="874" y="2118"/>
                </a:cubicBezTo>
                <a:cubicBezTo>
                  <a:pt x="908" y="2141"/>
                  <a:pt x="897" y="2174"/>
                  <a:pt x="930" y="2174"/>
                </a:cubicBezTo>
                <a:cubicBezTo>
                  <a:pt x="975" y="2174"/>
                  <a:pt x="975" y="2174"/>
                  <a:pt x="986" y="2208"/>
                </a:cubicBezTo>
                <a:cubicBezTo>
                  <a:pt x="998" y="2241"/>
                  <a:pt x="1065" y="2241"/>
                  <a:pt x="1087" y="2219"/>
                </a:cubicBezTo>
                <a:cubicBezTo>
                  <a:pt x="1121" y="2196"/>
                  <a:pt x="1121" y="2208"/>
                  <a:pt x="1132" y="2230"/>
                </a:cubicBezTo>
                <a:cubicBezTo>
                  <a:pt x="1132" y="2264"/>
                  <a:pt x="1143" y="2275"/>
                  <a:pt x="1121" y="2297"/>
                </a:cubicBezTo>
                <a:cubicBezTo>
                  <a:pt x="1087" y="2320"/>
                  <a:pt x="1121" y="2331"/>
                  <a:pt x="1110" y="2353"/>
                </a:cubicBezTo>
                <a:cubicBezTo>
                  <a:pt x="1099" y="2365"/>
                  <a:pt x="1076" y="2365"/>
                  <a:pt x="1054" y="2331"/>
                </a:cubicBezTo>
                <a:cubicBezTo>
                  <a:pt x="1031" y="2308"/>
                  <a:pt x="1009" y="2342"/>
                  <a:pt x="1009" y="2365"/>
                </a:cubicBezTo>
                <a:cubicBezTo>
                  <a:pt x="998" y="2398"/>
                  <a:pt x="998" y="2409"/>
                  <a:pt x="964" y="2421"/>
                </a:cubicBezTo>
                <a:cubicBezTo>
                  <a:pt x="941" y="2432"/>
                  <a:pt x="941" y="2465"/>
                  <a:pt x="953" y="2488"/>
                </a:cubicBezTo>
                <a:cubicBezTo>
                  <a:pt x="975" y="2510"/>
                  <a:pt x="975" y="2521"/>
                  <a:pt x="953" y="2532"/>
                </a:cubicBezTo>
                <a:cubicBezTo>
                  <a:pt x="930" y="2532"/>
                  <a:pt x="953" y="2577"/>
                  <a:pt x="941" y="2589"/>
                </a:cubicBezTo>
                <a:cubicBezTo>
                  <a:pt x="919" y="2600"/>
                  <a:pt x="919" y="2634"/>
                  <a:pt x="941" y="2667"/>
                </a:cubicBezTo>
                <a:cubicBezTo>
                  <a:pt x="953" y="2701"/>
                  <a:pt x="975" y="2723"/>
                  <a:pt x="1020" y="2712"/>
                </a:cubicBezTo>
                <a:cubicBezTo>
                  <a:pt x="1054" y="2701"/>
                  <a:pt x="1065" y="2768"/>
                  <a:pt x="1076" y="2801"/>
                </a:cubicBezTo>
                <a:cubicBezTo>
                  <a:pt x="1087" y="2835"/>
                  <a:pt x="1110" y="2824"/>
                  <a:pt x="1132" y="2790"/>
                </a:cubicBezTo>
                <a:cubicBezTo>
                  <a:pt x="1166" y="2757"/>
                  <a:pt x="1199" y="2768"/>
                  <a:pt x="1233" y="2790"/>
                </a:cubicBezTo>
                <a:cubicBezTo>
                  <a:pt x="1267" y="2813"/>
                  <a:pt x="1312" y="2835"/>
                  <a:pt x="1312" y="2869"/>
                </a:cubicBezTo>
                <a:cubicBezTo>
                  <a:pt x="1312" y="2891"/>
                  <a:pt x="1345" y="2880"/>
                  <a:pt x="1368" y="2846"/>
                </a:cubicBezTo>
                <a:cubicBezTo>
                  <a:pt x="1390" y="2813"/>
                  <a:pt x="1379" y="2734"/>
                  <a:pt x="1356" y="2712"/>
                </a:cubicBezTo>
                <a:cubicBezTo>
                  <a:pt x="1334" y="2678"/>
                  <a:pt x="1345" y="2656"/>
                  <a:pt x="1368" y="2656"/>
                </a:cubicBezTo>
                <a:cubicBezTo>
                  <a:pt x="1401" y="2645"/>
                  <a:pt x="1401" y="2667"/>
                  <a:pt x="1491" y="2734"/>
                </a:cubicBezTo>
                <a:cubicBezTo>
                  <a:pt x="1581" y="2813"/>
                  <a:pt x="1569" y="2835"/>
                  <a:pt x="1581" y="2869"/>
                </a:cubicBezTo>
                <a:cubicBezTo>
                  <a:pt x="1592" y="2903"/>
                  <a:pt x="1614" y="2914"/>
                  <a:pt x="1648" y="2936"/>
                </a:cubicBezTo>
                <a:cubicBezTo>
                  <a:pt x="1681" y="2970"/>
                  <a:pt x="1681" y="3014"/>
                  <a:pt x="1692" y="3037"/>
                </a:cubicBezTo>
                <a:cubicBezTo>
                  <a:pt x="1715" y="3048"/>
                  <a:pt x="1760" y="3026"/>
                  <a:pt x="1805" y="3037"/>
                </a:cubicBezTo>
                <a:cubicBezTo>
                  <a:pt x="1838" y="3048"/>
                  <a:pt x="1894" y="3026"/>
                  <a:pt x="1917" y="3014"/>
                </a:cubicBezTo>
                <a:cubicBezTo>
                  <a:pt x="1939" y="3003"/>
                  <a:pt x="1961" y="3093"/>
                  <a:pt x="1984" y="3138"/>
                </a:cubicBezTo>
                <a:cubicBezTo>
                  <a:pt x="1995" y="3183"/>
                  <a:pt x="1973" y="3227"/>
                  <a:pt x="1950" y="3227"/>
                </a:cubicBezTo>
                <a:cubicBezTo>
                  <a:pt x="1928" y="3227"/>
                  <a:pt x="1950" y="3295"/>
                  <a:pt x="1917" y="3306"/>
                </a:cubicBezTo>
                <a:cubicBezTo>
                  <a:pt x="1894" y="3317"/>
                  <a:pt x="1905" y="3351"/>
                  <a:pt x="1939" y="3362"/>
                </a:cubicBezTo>
                <a:cubicBezTo>
                  <a:pt x="1973" y="3373"/>
                  <a:pt x="2017" y="3418"/>
                  <a:pt x="2029" y="3440"/>
                </a:cubicBezTo>
                <a:cubicBezTo>
                  <a:pt x="2051" y="3474"/>
                  <a:pt x="2085" y="3463"/>
                  <a:pt x="2118" y="3463"/>
                </a:cubicBezTo>
                <a:cubicBezTo>
                  <a:pt x="2152" y="3463"/>
                  <a:pt x="2152" y="3474"/>
                  <a:pt x="2174" y="3452"/>
                </a:cubicBezTo>
                <a:cubicBezTo>
                  <a:pt x="2197" y="3440"/>
                  <a:pt x="2197" y="3407"/>
                  <a:pt x="2219" y="3407"/>
                </a:cubicBezTo>
                <a:cubicBezTo>
                  <a:pt x="2241" y="3396"/>
                  <a:pt x="2275" y="3373"/>
                  <a:pt x="2286" y="3351"/>
                </a:cubicBezTo>
                <a:cubicBezTo>
                  <a:pt x="2286" y="3317"/>
                  <a:pt x="2298" y="3283"/>
                  <a:pt x="2331" y="3295"/>
                </a:cubicBezTo>
                <a:cubicBezTo>
                  <a:pt x="2354" y="3295"/>
                  <a:pt x="2365" y="3272"/>
                  <a:pt x="2387" y="3272"/>
                </a:cubicBezTo>
                <a:cubicBezTo>
                  <a:pt x="2410" y="3272"/>
                  <a:pt x="2410" y="3373"/>
                  <a:pt x="2387" y="3384"/>
                </a:cubicBezTo>
                <a:cubicBezTo>
                  <a:pt x="2376" y="3396"/>
                  <a:pt x="2365" y="3429"/>
                  <a:pt x="2387" y="3429"/>
                </a:cubicBezTo>
                <a:cubicBezTo>
                  <a:pt x="2421" y="3429"/>
                  <a:pt x="2432" y="3429"/>
                  <a:pt x="2421" y="3463"/>
                </a:cubicBezTo>
                <a:cubicBezTo>
                  <a:pt x="2421" y="3496"/>
                  <a:pt x="2432" y="3552"/>
                  <a:pt x="2443" y="3541"/>
                </a:cubicBezTo>
                <a:cubicBezTo>
                  <a:pt x="2466" y="3541"/>
                  <a:pt x="2488" y="3552"/>
                  <a:pt x="2499" y="3575"/>
                </a:cubicBezTo>
                <a:cubicBezTo>
                  <a:pt x="2510" y="3586"/>
                  <a:pt x="2612" y="3586"/>
                  <a:pt x="2612" y="3586"/>
                </a:cubicBezTo>
                <a:cubicBezTo>
                  <a:pt x="2612" y="3698"/>
                  <a:pt x="2612" y="3698"/>
                  <a:pt x="2612" y="3698"/>
                </a:cubicBezTo>
                <a:cubicBezTo>
                  <a:pt x="3306" y="3687"/>
                  <a:pt x="3306" y="3687"/>
                  <a:pt x="3306" y="3687"/>
                </a:cubicBezTo>
                <a:cubicBezTo>
                  <a:pt x="3306" y="3687"/>
                  <a:pt x="3340" y="3676"/>
                  <a:pt x="3351" y="3642"/>
                </a:cubicBezTo>
                <a:cubicBezTo>
                  <a:pt x="3351" y="3608"/>
                  <a:pt x="3385" y="3608"/>
                  <a:pt x="3418" y="3597"/>
                </a:cubicBezTo>
                <a:cubicBezTo>
                  <a:pt x="3430" y="3597"/>
                  <a:pt x="3430" y="3586"/>
                  <a:pt x="3430" y="3563"/>
                </a:cubicBezTo>
                <a:cubicBezTo>
                  <a:pt x="3418" y="3552"/>
                  <a:pt x="3407" y="3519"/>
                  <a:pt x="3418" y="3508"/>
                </a:cubicBezTo>
                <a:cubicBezTo>
                  <a:pt x="3430" y="3485"/>
                  <a:pt x="3452" y="3429"/>
                  <a:pt x="3441" y="3396"/>
                </a:cubicBezTo>
                <a:cubicBezTo>
                  <a:pt x="3430" y="3373"/>
                  <a:pt x="3396" y="3373"/>
                  <a:pt x="3396" y="3351"/>
                </a:cubicBezTo>
                <a:cubicBezTo>
                  <a:pt x="3396" y="3328"/>
                  <a:pt x="3374" y="3295"/>
                  <a:pt x="3340" y="3283"/>
                </a:cubicBezTo>
                <a:cubicBezTo>
                  <a:pt x="3306" y="3283"/>
                  <a:pt x="3284" y="3272"/>
                  <a:pt x="3250" y="3239"/>
                </a:cubicBezTo>
                <a:cubicBezTo>
                  <a:pt x="3228" y="3216"/>
                  <a:pt x="3217" y="3160"/>
                  <a:pt x="3183" y="3172"/>
                </a:cubicBezTo>
                <a:cubicBezTo>
                  <a:pt x="3138" y="3183"/>
                  <a:pt x="3116" y="3149"/>
                  <a:pt x="3127" y="3138"/>
                </a:cubicBezTo>
                <a:cubicBezTo>
                  <a:pt x="3138" y="3115"/>
                  <a:pt x="3138" y="3104"/>
                  <a:pt x="3127" y="3082"/>
                </a:cubicBezTo>
                <a:cubicBezTo>
                  <a:pt x="3116" y="3059"/>
                  <a:pt x="3138" y="2981"/>
                  <a:pt x="3105" y="2947"/>
                </a:cubicBezTo>
                <a:cubicBezTo>
                  <a:pt x="3071" y="2970"/>
                  <a:pt x="2992" y="2992"/>
                  <a:pt x="2959" y="2992"/>
                </a:cubicBezTo>
                <a:cubicBezTo>
                  <a:pt x="2925" y="2992"/>
                  <a:pt x="2892" y="2981"/>
                  <a:pt x="2869" y="3003"/>
                </a:cubicBezTo>
                <a:cubicBezTo>
                  <a:pt x="2847" y="3014"/>
                  <a:pt x="2779" y="3014"/>
                  <a:pt x="2757" y="2958"/>
                </a:cubicBezTo>
                <a:cubicBezTo>
                  <a:pt x="2735" y="2903"/>
                  <a:pt x="2712" y="2858"/>
                  <a:pt x="2690" y="2846"/>
                </a:cubicBezTo>
                <a:cubicBezTo>
                  <a:pt x="2668" y="2835"/>
                  <a:pt x="2634" y="2790"/>
                  <a:pt x="2612" y="2757"/>
                </a:cubicBezTo>
                <a:cubicBezTo>
                  <a:pt x="2600" y="2734"/>
                  <a:pt x="2578" y="2712"/>
                  <a:pt x="2544" y="2723"/>
                </a:cubicBezTo>
                <a:cubicBezTo>
                  <a:pt x="2499" y="2723"/>
                  <a:pt x="2477" y="2712"/>
                  <a:pt x="2443" y="2678"/>
                </a:cubicBezTo>
                <a:cubicBezTo>
                  <a:pt x="2410" y="2634"/>
                  <a:pt x="2410" y="2611"/>
                  <a:pt x="2309" y="2611"/>
                </a:cubicBezTo>
                <a:cubicBezTo>
                  <a:pt x="2208" y="2622"/>
                  <a:pt x="2017" y="2622"/>
                  <a:pt x="1984" y="2622"/>
                </a:cubicBezTo>
                <a:cubicBezTo>
                  <a:pt x="1950" y="2611"/>
                  <a:pt x="1928" y="2589"/>
                  <a:pt x="1894" y="2566"/>
                </a:cubicBezTo>
                <a:cubicBezTo>
                  <a:pt x="1849" y="2555"/>
                  <a:pt x="1805" y="2544"/>
                  <a:pt x="1816" y="2510"/>
                </a:cubicBezTo>
                <a:cubicBezTo>
                  <a:pt x="1816" y="2465"/>
                  <a:pt x="1805" y="2432"/>
                  <a:pt x="1793" y="2409"/>
                </a:cubicBezTo>
                <a:cubicBezTo>
                  <a:pt x="1771" y="2387"/>
                  <a:pt x="1681" y="2297"/>
                  <a:pt x="1648" y="2275"/>
                </a:cubicBezTo>
                <a:cubicBezTo>
                  <a:pt x="1625" y="2264"/>
                  <a:pt x="1592" y="2286"/>
                  <a:pt x="1569" y="2219"/>
                </a:cubicBezTo>
                <a:cubicBezTo>
                  <a:pt x="1536" y="2141"/>
                  <a:pt x="1513" y="2062"/>
                  <a:pt x="1502" y="2039"/>
                </a:cubicBezTo>
                <a:cubicBezTo>
                  <a:pt x="1491" y="2017"/>
                  <a:pt x="1457" y="1894"/>
                  <a:pt x="1423" y="1827"/>
                </a:cubicBezTo>
                <a:cubicBezTo>
                  <a:pt x="1390" y="1770"/>
                  <a:pt x="1289" y="1647"/>
                  <a:pt x="1233" y="1591"/>
                </a:cubicBezTo>
                <a:cubicBezTo>
                  <a:pt x="1177" y="1546"/>
                  <a:pt x="1065" y="1423"/>
                  <a:pt x="1043" y="1401"/>
                </a:cubicBezTo>
                <a:cubicBezTo>
                  <a:pt x="1009" y="1378"/>
                  <a:pt x="919" y="1221"/>
                  <a:pt x="886" y="1154"/>
                </a:cubicBezTo>
                <a:cubicBezTo>
                  <a:pt x="841" y="1087"/>
                  <a:pt x="796" y="997"/>
                  <a:pt x="796" y="975"/>
                </a:cubicBezTo>
                <a:cubicBezTo>
                  <a:pt x="785" y="952"/>
                  <a:pt x="717" y="840"/>
                  <a:pt x="717" y="796"/>
                </a:cubicBezTo>
                <a:cubicBezTo>
                  <a:pt x="706" y="762"/>
                  <a:pt x="695" y="728"/>
                  <a:pt x="673" y="717"/>
                </a:cubicBezTo>
                <a:cubicBezTo>
                  <a:pt x="650" y="706"/>
                  <a:pt x="628" y="661"/>
                  <a:pt x="605" y="605"/>
                </a:cubicBezTo>
                <a:cubicBezTo>
                  <a:pt x="594" y="549"/>
                  <a:pt x="538" y="470"/>
                  <a:pt x="572" y="459"/>
                </a:cubicBezTo>
                <a:cubicBezTo>
                  <a:pt x="594" y="448"/>
                  <a:pt x="605" y="448"/>
                  <a:pt x="583" y="426"/>
                </a:cubicBezTo>
                <a:cubicBezTo>
                  <a:pt x="572" y="392"/>
                  <a:pt x="527" y="303"/>
                  <a:pt x="516" y="258"/>
                </a:cubicBezTo>
                <a:cubicBezTo>
                  <a:pt x="505" y="213"/>
                  <a:pt x="482" y="190"/>
                  <a:pt x="460" y="190"/>
                </a:cubicBezTo>
                <a:cubicBezTo>
                  <a:pt x="448" y="179"/>
                  <a:pt x="437" y="179"/>
                  <a:pt x="448" y="168"/>
                </a:cubicBezTo>
                <a:lnTo>
                  <a:pt x="448" y="168"/>
                </a:lnTo>
                <a:cubicBezTo>
                  <a:pt x="448" y="168"/>
                  <a:pt x="359" y="168"/>
                  <a:pt x="325" y="112"/>
                </a:cubicBezTo>
                <a:cubicBezTo>
                  <a:pt x="292" y="45"/>
                  <a:pt x="269" y="0"/>
                  <a:pt x="224" y="22"/>
                </a:cubicBezTo>
                <a:cubicBezTo>
                  <a:pt x="191" y="45"/>
                  <a:pt x="179" y="90"/>
                  <a:pt x="135" y="90"/>
                </a:cubicBezTo>
                <a:cubicBezTo>
                  <a:pt x="101" y="90"/>
                  <a:pt x="79" y="45"/>
                  <a:pt x="68" y="79"/>
                </a:cubicBezTo>
                <a:cubicBezTo>
                  <a:pt x="56" y="90"/>
                  <a:pt x="45" y="101"/>
                  <a:pt x="34" y="112"/>
                </a:cubicBezTo>
                <a:cubicBezTo>
                  <a:pt x="45" y="134"/>
                  <a:pt x="68" y="157"/>
                  <a:pt x="90" y="157"/>
                </a:cubicBezTo>
                <a:cubicBezTo>
                  <a:pt x="123" y="168"/>
                  <a:pt x="146" y="168"/>
                  <a:pt x="157" y="190"/>
                </a:cubicBezTo>
                <a:cubicBezTo>
                  <a:pt x="168" y="224"/>
                  <a:pt x="146" y="303"/>
                  <a:pt x="101" y="336"/>
                </a:cubicBezTo>
                <a:cubicBezTo>
                  <a:pt x="56" y="359"/>
                  <a:pt x="56" y="470"/>
                  <a:pt x="90" y="470"/>
                </a:cubicBezTo>
                <a:cubicBezTo>
                  <a:pt x="112" y="470"/>
                  <a:pt x="101" y="504"/>
                  <a:pt x="101" y="538"/>
                </a:cubicBezTo>
                <a:cubicBezTo>
                  <a:pt x="101" y="572"/>
                  <a:pt x="34" y="583"/>
                  <a:pt x="12" y="594"/>
                </a:cubicBezTo>
                <a:cubicBezTo>
                  <a:pt x="0" y="594"/>
                  <a:pt x="34" y="695"/>
                  <a:pt x="56" y="706"/>
                </a:cubicBezTo>
                <a:cubicBezTo>
                  <a:pt x="79" y="717"/>
                  <a:pt x="90" y="784"/>
                  <a:pt x="90" y="784"/>
                </a:cubicBezTo>
                <a:cubicBezTo>
                  <a:pt x="112" y="807"/>
                  <a:pt x="112" y="807"/>
                  <a:pt x="112" y="807"/>
                </a:cubicBezTo>
                <a:cubicBezTo>
                  <a:pt x="112" y="807"/>
                  <a:pt x="112" y="863"/>
                  <a:pt x="112" y="89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09" name="Freeform 30"/>
          <p:cNvSpPr>
            <a:spLocks noChangeArrowheads="1"/>
          </p:cNvSpPr>
          <p:nvPr/>
        </p:nvSpPr>
        <p:spPr bwMode="auto">
          <a:xfrm>
            <a:off x="8836739" y="9836529"/>
            <a:ext cx="1570844" cy="957512"/>
          </a:xfrm>
          <a:custGeom>
            <a:avLst/>
            <a:gdLst>
              <a:gd name="T0" fmla="*/ 2543 w 2835"/>
              <a:gd name="T1" fmla="*/ 1715 h 1727"/>
              <a:gd name="T2" fmla="*/ 2599 w 2835"/>
              <a:gd name="T3" fmla="*/ 1603 h 1727"/>
              <a:gd name="T4" fmla="*/ 2711 w 2835"/>
              <a:gd name="T5" fmla="*/ 1558 h 1727"/>
              <a:gd name="T6" fmla="*/ 2778 w 2835"/>
              <a:gd name="T7" fmla="*/ 1435 h 1727"/>
              <a:gd name="T8" fmla="*/ 2823 w 2835"/>
              <a:gd name="T9" fmla="*/ 1222 h 1727"/>
              <a:gd name="T10" fmla="*/ 2711 w 2835"/>
              <a:gd name="T11" fmla="*/ 1154 h 1727"/>
              <a:gd name="T12" fmla="*/ 2655 w 2835"/>
              <a:gd name="T13" fmla="*/ 930 h 1727"/>
              <a:gd name="T14" fmla="*/ 2577 w 2835"/>
              <a:gd name="T15" fmla="*/ 863 h 1727"/>
              <a:gd name="T16" fmla="*/ 2520 w 2835"/>
              <a:gd name="T17" fmla="*/ 762 h 1727"/>
              <a:gd name="T18" fmla="*/ 2543 w 2835"/>
              <a:gd name="T19" fmla="*/ 650 h 1727"/>
              <a:gd name="T20" fmla="*/ 2453 w 2835"/>
              <a:gd name="T21" fmla="*/ 583 h 1727"/>
              <a:gd name="T22" fmla="*/ 2330 w 2835"/>
              <a:gd name="T23" fmla="*/ 594 h 1727"/>
              <a:gd name="T24" fmla="*/ 2240 w 2835"/>
              <a:gd name="T25" fmla="*/ 527 h 1727"/>
              <a:gd name="T26" fmla="*/ 2151 w 2835"/>
              <a:gd name="T27" fmla="*/ 415 h 1727"/>
              <a:gd name="T28" fmla="*/ 2095 w 2835"/>
              <a:gd name="T29" fmla="*/ 303 h 1727"/>
              <a:gd name="T30" fmla="*/ 1927 w 2835"/>
              <a:gd name="T31" fmla="*/ 247 h 1727"/>
              <a:gd name="T32" fmla="*/ 1837 w 2835"/>
              <a:gd name="T33" fmla="*/ 135 h 1727"/>
              <a:gd name="T34" fmla="*/ 1725 w 2835"/>
              <a:gd name="T35" fmla="*/ 23 h 1727"/>
              <a:gd name="T36" fmla="*/ 1646 w 2835"/>
              <a:gd name="T37" fmla="*/ 90 h 1727"/>
              <a:gd name="T38" fmla="*/ 1568 w 2835"/>
              <a:gd name="T39" fmla="*/ 157 h 1727"/>
              <a:gd name="T40" fmla="*/ 1445 w 2835"/>
              <a:gd name="T41" fmla="*/ 179 h 1727"/>
              <a:gd name="T42" fmla="*/ 1389 w 2835"/>
              <a:gd name="T43" fmla="*/ 236 h 1727"/>
              <a:gd name="T44" fmla="*/ 1333 w 2835"/>
              <a:gd name="T45" fmla="*/ 303 h 1727"/>
              <a:gd name="T46" fmla="*/ 1243 w 2835"/>
              <a:gd name="T47" fmla="*/ 325 h 1727"/>
              <a:gd name="T48" fmla="*/ 1198 w 2835"/>
              <a:gd name="T49" fmla="*/ 213 h 1727"/>
              <a:gd name="T50" fmla="*/ 1153 w 2835"/>
              <a:gd name="T51" fmla="*/ 90 h 1727"/>
              <a:gd name="T52" fmla="*/ 1086 w 2835"/>
              <a:gd name="T53" fmla="*/ 23 h 1727"/>
              <a:gd name="T54" fmla="*/ 996 w 2835"/>
              <a:gd name="T55" fmla="*/ 12 h 1727"/>
              <a:gd name="T56" fmla="*/ 929 w 2835"/>
              <a:gd name="T57" fmla="*/ 68 h 1727"/>
              <a:gd name="T58" fmla="*/ 974 w 2835"/>
              <a:gd name="T59" fmla="*/ 224 h 1727"/>
              <a:gd name="T60" fmla="*/ 996 w 2835"/>
              <a:gd name="T61" fmla="*/ 325 h 1727"/>
              <a:gd name="T62" fmla="*/ 828 w 2835"/>
              <a:gd name="T63" fmla="*/ 281 h 1727"/>
              <a:gd name="T64" fmla="*/ 560 w 2835"/>
              <a:gd name="T65" fmla="*/ 236 h 1727"/>
              <a:gd name="T66" fmla="*/ 336 w 2835"/>
              <a:gd name="T67" fmla="*/ 179 h 1727"/>
              <a:gd name="T68" fmla="*/ 213 w 2835"/>
              <a:gd name="T69" fmla="*/ 247 h 1727"/>
              <a:gd name="T70" fmla="*/ 202 w 2835"/>
              <a:gd name="T71" fmla="*/ 448 h 1727"/>
              <a:gd name="T72" fmla="*/ 11 w 2835"/>
              <a:gd name="T73" fmla="*/ 516 h 1727"/>
              <a:gd name="T74" fmla="*/ 56 w 2835"/>
              <a:gd name="T75" fmla="*/ 661 h 1727"/>
              <a:gd name="T76" fmla="*/ 359 w 2835"/>
              <a:gd name="T77" fmla="*/ 841 h 1727"/>
              <a:gd name="T78" fmla="*/ 716 w 2835"/>
              <a:gd name="T79" fmla="*/ 1099 h 1727"/>
              <a:gd name="T80" fmla="*/ 1142 w 2835"/>
              <a:gd name="T81" fmla="*/ 1255 h 1727"/>
              <a:gd name="T82" fmla="*/ 1702 w 2835"/>
              <a:gd name="T83" fmla="*/ 1536 h 1727"/>
              <a:gd name="T84" fmla="*/ 2095 w 2835"/>
              <a:gd name="T85" fmla="*/ 1569 h 1727"/>
              <a:gd name="T86" fmla="*/ 2296 w 2835"/>
              <a:gd name="T87" fmla="*/ 1625 h 1727"/>
              <a:gd name="T88" fmla="*/ 2543 w 2835"/>
              <a:gd name="T89" fmla="*/ 1715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35" h="1727">
                <a:moveTo>
                  <a:pt x="2543" y="1715"/>
                </a:moveTo>
                <a:lnTo>
                  <a:pt x="2543" y="1715"/>
                </a:lnTo>
                <a:cubicBezTo>
                  <a:pt x="2599" y="1715"/>
                  <a:pt x="2565" y="1681"/>
                  <a:pt x="2577" y="1670"/>
                </a:cubicBezTo>
                <a:cubicBezTo>
                  <a:pt x="2599" y="1670"/>
                  <a:pt x="2610" y="1614"/>
                  <a:pt x="2599" y="1603"/>
                </a:cubicBezTo>
                <a:cubicBezTo>
                  <a:pt x="2577" y="1581"/>
                  <a:pt x="2610" y="1547"/>
                  <a:pt x="2644" y="1569"/>
                </a:cubicBezTo>
                <a:cubicBezTo>
                  <a:pt x="2677" y="1581"/>
                  <a:pt x="2700" y="1581"/>
                  <a:pt x="2711" y="1558"/>
                </a:cubicBezTo>
                <a:cubicBezTo>
                  <a:pt x="2711" y="1536"/>
                  <a:pt x="2722" y="1502"/>
                  <a:pt x="2745" y="1479"/>
                </a:cubicBezTo>
                <a:cubicBezTo>
                  <a:pt x="2767" y="1468"/>
                  <a:pt x="2789" y="1457"/>
                  <a:pt x="2778" y="1435"/>
                </a:cubicBezTo>
                <a:cubicBezTo>
                  <a:pt x="2778" y="1412"/>
                  <a:pt x="2778" y="1278"/>
                  <a:pt x="2789" y="1267"/>
                </a:cubicBezTo>
                <a:cubicBezTo>
                  <a:pt x="2801" y="1244"/>
                  <a:pt x="2834" y="1233"/>
                  <a:pt x="2823" y="1222"/>
                </a:cubicBezTo>
                <a:cubicBezTo>
                  <a:pt x="2812" y="1210"/>
                  <a:pt x="2778" y="1210"/>
                  <a:pt x="2756" y="1199"/>
                </a:cubicBezTo>
                <a:cubicBezTo>
                  <a:pt x="2733" y="1188"/>
                  <a:pt x="2733" y="1154"/>
                  <a:pt x="2711" y="1154"/>
                </a:cubicBezTo>
                <a:cubicBezTo>
                  <a:pt x="2689" y="1154"/>
                  <a:pt x="2655" y="1143"/>
                  <a:pt x="2655" y="1132"/>
                </a:cubicBezTo>
                <a:cubicBezTo>
                  <a:pt x="2644" y="1121"/>
                  <a:pt x="2633" y="953"/>
                  <a:pt x="2655" y="930"/>
                </a:cubicBezTo>
                <a:cubicBezTo>
                  <a:pt x="2677" y="908"/>
                  <a:pt x="2655" y="886"/>
                  <a:pt x="2622" y="886"/>
                </a:cubicBezTo>
                <a:cubicBezTo>
                  <a:pt x="2588" y="886"/>
                  <a:pt x="2577" y="886"/>
                  <a:pt x="2577" y="863"/>
                </a:cubicBezTo>
                <a:cubicBezTo>
                  <a:pt x="2577" y="830"/>
                  <a:pt x="2554" y="830"/>
                  <a:pt x="2532" y="818"/>
                </a:cubicBezTo>
                <a:cubicBezTo>
                  <a:pt x="2520" y="807"/>
                  <a:pt x="2532" y="774"/>
                  <a:pt x="2520" y="762"/>
                </a:cubicBezTo>
                <a:cubicBezTo>
                  <a:pt x="2498" y="740"/>
                  <a:pt x="2509" y="717"/>
                  <a:pt x="2543" y="706"/>
                </a:cubicBezTo>
                <a:cubicBezTo>
                  <a:pt x="2565" y="695"/>
                  <a:pt x="2565" y="661"/>
                  <a:pt x="2543" y="650"/>
                </a:cubicBezTo>
                <a:cubicBezTo>
                  <a:pt x="2532" y="639"/>
                  <a:pt x="2520" y="583"/>
                  <a:pt x="2509" y="572"/>
                </a:cubicBezTo>
                <a:cubicBezTo>
                  <a:pt x="2498" y="561"/>
                  <a:pt x="2476" y="583"/>
                  <a:pt x="2453" y="583"/>
                </a:cubicBezTo>
                <a:cubicBezTo>
                  <a:pt x="2431" y="583"/>
                  <a:pt x="2420" y="594"/>
                  <a:pt x="2397" y="617"/>
                </a:cubicBezTo>
                <a:cubicBezTo>
                  <a:pt x="2364" y="628"/>
                  <a:pt x="2353" y="594"/>
                  <a:pt x="2330" y="594"/>
                </a:cubicBezTo>
                <a:cubicBezTo>
                  <a:pt x="2308" y="594"/>
                  <a:pt x="2296" y="561"/>
                  <a:pt x="2296" y="538"/>
                </a:cubicBezTo>
                <a:cubicBezTo>
                  <a:pt x="2285" y="516"/>
                  <a:pt x="2240" y="538"/>
                  <a:pt x="2240" y="527"/>
                </a:cubicBezTo>
                <a:cubicBezTo>
                  <a:pt x="2229" y="516"/>
                  <a:pt x="2229" y="482"/>
                  <a:pt x="2229" y="460"/>
                </a:cubicBezTo>
                <a:cubicBezTo>
                  <a:pt x="2218" y="437"/>
                  <a:pt x="2173" y="426"/>
                  <a:pt x="2151" y="415"/>
                </a:cubicBezTo>
                <a:cubicBezTo>
                  <a:pt x="2117" y="392"/>
                  <a:pt x="2117" y="392"/>
                  <a:pt x="2117" y="370"/>
                </a:cubicBezTo>
                <a:cubicBezTo>
                  <a:pt x="2117" y="336"/>
                  <a:pt x="2117" y="325"/>
                  <a:pt x="2095" y="303"/>
                </a:cubicBezTo>
                <a:cubicBezTo>
                  <a:pt x="2072" y="269"/>
                  <a:pt x="2016" y="269"/>
                  <a:pt x="1982" y="269"/>
                </a:cubicBezTo>
                <a:cubicBezTo>
                  <a:pt x="1949" y="269"/>
                  <a:pt x="1960" y="247"/>
                  <a:pt x="1927" y="247"/>
                </a:cubicBezTo>
                <a:cubicBezTo>
                  <a:pt x="1893" y="258"/>
                  <a:pt x="1882" y="213"/>
                  <a:pt x="1882" y="179"/>
                </a:cubicBezTo>
                <a:cubicBezTo>
                  <a:pt x="1882" y="146"/>
                  <a:pt x="1848" y="157"/>
                  <a:pt x="1837" y="135"/>
                </a:cubicBezTo>
                <a:cubicBezTo>
                  <a:pt x="1826" y="112"/>
                  <a:pt x="1803" y="79"/>
                  <a:pt x="1781" y="79"/>
                </a:cubicBezTo>
                <a:cubicBezTo>
                  <a:pt x="1770" y="79"/>
                  <a:pt x="1736" y="45"/>
                  <a:pt x="1725" y="23"/>
                </a:cubicBezTo>
                <a:cubicBezTo>
                  <a:pt x="1714" y="12"/>
                  <a:pt x="1680" y="23"/>
                  <a:pt x="1691" y="45"/>
                </a:cubicBezTo>
                <a:cubicBezTo>
                  <a:pt x="1691" y="79"/>
                  <a:pt x="1680" y="90"/>
                  <a:pt x="1646" y="90"/>
                </a:cubicBezTo>
                <a:cubicBezTo>
                  <a:pt x="1624" y="90"/>
                  <a:pt x="1635" y="112"/>
                  <a:pt x="1624" y="135"/>
                </a:cubicBezTo>
                <a:cubicBezTo>
                  <a:pt x="1624" y="157"/>
                  <a:pt x="1579" y="157"/>
                  <a:pt x="1568" y="157"/>
                </a:cubicBezTo>
                <a:cubicBezTo>
                  <a:pt x="1546" y="157"/>
                  <a:pt x="1501" y="157"/>
                  <a:pt x="1489" y="179"/>
                </a:cubicBezTo>
                <a:cubicBezTo>
                  <a:pt x="1478" y="202"/>
                  <a:pt x="1467" y="202"/>
                  <a:pt x="1445" y="179"/>
                </a:cubicBezTo>
                <a:cubicBezTo>
                  <a:pt x="1433" y="157"/>
                  <a:pt x="1422" y="168"/>
                  <a:pt x="1422" y="191"/>
                </a:cubicBezTo>
                <a:cubicBezTo>
                  <a:pt x="1422" y="213"/>
                  <a:pt x="1400" y="236"/>
                  <a:pt x="1389" y="236"/>
                </a:cubicBezTo>
                <a:cubicBezTo>
                  <a:pt x="1366" y="224"/>
                  <a:pt x="1355" y="258"/>
                  <a:pt x="1366" y="281"/>
                </a:cubicBezTo>
                <a:cubicBezTo>
                  <a:pt x="1366" y="292"/>
                  <a:pt x="1355" y="303"/>
                  <a:pt x="1333" y="303"/>
                </a:cubicBezTo>
                <a:cubicBezTo>
                  <a:pt x="1310" y="303"/>
                  <a:pt x="1299" y="314"/>
                  <a:pt x="1288" y="336"/>
                </a:cubicBezTo>
                <a:cubicBezTo>
                  <a:pt x="1277" y="359"/>
                  <a:pt x="1254" y="359"/>
                  <a:pt x="1243" y="325"/>
                </a:cubicBezTo>
                <a:cubicBezTo>
                  <a:pt x="1232" y="303"/>
                  <a:pt x="1220" y="269"/>
                  <a:pt x="1198" y="258"/>
                </a:cubicBezTo>
                <a:cubicBezTo>
                  <a:pt x="1176" y="247"/>
                  <a:pt x="1176" y="224"/>
                  <a:pt x="1198" y="213"/>
                </a:cubicBezTo>
                <a:cubicBezTo>
                  <a:pt x="1220" y="191"/>
                  <a:pt x="1187" y="168"/>
                  <a:pt x="1153" y="168"/>
                </a:cubicBezTo>
                <a:cubicBezTo>
                  <a:pt x="1120" y="168"/>
                  <a:pt x="1131" y="101"/>
                  <a:pt x="1153" y="90"/>
                </a:cubicBezTo>
                <a:cubicBezTo>
                  <a:pt x="1164" y="79"/>
                  <a:pt x="1153" y="56"/>
                  <a:pt x="1131" y="56"/>
                </a:cubicBezTo>
                <a:cubicBezTo>
                  <a:pt x="1109" y="56"/>
                  <a:pt x="1109" y="23"/>
                  <a:pt x="1086" y="23"/>
                </a:cubicBezTo>
                <a:cubicBezTo>
                  <a:pt x="1064" y="34"/>
                  <a:pt x="1053" y="12"/>
                  <a:pt x="1030" y="0"/>
                </a:cubicBezTo>
                <a:cubicBezTo>
                  <a:pt x="1019" y="0"/>
                  <a:pt x="1008" y="12"/>
                  <a:pt x="996" y="12"/>
                </a:cubicBezTo>
                <a:cubicBezTo>
                  <a:pt x="985" y="34"/>
                  <a:pt x="963" y="12"/>
                  <a:pt x="940" y="12"/>
                </a:cubicBezTo>
                <a:cubicBezTo>
                  <a:pt x="918" y="12"/>
                  <a:pt x="895" y="56"/>
                  <a:pt x="929" y="68"/>
                </a:cubicBezTo>
                <a:cubicBezTo>
                  <a:pt x="951" y="79"/>
                  <a:pt x="918" y="112"/>
                  <a:pt x="940" y="135"/>
                </a:cubicBezTo>
                <a:cubicBezTo>
                  <a:pt x="963" y="157"/>
                  <a:pt x="940" y="202"/>
                  <a:pt x="974" y="224"/>
                </a:cubicBezTo>
                <a:cubicBezTo>
                  <a:pt x="1008" y="236"/>
                  <a:pt x="1053" y="247"/>
                  <a:pt x="1053" y="281"/>
                </a:cubicBezTo>
                <a:cubicBezTo>
                  <a:pt x="1053" y="325"/>
                  <a:pt x="1041" y="359"/>
                  <a:pt x="996" y="325"/>
                </a:cubicBezTo>
                <a:cubicBezTo>
                  <a:pt x="963" y="292"/>
                  <a:pt x="940" y="258"/>
                  <a:pt x="929" y="258"/>
                </a:cubicBezTo>
                <a:cubicBezTo>
                  <a:pt x="907" y="258"/>
                  <a:pt x="851" y="292"/>
                  <a:pt x="828" y="281"/>
                </a:cubicBezTo>
                <a:cubicBezTo>
                  <a:pt x="795" y="269"/>
                  <a:pt x="795" y="213"/>
                  <a:pt x="761" y="213"/>
                </a:cubicBezTo>
                <a:cubicBezTo>
                  <a:pt x="727" y="213"/>
                  <a:pt x="605" y="202"/>
                  <a:pt x="560" y="236"/>
                </a:cubicBezTo>
                <a:cubicBezTo>
                  <a:pt x="516" y="258"/>
                  <a:pt x="459" y="281"/>
                  <a:pt x="448" y="258"/>
                </a:cubicBezTo>
                <a:cubicBezTo>
                  <a:pt x="426" y="224"/>
                  <a:pt x="370" y="168"/>
                  <a:pt x="336" y="179"/>
                </a:cubicBezTo>
                <a:cubicBezTo>
                  <a:pt x="314" y="179"/>
                  <a:pt x="280" y="191"/>
                  <a:pt x="247" y="191"/>
                </a:cubicBezTo>
                <a:cubicBezTo>
                  <a:pt x="224" y="179"/>
                  <a:pt x="213" y="191"/>
                  <a:pt x="213" y="247"/>
                </a:cubicBezTo>
                <a:cubicBezTo>
                  <a:pt x="202" y="303"/>
                  <a:pt x="190" y="359"/>
                  <a:pt x="224" y="381"/>
                </a:cubicBezTo>
                <a:cubicBezTo>
                  <a:pt x="247" y="404"/>
                  <a:pt x="258" y="460"/>
                  <a:pt x="202" y="448"/>
                </a:cubicBezTo>
                <a:cubicBezTo>
                  <a:pt x="157" y="437"/>
                  <a:pt x="123" y="471"/>
                  <a:pt x="112" y="482"/>
                </a:cubicBezTo>
                <a:cubicBezTo>
                  <a:pt x="101" y="505"/>
                  <a:pt x="23" y="482"/>
                  <a:pt x="11" y="516"/>
                </a:cubicBezTo>
                <a:cubicBezTo>
                  <a:pt x="0" y="538"/>
                  <a:pt x="0" y="617"/>
                  <a:pt x="23" y="639"/>
                </a:cubicBezTo>
                <a:cubicBezTo>
                  <a:pt x="34" y="650"/>
                  <a:pt x="45" y="661"/>
                  <a:pt x="56" y="661"/>
                </a:cubicBezTo>
                <a:cubicBezTo>
                  <a:pt x="90" y="639"/>
                  <a:pt x="157" y="617"/>
                  <a:pt x="202" y="650"/>
                </a:cubicBezTo>
                <a:cubicBezTo>
                  <a:pt x="258" y="684"/>
                  <a:pt x="359" y="841"/>
                  <a:pt x="359" y="841"/>
                </a:cubicBezTo>
                <a:cubicBezTo>
                  <a:pt x="359" y="852"/>
                  <a:pt x="415" y="919"/>
                  <a:pt x="504" y="964"/>
                </a:cubicBezTo>
                <a:cubicBezTo>
                  <a:pt x="605" y="1009"/>
                  <a:pt x="682" y="1065"/>
                  <a:pt x="716" y="1099"/>
                </a:cubicBezTo>
                <a:cubicBezTo>
                  <a:pt x="750" y="1143"/>
                  <a:pt x="817" y="1210"/>
                  <a:pt x="873" y="1210"/>
                </a:cubicBezTo>
                <a:cubicBezTo>
                  <a:pt x="940" y="1210"/>
                  <a:pt x="1041" y="1210"/>
                  <a:pt x="1142" y="1255"/>
                </a:cubicBezTo>
                <a:cubicBezTo>
                  <a:pt x="1243" y="1300"/>
                  <a:pt x="1523" y="1401"/>
                  <a:pt x="1590" y="1457"/>
                </a:cubicBezTo>
                <a:cubicBezTo>
                  <a:pt x="1669" y="1513"/>
                  <a:pt x="1680" y="1524"/>
                  <a:pt x="1702" y="1536"/>
                </a:cubicBezTo>
                <a:cubicBezTo>
                  <a:pt x="1736" y="1536"/>
                  <a:pt x="1938" y="1547"/>
                  <a:pt x="1982" y="1558"/>
                </a:cubicBezTo>
                <a:cubicBezTo>
                  <a:pt x="2016" y="1558"/>
                  <a:pt x="2095" y="1558"/>
                  <a:pt x="2095" y="1569"/>
                </a:cubicBezTo>
                <a:cubicBezTo>
                  <a:pt x="2095" y="1592"/>
                  <a:pt x="2095" y="1603"/>
                  <a:pt x="2117" y="1603"/>
                </a:cubicBezTo>
                <a:cubicBezTo>
                  <a:pt x="2151" y="1592"/>
                  <a:pt x="2251" y="1603"/>
                  <a:pt x="2296" y="1625"/>
                </a:cubicBezTo>
                <a:cubicBezTo>
                  <a:pt x="2319" y="1648"/>
                  <a:pt x="2375" y="1692"/>
                  <a:pt x="2420" y="1726"/>
                </a:cubicBezTo>
                <a:cubicBezTo>
                  <a:pt x="2442" y="1704"/>
                  <a:pt x="2498" y="1704"/>
                  <a:pt x="2543" y="171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10" name="Freeform 31"/>
          <p:cNvSpPr>
            <a:spLocks noChangeArrowheads="1"/>
          </p:cNvSpPr>
          <p:nvPr/>
        </p:nvSpPr>
        <p:spPr bwMode="auto">
          <a:xfrm>
            <a:off x="11877196" y="10059234"/>
            <a:ext cx="1408876" cy="1340993"/>
          </a:xfrm>
          <a:custGeom>
            <a:avLst/>
            <a:gdLst>
              <a:gd name="T0" fmla="*/ 90 w 2545"/>
              <a:gd name="T1" fmla="*/ 1154 h 2421"/>
              <a:gd name="T2" fmla="*/ 56 w 2545"/>
              <a:gd name="T3" fmla="*/ 1344 h 2421"/>
              <a:gd name="T4" fmla="*/ 79 w 2545"/>
              <a:gd name="T5" fmla="*/ 1434 h 2421"/>
              <a:gd name="T6" fmla="*/ 516 w 2545"/>
              <a:gd name="T7" fmla="*/ 1670 h 2421"/>
              <a:gd name="T8" fmla="*/ 1065 w 2545"/>
              <a:gd name="T9" fmla="*/ 2118 h 2421"/>
              <a:gd name="T10" fmla="*/ 1368 w 2545"/>
              <a:gd name="T11" fmla="*/ 2420 h 2421"/>
              <a:gd name="T12" fmla="*/ 1446 w 2545"/>
              <a:gd name="T13" fmla="*/ 2039 h 2421"/>
              <a:gd name="T14" fmla="*/ 1659 w 2545"/>
              <a:gd name="T15" fmla="*/ 1277 h 2421"/>
              <a:gd name="T16" fmla="*/ 2522 w 2545"/>
              <a:gd name="T17" fmla="*/ 1098 h 2421"/>
              <a:gd name="T18" fmla="*/ 2455 w 2545"/>
              <a:gd name="T19" fmla="*/ 1008 h 2421"/>
              <a:gd name="T20" fmla="*/ 2343 w 2545"/>
              <a:gd name="T21" fmla="*/ 941 h 2421"/>
              <a:gd name="T22" fmla="*/ 2219 w 2545"/>
              <a:gd name="T23" fmla="*/ 784 h 2421"/>
              <a:gd name="T24" fmla="*/ 2062 w 2545"/>
              <a:gd name="T25" fmla="*/ 706 h 2421"/>
              <a:gd name="T26" fmla="*/ 1973 w 2545"/>
              <a:gd name="T27" fmla="*/ 627 h 2421"/>
              <a:gd name="T28" fmla="*/ 1861 w 2545"/>
              <a:gd name="T29" fmla="*/ 549 h 2421"/>
              <a:gd name="T30" fmla="*/ 1805 w 2545"/>
              <a:gd name="T31" fmla="*/ 459 h 2421"/>
              <a:gd name="T32" fmla="*/ 1805 w 2545"/>
              <a:gd name="T33" fmla="*/ 392 h 2421"/>
              <a:gd name="T34" fmla="*/ 1670 w 2545"/>
              <a:gd name="T35" fmla="*/ 336 h 2421"/>
              <a:gd name="T36" fmla="*/ 1637 w 2545"/>
              <a:gd name="T37" fmla="*/ 224 h 2421"/>
              <a:gd name="T38" fmla="*/ 1536 w 2545"/>
              <a:gd name="T39" fmla="*/ 134 h 2421"/>
              <a:gd name="T40" fmla="*/ 1435 w 2545"/>
              <a:gd name="T41" fmla="*/ 44 h 2421"/>
              <a:gd name="T42" fmla="*/ 1334 w 2545"/>
              <a:gd name="T43" fmla="*/ 67 h 2421"/>
              <a:gd name="T44" fmla="*/ 1177 w 2545"/>
              <a:gd name="T45" fmla="*/ 190 h 2421"/>
              <a:gd name="T46" fmla="*/ 1054 w 2545"/>
              <a:gd name="T47" fmla="*/ 291 h 2421"/>
              <a:gd name="T48" fmla="*/ 964 w 2545"/>
              <a:gd name="T49" fmla="*/ 370 h 2421"/>
              <a:gd name="T50" fmla="*/ 897 w 2545"/>
              <a:gd name="T51" fmla="*/ 459 h 2421"/>
              <a:gd name="T52" fmla="*/ 819 w 2545"/>
              <a:gd name="T53" fmla="*/ 347 h 2421"/>
              <a:gd name="T54" fmla="*/ 706 w 2545"/>
              <a:gd name="T55" fmla="*/ 302 h 2421"/>
              <a:gd name="T56" fmla="*/ 673 w 2545"/>
              <a:gd name="T57" fmla="*/ 123 h 2421"/>
              <a:gd name="T58" fmla="*/ 594 w 2545"/>
              <a:gd name="T59" fmla="*/ 33 h 2421"/>
              <a:gd name="T60" fmla="*/ 448 w 2545"/>
              <a:gd name="T61" fmla="*/ 190 h 2421"/>
              <a:gd name="T62" fmla="*/ 426 w 2545"/>
              <a:gd name="T63" fmla="*/ 313 h 2421"/>
              <a:gd name="T64" fmla="*/ 337 w 2545"/>
              <a:gd name="T65" fmla="*/ 493 h 2421"/>
              <a:gd name="T66" fmla="*/ 281 w 2545"/>
              <a:gd name="T67" fmla="*/ 537 h 2421"/>
              <a:gd name="T68" fmla="*/ 202 w 2545"/>
              <a:gd name="T69" fmla="*/ 616 h 2421"/>
              <a:gd name="T70" fmla="*/ 0 w 2545"/>
              <a:gd name="T71" fmla="*/ 1120 h 2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5" h="2421">
                <a:moveTo>
                  <a:pt x="90" y="1154"/>
                </a:moveTo>
                <a:lnTo>
                  <a:pt x="90" y="1154"/>
                </a:lnTo>
                <a:cubicBezTo>
                  <a:pt x="101" y="1188"/>
                  <a:pt x="101" y="1277"/>
                  <a:pt x="79" y="1288"/>
                </a:cubicBezTo>
                <a:cubicBezTo>
                  <a:pt x="56" y="1288"/>
                  <a:pt x="56" y="1311"/>
                  <a:pt x="56" y="1344"/>
                </a:cubicBezTo>
                <a:cubicBezTo>
                  <a:pt x="45" y="1367"/>
                  <a:pt x="45" y="1401"/>
                  <a:pt x="34" y="1423"/>
                </a:cubicBezTo>
                <a:cubicBezTo>
                  <a:pt x="56" y="1423"/>
                  <a:pt x="68" y="1434"/>
                  <a:pt x="79" y="1434"/>
                </a:cubicBezTo>
                <a:cubicBezTo>
                  <a:pt x="123" y="1434"/>
                  <a:pt x="180" y="1501"/>
                  <a:pt x="269" y="1546"/>
                </a:cubicBezTo>
                <a:cubicBezTo>
                  <a:pt x="370" y="1591"/>
                  <a:pt x="482" y="1647"/>
                  <a:pt x="516" y="1670"/>
                </a:cubicBezTo>
                <a:cubicBezTo>
                  <a:pt x="538" y="1703"/>
                  <a:pt x="729" y="1849"/>
                  <a:pt x="830" y="1927"/>
                </a:cubicBezTo>
                <a:cubicBezTo>
                  <a:pt x="942" y="2006"/>
                  <a:pt x="1043" y="2084"/>
                  <a:pt x="1065" y="2118"/>
                </a:cubicBezTo>
                <a:cubicBezTo>
                  <a:pt x="1087" y="2140"/>
                  <a:pt x="1278" y="2353"/>
                  <a:pt x="1334" y="2398"/>
                </a:cubicBezTo>
                <a:cubicBezTo>
                  <a:pt x="1345" y="2398"/>
                  <a:pt x="1356" y="2409"/>
                  <a:pt x="1368" y="2420"/>
                </a:cubicBezTo>
                <a:cubicBezTo>
                  <a:pt x="1368" y="2420"/>
                  <a:pt x="1401" y="2252"/>
                  <a:pt x="1401" y="2196"/>
                </a:cubicBezTo>
                <a:cubicBezTo>
                  <a:pt x="1412" y="2151"/>
                  <a:pt x="1457" y="2073"/>
                  <a:pt x="1446" y="2039"/>
                </a:cubicBezTo>
                <a:cubicBezTo>
                  <a:pt x="1435" y="2017"/>
                  <a:pt x="1334" y="1950"/>
                  <a:pt x="1334" y="1950"/>
                </a:cubicBezTo>
                <a:cubicBezTo>
                  <a:pt x="1659" y="1277"/>
                  <a:pt x="1659" y="1277"/>
                  <a:pt x="1659" y="1277"/>
                </a:cubicBezTo>
                <a:cubicBezTo>
                  <a:pt x="2522" y="1244"/>
                  <a:pt x="2522" y="1244"/>
                  <a:pt x="2522" y="1244"/>
                </a:cubicBezTo>
                <a:cubicBezTo>
                  <a:pt x="2522" y="1244"/>
                  <a:pt x="2488" y="1132"/>
                  <a:pt x="2522" y="1098"/>
                </a:cubicBezTo>
                <a:cubicBezTo>
                  <a:pt x="2544" y="1064"/>
                  <a:pt x="2544" y="1053"/>
                  <a:pt x="2522" y="1042"/>
                </a:cubicBezTo>
                <a:cubicBezTo>
                  <a:pt x="2488" y="1031"/>
                  <a:pt x="2488" y="997"/>
                  <a:pt x="2455" y="1008"/>
                </a:cubicBezTo>
                <a:cubicBezTo>
                  <a:pt x="2410" y="1019"/>
                  <a:pt x="2399" y="1008"/>
                  <a:pt x="2387" y="986"/>
                </a:cubicBezTo>
                <a:cubicBezTo>
                  <a:pt x="2376" y="963"/>
                  <a:pt x="2354" y="941"/>
                  <a:pt x="2343" y="941"/>
                </a:cubicBezTo>
                <a:cubicBezTo>
                  <a:pt x="2332" y="930"/>
                  <a:pt x="2320" y="885"/>
                  <a:pt x="2320" y="863"/>
                </a:cubicBezTo>
                <a:cubicBezTo>
                  <a:pt x="2309" y="829"/>
                  <a:pt x="2253" y="784"/>
                  <a:pt x="2219" y="784"/>
                </a:cubicBezTo>
                <a:cubicBezTo>
                  <a:pt x="2186" y="784"/>
                  <a:pt x="2141" y="784"/>
                  <a:pt x="2130" y="762"/>
                </a:cubicBezTo>
                <a:cubicBezTo>
                  <a:pt x="2119" y="739"/>
                  <a:pt x="2074" y="762"/>
                  <a:pt x="2062" y="706"/>
                </a:cubicBezTo>
                <a:cubicBezTo>
                  <a:pt x="2051" y="661"/>
                  <a:pt x="2040" y="661"/>
                  <a:pt x="2018" y="672"/>
                </a:cubicBezTo>
                <a:cubicBezTo>
                  <a:pt x="1984" y="672"/>
                  <a:pt x="1995" y="650"/>
                  <a:pt x="1973" y="627"/>
                </a:cubicBezTo>
                <a:cubicBezTo>
                  <a:pt x="1950" y="605"/>
                  <a:pt x="1928" y="594"/>
                  <a:pt x="1917" y="571"/>
                </a:cubicBezTo>
                <a:cubicBezTo>
                  <a:pt x="1894" y="549"/>
                  <a:pt x="1894" y="560"/>
                  <a:pt x="1861" y="549"/>
                </a:cubicBezTo>
                <a:cubicBezTo>
                  <a:pt x="1827" y="526"/>
                  <a:pt x="1793" y="470"/>
                  <a:pt x="1793" y="470"/>
                </a:cubicBezTo>
                <a:cubicBezTo>
                  <a:pt x="1793" y="470"/>
                  <a:pt x="1793" y="459"/>
                  <a:pt x="1805" y="459"/>
                </a:cubicBezTo>
                <a:lnTo>
                  <a:pt x="1805" y="459"/>
                </a:lnTo>
                <a:cubicBezTo>
                  <a:pt x="1805" y="459"/>
                  <a:pt x="1838" y="381"/>
                  <a:pt x="1805" y="392"/>
                </a:cubicBezTo>
                <a:cubicBezTo>
                  <a:pt x="1771" y="392"/>
                  <a:pt x="1771" y="347"/>
                  <a:pt x="1749" y="358"/>
                </a:cubicBezTo>
                <a:cubicBezTo>
                  <a:pt x="1726" y="370"/>
                  <a:pt x="1704" y="325"/>
                  <a:pt x="1670" y="336"/>
                </a:cubicBezTo>
                <a:cubicBezTo>
                  <a:pt x="1648" y="358"/>
                  <a:pt x="1625" y="325"/>
                  <a:pt x="1637" y="302"/>
                </a:cubicBezTo>
                <a:cubicBezTo>
                  <a:pt x="1659" y="269"/>
                  <a:pt x="1614" y="235"/>
                  <a:pt x="1637" y="224"/>
                </a:cubicBezTo>
                <a:cubicBezTo>
                  <a:pt x="1659" y="213"/>
                  <a:pt x="1614" y="157"/>
                  <a:pt x="1592" y="168"/>
                </a:cubicBezTo>
                <a:cubicBezTo>
                  <a:pt x="1558" y="168"/>
                  <a:pt x="1525" y="157"/>
                  <a:pt x="1536" y="134"/>
                </a:cubicBezTo>
                <a:cubicBezTo>
                  <a:pt x="1547" y="101"/>
                  <a:pt x="1513" y="44"/>
                  <a:pt x="1491" y="33"/>
                </a:cubicBezTo>
                <a:cubicBezTo>
                  <a:pt x="1457" y="33"/>
                  <a:pt x="1435" y="11"/>
                  <a:pt x="1435" y="44"/>
                </a:cubicBezTo>
                <a:cubicBezTo>
                  <a:pt x="1423" y="67"/>
                  <a:pt x="1412" y="0"/>
                  <a:pt x="1390" y="11"/>
                </a:cubicBezTo>
                <a:cubicBezTo>
                  <a:pt x="1368" y="22"/>
                  <a:pt x="1356" y="67"/>
                  <a:pt x="1334" y="67"/>
                </a:cubicBezTo>
                <a:cubicBezTo>
                  <a:pt x="1323" y="67"/>
                  <a:pt x="1312" y="89"/>
                  <a:pt x="1278" y="123"/>
                </a:cubicBezTo>
                <a:cubicBezTo>
                  <a:pt x="1256" y="146"/>
                  <a:pt x="1199" y="168"/>
                  <a:pt x="1177" y="190"/>
                </a:cubicBezTo>
                <a:cubicBezTo>
                  <a:pt x="1166" y="201"/>
                  <a:pt x="1166" y="257"/>
                  <a:pt x="1143" y="257"/>
                </a:cubicBezTo>
                <a:cubicBezTo>
                  <a:pt x="1110" y="257"/>
                  <a:pt x="1054" y="257"/>
                  <a:pt x="1054" y="291"/>
                </a:cubicBezTo>
                <a:cubicBezTo>
                  <a:pt x="1043" y="313"/>
                  <a:pt x="1020" y="325"/>
                  <a:pt x="998" y="313"/>
                </a:cubicBezTo>
                <a:cubicBezTo>
                  <a:pt x="975" y="313"/>
                  <a:pt x="987" y="370"/>
                  <a:pt x="964" y="370"/>
                </a:cubicBezTo>
                <a:cubicBezTo>
                  <a:pt x="953" y="381"/>
                  <a:pt x="942" y="437"/>
                  <a:pt x="942" y="459"/>
                </a:cubicBezTo>
                <a:cubicBezTo>
                  <a:pt x="942" y="470"/>
                  <a:pt x="897" y="482"/>
                  <a:pt x="897" y="459"/>
                </a:cubicBezTo>
                <a:cubicBezTo>
                  <a:pt x="897" y="426"/>
                  <a:pt x="830" y="426"/>
                  <a:pt x="841" y="403"/>
                </a:cubicBezTo>
                <a:cubicBezTo>
                  <a:pt x="852" y="370"/>
                  <a:pt x="852" y="347"/>
                  <a:pt x="819" y="347"/>
                </a:cubicBezTo>
                <a:cubicBezTo>
                  <a:pt x="774" y="358"/>
                  <a:pt x="740" y="358"/>
                  <a:pt x="729" y="336"/>
                </a:cubicBezTo>
                <a:cubicBezTo>
                  <a:pt x="729" y="313"/>
                  <a:pt x="717" y="302"/>
                  <a:pt x="706" y="302"/>
                </a:cubicBezTo>
                <a:cubicBezTo>
                  <a:pt x="695" y="302"/>
                  <a:pt x="695" y="168"/>
                  <a:pt x="695" y="168"/>
                </a:cubicBezTo>
                <a:cubicBezTo>
                  <a:pt x="695" y="168"/>
                  <a:pt x="661" y="146"/>
                  <a:pt x="673" y="123"/>
                </a:cubicBezTo>
                <a:cubicBezTo>
                  <a:pt x="673" y="101"/>
                  <a:pt x="661" y="89"/>
                  <a:pt x="639" y="89"/>
                </a:cubicBezTo>
                <a:cubicBezTo>
                  <a:pt x="617" y="89"/>
                  <a:pt x="605" y="56"/>
                  <a:pt x="594" y="33"/>
                </a:cubicBezTo>
                <a:cubicBezTo>
                  <a:pt x="572" y="22"/>
                  <a:pt x="516" y="22"/>
                  <a:pt x="482" y="44"/>
                </a:cubicBezTo>
                <a:cubicBezTo>
                  <a:pt x="460" y="67"/>
                  <a:pt x="437" y="157"/>
                  <a:pt x="448" y="190"/>
                </a:cubicBezTo>
                <a:cubicBezTo>
                  <a:pt x="460" y="213"/>
                  <a:pt x="505" y="213"/>
                  <a:pt x="482" y="246"/>
                </a:cubicBezTo>
                <a:cubicBezTo>
                  <a:pt x="460" y="269"/>
                  <a:pt x="437" y="291"/>
                  <a:pt x="426" y="313"/>
                </a:cubicBezTo>
                <a:cubicBezTo>
                  <a:pt x="426" y="347"/>
                  <a:pt x="404" y="336"/>
                  <a:pt x="392" y="392"/>
                </a:cubicBezTo>
                <a:cubicBezTo>
                  <a:pt x="381" y="437"/>
                  <a:pt x="348" y="459"/>
                  <a:pt x="337" y="493"/>
                </a:cubicBezTo>
                <a:cubicBezTo>
                  <a:pt x="337" y="515"/>
                  <a:pt x="325" y="537"/>
                  <a:pt x="303" y="549"/>
                </a:cubicBezTo>
                <a:cubicBezTo>
                  <a:pt x="292" y="549"/>
                  <a:pt x="292" y="537"/>
                  <a:pt x="281" y="537"/>
                </a:cubicBezTo>
                <a:cubicBezTo>
                  <a:pt x="281" y="560"/>
                  <a:pt x="281" y="571"/>
                  <a:pt x="269" y="571"/>
                </a:cubicBezTo>
                <a:cubicBezTo>
                  <a:pt x="236" y="582"/>
                  <a:pt x="202" y="582"/>
                  <a:pt x="202" y="616"/>
                </a:cubicBezTo>
                <a:cubicBezTo>
                  <a:pt x="191" y="650"/>
                  <a:pt x="157" y="661"/>
                  <a:pt x="157" y="661"/>
                </a:cubicBezTo>
                <a:cubicBezTo>
                  <a:pt x="0" y="1120"/>
                  <a:pt x="0" y="1120"/>
                  <a:pt x="0" y="1120"/>
                </a:cubicBezTo>
                <a:cubicBezTo>
                  <a:pt x="0" y="1120"/>
                  <a:pt x="79" y="1109"/>
                  <a:pt x="90" y="1154"/>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369" name="Freeform 32"/>
          <p:cNvSpPr>
            <a:spLocks noChangeArrowheads="1"/>
          </p:cNvSpPr>
          <p:nvPr/>
        </p:nvSpPr>
        <p:spPr bwMode="auto">
          <a:xfrm>
            <a:off x="10177732" y="9849629"/>
            <a:ext cx="1787594" cy="1199272"/>
          </a:xfrm>
          <a:custGeom>
            <a:avLst/>
            <a:gdLst>
              <a:gd name="T0" fmla="*/ 90774 w 3228"/>
              <a:gd name="T1" fmla="*/ 504773 h 2163"/>
              <a:gd name="T2" fmla="*/ 82656 w 3228"/>
              <a:gd name="T3" fmla="*/ 587547 h 2163"/>
              <a:gd name="T4" fmla="*/ 149077 w 3228"/>
              <a:gd name="T5" fmla="*/ 637803 h 2163"/>
              <a:gd name="T6" fmla="*/ 173431 w 3228"/>
              <a:gd name="T7" fmla="*/ 819610 h 2163"/>
              <a:gd name="T8" fmla="*/ 247969 w 3228"/>
              <a:gd name="T9" fmla="*/ 869127 h 2163"/>
              <a:gd name="T10" fmla="*/ 272323 w 3228"/>
              <a:gd name="T11" fmla="*/ 919382 h 2163"/>
              <a:gd name="T12" fmla="*/ 239851 w 3228"/>
              <a:gd name="T13" fmla="*/ 1076061 h 2163"/>
              <a:gd name="T14" fmla="*/ 165313 w 3228"/>
              <a:gd name="T15" fmla="*/ 1142576 h 2163"/>
              <a:gd name="T16" fmla="*/ 115867 w 3228"/>
              <a:gd name="T17" fmla="*/ 1217221 h 2163"/>
              <a:gd name="T18" fmla="*/ 0 w 3228"/>
              <a:gd name="T19" fmla="*/ 1258608 h 2163"/>
              <a:gd name="T20" fmla="*/ 165313 w 3228"/>
              <a:gd name="T21" fmla="*/ 1358380 h 2163"/>
              <a:gd name="T22" fmla="*/ 470846 w 3228"/>
              <a:gd name="T23" fmla="*/ 1498800 h 2163"/>
              <a:gd name="T24" fmla="*/ 719554 w 3228"/>
              <a:gd name="T25" fmla="*/ 1490670 h 2163"/>
              <a:gd name="T26" fmla="*/ 1132836 w 3228"/>
              <a:gd name="T27" fmla="*/ 1581574 h 2163"/>
              <a:gd name="T28" fmla="*/ 1388923 w 3228"/>
              <a:gd name="T29" fmla="*/ 1482541 h 2163"/>
              <a:gd name="T30" fmla="*/ 1678958 w 3228"/>
              <a:gd name="T31" fmla="*/ 1358380 h 2163"/>
              <a:gd name="T32" fmla="*/ 1752759 w 3228"/>
              <a:gd name="T33" fmla="*/ 1274867 h 2163"/>
              <a:gd name="T34" fmla="*/ 1877481 w 3228"/>
              <a:gd name="T35" fmla="*/ 1266737 h 2163"/>
              <a:gd name="T36" fmla="*/ 1802943 w 3228"/>
              <a:gd name="T37" fmla="*/ 1217221 h 2163"/>
              <a:gd name="T38" fmla="*/ 1852389 w 3228"/>
              <a:gd name="T39" fmla="*/ 1200961 h 2163"/>
              <a:gd name="T40" fmla="*/ 1918810 w 3228"/>
              <a:gd name="T41" fmla="*/ 1192093 h 2163"/>
              <a:gd name="T42" fmla="*/ 1935046 w 3228"/>
              <a:gd name="T43" fmla="*/ 1250478 h 2163"/>
              <a:gd name="T44" fmla="*/ 1992610 w 3228"/>
              <a:gd name="T45" fmla="*/ 1192093 h 2163"/>
              <a:gd name="T46" fmla="*/ 2009584 w 3228"/>
              <a:gd name="T47" fmla="*/ 1242348 h 2163"/>
              <a:gd name="T48" fmla="*/ 1968256 w 3228"/>
              <a:gd name="T49" fmla="*/ 1283735 h 2163"/>
              <a:gd name="T50" fmla="*/ 2125451 w 3228"/>
              <a:gd name="T51" fmla="*/ 1274867 h 2163"/>
              <a:gd name="T52" fmla="*/ 2290764 w 3228"/>
              <a:gd name="T53" fmla="*/ 1333252 h 2163"/>
              <a:gd name="T54" fmla="*/ 2323974 w 3228"/>
              <a:gd name="T55" fmla="*/ 1233480 h 2163"/>
              <a:gd name="T56" fmla="*/ 2265671 w 3228"/>
              <a:gd name="T57" fmla="*/ 1109319 h 2163"/>
              <a:gd name="T58" fmla="*/ 1869363 w 3228"/>
              <a:gd name="T59" fmla="*/ 778223 h 2163"/>
              <a:gd name="T60" fmla="*/ 1785969 w 3228"/>
              <a:gd name="T61" fmla="*/ 687319 h 2163"/>
              <a:gd name="T62" fmla="*/ 1728405 w 3228"/>
              <a:gd name="T63" fmla="*/ 604545 h 2163"/>
              <a:gd name="T64" fmla="*/ 1703313 w 3228"/>
              <a:gd name="T65" fmla="*/ 546160 h 2163"/>
              <a:gd name="T66" fmla="*/ 1661984 w 3228"/>
              <a:gd name="T67" fmla="*/ 480385 h 2163"/>
              <a:gd name="T68" fmla="*/ 1579328 w 3228"/>
              <a:gd name="T69" fmla="*/ 563159 h 2163"/>
              <a:gd name="T70" fmla="*/ 1504790 w 3228"/>
              <a:gd name="T71" fmla="*/ 604545 h 2163"/>
              <a:gd name="T72" fmla="*/ 1372687 w 3228"/>
              <a:gd name="T73" fmla="*/ 529901 h 2163"/>
              <a:gd name="T74" fmla="*/ 1380805 w 3228"/>
              <a:gd name="T75" fmla="*/ 430129 h 2163"/>
              <a:gd name="T76" fmla="*/ 1356451 w 3228"/>
              <a:gd name="T77" fmla="*/ 272711 h 2163"/>
              <a:gd name="T78" fmla="*/ 1190400 w 3228"/>
              <a:gd name="T79" fmla="*/ 289709 h 2163"/>
              <a:gd name="T80" fmla="*/ 1108482 w 3228"/>
              <a:gd name="T81" fmla="*/ 165548 h 2163"/>
              <a:gd name="T82" fmla="*/ 951287 w 3228"/>
              <a:gd name="T83" fmla="*/ 8130 h 2163"/>
              <a:gd name="T84" fmla="*/ 951287 w 3228"/>
              <a:gd name="T85" fmla="*/ 148550 h 2163"/>
              <a:gd name="T86" fmla="*/ 909959 w 3228"/>
              <a:gd name="T87" fmla="*/ 181807 h 2163"/>
              <a:gd name="T88" fmla="*/ 851656 w 3228"/>
              <a:gd name="T89" fmla="*/ 256451 h 2163"/>
              <a:gd name="T90" fmla="*/ 727672 w 3228"/>
              <a:gd name="T91" fmla="*/ 305968 h 2163"/>
              <a:gd name="T92" fmla="*/ 603687 w 3228"/>
              <a:gd name="T93" fmla="*/ 339225 h 2163"/>
              <a:gd name="T94" fmla="*/ 537267 w 3228"/>
              <a:gd name="T95" fmla="*/ 364353 h 2163"/>
              <a:gd name="T96" fmla="*/ 462728 w 3228"/>
              <a:gd name="T97" fmla="*/ 264581 h 2163"/>
              <a:gd name="T98" fmla="*/ 355718 w 3228"/>
              <a:gd name="T99" fmla="*/ 314098 h 2163"/>
              <a:gd name="T100" fmla="*/ 421400 w 3228"/>
              <a:gd name="T101" fmla="*/ 380612 h 2163"/>
              <a:gd name="T102" fmla="*/ 338744 w 3228"/>
              <a:gd name="T103" fmla="*/ 430129 h 2163"/>
              <a:gd name="T104" fmla="*/ 165313 w 3228"/>
              <a:gd name="T105" fmla="*/ 463386 h 2163"/>
              <a:gd name="T106" fmla="*/ 90774 w 3228"/>
              <a:gd name="T107" fmla="*/ 463386 h 216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28" h="2163">
                <a:moveTo>
                  <a:pt x="123" y="683"/>
                </a:moveTo>
                <a:lnTo>
                  <a:pt x="123" y="683"/>
                </a:lnTo>
                <a:cubicBezTo>
                  <a:pt x="89" y="694"/>
                  <a:pt x="78" y="717"/>
                  <a:pt x="100" y="739"/>
                </a:cubicBezTo>
                <a:cubicBezTo>
                  <a:pt x="112" y="751"/>
                  <a:pt x="100" y="784"/>
                  <a:pt x="112" y="795"/>
                </a:cubicBezTo>
                <a:cubicBezTo>
                  <a:pt x="134" y="807"/>
                  <a:pt x="157" y="807"/>
                  <a:pt x="157" y="840"/>
                </a:cubicBezTo>
                <a:cubicBezTo>
                  <a:pt x="157" y="863"/>
                  <a:pt x="168" y="863"/>
                  <a:pt x="202" y="863"/>
                </a:cubicBezTo>
                <a:cubicBezTo>
                  <a:pt x="235" y="863"/>
                  <a:pt x="257" y="885"/>
                  <a:pt x="235" y="907"/>
                </a:cubicBezTo>
                <a:cubicBezTo>
                  <a:pt x="213" y="930"/>
                  <a:pt x="224" y="1098"/>
                  <a:pt x="235" y="1109"/>
                </a:cubicBezTo>
                <a:cubicBezTo>
                  <a:pt x="235" y="1120"/>
                  <a:pt x="269" y="1131"/>
                  <a:pt x="291" y="1131"/>
                </a:cubicBezTo>
                <a:cubicBezTo>
                  <a:pt x="313" y="1131"/>
                  <a:pt x="313" y="1165"/>
                  <a:pt x="336" y="1176"/>
                </a:cubicBezTo>
                <a:cubicBezTo>
                  <a:pt x="358" y="1187"/>
                  <a:pt x="392" y="1187"/>
                  <a:pt x="403" y="1199"/>
                </a:cubicBezTo>
                <a:cubicBezTo>
                  <a:pt x="414" y="1210"/>
                  <a:pt x="381" y="1221"/>
                  <a:pt x="369" y="1244"/>
                </a:cubicBezTo>
                <a:cubicBezTo>
                  <a:pt x="358" y="1255"/>
                  <a:pt x="358" y="1389"/>
                  <a:pt x="358" y="1412"/>
                </a:cubicBezTo>
                <a:cubicBezTo>
                  <a:pt x="369" y="1434"/>
                  <a:pt x="347" y="1445"/>
                  <a:pt x="325" y="1456"/>
                </a:cubicBezTo>
                <a:cubicBezTo>
                  <a:pt x="302" y="1479"/>
                  <a:pt x="291" y="1513"/>
                  <a:pt x="291" y="1535"/>
                </a:cubicBezTo>
                <a:cubicBezTo>
                  <a:pt x="280" y="1558"/>
                  <a:pt x="257" y="1558"/>
                  <a:pt x="224" y="1546"/>
                </a:cubicBezTo>
                <a:cubicBezTo>
                  <a:pt x="190" y="1524"/>
                  <a:pt x="157" y="1558"/>
                  <a:pt x="179" y="1580"/>
                </a:cubicBezTo>
                <a:cubicBezTo>
                  <a:pt x="190" y="1591"/>
                  <a:pt x="179" y="1647"/>
                  <a:pt x="157" y="1647"/>
                </a:cubicBezTo>
                <a:cubicBezTo>
                  <a:pt x="145" y="1658"/>
                  <a:pt x="179" y="1692"/>
                  <a:pt x="123" y="1692"/>
                </a:cubicBezTo>
                <a:cubicBezTo>
                  <a:pt x="78" y="1681"/>
                  <a:pt x="22" y="1681"/>
                  <a:pt x="0" y="1703"/>
                </a:cubicBezTo>
                <a:cubicBezTo>
                  <a:pt x="0" y="1714"/>
                  <a:pt x="11" y="1714"/>
                  <a:pt x="22" y="1725"/>
                </a:cubicBezTo>
                <a:cubicBezTo>
                  <a:pt x="44" y="1759"/>
                  <a:pt x="145" y="1826"/>
                  <a:pt x="224" y="1838"/>
                </a:cubicBezTo>
                <a:cubicBezTo>
                  <a:pt x="302" y="1849"/>
                  <a:pt x="448" y="1894"/>
                  <a:pt x="504" y="1916"/>
                </a:cubicBezTo>
                <a:cubicBezTo>
                  <a:pt x="549" y="1949"/>
                  <a:pt x="605" y="2017"/>
                  <a:pt x="638" y="2028"/>
                </a:cubicBezTo>
                <a:cubicBezTo>
                  <a:pt x="661" y="2051"/>
                  <a:pt x="672" y="2039"/>
                  <a:pt x="683" y="2028"/>
                </a:cubicBezTo>
                <a:cubicBezTo>
                  <a:pt x="706" y="2017"/>
                  <a:pt x="862" y="2006"/>
                  <a:pt x="975" y="2017"/>
                </a:cubicBezTo>
                <a:cubicBezTo>
                  <a:pt x="1075" y="2039"/>
                  <a:pt x="1221" y="2118"/>
                  <a:pt x="1300" y="2140"/>
                </a:cubicBezTo>
                <a:cubicBezTo>
                  <a:pt x="1367" y="2162"/>
                  <a:pt x="1468" y="2162"/>
                  <a:pt x="1535" y="2140"/>
                </a:cubicBezTo>
                <a:cubicBezTo>
                  <a:pt x="1602" y="2118"/>
                  <a:pt x="1737" y="2107"/>
                  <a:pt x="1782" y="2073"/>
                </a:cubicBezTo>
                <a:cubicBezTo>
                  <a:pt x="1838" y="2039"/>
                  <a:pt x="1849" y="2017"/>
                  <a:pt x="1882" y="2006"/>
                </a:cubicBezTo>
                <a:cubicBezTo>
                  <a:pt x="1916" y="1994"/>
                  <a:pt x="1983" y="1983"/>
                  <a:pt x="2051" y="1961"/>
                </a:cubicBezTo>
                <a:cubicBezTo>
                  <a:pt x="2107" y="1927"/>
                  <a:pt x="2230" y="1882"/>
                  <a:pt x="2275" y="1838"/>
                </a:cubicBezTo>
                <a:cubicBezTo>
                  <a:pt x="2331" y="1793"/>
                  <a:pt x="2331" y="1793"/>
                  <a:pt x="2331" y="1770"/>
                </a:cubicBezTo>
                <a:cubicBezTo>
                  <a:pt x="2331" y="1737"/>
                  <a:pt x="2331" y="1737"/>
                  <a:pt x="2375" y="1725"/>
                </a:cubicBezTo>
                <a:cubicBezTo>
                  <a:pt x="2420" y="1714"/>
                  <a:pt x="2488" y="1725"/>
                  <a:pt x="2521" y="1737"/>
                </a:cubicBezTo>
                <a:cubicBezTo>
                  <a:pt x="2555" y="1737"/>
                  <a:pt x="2566" y="1714"/>
                  <a:pt x="2544" y="1714"/>
                </a:cubicBezTo>
                <a:cubicBezTo>
                  <a:pt x="2521" y="1714"/>
                  <a:pt x="2476" y="1681"/>
                  <a:pt x="2443" y="1681"/>
                </a:cubicBezTo>
                <a:cubicBezTo>
                  <a:pt x="2420" y="1669"/>
                  <a:pt x="2398" y="1647"/>
                  <a:pt x="2443" y="1647"/>
                </a:cubicBezTo>
                <a:cubicBezTo>
                  <a:pt x="2476" y="1647"/>
                  <a:pt x="2510" y="1658"/>
                  <a:pt x="2521" y="1647"/>
                </a:cubicBezTo>
                <a:cubicBezTo>
                  <a:pt x="2533" y="1647"/>
                  <a:pt x="2533" y="1636"/>
                  <a:pt x="2510" y="1625"/>
                </a:cubicBezTo>
                <a:cubicBezTo>
                  <a:pt x="2499" y="1602"/>
                  <a:pt x="2521" y="1580"/>
                  <a:pt x="2544" y="1580"/>
                </a:cubicBezTo>
                <a:cubicBezTo>
                  <a:pt x="2566" y="1591"/>
                  <a:pt x="2600" y="1602"/>
                  <a:pt x="2600" y="1613"/>
                </a:cubicBezTo>
                <a:cubicBezTo>
                  <a:pt x="2611" y="1636"/>
                  <a:pt x="2577" y="1647"/>
                  <a:pt x="2589" y="1669"/>
                </a:cubicBezTo>
                <a:cubicBezTo>
                  <a:pt x="2589" y="1692"/>
                  <a:pt x="2600" y="1703"/>
                  <a:pt x="2622" y="1692"/>
                </a:cubicBezTo>
                <a:cubicBezTo>
                  <a:pt x="2633" y="1681"/>
                  <a:pt x="2633" y="1647"/>
                  <a:pt x="2644" y="1636"/>
                </a:cubicBezTo>
                <a:cubicBezTo>
                  <a:pt x="2656" y="1625"/>
                  <a:pt x="2678" y="1625"/>
                  <a:pt x="2700" y="1613"/>
                </a:cubicBezTo>
                <a:cubicBezTo>
                  <a:pt x="2712" y="1602"/>
                  <a:pt x="2734" y="1602"/>
                  <a:pt x="2745" y="1625"/>
                </a:cubicBezTo>
                <a:cubicBezTo>
                  <a:pt x="2757" y="1636"/>
                  <a:pt x="2757" y="1658"/>
                  <a:pt x="2723" y="1681"/>
                </a:cubicBezTo>
                <a:cubicBezTo>
                  <a:pt x="2689" y="1714"/>
                  <a:pt x="2656" y="1714"/>
                  <a:pt x="2644" y="1725"/>
                </a:cubicBezTo>
                <a:cubicBezTo>
                  <a:pt x="2622" y="1737"/>
                  <a:pt x="2622" y="1748"/>
                  <a:pt x="2667" y="1737"/>
                </a:cubicBezTo>
                <a:cubicBezTo>
                  <a:pt x="2723" y="1737"/>
                  <a:pt x="2779" y="1725"/>
                  <a:pt x="2824" y="1725"/>
                </a:cubicBezTo>
                <a:cubicBezTo>
                  <a:pt x="2846" y="1725"/>
                  <a:pt x="2857" y="1725"/>
                  <a:pt x="2880" y="1725"/>
                </a:cubicBezTo>
                <a:cubicBezTo>
                  <a:pt x="2902" y="1737"/>
                  <a:pt x="2925" y="1737"/>
                  <a:pt x="2936" y="1748"/>
                </a:cubicBezTo>
                <a:cubicBezTo>
                  <a:pt x="2969" y="1759"/>
                  <a:pt x="3048" y="1793"/>
                  <a:pt x="3104" y="1804"/>
                </a:cubicBezTo>
                <a:cubicBezTo>
                  <a:pt x="3115" y="1782"/>
                  <a:pt x="3115" y="1748"/>
                  <a:pt x="3126" y="1725"/>
                </a:cubicBezTo>
                <a:cubicBezTo>
                  <a:pt x="3126" y="1692"/>
                  <a:pt x="3126" y="1669"/>
                  <a:pt x="3149" y="1669"/>
                </a:cubicBezTo>
                <a:cubicBezTo>
                  <a:pt x="3171" y="1658"/>
                  <a:pt x="3171" y="1569"/>
                  <a:pt x="3160" y="1535"/>
                </a:cubicBezTo>
                <a:cubicBezTo>
                  <a:pt x="3149" y="1490"/>
                  <a:pt x="3070" y="1501"/>
                  <a:pt x="3070" y="1501"/>
                </a:cubicBezTo>
                <a:cubicBezTo>
                  <a:pt x="3227" y="1042"/>
                  <a:pt x="3227" y="1042"/>
                  <a:pt x="3227" y="1042"/>
                </a:cubicBezTo>
                <a:cubicBezTo>
                  <a:pt x="2533" y="1053"/>
                  <a:pt x="2533" y="1053"/>
                  <a:pt x="2533" y="1053"/>
                </a:cubicBezTo>
                <a:cubicBezTo>
                  <a:pt x="2533" y="941"/>
                  <a:pt x="2533" y="941"/>
                  <a:pt x="2533" y="941"/>
                </a:cubicBezTo>
                <a:cubicBezTo>
                  <a:pt x="2533" y="941"/>
                  <a:pt x="2431" y="941"/>
                  <a:pt x="2420" y="930"/>
                </a:cubicBezTo>
                <a:cubicBezTo>
                  <a:pt x="2409" y="907"/>
                  <a:pt x="2387" y="896"/>
                  <a:pt x="2364" y="896"/>
                </a:cubicBezTo>
                <a:cubicBezTo>
                  <a:pt x="2353" y="907"/>
                  <a:pt x="2342" y="851"/>
                  <a:pt x="2342" y="818"/>
                </a:cubicBezTo>
                <a:cubicBezTo>
                  <a:pt x="2353" y="784"/>
                  <a:pt x="2342" y="784"/>
                  <a:pt x="2308" y="784"/>
                </a:cubicBezTo>
                <a:cubicBezTo>
                  <a:pt x="2286" y="784"/>
                  <a:pt x="2297" y="751"/>
                  <a:pt x="2308" y="739"/>
                </a:cubicBezTo>
                <a:cubicBezTo>
                  <a:pt x="2331" y="728"/>
                  <a:pt x="2331" y="627"/>
                  <a:pt x="2308" y="627"/>
                </a:cubicBezTo>
                <a:cubicBezTo>
                  <a:pt x="2286" y="627"/>
                  <a:pt x="2275" y="650"/>
                  <a:pt x="2252" y="650"/>
                </a:cubicBezTo>
                <a:cubicBezTo>
                  <a:pt x="2219" y="638"/>
                  <a:pt x="2207" y="672"/>
                  <a:pt x="2207" y="706"/>
                </a:cubicBezTo>
                <a:cubicBezTo>
                  <a:pt x="2196" y="728"/>
                  <a:pt x="2162" y="751"/>
                  <a:pt x="2140" y="762"/>
                </a:cubicBezTo>
                <a:cubicBezTo>
                  <a:pt x="2118" y="762"/>
                  <a:pt x="2118" y="795"/>
                  <a:pt x="2095" y="807"/>
                </a:cubicBezTo>
                <a:cubicBezTo>
                  <a:pt x="2073" y="829"/>
                  <a:pt x="2073" y="818"/>
                  <a:pt x="2039" y="818"/>
                </a:cubicBezTo>
                <a:cubicBezTo>
                  <a:pt x="2006" y="818"/>
                  <a:pt x="1972" y="829"/>
                  <a:pt x="1950" y="795"/>
                </a:cubicBezTo>
                <a:cubicBezTo>
                  <a:pt x="1938" y="773"/>
                  <a:pt x="1894" y="728"/>
                  <a:pt x="1860" y="717"/>
                </a:cubicBezTo>
                <a:cubicBezTo>
                  <a:pt x="1826" y="706"/>
                  <a:pt x="1815" y="672"/>
                  <a:pt x="1838" y="661"/>
                </a:cubicBezTo>
                <a:cubicBezTo>
                  <a:pt x="1871" y="650"/>
                  <a:pt x="1849" y="582"/>
                  <a:pt x="1871" y="582"/>
                </a:cubicBezTo>
                <a:cubicBezTo>
                  <a:pt x="1894" y="582"/>
                  <a:pt x="1916" y="538"/>
                  <a:pt x="1905" y="493"/>
                </a:cubicBezTo>
                <a:cubicBezTo>
                  <a:pt x="1882" y="448"/>
                  <a:pt x="1860" y="358"/>
                  <a:pt x="1838" y="369"/>
                </a:cubicBezTo>
                <a:cubicBezTo>
                  <a:pt x="1815" y="381"/>
                  <a:pt x="1759" y="403"/>
                  <a:pt x="1726" y="392"/>
                </a:cubicBezTo>
                <a:cubicBezTo>
                  <a:pt x="1681" y="381"/>
                  <a:pt x="1636" y="403"/>
                  <a:pt x="1613" y="392"/>
                </a:cubicBezTo>
                <a:cubicBezTo>
                  <a:pt x="1602" y="369"/>
                  <a:pt x="1602" y="325"/>
                  <a:pt x="1569" y="291"/>
                </a:cubicBezTo>
                <a:cubicBezTo>
                  <a:pt x="1535" y="269"/>
                  <a:pt x="1513" y="258"/>
                  <a:pt x="1502" y="224"/>
                </a:cubicBezTo>
                <a:cubicBezTo>
                  <a:pt x="1490" y="190"/>
                  <a:pt x="1502" y="168"/>
                  <a:pt x="1412" y="89"/>
                </a:cubicBezTo>
                <a:cubicBezTo>
                  <a:pt x="1322" y="22"/>
                  <a:pt x="1322" y="0"/>
                  <a:pt x="1289" y="11"/>
                </a:cubicBezTo>
                <a:cubicBezTo>
                  <a:pt x="1266" y="11"/>
                  <a:pt x="1255" y="33"/>
                  <a:pt x="1277" y="67"/>
                </a:cubicBezTo>
                <a:cubicBezTo>
                  <a:pt x="1300" y="89"/>
                  <a:pt x="1311" y="168"/>
                  <a:pt x="1289" y="201"/>
                </a:cubicBezTo>
                <a:cubicBezTo>
                  <a:pt x="1277" y="224"/>
                  <a:pt x="1255" y="235"/>
                  <a:pt x="1244" y="235"/>
                </a:cubicBezTo>
                <a:cubicBezTo>
                  <a:pt x="1244" y="246"/>
                  <a:pt x="1233" y="246"/>
                  <a:pt x="1233" y="246"/>
                </a:cubicBezTo>
                <a:cubicBezTo>
                  <a:pt x="1210" y="269"/>
                  <a:pt x="1210" y="291"/>
                  <a:pt x="1210" y="325"/>
                </a:cubicBezTo>
                <a:cubicBezTo>
                  <a:pt x="1199" y="358"/>
                  <a:pt x="1199" y="358"/>
                  <a:pt x="1154" y="347"/>
                </a:cubicBezTo>
                <a:cubicBezTo>
                  <a:pt x="1120" y="347"/>
                  <a:pt x="1098" y="358"/>
                  <a:pt x="1087" y="392"/>
                </a:cubicBezTo>
                <a:cubicBezTo>
                  <a:pt x="1064" y="414"/>
                  <a:pt x="1020" y="425"/>
                  <a:pt x="986" y="414"/>
                </a:cubicBezTo>
                <a:cubicBezTo>
                  <a:pt x="941" y="392"/>
                  <a:pt x="952" y="403"/>
                  <a:pt x="907" y="414"/>
                </a:cubicBezTo>
                <a:cubicBezTo>
                  <a:pt x="862" y="425"/>
                  <a:pt x="829" y="437"/>
                  <a:pt x="818" y="459"/>
                </a:cubicBezTo>
                <a:cubicBezTo>
                  <a:pt x="807" y="493"/>
                  <a:pt x="784" y="482"/>
                  <a:pt x="784" y="504"/>
                </a:cubicBezTo>
                <a:cubicBezTo>
                  <a:pt x="773" y="527"/>
                  <a:pt x="751" y="527"/>
                  <a:pt x="728" y="493"/>
                </a:cubicBezTo>
                <a:cubicBezTo>
                  <a:pt x="717" y="459"/>
                  <a:pt x="695" y="425"/>
                  <a:pt x="672" y="414"/>
                </a:cubicBezTo>
                <a:cubicBezTo>
                  <a:pt x="650" y="403"/>
                  <a:pt x="627" y="381"/>
                  <a:pt x="627" y="358"/>
                </a:cubicBezTo>
                <a:cubicBezTo>
                  <a:pt x="638" y="336"/>
                  <a:pt x="616" y="313"/>
                  <a:pt x="571" y="325"/>
                </a:cubicBezTo>
                <a:cubicBezTo>
                  <a:pt x="526" y="336"/>
                  <a:pt x="493" y="403"/>
                  <a:pt x="482" y="425"/>
                </a:cubicBezTo>
                <a:cubicBezTo>
                  <a:pt x="482" y="448"/>
                  <a:pt x="493" y="470"/>
                  <a:pt x="515" y="470"/>
                </a:cubicBezTo>
                <a:cubicBezTo>
                  <a:pt x="538" y="470"/>
                  <a:pt x="538" y="527"/>
                  <a:pt x="571" y="515"/>
                </a:cubicBezTo>
                <a:cubicBezTo>
                  <a:pt x="605" y="515"/>
                  <a:pt x="549" y="549"/>
                  <a:pt x="526" y="571"/>
                </a:cubicBezTo>
                <a:cubicBezTo>
                  <a:pt x="515" y="594"/>
                  <a:pt x="493" y="594"/>
                  <a:pt x="459" y="582"/>
                </a:cubicBezTo>
                <a:cubicBezTo>
                  <a:pt x="414" y="560"/>
                  <a:pt x="313" y="560"/>
                  <a:pt x="302" y="582"/>
                </a:cubicBezTo>
                <a:cubicBezTo>
                  <a:pt x="280" y="616"/>
                  <a:pt x="257" y="638"/>
                  <a:pt x="224" y="627"/>
                </a:cubicBezTo>
                <a:cubicBezTo>
                  <a:pt x="202" y="616"/>
                  <a:pt x="145" y="605"/>
                  <a:pt x="123" y="627"/>
                </a:cubicBezTo>
                <a:cubicBezTo>
                  <a:pt x="145" y="638"/>
                  <a:pt x="145" y="672"/>
                  <a:pt x="123" y="683"/>
                </a:cubicBezTo>
              </a:path>
            </a:pathLst>
          </a:custGeom>
          <a:solidFill>
            <a:schemeClr val="accent2"/>
          </a:solidFill>
          <a:ln w="3175" cap="flat" cmpd="sng">
            <a:solidFill>
              <a:schemeClr val="bg2"/>
            </a:solidFill>
            <a:bevel/>
            <a:headEnd/>
            <a:tailEnd/>
          </a:ln>
        </p:spPr>
        <p:txBody>
          <a:bodyPr wrap="none" anchor="ctr"/>
          <a:lstStyle/>
          <a:p>
            <a:endParaRPr lang="en-US" sz="2701"/>
          </a:p>
        </p:txBody>
      </p:sp>
      <p:sp>
        <p:nvSpPr>
          <p:cNvPr id="112" name="Freeform 33"/>
          <p:cNvSpPr>
            <a:spLocks noChangeArrowheads="1"/>
          </p:cNvSpPr>
          <p:nvPr/>
        </p:nvSpPr>
        <p:spPr bwMode="auto">
          <a:xfrm>
            <a:off x="10003856" y="9024312"/>
            <a:ext cx="864619" cy="1179026"/>
          </a:xfrm>
          <a:custGeom>
            <a:avLst/>
            <a:gdLst>
              <a:gd name="T0" fmla="*/ 11 w 1559"/>
              <a:gd name="T1" fmla="*/ 1838 h 2130"/>
              <a:gd name="T2" fmla="*/ 123 w 1559"/>
              <a:gd name="T3" fmla="*/ 1928 h 2130"/>
              <a:gd name="T4" fmla="*/ 190 w 1559"/>
              <a:gd name="T5" fmla="*/ 2006 h 2130"/>
              <a:gd name="T6" fmla="*/ 291 w 1559"/>
              <a:gd name="T7" fmla="*/ 2085 h 2130"/>
              <a:gd name="T8" fmla="*/ 403 w 1559"/>
              <a:gd name="T9" fmla="*/ 2040 h 2130"/>
              <a:gd name="T10" fmla="*/ 538 w 1559"/>
              <a:gd name="T11" fmla="*/ 2118 h 2130"/>
              <a:gd name="T12" fmla="*/ 773 w 1559"/>
              <a:gd name="T13" fmla="*/ 2073 h 2130"/>
              <a:gd name="T14" fmla="*/ 885 w 1559"/>
              <a:gd name="T15" fmla="*/ 2006 h 2130"/>
              <a:gd name="T16" fmla="*/ 796 w 1559"/>
              <a:gd name="T17" fmla="*/ 1916 h 2130"/>
              <a:gd name="T18" fmla="*/ 941 w 1559"/>
              <a:gd name="T19" fmla="*/ 1849 h 2130"/>
              <a:gd name="T20" fmla="*/ 1042 w 1559"/>
              <a:gd name="T21" fmla="*/ 1984 h 2130"/>
              <a:gd name="T22" fmla="*/ 1132 w 1559"/>
              <a:gd name="T23" fmla="*/ 1950 h 2130"/>
              <a:gd name="T24" fmla="*/ 1300 w 1559"/>
              <a:gd name="T25" fmla="*/ 1905 h 2130"/>
              <a:gd name="T26" fmla="*/ 1468 w 1559"/>
              <a:gd name="T27" fmla="*/ 1838 h 2130"/>
              <a:gd name="T28" fmla="*/ 1547 w 1559"/>
              <a:gd name="T29" fmla="*/ 1737 h 2130"/>
              <a:gd name="T30" fmla="*/ 1547 w 1559"/>
              <a:gd name="T31" fmla="*/ 1715 h 2130"/>
              <a:gd name="T32" fmla="*/ 1367 w 1559"/>
              <a:gd name="T33" fmla="*/ 1636 h 2130"/>
              <a:gd name="T34" fmla="*/ 1255 w 1559"/>
              <a:gd name="T35" fmla="*/ 1558 h 2130"/>
              <a:gd name="T36" fmla="*/ 1176 w 1559"/>
              <a:gd name="T37" fmla="*/ 1435 h 2130"/>
              <a:gd name="T38" fmla="*/ 1188 w 1559"/>
              <a:gd name="T39" fmla="*/ 1334 h 2130"/>
              <a:gd name="T40" fmla="*/ 1244 w 1559"/>
              <a:gd name="T41" fmla="*/ 1211 h 2130"/>
              <a:gd name="T42" fmla="*/ 1345 w 1559"/>
              <a:gd name="T43" fmla="*/ 1199 h 2130"/>
              <a:gd name="T44" fmla="*/ 1367 w 1559"/>
              <a:gd name="T45" fmla="*/ 1076 h 2130"/>
              <a:gd name="T46" fmla="*/ 1221 w 1559"/>
              <a:gd name="T47" fmla="*/ 1054 h 2130"/>
              <a:gd name="T48" fmla="*/ 1109 w 1559"/>
              <a:gd name="T49" fmla="*/ 964 h 2130"/>
              <a:gd name="T50" fmla="*/ 1132 w 1559"/>
              <a:gd name="T51" fmla="*/ 829 h 2130"/>
              <a:gd name="T52" fmla="*/ 1199 w 1559"/>
              <a:gd name="T53" fmla="*/ 605 h 2130"/>
              <a:gd name="T54" fmla="*/ 1221 w 1559"/>
              <a:gd name="T55" fmla="*/ 493 h 2130"/>
              <a:gd name="T56" fmla="*/ 1065 w 1559"/>
              <a:gd name="T57" fmla="*/ 437 h 2130"/>
              <a:gd name="T58" fmla="*/ 964 w 1559"/>
              <a:gd name="T59" fmla="*/ 516 h 2130"/>
              <a:gd name="T60" fmla="*/ 852 w 1559"/>
              <a:gd name="T61" fmla="*/ 292 h 2130"/>
              <a:gd name="T62" fmla="*/ 964 w 1559"/>
              <a:gd name="T63" fmla="*/ 280 h 2130"/>
              <a:gd name="T64" fmla="*/ 840 w 1559"/>
              <a:gd name="T65" fmla="*/ 180 h 2130"/>
              <a:gd name="T66" fmla="*/ 773 w 1559"/>
              <a:gd name="T67" fmla="*/ 11 h 2130"/>
              <a:gd name="T68" fmla="*/ 695 w 1559"/>
              <a:gd name="T69" fmla="*/ 224 h 2130"/>
              <a:gd name="T70" fmla="*/ 639 w 1559"/>
              <a:gd name="T71" fmla="*/ 280 h 2130"/>
              <a:gd name="T72" fmla="*/ 527 w 1559"/>
              <a:gd name="T73" fmla="*/ 404 h 2130"/>
              <a:gd name="T74" fmla="*/ 538 w 1559"/>
              <a:gd name="T75" fmla="*/ 449 h 2130"/>
              <a:gd name="T76" fmla="*/ 560 w 1559"/>
              <a:gd name="T77" fmla="*/ 616 h 2130"/>
              <a:gd name="T78" fmla="*/ 549 w 1559"/>
              <a:gd name="T79" fmla="*/ 829 h 2130"/>
              <a:gd name="T80" fmla="*/ 706 w 1559"/>
              <a:gd name="T81" fmla="*/ 852 h 2130"/>
              <a:gd name="T82" fmla="*/ 796 w 1559"/>
              <a:gd name="T83" fmla="*/ 964 h 2130"/>
              <a:gd name="T84" fmla="*/ 930 w 1559"/>
              <a:gd name="T85" fmla="*/ 1054 h 2130"/>
              <a:gd name="T86" fmla="*/ 807 w 1559"/>
              <a:gd name="T87" fmla="*/ 1121 h 2130"/>
              <a:gd name="T88" fmla="*/ 706 w 1559"/>
              <a:gd name="T89" fmla="*/ 1166 h 2130"/>
              <a:gd name="T90" fmla="*/ 549 w 1559"/>
              <a:gd name="T91" fmla="*/ 1255 h 2130"/>
              <a:gd name="T92" fmla="*/ 403 w 1559"/>
              <a:gd name="T93" fmla="*/ 1132 h 2130"/>
              <a:gd name="T94" fmla="*/ 247 w 1559"/>
              <a:gd name="T95" fmla="*/ 1020 h 2130"/>
              <a:gd name="T96" fmla="*/ 269 w 1559"/>
              <a:gd name="T97" fmla="*/ 1188 h 2130"/>
              <a:gd name="T98" fmla="*/ 258 w 1559"/>
              <a:gd name="T99" fmla="*/ 1390 h 2130"/>
              <a:gd name="T100" fmla="*/ 213 w 1559"/>
              <a:gd name="T101" fmla="*/ 1569 h 2130"/>
              <a:gd name="T102" fmla="*/ 247 w 1559"/>
              <a:gd name="T103" fmla="*/ 1726 h 2130"/>
              <a:gd name="T104" fmla="*/ 112 w 1559"/>
              <a:gd name="T105" fmla="*/ 1726 h 2130"/>
              <a:gd name="T106" fmla="*/ 0 w 1559"/>
              <a:gd name="T107" fmla="*/ 1804 h 2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59" h="2130">
                <a:moveTo>
                  <a:pt x="11" y="1838"/>
                </a:moveTo>
                <a:lnTo>
                  <a:pt x="11" y="1838"/>
                </a:lnTo>
                <a:cubicBezTo>
                  <a:pt x="11" y="1860"/>
                  <a:pt x="11" y="1860"/>
                  <a:pt x="45" y="1883"/>
                </a:cubicBezTo>
                <a:cubicBezTo>
                  <a:pt x="67" y="1894"/>
                  <a:pt x="112" y="1905"/>
                  <a:pt x="123" y="1928"/>
                </a:cubicBezTo>
                <a:cubicBezTo>
                  <a:pt x="123" y="1950"/>
                  <a:pt x="123" y="1984"/>
                  <a:pt x="134" y="1995"/>
                </a:cubicBezTo>
                <a:cubicBezTo>
                  <a:pt x="134" y="2006"/>
                  <a:pt x="179" y="1984"/>
                  <a:pt x="190" y="2006"/>
                </a:cubicBezTo>
                <a:cubicBezTo>
                  <a:pt x="190" y="2029"/>
                  <a:pt x="202" y="2062"/>
                  <a:pt x="224" y="2062"/>
                </a:cubicBezTo>
                <a:cubicBezTo>
                  <a:pt x="247" y="2062"/>
                  <a:pt x="258" y="2096"/>
                  <a:pt x="291" y="2085"/>
                </a:cubicBezTo>
                <a:cubicBezTo>
                  <a:pt x="314" y="2062"/>
                  <a:pt x="325" y="2051"/>
                  <a:pt x="347" y="2051"/>
                </a:cubicBezTo>
                <a:cubicBezTo>
                  <a:pt x="370" y="2051"/>
                  <a:pt x="392" y="2029"/>
                  <a:pt x="403" y="2040"/>
                </a:cubicBezTo>
                <a:cubicBezTo>
                  <a:pt x="414" y="2051"/>
                  <a:pt x="426" y="2096"/>
                  <a:pt x="437" y="2118"/>
                </a:cubicBezTo>
                <a:cubicBezTo>
                  <a:pt x="459" y="2096"/>
                  <a:pt x="516" y="2107"/>
                  <a:pt x="538" y="2118"/>
                </a:cubicBezTo>
                <a:cubicBezTo>
                  <a:pt x="571" y="2129"/>
                  <a:pt x="594" y="2107"/>
                  <a:pt x="616" y="2073"/>
                </a:cubicBezTo>
                <a:cubicBezTo>
                  <a:pt x="627" y="2051"/>
                  <a:pt x="728" y="2051"/>
                  <a:pt x="773" y="2073"/>
                </a:cubicBezTo>
                <a:cubicBezTo>
                  <a:pt x="807" y="2085"/>
                  <a:pt x="829" y="2085"/>
                  <a:pt x="840" y="2062"/>
                </a:cubicBezTo>
                <a:cubicBezTo>
                  <a:pt x="863" y="2040"/>
                  <a:pt x="919" y="2006"/>
                  <a:pt x="885" y="2006"/>
                </a:cubicBezTo>
                <a:cubicBezTo>
                  <a:pt x="852" y="2018"/>
                  <a:pt x="852" y="1961"/>
                  <a:pt x="829" y="1961"/>
                </a:cubicBezTo>
                <a:cubicBezTo>
                  <a:pt x="807" y="1961"/>
                  <a:pt x="796" y="1939"/>
                  <a:pt x="796" y="1916"/>
                </a:cubicBezTo>
                <a:cubicBezTo>
                  <a:pt x="807" y="1894"/>
                  <a:pt x="840" y="1827"/>
                  <a:pt x="885" y="1816"/>
                </a:cubicBezTo>
                <a:cubicBezTo>
                  <a:pt x="930" y="1804"/>
                  <a:pt x="952" y="1827"/>
                  <a:pt x="941" y="1849"/>
                </a:cubicBezTo>
                <a:cubicBezTo>
                  <a:pt x="941" y="1872"/>
                  <a:pt x="964" y="1894"/>
                  <a:pt x="986" y="1905"/>
                </a:cubicBezTo>
                <a:cubicBezTo>
                  <a:pt x="1009" y="1916"/>
                  <a:pt x="1031" y="1950"/>
                  <a:pt x="1042" y="1984"/>
                </a:cubicBezTo>
                <a:cubicBezTo>
                  <a:pt x="1065" y="2018"/>
                  <a:pt x="1087" y="2018"/>
                  <a:pt x="1098" y="1995"/>
                </a:cubicBezTo>
                <a:cubicBezTo>
                  <a:pt x="1098" y="1973"/>
                  <a:pt x="1121" y="1984"/>
                  <a:pt x="1132" y="1950"/>
                </a:cubicBezTo>
                <a:cubicBezTo>
                  <a:pt x="1143" y="1928"/>
                  <a:pt x="1176" y="1916"/>
                  <a:pt x="1221" y="1905"/>
                </a:cubicBezTo>
                <a:cubicBezTo>
                  <a:pt x="1266" y="1894"/>
                  <a:pt x="1255" y="1883"/>
                  <a:pt x="1300" y="1905"/>
                </a:cubicBezTo>
                <a:cubicBezTo>
                  <a:pt x="1334" y="1916"/>
                  <a:pt x="1378" y="1905"/>
                  <a:pt x="1401" y="1883"/>
                </a:cubicBezTo>
                <a:cubicBezTo>
                  <a:pt x="1412" y="1849"/>
                  <a:pt x="1434" y="1838"/>
                  <a:pt x="1468" y="1838"/>
                </a:cubicBezTo>
                <a:cubicBezTo>
                  <a:pt x="1513" y="1849"/>
                  <a:pt x="1513" y="1849"/>
                  <a:pt x="1524" y="1816"/>
                </a:cubicBezTo>
                <a:cubicBezTo>
                  <a:pt x="1524" y="1782"/>
                  <a:pt x="1524" y="1760"/>
                  <a:pt x="1547" y="1737"/>
                </a:cubicBezTo>
                <a:cubicBezTo>
                  <a:pt x="1547" y="1737"/>
                  <a:pt x="1558" y="1737"/>
                  <a:pt x="1558" y="1726"/>
                </a:cubicBezTo>
                <a:cubicBezTo>
                  <a:pt x="1547" y="1726"/>
                  <a:pt x="1547" y="1726"/>
                  <a:pt x="1547" y="1715"/>
                </a:cubicBezTo>
                <a:cubicBezTo>
                  <a:pt x="1547" y="1681"/>
                  <a:pt x="1502" y="1659"/>
                  <a:pt x="1468" y="1636"/>
                </a:cubicBezTo>
                <a:cubicBezTo>
                  <a:pt x="1434" y="1614"/>
                  <a:pt x="1401" y="1603"/>
                  <a:pt x="1367" y="1636"/>
                </a:cubicBezTo>
                <a:cubicBezTo>
                  <a:pt x="1345" y="1670"/>
                  <a:pt x="1322" y="1681"/>
                  <a:pt x="1311" y="1647"/>
                </a:cubicBezTo>
                <a:cubicBezTo>
                  <a:pt x="1300" y="1614"/>
                  <a:pt x="1289" y="1547"/>
                  <a:pt x="1255" y="1558"/>
                </a:cubicBezTo>
                <a:cubicBezTo>
                  <a:pt x="1210" y="1569"/>
                  <a:pt x="1188" y="1547"/>
                  <a:pt x="1176" y="1513"/>
                </a:cubicBezTo>
                <a:cubicBezTo>
                  <a:pt x="1154" y="1480"/>
                  <a:pt x="1154" y="1446"/>
                  <a:pt x="1176" y="1435"/>
                </a:cubicBezTo>
                <a:cubicBezTo>
                  <a:pt x="1188" y="1423"/>
                  <a:pt x="1165" y="1378"/>
                  <a:pt x="1188" y="1378"/>
                </a:cubicBezTo>
                <a:cubicBezTo>
                  <a:pt x="1210" y="1367"/>
                  <a:pt x="1210" y="1356"/>
                  <a:pt x="1188" y="1334"/>
                </a:cubicBezTo>
                <a:cubicBezTo>
                  <a:pt x="1176" y="1311"/>
                  <a:pt x="1176" y="1278"/>
                  <a:pt x="1199" y="1267"/>
                </a:cubicBezTo>
                <a:cubicBezTo>
                  <a:pt x="1233" y="1255"/>
                  <a:pt x="1233" y="1244"/>
                  <a:pt x="1244" y="1211"/>
                </a:cubicBezTo>
                <a:cubicBezTo>
                  <a:pt x="1244" y="1188"/>
                  <a:pt x="1266" y="1154"/>
                  <a:pt x="1289" y="1177"/>
                </a:cubicBezTo>
                <a:cubicBezTo>
                  <a:pt x="1311" y="1211"/>
                  <a:pt x="1334" y="1211"/>
                  <a:pt x="1345" y="1199"/>
                </a:cubicBezTo>
                <a:cubicBezTo>
                  <a:pt x="1356" y="1177"/>
                  <a:pt x="1322" y="1166"/>
                  <a:pt x="1356" y="1143"/>
                </a:cubicBezTo>
                <a:cubicBezTo>
                  <a:pt x="1378" y="1121"/>
                  <a:pt x="1367" y="1110"/>
                  <a:pt x="1367" y="1076"/>
                </a:cubicBezTo>
                <a:cubicBezTo>
                  <a:pt x="1356" y="1054"/>
                  <a:pt x="1356" y="1042"/>
                  <a:pt x="1322" y="1065"/>
                </a:cubicBezTo>
                <a:cubicBezTo>
                  <a:pt x="1300" y="1087"/>
                  <a:pt x="1233" y="1087"/>
                  <a:pt x="1221" y="1054"/>
                </a:cubicBezTo>
                <a:cubicBezTo>
                  <a:pt x="1210" y="1020"/>
                  <a:pt x="1210" y="1020"/>
                  <a:pt x="1165" y="1020"/>
                </a:cubicBezTo>
                <a:cubicBezTo>
                  <a:pt x="1132" y="1020"/>
                  <a:pt x="1143" y="987"/>
                  <a:pt x="1109" y="964"/>
                </a:cubicBezTo>
                <a:cubicBezTo>
                  <a:pt x="1076" y="942"/>
                  <a:pt x="1076" y="897"/>
                  <a:pt x="1087" y="863"/>
                </a:cubicBezTo>
                <a:cubicBezTo>
                  <a:pt x="1087" y="841"/>
                  <a:pt x="1132" y="863"/>
                  <a:pt x="1132" y="829"/>
                </a:cubicBezTo>
                <a:cubicBezTo>
                  <a:pt x="1143" y="796"/>
                  <a:pt x="1132" y="740"/>
                  <a:pt x="1143" y="695"/>
                </a:cubicBezTo>
                <a:cubicBezTo>
                  <a:pt x="1165" y="661"/>
                  <a:pt x="1188" y="628"/>
                  <a:pt x="1199" y="605"/>
                </a:cubicBezTo>
                <a:cubicBezTo>
                  <a:pt x="1199" y="572"/>
                  <a:pt x="1199" y="560"/>
                  <a:pt x="1221" y="549"/>
                </a:cubicBezTo>
                <a:cubicBezTo>
                  <a:pt x="1255" y="538"/>
                  <a:pt x="1255" y="516"/>
                  <a:pt x="1221" y="493"/>
                </a:cubicBezTo>
                <a:cubicBezTo>
                  <a:pt x="1188" y="471"/>
                  <a:pt x="1143" y="482"/>
                  <a:pt x="1121" y="471"/>
                </a:cubicBezTo>
                <a:cubicBezTo>
                  <a:pt x="1098" y="449"/>
                  <a:pt x="1076" y="426"/>
                  <a:pt x="1065" y="437"/>
                </a:cubicBezTo>
                <a:cubicBezTo>
                  <a:pt x="1042" y="449"/>
                  <a:pt x="1031" y="471"/>
                  <a:pt x="1020" y="493"/>
                </a:cubicBezTo>
                <a:cubicBezTo>
                  <a:pt x="1009" y="527"/>
                  <a:pt x="986" y="538"/>
                  <a:pt x="964" y="516"/>
                </a:cubicBezTo>
                <a:cubicBezTo>
                  <a:pt x="930" y="493"/>
                  <a:pt x="885" y="482"/>
                  <a:pt x="874" y="449"/>
                </a:cubicBezTo>
                <a:cubicBezTo>
                  <a:pt x="863" y="415"/>
                  <a:pt x="818" y="292"/>
                  <a:pt x="852" y="292"/>
                </a:cubicBezTo>
                <a:cubicBezTo>
                  <a:pt x="885" y="292"/>
                  <a:pt x="908" y="325"/>
                  <a:pt x="930" y="325"/>
                </a:cubicBezTo>
                <a:cubicBezTo>
                  <a:pt x="941" y="325"/>
                  <a:pt x="941" y="314"/>
                  <a:pt x="964" y="280"/>
                </a:cubicBezTo>
                <a:cubicBezTo>
                  <a:pt x="986" y="247"/>
                  <a:pt x="997" y="213"/>
                  <a:pt x="964" y="224"/>
                </a:cubicBezTo>
                <a:cubicBezTo>
                  <a:pt x="930" y="224"/>
                  <a:pt x="829" y="213"/>
                  <a:pt x="840" y="180"/>
                </a:cubicBezTo>
                <a:cubicBezTo>
                  <a:pt x="852" y="146"/>
                  <a:pt x="874" y="79"/>
                  <a:pt x="852" y="34"/>
                </a:cubicBezTo>
                <a:cubicBezTo>
                  <a:pt x="840" y="0"/>
                  <a:pt x="784" y="0"/>
                  <a:pt x="773" y="11"/>
                </a:cubicBezTo>
                <a:cubicBezTo>
                  <a:pt x="751" y="34"/>
                  <a:pt x="717" y="112"/>
                  <a:pt x="728" y="135"/>
                </a:cubicBezTo>
                <a:cubicBezTo>
                  <a:pt x="740" y="168"/>
                  <a:pt x="717" y="224"/>
                  <a:pt x="695" y="224"/>
                </a:cubicBezTo>
                <a:cubicBezTo>
                  <a:pt x="683" y="224"/>
                  <a:pt x="683" y="224"/>
                  <a:pt x="672" y="224"/>
                </a:cubicBezTo>
                <a:cubicBezTo>
                  <a:pt x="672" y="247"/>
                  <a:pt x="661" y="280"/>
                  <a:pt x="639" y="280"/>
                </a:cubicBezTo>
                <a:cubicBezTo>
                  <a:pt x="616" y="292"/>
                  <a:pt x="605" y="314"/>
                  <a:pt x="583" y="359"/>
                </a:cubicBezTo>
                <a:cubicBezTo>
                  <a:pt x="571" y="392"/>
                  <a:pt x="560" y="404"/>
                  <a:pt x="527" y="404"/>
                </a:cubicBezTo>
                <a:cubicBezTo>
                  <a:pt x="493" y="392"/>
                  <a:pt x="448" y="415"/>
                  <a:pt x="459" y="449"/>
                </a:cubicBezTo>
                <a:cubicBezTo>
                  <a:pt x="471" y="471"/>
                  <a:pt x="516" y="460"/>
                  <a:pt x="538" y="449"/>
                </a:cubicBezTo>
                <a:cubicBezTo>
                  <a:pt x="560" y="437"/>
                  <a:pt x="594" y="482"/>
                  <a:pt x="594" y="493"/>
                </a:cubicBezTo>
                <a:cubicBezTo>
                  <a:pt x="605" y="505"/>
                  <a:pt x="594" y="572"/>
                  <a:pt x="560" y="616"/>
                </a:cubicBezTo>
                <a:cubicBezTo>
                  <a:pt x="516" y="650"/>
                  <a:pt x="471" y="695"/>
                  <a:pt x="493" y="729"/>
                </a:cubicBezTo>
                <a:cubicBezTo>
                  <a:pt x="516" y="751"/>
                  <a:pt x="538" y="818"/>
                  <a:pt x="549" y="829"/>
                </a:cubicBezTo>
                <a:cubicBezTo>
                  <a:pt x="549" y="852"/>
                  <a:pt x="605" y="852"/>
                  <a:pt x="616" y="829"/>
                </a:cubicBezTo>
                <a:cubicBezTo>
                  <a:pt x="616" y="818"/>
                  <a:pt x="683" y="841"/>
                  <a:pt x="706" y="852"/>
                </a:cubicBezTo>
                <a:cubicBezTo>
                  <a:pt x="728" y="863"/>
                  <a:pt x="706" y="908"/>
                  <a:pt x="740" y="908"/>
                </a:cubicBezTo>
                <a:cubicBezTo>
                  <a:pt x="762" y="908"/>
                  <a:pt x="762" y="975"/>
                  <a:pt x="796" y="964"/>
                </a:cubicBezTo>
                <a:cubicBezTo>
                  <a:pt x="829" y="964"/>
                  <a:pt x="852" y="987"/>
                  <a:pt x="852" y="1009"/>
                </a:cubicBezTo>
                <a:cubicBezTo>
                  <a:pt x="852" y="1031"/>
                  <a:pt x="896" y="1042"/>
                  <a:pt x="930" y="1054"/>
                </a:cubicBezTo>
                <a:cubicBezTo>
                  <a:pt x="964" y="1065"/>
                  <a:pt x="997" y="1110"/>
                  <a:pt x="930" y="1110"/>
                </a:cubicBezTo>
                <a:cubicBezTo>
                  <a:pt x="852" y="1098"/>
                  <a:pt x="796" y="1087"/>
                  <a:pt x="807" y="1121"/>
                </a:cubicBezTo>
                <a:cubicBezTo>
                  <a:pt x="807" y="1154"/>
                  <a:pt x="773" y="1188"/>
                  <a:pt x="751" y="1188"/>
                </a:cubicBezTo>
                <a:cubicBezTo>
                  <a:pt x="728" y="1199"/>
                  <a:pt x="706" y="1188"/>
                  <a:pt x="706" y="1166"/>
                </a:cubicBezTo>
                <a:cubicBezTo>
                  <a:pt x="695" y="1154"/>
                  <a:pt x="650" y="1199"/>
                  <a:pt x="616" y="1233"/>
                </a:cubicBezTo>
                <a:cubicBezTo>
                  <a:pt x="583" y="1267"/>
                  <a:pt x="560" y="1278"/>
                  <a:pt x="549" y="1255"/>
                </a:cubicBezTo>
                <a:cubicBezTo>
                  <a:pt x="527" y="1233"/>
                  <a:pt x="504" y="1233"/>
                  <a:pt x="482" y="1211"/>
                </a:cubicBezTo>
                <a:cubicBezTo>
                  <a:pt x="459" y="1177"/>
                  <a:pt x="426" y="1177"/>
                  <a:pt x="403" y="1132"/>
                </a:cubicBezTo>
                <a:cubicBezTo>
                  <a:pt x="381" y="1098"/>
                  <a:pt x="370" y="1042"/>
                  <a:pt x="336" y="1020"/>
                </a:cubicBezTo>
                <a:cubicBezTo>
                  <a:pt x="291" y="998"/>
                  <a:pt x="247" y="975"/>
                  <a:pt x="247" y="1020"/>
                </a:cubicBezTo>
                <a:cubicBezTo>
                  <a:pt x="247" y="1054"/>
                  <a:pt x="224" y="1110"/>
                  <a:pt x="247" y="1110"/>
                </a:cubicBezTo>
                <a:cubicBezTo>
                  <a:pt x="269" y="1121"/>
                  <a:pt x="280" y="1154"/>
                  <a:pt x="269" y="1188"/>
                </a:cubicBezTo>
                <a:cubicBezTo>
                  <a:pt x="258" y="1211"/>
                  <a:pt x="235" y="1267"/>
                  <a:pt x="258" y="1267"/>
                </a:cubicBezTo>
                <a:cubicBezTo>
                  <a:pt x="291" y="1267"/>
                  <a:pt x="269" y="1367"/>
                  <a:pt x="258" y="1390"/>
                </a:cubicBezTo>
                <a:cubicBezTo>
                  <a:pt x="258" y="1412"/>
                  <a:pt x="247" y="1423"/>
                  <a:pt x="224" y="1446"/>
                </a:cubicBezTo>
                <a:cubicBezTo>
                  <a:pt x="202" y="1457"/>
                  <a:pt x="190" y="1547"/>
                  <a:pt x="213" y="1569"/>
                </a:cubicBezTo>
                <a:cubicBezTo>
                  <a:pt x="235" y="1591"/>
                  <a:pt x="213" y="1625"/>
                  <a:pt x="235" y="1636"/>
                </a:cubicBezTo>
                <a:cubicBezTo>
                  <a:pt x="258" y="1647"/>
                  <a:pt x="258" y="1715"/>
                  <a:pt x="247" y="1726"/>
                </a:cubicBezTo>
                <a:cubicBezTo>
                  <a:pt x="235" y="1737"/>
                  <a:pt x="179" y="1692"/>
                  <a:pt x="157" y="1681"/>
                </a:cubicBezTo>
                <a:cubicBezTo>
                  <a:pt x="123" y="1681"/>
                  <a:pt x="123" y="1704"/>
                  <a:pt x="112" y="1726"/>
                </a:cubicBezTo>
                <a:cubicBezTo>
                  <a:pt x="101" y="1749"/>
                  <a:pt x="34" y="1749"/>
                  <a:pt x="22" y="1771"/>
                </a:cubicBezTo>
                <a:cubicBezTo>
                  <a:pt x="22" y="1793"/>
                  <a:pt x="11" y="1804"/>
                  <a:pt x="0" y="1804"/>
                </a:cubicBezTo>
                <a:cubicBezTo>
                  <a:pt x="11" y="1816"/>
                  <a:pt x="11" y="1827"/>
                  <a:pt x="11" y="183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13" name="Freeform 34"/>
          <p:cNvSpPr>
            <a:spLocks noChangeArrowheads="1"/>
          </p:cNvSpPr>
          <p:nvPr/>
        </p:nvSpPr>
        <p:spPr bwMode="auto">
          <a:xfrm>
            <a:off x="10121758" y="9470912"/>
            <a:ext cx="434691" cy="260815"/>
          </a:xfrm>
          <a:custGeom>
            <a:avLst/>
            <a:gdLst>
              <a:gd name="T0" fmla="*/ 123 w 785"/>
              <a:gd name="T1" fmla="*/ 213 h 472"/>
              <a:gd name="T2" fmla="*/ 123 w 785"/>
              <a:gd name="T3" fmla="*/ 213 h 472"/>
              <a:gd name="T4" fmla="*/ 190 w 785"/>
              <a:gd name="T5" fmla="*/ 325 h 472"/>
              <a:gd name="T6" fmla="*/ 269 w 785"/>
              <a:gd name="T7" fmla="*/ 404 h 472"/>
              <a:gd name="T8" fmla="*/ 336 w 785"/>
              <a:gd name="T9" fmla="*/ 448 h 472"/>
              <a:gd name="T10" fmla="*/ 403 w 785"/>
              <a:gd name="T11" fmla="*/ 426 h 472"/>
              <a:gd name="T12" fmla="*/ 493 w 785"/>
              <a:gd name="T13" fmla="*/ 359 h 472"/>
              <a:gd name="T14" fmla="*/ 538 w 785"/>
              <a:gd name="T15" fmla="*/ 381 h 472"/>
              <a:gd name="T16" fmla="*/ 594 w 785"/>
              <a:gd name="T17" fmla="*/ 314 h 472"/>
              <a:gd name="T18" fmla="*/ 717 w 785"/>
              <a:gd name="T19" fmla="*/ 303 h 472"/>
              <a:gd name="T20" fmla="*/ 717 w 785"/>
              <a:gd name="T21" fmla="*/ 247 h 472"/>
              <a:gd name="T22" fmla="*/ 639 w 785"/>
              <a:gd name="T23" fmla="*/ 202 h 472"/>
              <a:gd name="T24" fmla="*/ 583 w 785"/>
              <a:gd name="T25" fmla="*/ 157 h 472"/>
              <a:gd name="T26" fmla="*/ 527 w 785"/>
              <a:gd name="T27" fmla="*/ 101 h 472"/>
              <a:gd name="T28" fmla="*/ 493 w 785"/>
              <a:gd name="T29" fmla="*/ 45 h 472"/>
              <a:gd name="T30" fmla="*/ 403 w 785"/>
              <a:gd name="T31" fmla="*/ 22 h 472"/>
              <a:gd name="T32" fmla="*/ 336 w 785"/>
              <a:gd name="T33" fmla="*/ 22 h 472"/>
              <a:gd name="T34" fmla="*/ 314 w 785"/>
              <a:gd name="T35" fmla="*/ 0 h 472"/>
              <a:gd name="T36" fmla="*/ 258 w 785"/>
              <a:gd name="T37" fmla="*/ 34 h 472"/>
              <a:gd name="T38" fmla="*/ 201 w 785"/>
              <a:gd name="T39" fmla="*/ 67 h 472"/>
              <a:gd name="T40" fmla="*/ 134 w 785"/>
              <a:gd name="T41" fmla="*/ 90 h 472"/>
              <a:gd name="T42" fmla="*/ 67 w 785"/>
              <a:gd name="T43" fmla="*/ 90 h 472"/>
              <a:gd name="T44" fmla="*/ 11 w 785"/>
              <a:gd name="T45" fmla="*/ 146 h 472"/>
              <a:gd name="T46" fmla="*/ 45 w 785"/>
              <a:gd name="T47" fmla="*/ 191 h 472"/>
              <a:gd name="T48" fmla="*/ 45 w 785"/>
              <a:gd name="T49" fmla="*/ 191 h 472"/>
              <a:gd name="T50" fmla="*/ 123 w 785"/>
              <a:gd name="T51" fmla="*/ 213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5" h="472">
                <a:moveTo>
                  <a:pt x="123" y="213"/>
                </a:moveTo>
                <a:lnTo>
                  <a:pt x="123" y="213"/>
                </a:lnTo>
                <a:cubicBezTo>
                  <a:pt x="157" y="235"/>
                  <a:pt x="168" y="291"/>
                  <a:pt x="190" y="325"/>
                </a:cubicBezTo>
                <a:cubicBezTo>
                  <a:pt x="213" y="370"/>
                  <a:pt x="246" y="370"/>
                  <a:pt x="269" y="404"/>
                </a:cubicBezTo>
                <a:cubicBezTo>
                  <a:pt x="291" y="426"/>
                  <a:pt x="314" y="426"/>
                  <a:pt x="336" y="448"/>
                </a:cubicBezTo>
                <a:cubicBezTo>
                  <a:pt x="347" y="471"/>
                  <a:pt x="370" y="460"/>
                  <a:pt x="403" y="426"/>
                </a:cubicBezTo>
                <a:cubicBezTo>
                  <a:pt x="437" y="392"/>
                  <a:pt x="482" y="347"/>
                  <a:pt x="493" y="359"/>
                </a:cubicBezTo>
                <a:cubicBezTo>
                  <a:pt x="493" y="381"/>
                  <a:pt x="515" y="392"/>
                  <a:pt x="538" y="381"/>
                </a:cubicBezTo>
                <a:cubicBezTo>
                  <a:pt x="560" y="381"/>
                  <a:pt x="594" y="347"/>
                  <a:pt x="594" y="314"/>
                </a:cubicBezTo>
                <a:cubicBezTo>
                  <a:pt x="583" y="280"/>
                  <a:pt x="639" y="291"/>
                  <a:pt x="717" y="303"/>
                </a:cubicBezTo>
                <a:cubicBezTo>
                  <a:pt x="784" y="303"/>
                  <a:pt x="751" y="258"/>
                  <a:pt x="717" y="247"/>
                </a:cubicBezTo>
                <a:cubicBezTo>
                  <a:pt x="683" y="235"/>
                  <a:pt x="639" y="224"/>
                  <a:pt x="639" y="202"/>
                </a:cubicBezTo>
                <a:cubicBezTo>
                  <a:pt x="639" y="180"/>
                  <a:pt x="616" y="157"/>
                  <a:pt x="583" y="157"/>
                </a:cubicBezTo>
                <a:cubicBezTo>
                  <a:pt x="549" y="168"/>
                  <a:pt x="549" y="101"/>
                  <a:pt x="527" y="101"/>
                </a:cubicBezTo>
                <a:cubicBezTo>
                  <a:pt x="493" y="101"/>
                  <a:pt x="515" y="56"/>
                  <a:pt x="493" y="45"/>
                </a:cubicBezTo>
                <a:cubicBezTo>
                  <a:pt x="470" y="34"/>
                  <a:pt x="403" y="11"/>
                  <a:pt x="403" y="22"/>
                </a:cubicBezTo>
                <a:cubicBezTo>
                  <a:pt x="392" y="45"/>
                  <a:pt x="336" y="45"/>
                  <a:pt x="336" y="22"/>
                </a:cubicBezTo>
                <a:cubicBezTo>
                  <a:pt x="325" y="22"/>
                  <a:pt x="325" y="11"/>
                  <a:pt x="314" y="0"/>
                </a:cubicBezTo>
                <a:cubicBezTo>
                  <a:pt x="291" y="0"/>
                  <a:pt x="269" y="11"/>
                  <a:pt x="258" y="34"/>
                </a:cubicBezTo>
                <a:cubicBezTo>
                  <a:pt x="246" y="56"/>
                  <a:pt x="224" y="78"/>
                  <a:pt x="201" y="67"/>
                </a:cubicBezTo>
                <a:cubicBezTo>
                  <a:pt x="179" y="56"/>
                  <a:pt x="157" y="78"/>
                  <a:pt x="134" y="90"/>
                </a:cubicBezTo>
                <a:cubicBezTo>
                  <a:pt x="123" y="112"/>
                  <a:pt x="101" y="78"/>
                  <a:pt x="67" y="90"/>
                </a:cubicBezTo>
                <a:cubicBezTo>
                  <a:pt x="34" y="101"/>
                  <a:pt x="0" y="123"/>
                  <a:pt x="11" y="146"/>
                </a:cubicBezTo>
                <a:cubicBezTo>
                  <a:pt x="22" y="157"/>
                  <a:pt x="45" y="191"/>
                  <a:pt x="45" y="191"/>
                </a:cubicBezTo>
                <a:lnTo>
                  <a:pt x="45" y="191"/>
                </a:lnTo>
                <a:cubicBezTo>
                  <a:pt x="56" y="180"/>
                  <a:pt x="90" y="191"/>
                  <a:pt x="123" y="21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14" name="Freeform 35"/>
          <p:cNvSpPr>
            <a:spLocks noChangeArrowheads="1"/>
          </p:cNvSpPr>
          <p:nvPr/>
        </p:nvSpPr>
        <p:spPr bwMode="auto">
          <a:xfrm>
            <a:off x="8055485" y="7377248"/>
            <a:ext cx="1292165" cy="1626817"/>
          </a:xfrm>
          <a:custGeom>
            <a:avLst/>
            <a:gdLst>
              <a:gd name="T0" fmla="*/ 471 w 2331"/>
              <a:gd name="T1" fmla="*/ 2835 h 2937"/>
              <a:gd name="T2" fmla="*/ 426 w 2331"/>
              <a:gd name="T3" fmla="*/ 2599 h 2937"/>
              <a:gd name="T4" fmla="*/ 527 w 2331"/>
              <a:gd name="T5" fmla="*/ 2409 h 2937"/>
              <a:gd name="T6" fmla="*/ 773 w 2331"/>
              <a:gd name="T7" fmla="*/ 2140 h 2937"/>
              <a:gd name="T8" fmla="*/ 639 w 2331"/>
              <a:gd name="T9" fmla="*/ 2084 h 2937"/>
              <a:gd name="T10" fmla="*/ 504 w 2331"/>
              <a:gd name="T11" fmla="*/ 1894 h 2937"/>
              <a:gd name="T12" fmla="*/ 280 w 2331"/>
              <a:gd name="T13" fmla="*/ 1781 h 2937"/>
              <a:gd name="T14" fmla="*/ 258 w 2331"/>
              <a:gd name="T15" fmla="*/ 1804 h 2937"/>
              <a:gd name="T16" fmla="*/ 22 w 2331"/>
              <a:gd name="T17" fmla="*/ 1927 h 2937"/>
              <a:gd name="T18" fmla="*/ 135 w 2331"/>
              <a:gd name="T19" fmla="*/ 1602 h 2937"/>
              <a:gd name="T20" fmla="*/ 146 w 2331"/>
              <a:gd name="T21" fmla="*/ 1288 h 2937"/>
              <a:gd name="T22" fmla="*/ 336 w 2331"/>
              <a:gd name="T23" fmla="*/ 952 h 2937"/>
              <a:gd name="T24" fmla="*/ 493 w 2331"/>
              <a:gd name="T25" fmla="*/ 694 h 2937"/>
              <a:gd name="T26" fmla="*/ 807 w 2331"/>
              <a:gd name="T27" fmla="*/ 505 h 2937"/>
              <a:gd name="T28" fmla="*/ 1121 w 2331"/>
              <a:gd name="T29" fmla="*/ 538 h 2937"/>
              <a:gd name="T30" fmla="*/ 1121 w 2331"/>
              <a:gd name="T31" fmla="*/ 146 h 2937"/>
              <a:gd name="T32" fmla="*/ 1244 w 2331"/>
              <a:gd name="T33" fmla="*/ 23 h 2937"/>
              <a:gd name="T34" fmla="*/ 1793 w 2331"/>
              <a:gd name="T35" fmla="*/ 146 h 2937"/>
              <a:gd name="T36" fmla="*/ 2051 w 2331"/>
              <a:gd name="T37" fmla="*/ 224 h 2937"/>
              <a:gd name="T38" fmla="*/ 2252 w 2331"/>
              <a:gd name="T39" fmla="*/ 370 h 2937"/>
              <a:gd name="T40" fmla="*/ 2094 w 2331"/>
              <a:gd name="T41" fmla="*/ 728 h 2937"/>
              <a:gd name="T42" fmla="*/ 1670 w 2331"/>
              <a:gd name="T43" fmla="*/ 1165 h 2937"/>
              <a:gd name="T44" fmla="*/ 1446 w 2331"/>
              <a:gd name="T45" fmla="*/ 1288 h 2937"/>
              <a:gd name="T46" fmla="*/ 1490 w 2331"/>
              <a:gd name="T47" fmla="*/ 1669 h 2937"/>
              <a:gd name="T48" fmla="*/ 1815 w 2331"/>
              <a:gd name="T49" fmla="*/ 1748 h 2937"/>
              <a:gd name="T50" fmla="*/ 1972 w 2331"/>
              <a:gd name="T51" fmla="*/ 1994 h 2937"/>
              <a:gd name="T52" fmla="*/ 1602 w 2331"/>
              <a:gd name="T53" fmla="*/ 2207 h 2937"/>
              <a:gd name="T54" fmla="*/ 1446 w 2331"/>
              <a:gd name="T55" fmla="*/ 1994 h 2937"/>
              <a:gd name="T56" fmla="*/ 1087 w 2331"/>
              <a:gd name="T57" fmla="*/ 2129 h 2937"/>
              <a:gd name="T58" fmla="*/ 1121 w 2331"/>
              <a:gd name="T59" fmla="*/ 2532 h 2937"/>
              <a:gd name="T60" fmla="*/ 930 w 2331"/>
              <a:gd name="T61" fmla="*/ 2779 h 2937"/>
              <a:gd name="T62" fmla="*/ 672 w 2331"/>
              <a:gd name="T63" fmla="*/ 2925 h 2937"/>
              <a:gd name="T64" fmla="*/ 784 w 2331"/>
              <a:gd name="T65" fmla="*/ 2857 h 2937"/>
              <a:gd name="T66" fmla="*/ 919 w 2331"/>
              <a:gd name="T67" fmla="*/ 2734 h 2937"/>
              <a:gd name="T68" fmla="*/ 1076 w 2331"/>
              <a:gd name="T69" fmla="*/ 2554 h 2937"/>
              <a:gd name="T70" fmla="*/ 1087 w 2331"/>
              <a:gd name="T71" fmla="*/ 1994 h 2937"/>
              <a:gd name="T72" fmla="*/ 1524 w 2331"/>
              <a:gd name="T73" fmla="*/ 1994 h 2937"/>
              <a:gd name="T74" fmla="*/ 1849 w 2331"/>
              <a:gd name="T75" fmla="*/ 2297 h 2937"/>
              <a:gd name="T76" fmla="*/ 1961 w 2331"/>
              <a:gd name="T77" fmla="*/ 1837 h 2937"/>
              <a:gd name="T78" fmla="*/ 1804 w 2331"/>
              <a:gd name="T79" fmla="*/ 1860 h 2937"/>
              <a:gd name="T80" fmla="*/ 1356 w 2331"/>
              <a:gd name="T81" fmla="*/ 1625 h 2937"/>
              <a:gd name="T82" fmla="*/ 1524 w 2331"/>
              <a:gd name="T83" fmla="*/ 1221 h 2937"/>
              <a:gd name="T84" fmla="*/ 1849 w 2331"/>
              <a:gd name="T85" fmla="*/ 986 h 2937"/>
              <a:gd name="T86" fmla="*/ 2240 w 2331"/>
              <a:gd name="T87" fmla="*/ 516 h 2937"/>
              <a:gd name="T88" fmla="*/ 2072 w 2331"/>
              <a:gd name="T89" fmla="*/ 337 h 2937"/>
              <a:gd name="T90" fmla="*/ 1871 w 2331"/>
              <a:gd name="T91" fmla="*/ 269 h 2937"/>
              <a:gd name="T92" fmla="*/ 1692 w 2331"/>
              <a:gd name="T93" fmla="*/ 202 h 2937"/>
              <a:gd name="T94" fmla="*/ 1255 w 2331"/>
              <a:gd name="T95" fmla="*/ 113 h 2937"/>
              <a:gd name="T96" fmla="*/ 1199 w 2331"/>
              <a:gd name="T97" fmla="*/ 314 h 2937"/>
              <a:gd name="T98" fmla="*/ 1064 w 2331"/>
              <a:gd name="T99" fmla="*/ 572 h 2937"/>
              <a:gd name="T100" fmla="*/ 728 w 2331"/>
              <a:gd name="T101" fmla="*/ 527 h 2937"/>
              <a:gd name="T102" fmla="*/ 471 w 2331"/>
              <a:gd name="T103" fmla="*/ 728 h 2937"/>
              <a:gd name="T104" fmla="*/ 347 w 2331"/>
              <a:gd name="T105" fmla="*/ 1087 h 2937"/>
              <a:gd name="T106" fmla="*/ 146 w 2331"/>
              <a:gd name="T107" fmla="*/ 1389 h 2937"/>
              <a:gd name="T108" fmla="*/ 101 w 2331"/>
              <a:gd name="T109" fmla="*/ 1669 h 2937"/>
              <a:gd name="T110" fmla="*/ 202 w 2331"/>
              <a:gd name="T111" fmla="*/ 1894 h 2937"/>
              <a:gd name="T112" fmla="*/ 392 w 2331"/>
              <a:gd name="T113" fmla="*/ 1781 h 2937"/>
              <a:gd name="T114" fmla="*/ 459 w 2331"/>
              <a:gd name="T115" fmla="*/ 2095 h 2937"/>
              <a:gd name="T116" fmla="*/ 695 w 2331"/>
              <a:gd name="T117" fmla="*/ 1894 h 2937"/>
              <a:gd name="T118" fmla="*/ 740 w 2331"/>
              <a:gd name="T119" fmla="*/ 2241 h 2937"/>
              <a:gd name="T120" fmla="*/ 459 w 2331"/>
              <a:gd name="T121" fmla="*/ 2566 h 2937"/>
              <a:gd name="T122" fmla="*/ 471 w 2331"/>
              <a:gd name="T123" fmla="*/ 2745 h 2937"/>
              <a:gd name="T124" fmla="*/ 359 w 2331"/>
              <a:gd name="T125" fmla="*/ 1804 h 2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1" h="2937">
                <a:moveTo>
                  <a:pt x="650" y="2936"/>
                </a:moveTo>
                <a:lnTo>
                  <a:pt x="650" y="2936"/>
                </a:lnTo>
                <a:cubicBezTo>
                  <a:pt x="616" y="2936"/>
                  <a:pt x="605" y="2891"/>
                  <a:pt x="583" y="2846"/>
                </a:cubicBezTo>
                <a:lnTo>
                  <a:pt x="583" y="2846"/>
                </a:lnTo>
                <a:cubicBezTo>
                  <a:pt x="571" y="2823"/>
                  <a:pt x="560" y="2823"/>
                  <a:pt x="560" y="2823"/>
                </a:cubicBezTo>
                <a:cubicBezTo>
                  <a:pt x="549" y="2823"/>
                  <a:pt x="538" y="2823"/>
                  <a:pt x="527" y="2823"/>
                </a:cubicBezTo>
                <a:cubicBezTo>
                  <a:pt x="515" y="2835"/>
                  <a:pt x="504" y="2846"/>
                  <a:pt x="493" y="2846"/>
                </a:cubicBezTo>
                <a:cubicBezTo>
                  <a:pt x="482" y="2846"/>
                  <a:pt x="482" y="2835"/>
                  <a:pt x="471" y="2835"/>
                </a:cubicBezTo>
                <a:cubicBezTo>
                  <a:pt x="459" y="2823"/>
                  <a:pt x="459" y="2812"/>
                  <a:pt x="459" y="2790"/>
                </a:cubicBezTo>
                <a:lnTo>
                  <a:pt x="459" y="2790"/>
                </a:lnTo>
                <a:cubicBezTo>
                  <a:pt x="448" y="2779"/>
                  <a:pt x="437" y="2779"/>
                  <a:pt x="426" y="2767"/>
                </a:cubicBezTo>
                <a:cubicBezTo>
                  <a:pt x="426" y="2767"/>
                  <a:pt x="426" y="2756"/>
                  <a:pt x="426" y="2745"/>
                </a:cubicBezTo>
                <a:cubicBezTo>
                  <a:pt x="426" y="2734"/>
                  <a:pt x="426" y="2723"/>
                  <a:pt x="403" y="2678"/>
                </a:cubicBezTo>
                <a:cubicBezTo>
                  <a:pt x="381" y="2655"/>
                  <a:pt x="370" y="2633"/>
                  <a:pt x="381" y="2622"/>
                </a:cubicBezTo>
                <a:cubicBezTo>
                  <a:pt x="392" y="2611"/>
                  <a:pt x="392" y="2599"/>
                  <a:pt x="415" y="2599"/>
                </a:cubicBezTo>
                <a:cubicBezTo>
                  <a:pt x="415" y="2599"/>
                  <a:pt x="415" y="2599"/>
                  <a:pt x="426" y="2599"/>
                </a:cubicBezTo>
                <a:cubicBezTo>
                  <a:pt x="426" y="2611"/>
                  <a:pt x="437" y="2611"/>
                  <a:pt x="448" y="2611"/>
                </a:cubicBezTo>
                <a:cubicBezTo>
                  <a:pt x="459" y="2611"/>
                  <a:pt x="471" y="2611"/>
                  <a:pt x="471" y="2599"/>
                </a:cubicBezTo>
                <a:lnTo>
                  <a:pt x="471" y="2599"/>
                </a:lnTo>
                <a:cubicBezTo>
                  <a:pt x="448" y="2611"/>
                  <a:pt x="426" y="2599"/>
                  <a:pt x="415" y="2577"/>
                </a:cubicBezTo>
                <a:cubicBezTo>
                  <a:pt x="403" y="2554"/>
                  <a:pt x="415" y="2510"/>
                  <a:pt x="448" y="2487"/>
                </a:cubicBezTo>
                <a:cubicBezTo>
                  <a:pt x="471" y="2465"/>
                  <a:pt x="482" y="2465"/>
                  <a:pt x="493" y="2465"/>
                </a:cubicBezTo>
                <a:cubicBezTo>
                  <a:pt x="504" y="2465"/>
                  <a:pt x="504" y="2465"/>
                  <a:pt x="515" y="2454"/>
                </a:cubicBezTo>
                <a:cubicBezTo>
                  <a:pt x="515" y="2443"/>
                  <a:pt x="527" y="2420"/>
                  <a:pt x="527" y="2409"/>
                </a:cubicBezTo>
                <a:cubicBezTo>
                  <a:pt x="515" y="2398"/>
                  <a:pt x="515" y="2398"/>
                  <a:pt x="515" y="2398"/>
                </a:cubicBezTo>
                <a:cubicBezTo>
                  <a:pt x="493" y="2375"/>
                  <a:pt x="493" y="2364"/>
                  <a:pt x="493" y="2353"/>
                </a:cubicBezTo>
                <a:cubicBezTo>
                  <a:pt x="493" y="2330"/>
                  <a:pt x="515" y="2319"/>
                  <a:pt x="549" y="2308"/>
                </a:cubicBezTo>
                <a:cubicBezTo>
                  <a:pt x="583" y="2285"/>
                  <a:pt x="605" y="2263"/>
                  <a:pt x="650" y="2230"/>
                </a:cubicBezTo>
                <a:cubicBezTo>
                  <a:pt x="672" y="2207"/>
                  <a:pt x="706" y="2196"/>
                  <a:pt x="728" y="2196"/>
                </a:cubicBezTo>
                <a:cubicBezTo>
                  <a:pt x="751" y="2185"/>
                  <a:pt x="762" y="2185"/>
                  <a:pt x="773" y="2185"/>
                </a:cubicBezTo>
                <a:cubicBezTo>
                  <a:pt x="784" y="2174"/>
                  <a:pt x="795" y="2174"/>
                  <a:pt x="795" y="2174"/>
                </a:cubicBezTo>
                <a:cubicBezTo>
                  <a:pt x="795" y="2162"/>
                  <a:pt x="784" y="2151"/>
                  <a:pt x="773" y="2140"/>
                </a:cubicBezTo>
                <a:cubicBezTo>
                  <a:pt x="740" y="2106"/>
                  <a:pt x="762" y="2061"/>
                  <a:pt x="773" y="2039"/>
                </a:cubicBezTo>
                <a:lnTo>
                  <a:pt x="773" y="2039"/>
                </a:lnTo>
                <a:cubicBezTo>
                  <a:pt x="784" y="2017"/>
                  <a:pt x="773" y="1983"/>
                  <a:pt x="751" y="1961"/>
                </a:cubicBezTo>
                <a:cubicBezTo>
                  <a:pt x="740" y="1938"/>
                  <a:pt x="728" y="1927"/>
                  <a:pt x="717" y="1927"/>
                </a:cubicBezTo>
                <a:lnTo>
                  <a:pt x="706" y="1927"/>
                </a:lnTo>
                <a:cubicBezTo>
                  <a:pt x="695" y="1938"/>
                  <a:pt x="672" y="1983"/>
                  <a:pt x="672" y="1994"/>
                </a:cubicBezTo>
                <a:cubicBezTo>
                  <a:pt x="684" y="2017"/>
                  <a:pt x="684" y="2039"/>
                  <a:pt x="684" y="2050"/>
                </a:cubicBezTo>
                <a:cubicBezTo>
                  <a:pt x="672" y="2061"/>
                  <a:pt x="661" y="2073"/>
                  <a:pt x="639" y="2084"/>
                </a:cubicBezTo>
                <a:cubicBezTo>
                  <a:pt x="628" y="2084"/>
                  <a:pt x="628" y="2084"/>
                  <a:pt x="616" y="2095"/>
                </a:cubicBezTo>
                <a:cubicBezTo>
                  <a:pt x="605" y="2118"/>
                  <a:pt x="594" y="2140"/>
                  <a:pt x="560" y="2140"/>
                </a:cubicBezTo>
                <a:cubicBezTo>
                  <a:pt x="549" y="2140"/>
                  <a:pt x="527" y="2140"/>
                  <a:pt x="504" y="2140"/>
                </a:cubicBezTo>
                <a:cubicBezTo>
                  <a:pt x="448" y="2140"/>
                  <a:pt x="426" y="2140"/>
                  <a:pt x="415" y="2118"/>
                </a:cubicBezTo>
                <a:cubicBezTo>
                  <a:pt x="415" y="2106"/>
                  <a:pt x="415" y="2095"/>
                  <a:pt x="415" y="2084"/>
                </a:cubicBezTo>
                <a:cubicBezTo>
                  <a:pt x="426" y="2073"/>
                  <a:pt x="437" y="2039"/>
                  <a:pt x="448" y="2017"/>
                </a:cubicBezTo>
                <a:cubicBezTo>
                  <a:pt x="459" y="1983"/>
                  <a:pt x="471" y="1949"/>
                  <a:pt x="482" y="1927"/>
                </a:cubicBezTo>
                <a:cubicBezTo>
                  <a:pt x="504" y="1905"/>
                  <a:pt x="504" y="1894"/>
                  <a:pt x="504" y="1894"/>
                </a:cubicBezTo>
                <a:cubicBezTo>
                  <a:pt x="482" y="1882"/>
                  <a:pt x="482" y="1860"/>
                  <a:pt x="471" y="1849"/>
                </a:cubicBezTo>
                <a:lnTo>
                  <a:pt x="471" y="1837"/>
                </a:lnTo>
                <a:cubicBezTo>
                  <a:pt x="459" y="1826"/>
                  <a:pt x="437" y="1826"/>
                  <a:pt x="415" y="1826"/>
                </a:cubicBezTo>
                <a:cubicBezTo>
                  <a:pt x="403" y="1826"/>
                  <a:pt x="392" y="1826"/>
                  <a:pt x="392" y="1826"/>
                </a:cubicBezTo>
                <a:cubicBezTo>
                  <a:pt x="381" y="1860"/>
                  <a:pt x="359" y="1927"/>
                  <a:pt x="359" y="1972"/>
                </a:cubicBezTo>
                <a:cubicBezTo>
                  <a:pt x="347" y="2005"/>
                  <a:pt x="336" y="2039"/>
                  <a:pt x="314" y="2039"/>
                </a:cubicBezTo>
                <a:cubicBezTo>
                  <a:pt x="291" y="2039"/>
                  <a:pt x="280" y="2005"/>
                  <a:pt x="269" y="1949"/>
                </a:cubicBezTo>
                <a:cubicBezTo>
                  <a:pt x="258" y="1871"/>
                  <a:pt x="258" y="1815"/>
                  <a:pt x="280" y="1781"/>
                </a:cubicBezTo>
                <a:cubicBezTo>
                  <a:pt x="291" y="1770"/>
                  <a:pt x="302" y="1770"/>
                  <a:pt x="302" y="1770"/>
                </a:cubicBezTo>
                <a:cubicBezTo>
                  <a:pt x="325" y="1770"/>
                  <a:pt x="347" y="1759"/>
                  <a:pt x="359" y="1759"/>
                </a:cubicBezTo>
                <a:cubicBezTo>
                  <a:pt x="359" y="1748"/>
                  <a:pt x="359" y="1714"/>
                  <a:pt x="359" y="1703"/>
                </a:cubicBezTo>
                <a:cubicBezTo>
                  <a:pt x="347" y="1703"/>
                  <a:pt x="314" y="1692"/>
                  <a:pt x="258" y="1692"/>
                </a:cubicBezTo>
                <a:cubicBezTo>
                  <a:pt x="246" y="1692"/>
                  <a:pt x="246" y="1703"/>
                  <a:pt x="235" y="1703"/>
                </a:cubicBezTo>
                <a:lnTo>
                  <a:pt x="224" y="1703"/>
                </a:lnTo>
                <a:cubicBezTo>
                  <a:pt x="224" y="1703"/>
                  <a:pt x="235" y="1714"/>
                  <a:pt x="246" y="1748"/>
                </a:cubicBezTo>
                <a:cubicBezTo>
                  <a:pt x="258" y="1770"/>
                  <a:pt x="258" y="1781"/>
                  <a:pt x="258" y="1804"/>
                </a:cubicBezTo>
                <a:cubicBezTo>
                  <a:pt x="258" y="1804"/>
                  <a:pt x="258" y="1815"/>
                  <a:pt x="258" y="1826"/>
                </a:cubicBezTo>
                <a:cubicBezTo>
                  <a:pt x="269" y="1860"/>
                  <a:pt x="246" y="1894"/>
                  <a:pt x="235" y="1916"/>
                </a:cubicBezTo>
                <a:cubicBezTo>
                  <a:pt x="224" y="1938"/>
                  <a:pt x="202" y="1961"/>
                  <a:pt x="179" y="1961"/>
                </a:cubicBezTo>
                <a:cubicBezTo>
                  <a:pt x="168" y="1961"/>
                  <a:pt x="146" y="1949"/>
                  <a:pt x="146" y="1938"/>
                </a:cubicBezTo>
                <a:cubicBezTo>
                  <a:pt x="146" y="1916"/>
                  <a:pt x="123" y="1871"/>
                  <a:pt x="112" y="1849"/>
                </a:cubicBezTo>
                <a:cubicBezTo>
                  <a:pt x="112" y="1860"/>
                  <a:pt x="101" y="1871"/>
                  <a:pt x="101" y="1894"/>
                </a:cubicBezTo>
                <a:cubicBezTo>
                  <a:pt x="101" y="1905"/>
                  <a:pt x="90" y="1927"/>
                  <a:pt x="33" y="1927"/>
                </a:cubicBezTo>
                <a:lnTo>
                  <a:pt x="22" y="1927"/>
                </a:lnTo>
                <a:lnTo>
                  <a:pt x="22" y="1927"/>
                </a:lnTo>
                <a:cubicBezTo>
                  <a:pt x="0" y="1927"/>
                  <a:pt x="0" y="1927"/>
                  <a:pt x="0" y="1927"/>
                </a:cubicBezTo>
                <a:cubicBezTo>
                  <a:pt x="0" y="1905"/>
                  <a:pt x="0" y="1905"/>
                  <a:pt x="0" y="1905"/>
                </a:cubicBezTo>
                <a:cubicBezTo>
                  <a:pt x="0" y="1781"/>
                  <a:pt x="11" y="1759"/>
                  <a:pt x="22" y="1759"/>
                </a:cubicBezTo>
                <a:cubicBezTo>
                  <a:pt x="33" y="1748"/>
                  <a:pt x="33" y="1736"/>
                  <a:pt x="33" y="1714"/>
                </a:cubicBezTo>
                <a:cubicBezTo>
                  <a:pt x="22" y="1692"/>
                  <a:pt x="22" y="1669"/>
                  <a:pt x="45" y="1658"/>
                </a:cubicBezTo>
                <a:cubicBezTo>
                  <a:pt x="56" y="1636"/>
                  <a:pt x="78" y="1636"/>
                  <a:pt x="101" y="1625"/>
                </a:cubicBezTo>
                <a:cubicBezTo>
                  <a:pt x="135" y="1625"/>
                  <a:pt x="135" y="1625"/>
                  <a:pt x="135" y="1602"/>
                </a:cubicBezTo>
                <a:cubicBezTo>
                  <a:pt x="135" y="1591"/>
                  <a:pt x="123" y="1568"/>
                  <a:pt x="112" y="1568"/>
                </a:cubicBezTo>
                <a:cubicBezTo>
                  <a:pt x="101" y="1557"/>
                  <a:pt x="90" y="1535"/>
                  <a:pt x="90" y="1512"/>
                </a:cubicBezTo>
                <a:cubicBezTo>
                  <a:pt x="90" y="1490"/>
                  <a:pt x="90" y="1467"/>
                  <a:pt x="78" y="1445"/>
                </a:cubicBezTo>
                <a:cubicBezTo>
                  <a:pt x="78" y="1423"/>
                  <a:pt x="78" y="1389"/>
                  <a:pt x="90" y="1378"/>
                </a:cubicBezTo>
                <a:cubicBezTo>
                  <a:pt x="101" y="1356"/>
                  <a:pt x="123" y="1356"/>
                  <a:pt x="135" y="1356"/>
                </a:cubicBezTo>
                <a:cubicBezTo>
                  <a:pt x="135" y="1333"/>
                  <a:pt x="135" y="1322"/>
                  <a:pt x="146" y="1311"/>
                </a:cubicBezTo>
                <a:lnTo>
                  <a:pt x="146" y="1299"/>
                </a:lnTo>
                <a:cubicBezTo>
                  <a:pt x="146" y="1299"/>
                  <a:pt x="146" y="1299"/>
                  <a:pt x="146" y="1288"/>
                </a:cubicBezTo>
                <a:cubicBezTo>
                  <a:pt x="146" y="1277"/>
                  <a:pt x="146" y="1266"/>
                  <a:pt x="157" y="1232"/>
                </a:cubicBezTo>
                <a:cubicBezTo>
                  <a:pt x="168" y="1154"/>
                  <a:pt x="213" y="1131"/>
                  <a:pt x="269" y="1120"/>
                </a:cubicBezTo>
                <a:cubicBezTo>
                  <a:pt x="280" y="1120"/>
                  <a:pt x="280" y="1120"/>
                  <a:pt x="291" y="1098"/>
                </a:cubicBezTo>
                <a:cubicBezTo>
                  <a:pt x="291" y="1075"/>
                  <a:pt x="302" y="1064"/>
                  <a:pt x="325" y="1042"/>
                </a:cubicBezTo>
                <a:cubicBezTo>
                  <a:pt x="336" y="1042"/>
                  <a:pt x="347" y="1042"/>
                  <a:pt x="347" y="1042"/>
                </a:cubicBezTo>
                <a:lnTo>
                  <a:pt x="347" y="1042"/>
                </a:lnTo>
                <a:cubicBezTo>
                  <a:pt x="347" y="1030"/>
                  <a:pt x="347" y="1030"/>
                  <a:pt x="347" y="1030"/>
                </a:cubicBezTo>
                <a:cubicBezTo>
                  <a:pt x="336" y="1019"/>
                  <a:pt x="336" y="986"/>
                  <a:pt x="336" y="952"/>
                </a:cubicBezTo>
                <a:cubicBezTo>
                  <a:pt x="336" y="941"/>
                  <a:pt x="336" y="918"/>
                  <a:pt x="325" y="896"/>
                </a:cubicBezTo>
                <a:cubicBezTo>
                  <a:pt x="325" y="896"/>
                  <a:pt x="302" y="806"/>
                  <a:pt x="325" y="773"/>
                </a:cubicBezTo>
                <a:cubicBezTo>
                  <a:pt x="336" y="761"/>
                  <a:pt x="336" y="761"/>
                  <a:pt x="347" y="761"/>
                </a:cubicBezTo>
                <a:lnTo>
                  <a:pt x="347" y="761"/>
                </a:lnTo>
                <a:cubicBezTo>
                  <a:pt x="370" y="761"/>
                  <a:pt x="370" y="750"/>
                  <a:pt x="370" y="750"/>
                </a:cubicBezTo>
                <a:cubicBezTo>
                  <a:pt x="370" y="717"/>
                  <a:pt x="403" y="683"/>
                  <a:pt x="448" y="683"/>
                </a:cubicBezTo>
                <a:cubicBezTo>
                  <a:pt x="459" y="683"/>
                  <a:pt x="471" y="683"/>
                  <a:pt x="482" y="694"/>
                </a:cubicBezTo>
                <a:cubicBezTo>
                  <a:pt x="493" y="694"/>
                  <a:pt x="493" y="694"/>
                  <a:pt x="493" y="694"/>
                </a:cubicBezTo>
                <a:cubicBezTo>
                  <a:pt x="493" y="683"/>
                  <a:pt x="504" y="672"/>
                  <a:pt x="504" y="661"/>
                </a:cubicBezTo>
                <a:cubicBezTo>
                  <a:pt x="504" y="661"/>
                  <a:pt x="504" y="650"/>
                  <a:pt x="504" y="639"/>
                </a:cubicBezTo>
                <a:cubicBezTo>
                  <a:pt x="515" y="583"/>
                  <a:pt x="549" y="561"/>
                  <a:pt x="583" y="561"/>
                </a:cubicBezTo>
                <a:cubicBezTo>
                  <a:pt x="594" y="561"/>
                  <a:pt x="616" y="538"/>
                  <a:pt x="616" y="493"/>
                </a:cubicBezTo>
                <a:cubicBezTo>
                  <a:pt x="616" y="460"/>
                  <a:pt x="639" y="449"/>
                  <a:pt x="661" y="449"/>
                </a:cubicBezTo>
                <a:cubicBezTo>
                  <a:pt x="684" y="449"/>
                  <a:pt x="706" y="460"/>
                  <a:pt x="740" y="482"/>
                </a:cubicBezTo>
                <a:lnTo>
                  <a:pt x="751" y="482"/>
                </a:lnTo>
                <a:cubicBezTo>
                  <a:pt x="773" y="505"/>
                  <a:pt x="795" y="505"/>
                  <a:pt x="807" y="505"/>
                </a:cubicBezTo>
                <a:cubicBezTo>
                  <a:pt x="807" y="505"/>
                  <a:pt x="807" y="505"/>
                  <a:pt x="818" y="505"/>
                </a:cubicBezTo>
                <a:cubicBezTo>
                  <a:pt x="818" y="460"/>
                  <a:pt x="863" y="437"/>
                  <a:pt x="908" y="449"/>
                </a:cubicBezTo>
                <a:cubicBezTo>
                  <a:pt x="953" y="460"/>
                  <a:pt x="997" y="482"/>
                  <a:pt x="1031" y="516"/>
                </a:cubicBezTo>
                <a:cubicBezTo>
                  <a:pt x="1031" y="527"/>
                  <a:pt x="1031" y="527"/>
                  <a:pt x="1031" y="527"/>
                </a:cubicBezTo>
                <a:cubicBezTo>
                  <a:pt x="1042" y="527"/>
                  <a:pt x="1042" y="527"/>
                  <a:pt x="1042" y="527"/>
                </a:cubicBezTo>
                <a:cubicBezTo>
                  <a:pt x="1053" y="527"/>
                  <a:pt x="1053" y="527"/>
                  <a:pt x="1064" y="527"/>
                </a:cubicBezTo>
                <a:cubicBezTo>
                  <a:pt x="1076" y="527"/>
                  <a:pt x="1087" y="527"/>
                  <a:pt x="1098" y="527"/>
                </a:cubicBezTo>
                <a:cubicBezTo>
                  <a:pt x="1109" y="538"/>
                  <a:pt x="1109" y="538"/>
                  <a:pt x="1121" y="538"/>
                </a:cubicBezTo>
                <a:cubicBezTo>
                  <a:pt x="1121" y="538"/>
                  <a:pt x="1121" y="538"/>
                  <a:pt x="1121" y="527"/>
                </a:cubicBezTo>
                <a:cubicBezTo>
                  <a:pt x="1121" y="482"/>
                  <a:pt x="1166" y="482"/>
                  <a:pt x="1188" y="482"/>
                </a:cubicBezTo>
                <a:cubicBezTo>
                  <a:pt x="1199" y="482"/>
                  <a:pt x="1222" y="482"/>
                  <a:pt x="1222" y="482"/>
                </a:cubicBezTo>
                <a:cubicBezTo>
                  <a:pt x="1233" y="460"/>
                  <a:pt x="1199" y="370"/>
                  <a:pt x="1177" y="359"/>
                </a:cubicBezTo>
                <a:cubicBezTo>
                  <a:pt x="1154" y="337"/>
                  <a:pt x="1154" y="314"/>
                  <a:pt x="1166" y="247"/>
                </a:cubicBezTo>
                <a:cubicBezTo>
                  <a:pt x="1166" y="236"/>
                  <a:pt x="1166" y="224"/>
                  <a:pt x="1166" y="202"/>
                </a:cubicBezTo>
                <a:cubicBezTo>
                  <a:pt x="1166" y="157"/>
                  <a:pt x="1166" y="157"/>
                  <a:pt x="1143" y="157"/>
                </a:cubicBezTo>
                <a:cubicBezTo>
                  <a:pt x="1132" y="146"/>
                  <a:pt x="1132" y="146"/>
                  <a:pt x="1121" y="146"/>
                </a:cubicBezTo>
                <a:cubicBezTo>
                  <a:pt x="1098" y="135"/>
                  <a:pt x="1087" y="113"/>
                  <a:pt x="1064" y="79"/>
                </a:cubicBezTo>
                <a:cubicBezTo>
                  <a:pt x="1064" y="68"/>
                  <a:pt x="1064" y="68"/>
                  <a:pt x="1064" y="68"/>
                </a:cubicBezTo>
                <a:cubicBezTo>
                  <a:pt x="1076" y="57"/>
                  <a:pt x="1076" y="57"/>
                  <a:pt x="1076" y="57"/>
                </a:cubicBezTo>
                <a:cubicBezTo>
                  <a:pt x="1087" y="45"/>
                  <a:pt x="1109" y="23"/>
                  <a:pt x="1132" y="23"/>
                </a:cubicBezTo>
                <a:lnTo>
                  <a:pt x="1132" y="23"/>
                </a:lnTo>
                <a:cubicBezTo>
                  <a:pt x="1154" y="23"/>
                  <a:pt x="1177" y="34"/>
                  <a:pt x="1222" y="57"/>
                </a:cubicBezTo>
                <a:cubicBezTo>
                  <a:pt x="1222" y="57"/>
                  <a:pt x="1233" y="57"/>
                  <a:pt x="1244" y="57"/>
                </a:cubicBezTo>
                <a:cubicBezTo>
                  <a:pt x="1244" y="45"/>
                  <a:pt x="1244" y="34"/>
                  <a:pt x="1244" y="23"/>
                </a:cubicBezTo>
                <a:cubicBezTo>
                  <a:pt x="1244" y="0"/>
                  <a:pt x="1244" y="0"/>
                  <a:pt x="1244" y="0"/>
                </a:cubicBezTo>
                <a:cubicBezTo>
                  <a:pt x="1266" y="0"/>
                  <a:pt x="1266" y="0"/>
                  <a:pt x="1266" y="0"/>
                </a:cubicBezTo>
                <a:cubicBezTo>
                  <a:pt x="1266" y="0"/>
                  <a:pt x="1300" y="0"/>
                  <a:pt x="1333" y="0"/>
                </a:cubicBezTo>
                <a:cubicBezTo>
                  <a:pt x="1378" y="0"/>
                  <a:pt x="1412" y="0"/>
                  <a:pt x="1457" y="12"/>
                </a:cubicBezTo>
                <a:cubicBezTo>
                  <a:pt x="1569" y="34"/>
                  <a:pt x="1625" y="45"/>
                  <a:pt x="1647" y="68"/>
                </a:cubicBezTo>
                <a:cubicBezTo>
                  <a:pt x="1670" y="90"/>
                  <a:pt x="1703" y="135"/>
                  <a:pt x="1715" y="169"/>
                </a:cubicBezTo>
                <a:cubicBezTo>
                  <a:pt x="1737" y="157"/>
                  <a:pt x="1759" y="146"/>
                  <a:pt x="1771" y="146"/>
                </a:cubicBezTo>
                <a:cubicBezTo>
                  <a:pt x="1782" y="146"/>
                  <a:pt x="1782" y="146"/>
                  <a:pt x="1793" y="146"/>
                </a:cubicBezTo>
                <a:cubicBezTo>
                  <a:pt x="1838" y="157"/>
                  <a:pt x="1838" y="213"/>
                  <a:pt x="1827" y="236"/>
                </a:cubicBezTo>
                <a:cubicBezTo>
                  <a:pt x="1838" y="236"/>
                  <a:pt x="1849" y="236"/>
                  <a:pt x="1860" y="236"/>
                </a:cubicBezTo>
                <a:cubicBezTo>
                  <a:pt x="1916" y="213"/>
                  <a:pt x="1939" y="213"/>
                  <a:pt x="1939" y="213"/>
                </a:cubicBezTo>
                <a:cubicBezTo>
                  <a:pt x="1961" y="213"/>
                  <a:pt x="1961" y="213"/>
                  <a:pt x="1961" y="213"/>
                </a:cubicBezTo>
                <a:cubicBezTo>
                  <a:pt x="1961" y="236"/>
                  <a:pt x="1961" y="236"/>
                  <a:pt x="1961" y="236"/>
                </a:cubicBezTo>
                <a:cubicBezTo>
                  <a:pt x="1961" y="247"/>
                  <a:pt x="1961" y="247"/>
                  <a:pt x="1961" y="247"/>
                </a:cubicBezTo>
                <a:cubicBezTo>
                  <a:pt x="1961" y="247"/>
                  <a:pt x="1961" y="247"/>
                  <a:pt x="1972" y="247"/>
                </a:cubicBezTo>
                <a:cubicBezTo>
                  <a:pt x="1995" y="236"/>
                  <a:pt x="2017" y="224"/>
                  <a:pt x="2051" y="224"/>
                </a:cubicBezTo>
                <a:cubicBezTo>
                  <a:pt x="2061" y="224"/>
                  <a:pt x="2072" y="224"/>
                  <a:pt x="2083" y="236"/>
                </a:cubicBezTo>
                <a:cubicBezTo>
                  <a:pt x="2094" y="258"/>
                  <a:pt x="2094" y="269"/>
                  <a:pt x="2094" y="292"/>
                </a:cubicBezTo>
                <a:lnTo>
                  <a:pt x="2094" y="303"/>
                </a:lnTo>
                <a:cubicBezTo>
                  <a:pt x="2117" y="314"/>
                  <a:pt x="2139" y="337"/>
                  <a:pt x="2162" y="359"/>
                </a:cubicBezTo>
                <a:lnTo>
                  <a:pt x="2162" y="370"/>
                </a:lnTo>
                <a:cubicBezTo>
                  <a:pt x="2173" y="382"/>
                  <a:pt x="2173" y="382"/>
                  <a:pt x="2184" y="382"/>
                </a:cubicBezTo>
                <a:lnTo>
                  <a:pt x="2196" y="382"/>
                </a:lnTo>
                <a:cubicBezTo>
                  <a:pt x="2218" y="382"/>
                  <a:pt x="2240" y="370"/>
                  <a:pt x="2252" y="370"/>
                </a:cubicBezTo>
                <a:cubicBezTo>
                  <a:pt x="2274" y="370"/>
                  <a:pt x="2296" y="382"/>
                  <a:pt x="2307" y="393"/>
                </a:cubicBezTo>
                <a:cubicBezTo>
                  <a:pt x="2307" y="393"/>
                  <a:pt x="2307" y="393"/>
                  <a:pt x="2319" y="393"/>
                </a:cubicBezTo>
                <a:cubicBezTo>
                  <a:pt x="2330" y="404"/>
                  <a:pt x="2330" y="404"/>
                  <a:pt x="2330" y="404"/>
                </a:cubicBezTo>
                <a:cubicBezTo>
                  <a:pt x="2330" y="426"/>
                  <a:pt x="2330" y="426"/>
                  <a:pt x="2330" y="426"/>
                </a:cubicBezTo>
                <a:cubicBezTo>
                  <a:pt x="2319" y="460"/>
                  <a:pt x="2307" y="493"/>
                  <a:pt x="2274" y="538"/>
                </a:cubicBezTo>
                <a:cubicBezTo>
                  <a:pt x="2263" y="561"/>
                  <a:pt x="2252" y="583"/>
                  <a:pt x="2240" y="606"/>
                </a:cubicBezTo>
                <a:cubicBezTo>
                  <a:pt x="2196" y="683"/>
                  <a:pt x="2173" y="728"/>
                  <a:pt x="2139" y="728"/>
                </a:cubicBezTo>
                <a:cubicBezTo>
                  <a:pt x="2128" y="739"/>
                  <a:pt x="2117" y="728"/>
                  <a:pt x="2094" y="728"/>
                </a:cubicBezTo>
                <a:cubicBezTo>
                  <a:pt x="2094" y="728"/>
                  <a:pt x="2083" y="728"/>
                  <a:pt x="2072" y="728"/>
                </a:cubicBezTo>
                <a:cubicBezTo>
                  <a:pt x="2083" y="773"/>
                  <a:pt x="2083" y="795"/>
                  <a:pt x="2072" y="829"/>
                </a:cubicBezTo>
                <a:cubicBezTo>
                  <a:pt x="2061" y="840"/>
                  <a:pt x="2028" y="885"/>
                  <a:pt x="1883" y="1019"/>
                </a:cubicBezTo>
                <a:cubicBezTo>
                  <a:pt x="1827" y="1075"/>
                  <a:pt x="1726" y="1165"/>
                  <a:pt x="1726" y="1165"/>
                </a:cubicBezTo>
                <a:cubicBezTo>
                  <a:pt x="1715" y="1176"/>
                  <a:pt x="1715" y="1176"/>
                  <a:pt x="1715" y="1176"/>
                </a:cubicBezTo>
                <a:lnTo>
                  <a:pt x="1715" y="1176"/>
                </a:lnTo>
                <a:cubicBezTo>
                  <a:pt x="1715" y="1176"/>
                  <a:pt x="1715" y="1176"/>
                  <a:pt x="1703" y="1176"/>
                </a:cubicBezTo>
                <a:cubicBezTo>
                  <a:pt x="1692" y="1176"/>
                  <a:pt x="1681" y="1176"/>
                  <a:pt x="1670" y="1165"/>
                </a:cubicBezTo>
                <a:cubicBezTo>
                  <a:pt x="1659" y="1154"/>
                  <a:pt x="1647" y="1154"/>
                  <a:pt x="1636" y="1143"/>
                </a:cubicBezTo>
                <a:cubicBezTo>
                  <a:pt x="1636" y="1154"/>
                  <a:pt x="1625" y="1165"/>
                  <a:pt x="1602" y="1165"/>
                </a:cubicBezTo>
                <a:lnTo>
                  <a:pt x="1602" y="1165"/>
                </a:lnTo>
                <a:lnTo>
                  <a:pt x="1591" y="1165"/>
                </a:lnTo>
                <a:lnTo>
                  <a:pt x="1591" y="1165"/>
                </a:lnTo>
                <a:cubicBezTo>
                  <a:pt x="1591" y="1176"/>
                  <a:pt x="1591" y="1187"/>
                  <a:pt x="1591" y="1187"/>
                </a:cubicBezTo>
                <a:cubicBezTo>
                  <a:pt x="1591" y="1221"/>
                  <a:pt x="1591" y="1243"/>
                  <a:pt x="1546" y="1266"/>
                </a:cubicBezTo>
                <a:cubicBezTo>
                  <a:pt x="1535" y="1266"/>
                  <a:pt x="1479" y="1288"/>
                  <a:pt x="1446" y="1288"/>
                </a:cubicBezTo>
                <a:cubicBezTo>
                  <a:pt x="1435" y="1288"/>
                  <a:pt x="1423" y="1288"/>
                  <a:pt x="1412" y="1288"/>
                </a:cubicBezTo>
                <a:cubicBezTo>
                  <a:pt x="1401" y="1277"/>
                  <a:pt x="1390" y="1266"/>
                  <a:pt x="1378" y="1254"/>
                </a:cubicBezTo>
                <a:cubicBezTo>
                  <a:pt x="1367" y="1254"/>
                  <a:pt x="1356" y="1243"/>
                  <a:pt x="1356" y="1243"/>
                </a:cubicBezTo>
                <a:cubicBezTo>
                  <a:pt x="1345" y="1254"/>
                  <a:pt x="1333" y="1288"/>
                  <a:pt x="1345" y="1423"/>
                </a:cubicBezTo>
                <a:cubicBezTo>
                  <a:pt x="1356" y="1445"/>
                  <a:pt x="1356" y="1479"/>
                  <a:pt x="1356" y="1490"/>
                </a:cubicBezTo>
                <a:cubicBezTo>
                  <a:pt x="1356" y="1568"/>
                  <a:pt x="1356" y="1568"/>
                  <a:pt x="1378" y="1580"/>
                </a:cubicBezTo>
                <a:cubicBezTo>
                  <a:pt x="1378" y="1591"/>
                  <a:pt x="1390" y="1591"/>
                  <a:pt x="1401" y="1602"/>
                </a:cubicBezTo>
                <a:cubicBezTo>
                  <a:pt x="1435" y="1613"/>
                  <a:pt x="1468" y="1625"/>
                  <a:pt x="1490" y="1669"/>
                </a:cubicBezTo>
                <a:cubicBezTo>
                  <a:pt x="1490" y="1680"/>
                  <a:pt x="1490" y="1692"/>
                  <a:pt x="1502" y="1703"/>
                </a:cubicBezTo>
                <a:cubicBezTo>
                  <a:pt x="1502" y="1736"/>
                  <a:pt x="1513" y="1736"/>
                  <a:pt x="1524" y="1736"/>
                </a:cubicBezTo>
                <a:lnTo>
                  <a:pt x="1524" y="1736"/>
                </a:lnTo>
                <a:cubicBezTo>
                  <a:pt x="1558" y="1748"/>
                  <a:pt x="1647" y="1748"/>
                  <a:pt x="1681" y="1792"/>
                </a:cubicBezTo>
                <a:cubicBezTo>
                  <a:pt x="1703" y="1815"/>
                  <a:pt x="1737" y="1826"/>
                  <a:pt x="1759" y="1826"/>
                </a:cubicBezTo>
                <a:cubicBezTo>
                  <a:pt x="1759" y="1826"/>
                  <a:pt x="1771" y="1826"/>
                  <a:pt x="1782" y="1815"/>
                </a:cubicBezTo>
                <a:cubicBezTo>
                  <a:pt x="1782" y="1815"/>
                  <a:pt x="1782" y="1815"/>
                  <a:pt x="1793" y="1792"/>
                </a:cubicBezTo>
                <a:cubicBezTo>
                  <a:pt x="1793" y="1781"/>
                  <a:pt x="1793" y="1770"/>
                  <a:pt x="1815" y="1748"/>
                </a:cubicBezTo>
                <a:cubicBezTo>
                  <a:pt x="1815" y="1748"/>
                  <a:pt x="1827" y="1748"/>
                  <a:pt x="1838" y="1736"/>
                </a:cubicBezTo>
                <a:cubicBezTo>
                  <a:pt x="1860" y="1714"/>
                  <a:pt x="1894" y="1680"/>
                  <a:pt x="1928" y="1692"/>
                </a:cubicBezTo>
                <a:cubicBezTo>
                  <a:pt x="1984" y="1692"/>
                  <a:pt x="1995" y="1714"/>
                  <a:pt x="1995" y="1770"/>
                </a:cubicBezTo>
                <a:cubicBezTo>
                  <a:pt x="1995" y="1781"/>
                  <a:pt x="1995" y="1792"/>
                  <a:pt x="2006" y="1815"/>
                </a:cubicBezTo>
                <a:cubicBezTo>
                  <a:pt x="2017" y="1837"/>
                  <a:pt x="2028" y="1871"/>
                  <a:pt x="2006" y="1894"/>
                </a:cubicBezTo>
                <a:cubicBezTo>
                  <a:pt x="2006" y="1905"/>
                  <a:pt x="1995" y="1916"/>
                  <a:pt x="1995" y="1927"/>
                </a:cubicBezTo>
                <a:cubicBezTo>
                  <a:pt x="1972" y="1938"/>
                  <a:pt x="1972" y="1949"/>
                  <a:pt x="1972" y="1983"/>
                </a:cubicBezTo>
                <a:lnTo>
                  <a:pt x="1972" y="1994"/>
                </a:lnTo>
                <a:cubicBezTo>
                  <a:pt x="1984" y="2039"/>
                  <a:pt x="1995" y="2106"/>
                  <a:pt x="1984" y="2151"/>
                </a:cubicBezTo>
                <a:cubicBezTo>
                  <a:pt x="1972" y="2196"/>
                  <a:pt x="1939" y="2241"/>
                  <a:pt x="1916" y="2274"/>
                </a:cubicBezTo>
                <a:cubicBezTo>
                  <a:pt x="1905" y="2285"/>
                  <a:pt x="1905" y="2297"/>
                  <a:pt x="1894" y="2308"/>
                </a:cubicBezTo>
                <a:cubicBezTo>
                  <a:pt x="1883" y="2319"/>
                  <a:pt x="1883" y="2330"/>
                  <a:pt x="1871" y="2342"/>
                </a:cubicBezTo>
                <a:cubicBezTo>
                  <a:pt x="1860" y="2375"/>
                  <a:pt x="1860" y="2375"/>
                  <a:pt x="1860" y="2375"/>
                </a:cubicBezTo>
                <a:cubicBezTo>
                  <a:pt x="1715" y="2230"/>
                  <a:pt x="1715" y="2230"/>
                  <a:pt x="1715" y="2230"/>
                </a:cubicBezTo>
                <a:cubicBezTo>
                  <a:pt x="1692" y="2207"/>
                  <a:pt x="1670" y="2207"/>
                  <a:pt x="1647" y="2207"/>
                </a:cubicBezTo>
                <a:cubicBezTo>
                  <a:pt x="1625" y="2207"/>
                  <a:pt x="1602" y="2207"/>
                  <a:pt x="1602" y="2207"/>
                </a:cubicBezTo>
                <a:cubicBezTo>
                  <a:pt x="1580" y="2207"/>
                  <a:pt x="1580" y="2207"/>
                  <a:pt x="1580" y="2207"/>
                </a:cubicBezTo>
                <a:cubicBezTo>
                  <a:pt x="1580" y="2185"/>
                  <a:pt x="1580" y="2185"/>
                  <a:pt x="1580" y="2185"/>
                </a:cubicBezTo>
                <a:cubicBezTo>
                  <a:pt x="1580" y="2174"/>
                  <a:pt x="1580" y="2174"/>
                  <a:pt x="1580" y="2162"/>
                </a:cubicBezTo>
                <a:cubicBezTo>
                  <a:pt x="1580" y="2162"/>
                  <a:pt x="1580" y="2162"/>
                  <a:pt x="1569" y="2162"/>
                </a:cubicBezTo>
                <a:cubicBezTo>
                  <a:pt x="1513" y="2162"/>
                  <a:pt x="1502" y="2118"/>
                  <a:pt x="1502" y="2106"/>
                </a:cubicBezTo>
                <a:cubicBezTo>
                  <a:pt x="1502" y="2084"/>
                  <a:pt x="1502" y="2073"/>
                  <a:pt x="1502" y="2061"/>
                </a:cubicBezTo>
                <a:cubicBezTo>
                  <a:pt x="1502" y="2050"/>
                  <a:pt x="1502" y="2039"/>
                  <a:pt x="1502" y="2039"/>
                </a:cubicBezTo>
                <a:cubicBezTo>
                  <a:pt x="1490" y="2028"/>
                  <a:pt x="1468" y="2017"/>
                  <a:pt x="1446" y="1994"/>
                </a:cubicBezTo>
                <a:cubicBezTo>
                  <a:pt x="1412" y="1972"/>
                  <a:pt x="1367" y="1938"/>
                  <a:pt x="1356" y="1927"/>
                </a:cubicBezTo>
                <a:cubicBezTo>
                  <a:pt x="1333" y="1916"/>
                  <a:pt x="1322" y="1916"/>
                  <a:pt x="1300" y="1916"/>
                </a:cubicBezTo>
                <a:cubicBezTo>
                  <a:pt x="1289" y="1916"/>
                  <a:pt x="1289" y="1916"/>
                  <a:pt x="1289" y="1927"/>
                </a:cubicBezTo>
                <a:cubicBezTo>
                  <a:pt x="1289" y="1983"/>
                  <a:pt x="1277" y="1983"/>
                  <a:pt x="1222" y="2005"/>
                </a:cubicBezTo>
                <a:cubicBezTo>
                  <a:pt x="1199" y="2005"/>
                  <a:pt x="1177" y="2005"/>
                  <a:pt x="1154" y="2005"/>
                </a:cubicBezTo>
                <a:cubicBezTo>
                  <a:pt x="1143" y="2017"/>
                  <a:pt x="1132" y="2017"/>
                  <a:pt x="1132" y="2017"/>
                </a:cubicBezTo>
                <a:cubicBezTo>
                  <a:pt x="1132" y="2017"/>
                  <a:pt x="1132" y="2017"/>
                  <a:pt x="1121" y="2017"/>
                </a:cubicBezTo>
                <a:cubicBezTo>
                  <a:pt x="1121" y="2061"/>
                  <a:pt x="1121" y="2118"/>
                  <a:pt x="1087" y="2129"/>
                </a:cubicBezTo>
                <a:cubicBezTo>
                  <a:pt x="1076" y="2140"/>
                  <a:pt x="1064" y="2162"/>
                  <a:pt x="1053" y="2185"/>
                </a:cubicBezTo>
                <a:cubicBezTo>
                  <a:pt x="1053" y="2207"/>
                  <a:pt x="1042" y="2230"/>
                  <a:pt x="1031" y="2252"/>
                </a:cubicBezTo>
                <a:cubicBezTo>
                  <a:pt x="1020" y="2274"/>
                  <a:pt x="1020" y="2319"/>
                  <a:pt x="1042" y="2364"/>
                </a:cubicBezTo>
                <a:cubicBezTo>
                  <a:pt x="1064" y="2398"/>
                  <a:pt x="1053" y="2431"/>
                  <a:pt x="1053" y="2454"/>
                </a:cubicBezTo>
                <a:cubicBezTo>
                  <a:pt x="1053" y="2465"/>
                  <a:pt x="1053" y="2476"/>
                  <a:pt x="1053" y="2476"/>
                </a:cubicBezTo>
                <a:cubicBezTo>
                  <a:pt x="1076" y="2487"/>
                  <a:pt x="1109" y="2521"/>
                  <a:pt x="1109" y="2521"/>
                </a:cubicBezTo>
                <a:cubicBezTo>
                  <a:pt x="1121" y="2532"/>
                  <a:pt x="1121" y="2532"/>
                  <a:pt x="1121" y="2532"/>
                </a:cubicBezTo>
                <a:lnTo>
                  <a:pt x="1121" y="2532"/>
                </a:lnTo>
                <a:cubicBezTo>
                  <a:pt x="1121" y="2543"/>
                  <a:pt x="1132" y="2611"/>
                  <a:pt x="1132" y="2644"/>
                </a:cubicBezTo>
                <a:cubicBezTo>
                  <a:pt x="1132" y="2689"/>
                  <a:pt x="1098" y="2700"/>
                  <a:pt x="1076" y="2700"/>
                </a:cubicBezTo>
                <a:cubicBezTo>
                  <a:pt x="1076" y="2700"/>
                  <a:pt x="1076" y="2700"/>
                  <a:pt x="1064" y="2689"/>
                </a:cubicBezTo>
                <a:cubicBezTo>
                  <a:pt x="1064" y="2689"/>
                  <a:pt x="1064" y="2689"/>
                  <a:pt x="1053" y="2689"/>
                </a:cubicBezTo>
                <a:cubicBezTo>
                  <a:pt x="1042" y="2689"/>
                  <a:pt x="1031" y="2700"/>
                  <a:pt x="1020" y="2711"/>
                </a:cubicBezTo>
                <a:cubicBezTo>
                  <a:pt x="1008" y="2734"/>
                  <a:pt x="986" y="2734"/>
                  <a:pt x="975" y="2734"/>
                </a:cubicBezTo>
                <a:lnTo>
                  <a:pt x="975" y="2734"/>
                </a:lnTo>
                <a:cubicBezTo>
                  <a:pt x="964" y="2767"/>
                  <a:pt x="953" y="2779"/>
                  <a:pt x="930" y="2779"/>
                </a:cubicBezTo>
                <a:cubicBezTo>
                  <a:pt x="919" y="2779"/>
                  <a:pt x="908" y="2779"/>
                  <a:pt x="897" y="2767"/>
                </a:cubicBezTo>
                <a:cubicBezTo>
                  <a:pt x="897" y="2767"/>
                  <a:pt x="885" y="2756"/>
                  <a:pt x="874" y="2756"/>
                </a:cubicBezTo>
                <a:cubicBezTo>
                  <a:pt x="863" y="2756"/>
                  <a:pt x="863" y="2756"/>
                  <a:pt x="852" y="2756"/>
                </a:cubicBezTo>
                <a:cubicBezTo>
                  <a:pt x="852" y="2779"/>
                  <a:pt x="852" y="2812"/>
                  <a:pt x="852" y="2835"/>
                </a:cubicBezTo>
                <a:cubicBezTo>
                  <a:pt x="863" y="2857"/>
                  <a:pt x="863" y="2868"/>
                  <a:pt x="852" y="2880"/>
                </a:cubicBezTo>
                <a:cubicBezTo>
                  <a:pt x="840" y="2902"/>
                  <a:pt x="818" y="2902"/>
                  <a:pt x="807" y="2902"/>
                </a:cubicBezTo>
                <a:cubicBezTo>
                  <a:pt x="795" y="2902"/>
                  <a:pt x="795" y="2902"/>
                  <a:pt x="784" y="2902"/>
                </a:cubicBezTo>
                <a:cubicBezTo>
                  <a:pt x="751" y="2902"/>
                  <a:pt x="695" y="2913"/>
                  <a:pt x="672" y="2925"/>
                </a:cubicBezTo>
                <a:cubicBezTo>
                  <a:pt x="661" y="2936"/>
                  <a:pt x="661" y="2936"/>
                  <a:pt x="650" y="2936"/>
                </a:cubicBezTo>
                <a:close/>
                <a:moveTo>
                  <a:pt x="560" y="2779"/>
                </a:moveTo>
                <a:lnTo>
                  <a:pt x="560" y="2779"/>
                </a:lnTo>
                <a:cubicBezTo>
                  <a:pt x="594" y="2779"/>
                  <a:pt x="616" y="2790"/>
                  <a:pt x="628" y="2823"/>
                </a:cubicBezTo>
                <a:cubicBezTo>
                  <a:pt x="628" y="2835"/>
                  <a:pt x="628" y="2835"/>
                  <a:pt x="628" y="2835"/>
                </a:cubicBezTo>
                <a:cubicBezTo>
                  <a:pt x="628" y="2857"/>
                  <a:pt x="639" y="2880"/>
                  <a:pt x="650" y="2891"/>
                </a:cubicBezTo>
                <a:lnTo>
                  <a:pt x="650" y="2891"/>
                </a:lnTo>
                <a:cubicBezTo>
                  <a:pt x="684" y="2868"/>
                  <a:pt x="740" y="2857"/>
                  <a:pt x="784" y="2857"/>
                </a:cubicBezTo>
                <a:cubicBezTo>
                  <a:pt x="795" y="2857"/>
                  <a:pt x="795" y="2857"/>
                  <a:pt x="807" y="2857"/>
                </a:cubicBezTo>
                <a:cubicBezTo>
                  <a:pt x="807" y="2857"/>
                  <a:pt x="807" y="2857"/>
                  <a:pt x="818" y="2857"/>
                </a:cubicBezTo>
                <a:cubicBezTo>
                  <a:pt x="818" y="2846"/>
                  <a:pt x="818" y="2846"/>
                  <a:pt x="818" y="2846"/>
                </a:cubicBezTo>
                <a:cubicBezTo>
                  <a:pt x="807" y="2801"/>
                  <a:pt x="818" y="2745"/>
                  <a:pt x="818" y="2745"/>
                </a:cubicBezTo>
                <a:cubicBezTo>
                  <a:pt x="818" y="2723"/>
                  <a:pt x="818" y="2723"/>
                  <a:pt x="818" y="2723"/>
                </a:cubicBezTo>
                <a:cubicBezTo>
                  <a:pt x="829" y="2723"/>
                  <a:pt x="829" y="2723"/>
                  <a:pt x="829" y="2723"/>
                </a:cubicBezTo>
                <a:cubicBezTo>
                  <a:pt x="829" y="2723"/>
                  <a:pt x="852" y="2711"/>
                  <a:pt x="874" y="2711"/>
                </a:cubicBezTo>
                <a:cubicBezTo>
                  <a:pt x="897" y="2711"/>
                  <a:pt x="908" y="2723"/>
                  <a:pt x="919" y="2734"/>
                </a:cubicBezTo>
                <a:cubicBezTo>
                  <a:pt x="930" y="2734"/>
                  <a:pt x="930" y="2734"/>
                  <a:pt x="930" y="2734"/>
                </a:cubicBezTo>
                <a:cubicBezTo>
                  <a:pt x="930" y="2734"/>
                  <a:pt x="930" y="2734"/>
                  <a:pt x="930" y="2723"/>
                </a:cubicBezTo>
                <a:cubicBezTo>
                  <a:pt x="930" y="2700"/>
                  <a:pt x="964" y="2689"/>
                  <a:pt x="975" y="2689"/>
                </a:cubicBezTo>
                <a:cubicBezTo>
                  <a:pt x="986" y="2689"/>
                  <a:pt x="986" y="2689"/>
                  <a:pt x="986" y="2689"/>
                </a:cubicBezTo>
                <a:cubicBezTo>
                  <a:pt x="1008" y="2655"/>
                  <a:pt x="1031" y="2644"/>
                  <a:pt x="1064" y="2655"/>
                </a:cubicBezTo>
                <a:cubicBezTo>
                  <a:pt x="1076" y="2655"/>
                  <a:pt x="1076" y="2655"/>
                  <a:pt x="1087" y="2655"/>
                </a:cubicBezTo>
                <a:lnTo>
                  <a:pt x="1087" y="2644"/>
                </a:lnTo>
                <a:cubicBezTo>
                  <a:pt x="1087" y="2622"/>
                  <a:pt x="1076" y="2566"/>
                  <a:pt x="1076" y="2554"/>
                </a:cubicBezTo>
                <a:cubicBezTo>
                  <a:pt x="1064" y="2543"/>
                  <a:pt x="1042" y="2521"/>
                  <a:pt x="1031" y="2510"/>
                </a:cubicBezTo>
                <a:cubicBezTo>
                  <a:pt x="1008" y="2498"/>
                  <a:pt x="1008" y="2476"/>
                  <a:pt x="1008" y="2454"/>
                </a:cubicBezTo>
                <a:cubicBezTo>
                  <a:pt x="1020" y="2431"/>
                  <a:pt x="1020" y="2409"/>
                  <a:pt x="1008" y="2387"/>
                </a:cubicBezTo>
                <a:cubicBezTo>
                  <a:pt x="975" y="2330"/>
                  <a:pt x="964" y="2263"/>
                  <a:pt x="997" y="2218"/>
                </a:cubicBezTo>
                <a:cubicBezTo>
                  <a:pt x="1008" y="2207"/>
                  <a:pt x="1008" y="2196"/>
                  <a:pt x="1020" y="2174"/>
                </a:cubicBezTo>
                <a:cubicBezTo>
                  <a:pt x="1031" y="2140"/>
                  <a:pt x="1042" y="2106"/>
                  <a:pt x="1064" y="2095"/>
                </a:cubicBezTo>
                <a:cubicBezTo>
                  <a:pt x="1076" y="2084"/>
                  <a:pt x="1087" y="2039"/>
                  <a:pt x="1087" y="2017"/>
                </a:cubicBezTo>
                <a:cubicBezTo>
                  <a:pt x="1087" y="2005"/>
                  <a:pt x="1087" y="1994"/>
                  <a:pt x="1087" y="1994"/>
                </a:cubicBezTo>
                <a:cubicBezTo>
                  <a:pt x="1098" y="1972"/>
                  <a:pt x="1109" y="1972"/>
                  <a:pt x="1143" y="1972"/>
                </a:cubicBezTo>
                <a:cubicBezTo>
                  <a:pt x="1166" y="1961"/>
                  <a:pt x="1188" y="1961"/>
                  <a:pt x="1210" y="1961"/>
                </a:cubicBezTo>
                <a:cubicBezTo>
                  <a:pt x="1222" y="1961"/>
                  <a:pt x="1244" y="1949"/>
                  <a:pt x="1244" y="1949"/>
                </a:cubicBezTo>
                <a:lnTo>
                  <a:pt x="1244" y="1927"/>
                </a:lnTo>
                <a:cubicBezTo>
                  <a:pt x="1244" y="1894"/>
                  <a:pt x="1266" y="1871"/>
                  <a:pt x="1300" y="1871"/>
                </a:cubicBezTo>
                <a:cubicBezTo>
                  <a:pt x="1322" y="1871"/>
                  <a:pt x="1356" y="1882"/>
                  <a:pt x="1378" y="1894"/>
                </a:cubicBezTo>
                <a:cubicBezTo>
                  <a:pt x="1401" y="1905"/>
                  <a:pt x="1435" y="1938"/>
                  <a:pt x="1468" y="1961"/>
                </a:cubicBezTo>
                <a:cubicBezTo>
                  <a:pt x="1490" y="1972"/>
                  <a:pt x="1513" y="1994"/>
                  <a:pt x="1524" y="1994"/>
                </a:cubicBezTo>
                <a:cubicBezTo>
                  <a:pt x="1546" y="2005"/>
                  <a:pt x="1546" y="2039"/>
                  <a:pt x="1546" y="2061"/>
                </a:cubicBezTo>
                <a:cubicBezTo>
                  <a:pt x="1546" y="2073"/>
                  <a:pt x="1546" y="2084"/>
                  <a:pt x="1546" y="2095"/>
                </a:cubicBezTo>
                <a:cubicBezTo>
                  <a:pt x="1546" y="2118"/>
                  <a:pt x="1558" y="2118"/>
                  <a:pt x="1569" y="2118"/>
                </a:cubicBezTo>
                <a:cubicBezTo>
                  <a:pt x="1591" y="2118"/>
                  <a:pt x="1602" y="2129"/>
                  <a:pt x="1614" y="2140"/>
                </a:cubicBezTo>
                <a:cubicBezTo>
                  <a:pt x="1614" y="2140"/>
                  <a:pt x="1614" y="2151"/>
                  <a:pt x="1625" y="2162"/>
                </a:cubicBezTo>
                <a:cubicBezTo>
                  <a:pt x="1625" y="2162"/>
                  <a:pt x="1636" y="2162"/>
                  <a:pt x="1647" y="2162"/>
                </a:cubicBezTo>
                <a:cubicBezTo>
                  <a:pt x="1692" y="2162"/>
                  <a:pt x="1726" y="2174"/>
                  <a:pt x="1748" y="2196"/>
                </a:cubicBezTo>
                <a:cubicBezTo>
                  <a:pt x="1849" y="2297"/>
                  <a:pt x="1849" y="2297"/>
                  <a:pt x="1849" y="2297"/>
                </a:cubicBezTo>
                <a:lnTo>
                  <a:pt x="1860" y="2285"/>
                </a:lnTo>
                <a:cubicBezTo>
                  <a:pt x="1860" y="2274"/>
                  <a:pt x="1871" y="2263"/>
                  <a:pt x="1883" y="2252"/>
                </a:cubicBezTo>
                <a:cubicBezTo>
                  <a:pt x="1894" y="2218"/>
                  <a:pt x="1928" y="2174"/>
                  <a:pt x="1939" y="2140"/>
                </a:cubicBezTo>
                <a:cubicBezTo>
                  <a:pt x="1950" y="2106"/>
                  <a:pt x="1939" y="2050"/>
                  <a:pt x="1928" y="2005"/>
                </a:cubicBezTo>
                <a:cubicBezTo>
                  <a:pt x="1928" y="1994"/>
                  <a:pt x="1928" y="1994"/>
                  <a:pt x="1928" y="1983"/>
                </a:cubicBezTo>
                <a:cubicBezTo>
                  <a:pt x="1916" y="1938"/>
                  <a:pt x="1939" y="1916"/>
                  <a:pt x="1961" y="1894"/>
                </a:cubicBezTo>
                <a:cubicBezTo>
                  <a:pt x="1961" y="1894"/>
                  <a:pt x="1972" y="1882"/>
                  <a:pt x="1972" y="1871"/>
                </a:cubicBezTo>
                <a:cubicBezTo>
                  <a:pt x="1984" y="1860"/>
                  <a:pt x="1972" y="1860"/>
                  <a:pt x="1961" y="1837"/>
                </a:cubicBezTo>
                <a:cubicBezTo>
                  <a:pt x="1961" y="1815"/>
                  <a:pt x="1950" y="1792"/>
                  <a:pt x="1950" y="1770"/>
                </a:cubicBezTo>
                <a:cubicBezTo>
                  <a:pt x="1950" y="1736"/>
                  <a:pt x="1950" y="1736"/>
                  <a:pt x="1950" y="1736"/>
                </a:cubicBezTo>
                <a:cubicBezTo>
                  <a:pt x="1950" y="1736"/>
                  <a:pt x="1939" y="1736"/>
                  <a:pt x="1928" y="1725"/>
                </a:cubicBezTo>
                <a:lnTo>
                  <a:pt x="1928" y="1725"/>
                </a:lnTo>
                <a:cubicBezTo>
                  <a:pt x="1905" y="1725"/>
                  <a:pt x="1883" y="1759"/>
                  <a:pt x="1860" y="1770"/>
                </a:cubicBezTo>
                <a:cubicBezTo>
                  <a:pt x="1849" y="1781"/>
                  <a:pt x="1849" y="1781"/>
                  <a:pt x="1838" y="1792"/>
                </a:cubicBezTo>
                <a:cubicBezTo>
                  <a:pt x="1838" y="1792"/>
                  <a:pt x="1838" y="1792"/>
                  <a:pt x="1827" y="1804"/>
                </a:cubicBezTo>
                <a:cubicBezTo>
                  <a:pt x="1827" y="1815"/>
                  <a:pt x="1827" y="1837"/>
                  <a:pt x="1804" y="1860"/>
                </a:cubicBezTo>
                <a:cubicBezTo>
                  <a:pt x="1793" y="1860"/>
                  <a:pt x="1771" y="1871"/>
                  <a:pt x="1759" y="1871"/>
                </a:cubicBezTo>
                <a:cubicBezTo>
                  <a:pt x="1715" y="1871"/>
                  <a:pt x="1681" y="1849"/>
                  <a:pt x="1647" y="1826"/>
                </a:cubicBezTo>
                <a:cubicBezTo>
                  <a:pt x="1625" y="1792"/>
                  <a:pt x="1546" y="1781"/>
                  <a:pt x="1524" y="1781"/>
                </a:cubicBezTo>
                <a:lnTo>
                  <a:pt x="1524" y="1781"/>
                </a:lnTo>
                <a:cubicBezTo>
                  <a:pt x="1479" y="1781"/>
                  <a:pt x="1468" y="1748"/>
                  <a:pt x="1457" y="1714"/>
                </a:cubicBezTo>
                <a:cubicBezTo>
                  <a:pt x="1457" y="1703"/>
                  <a:pt x="1446" y="1692"/>
                  <a:pt x="1446" y="1680"/>
                </a:cubicBezTo>
                <a:cubicBezTo>
                  <a:pt x="1435" y="1658"/>
                  <a:pt x="1412" y="1647"/>
                  <a:pt x="1390" y="1636"/>
                </a:cubicBezTo>
                <a:cubicBezTo>
                  <a:pt x="1378" y="1636"/>
                  <a:pt x="1367" y="1625"/>
                  <a:pt x="1356" y="1625"/>
                </a:cubicBezTo>
                <a:cubicBezTo>
                  <a:pt x="1311" y="1602"/>
                  <a:pt x="1311" y="1580"/>
                  <a:pt x="1311" y="1501"/>
                </a:cubicBezTo>
                <a:cubicBezTo>
                  <a:pt x="1311" y="1479"/>
                  <a:pt x="1311" y="1456"/>
                  <a:pt x="1300" y="1423"/>
                </a:cubicBezTo>
                <a:cubicBezTo>
                  <a:pt x="1289" y="1243"/>
                  <a:pt x="1311" y="1199"/>
                  <a:pt x="1345" y="1199"/>
                </a:cubicBezTo>
                <a:lnTo>
                  <a:pt x="1345" y="1199"/>
                </a:lnTo>
                <a:cubicBezTo>
                  <a:pt x="1367" y="1199"/>
                  <a:pt x="1390" y="1210"/>
                  <a:pt x="1401" y="1221"/>
                </a:cubicBezTo>
                <a:cubicBezTo>
                  <a:pt x="1412" y="1232"/>
                  <a:pt x="1423" y="1243"/>
                  <a:pt x="1435" y="1243"/>
                </a:cubicBezTo>
                <a:cubicBezTo>
                  <a:pt x="1435" y="1243"/>
                  <a:pt x="1435" y="1254"/>
                  <a:pt x="1446" y="1254"/>
                </a:cubicBezTo>
                <a:cubicBezTo>
                  <a:pt x="1468" y="1254"/>
                  <a:pt x="1502" y="1243"/>
                  <a:pt x="1524" y="1221"/>
                </a:cubicBezTo>
                <a:cubicBezTo>
                  <a:pt x="1546" y="1210"/>
                  <a:pt x="1546" y="1210"/>
                  <a:pt x="1546" y="1187"/>
                </a:cubicBezTo>
                <a:cubicBezTo>
                  <a:pt x="1546" y="1176"/>
                  <a:pt x="1546" y="1176"/>
                  <a:pt x="1546" y="1165"/>
                </a:cubicBezTo>
                <a:cubicBezTo>
                  <a:pt x="1558" y="1143"/>
                  <a:pt x="1558" y="1120"/>
                  <a:pt x="1602" y="1120"/>
                </a:cubicBezTo>
                <a:lnTo>
                  <a:pt x="1602" y="1120"/>
                </a:lnTo>
                <a:cubicBezTo>
                  <a:pt x="1614" y="1109"/>
                  <a:pt x="1625" y="1098"/>
                  <a:pt x="1636" y="1098"/>
                </a:cubicBezTo>
                <a:cubicBezTo>
                  <a:pt x="1659" y="1098"/>
                  <a:pt x="1681" y="1120"/>
                  <a:pt x="1692" y="1131"/>
                </a:cubicBezTo>
                <a:lnTo>
                  <a:pt x="1703" y="1131"/>
                </a:lnTo>
                <a:cubicBezTo>
                  <a:pt x="1726" y="1109"/>
                  <a:pt x="1804" y="1030"/>
                  <a:pt x="1849" y="986"/>
                </a:cubicBezTo>
                <a:cubicBezTo>
                  <a:pt x="1995" y="863"/>
                  <a:pt x="2028" y="818"/>
                  <a:pt x="2028" y="806"/>
                </a:cubicBezTo>
                <a:cubicBezTo>
                  <a:pt x="2040" y="795"/>
                  <a:pt x="2040" y="773"/>
                  <a:pt x="2028" y="728"/>
                </a:cubicBezTo>
                <a:cubicBezTo>
                  <a:pt x="2028" y="717"/>
                  <a:pt x="2028" y="705"/>
                  <a:pt x="2040" y="694"/>
                </a:cubicBezTo>
                <a:cubicBezTo>
                  <a:pt x="2051" y="683"/>
                  <a:pt x="2061" y="683"/>
                  <a:pt x="2072" y="683"/>
                </a:cubicBezTo>
                <a:cubicBezTo>
                  <a:pt x="2083" y="683"/>
                  <a:pt x="2094" y="683"/>
                  <a:pt x="2106" y="683"/>
                </a:cubicBezTo>
                <a:cubicBezTo>
                  <a:pt x="2117" y="683"/>
                  <a:pt x="2128" y="694"/>
                  <a:pt x="2128" y="694"/>
                </a:cubicBezTo>
                <a:cubicBezTo>
                  <a:pt x="2139" y="683"/>
                  <a:pt x="2173" y="628"/>
                  <a:pt x="2207" y="583"/>
                </a:cubicBezTo>
                <a:cubicBezTo>
                  <a:pt x="2218" y="561"/>
                  <a:pt x="2229" y="538"/>
                  <a:pt x="2240" y="516"/>
                </a:cubicBezTo>
                <a:cubicBezTo>
                  <a:pt x="2263" y="471"/>
                  <a:pt x="2274" y="449"/>
                  <a:pt x="2274" y="426"/>
                </a:cubicBezTo>
                <a:lnTo>
                  <a:pt x="2274" y="426"/>
                </a:lnTo>
                <a:cubicBezTo>
                  <a:pt x="2274" y="415"/>
                  <a:pt x="2263" y="415"/>
                  <a:pt x="2252" y="415"/>
                </a:cubicBezTo>
                <a:cubicBezTo>
                  <a:pt x="2240" y="415"/>
                  <a:pt x="2229" y="415"/>
                  <a:pt x="2207" y="426"/>
                </a:cubicBezTo>
                <a:cubicBezTo>
                  <a:pt x="2196" y="426"/>
                  <a:pt x="2184" y="426"/>
                  <a:pt x="2184" y="426"/>
                </a:cubicBezTo>
                <a:cubicBezTo>
                  <a:pt x="2151" y="426"/>
                  <a:pt x="2139" y="404"/>
                  <a:pt x="2128" y="393"/>
                </a:cubicBezTo>
                <a:cubicBezTo>
                  <a:pt x="2128" y="393"/>
                  <a:pt x="2128" y="382"/>
                  <a:pt x="2117" y="382"/>
                </a:cubicBezTo>
                <a:cubicBezTo>
                  <a:pt x="2106" y="359"/>
                  <a:pt x="2094" y="348"/>
                  <a:pt x="2072" y="337"/>
                </a:cubicBezTo>
                <a:cubicBezTo>
                  <a:pt x="2051" y="326"/>
                  <a:pt x="2051" y="303"/>
                  <a:pt x="2051" y="281"/>
                </a:cubicBezTo>
                <a:lnTo>
                  <a:pt x="2051" y="269"/>
                </a:lnTo>
                <a:lnTo>
                  <a:pt x="2051" y="269"/>
                </a:lnTo>
                <a:cubicBezTo>
                  <a:pt x="2028" y="269"/>
                  <a:pt x="2006" y="281"/>
                  <a:pt x="1984" y="281"/>
                </a:cubicBezTo>
                <a:cubicBezTo>
                  <a:pt x="1984" y="292"/>
                  <a:pt x="1972" y="292"/>
                  <a:pt x="1972" y="292"/>
                </a:cubicBezTo>
                <a:cubicBezTo>
                  <a:pt x="1950" y="303"/>
                  <a:pt x="1939" y="292"/>
                  <a:pt x="1928" y="281"/>
                </a:cubicBezTo>
                <a:cubicBezTo>
                  <a:pt x="1916" y="281"/>
                  <a:pt x="1916" y="269"/>
                  <a:pt x="1916" y="258"/>
                </a:cubicBezTo>
                <a:cubicBezTo>
                  <a:pt x="1905" y="258"/>
                  <a:pt x="1894" y="269"/>
                  <a:pt x="1871" y="269"/>
                </a:cubicBezTo>
                <a:cubicBezTo>
                  <a:pt x="1838" y="281"/>
                  <a:pt x="1827" y="292"/>
                  <a:pt x="1815" y="292"/>
                </a:cubicBezTo>
                <a:cubicBezTo>
                  <a:pt x="1804" y="292"/>
                  <a:pt x="1804" y="281"/>
                  <a:pt x="1793" y="281"/>
                </a:cubicBezTo>
                <a:cubicBezTo>
                  <a:pt x="1782" y="269"/>
                  <a:pt x="1782" y="258"/>
                  <a:pt x="1793" y="236"/>
                </a:cubicBezTo>
                <a:cubicBezTo>
                  <a:pt x="1793" y="202"/>
                  <a:pt x="1782" y="191"/>
                  <a:pt x="1782" y="191"/>
                </a:cubicBezTo>
                <a:cubicBezTo>
                  <a:pt x="1771" y="191"/>
                  <a:pt x="1771" y="191"/>
                  <a:pt x="1771" y="191"/>
                </a:cubicBezTo>
                <a:cubicBezTo>
                  <a:pt x="1759" y="191"/>
                  <a:pt x="1737" y="202"/>
                  <a:pt x="1726" y="213"/>
                </a:cubicBezTo>
                <a:cubicBezTo>
                  <a:pt x="1703" y="224"/>
                  <a:pt x="1703" y="224"/>
                  <a:pt x="1703" y="224"/>
                </a:cubicBezTo>
                <a:cubicBezTo>
                  <a:pt x="1692" y="202"/>
                  <a:pt x="1692" y="202"/>
                  <a:pt x="1692" y="202"/>
                </a:cubicBezTo>
                <a:cubicBezTo>
                  <a:pt x="1692" y="202"/>
                  <a:pt x="1636" y="124"/>
                  <a:pt x="1614" y="101"/>
                </a:cubicBezTo>
                <a:cubicBezTo>
                  <a:pt x="1602" y="79"/>
                  <a:pt x="1513" y="68"/>
                  <a:pt x="1446" y="45"/>
                </a:cubicBezTo>
                <a:cubicBezTo>
                  <a:pt x="1412" y="45"/>
                  <a:pt x="1378" y="34"/>
                  <a:pt x="1333" y="34"/>
                </a:cubicBezTo>
                <a:cubicBezTo>
                  <a:pt x="1311" y="34"/>
                  <a:pt x="1300" y="45"/>
                  <a:pt x="1289" y="45"/>
                </a:cubicBezTo>
                <a:cubicBezTo>
                  <a:pt x="1277" y="101"/>
                  <a:pt x="1277" y="101"/>
                  <a:pt x="1266" y="113"/>
                </a:cubicBezTo>
                <a:cubicBezTo>
                  <a:pt x="1255" y="113"/>
                  <a:pt x="1255" y="113"/>
                  <a:pt x="1255" y="113"/>
                </a:cubicBezTo>
                <a:lnTo>
                  <a:pt x="1255" y="113"/>
                </a:lnTo>
                <a:lnTo>
                  <a:pt x="1255" y="113"/>
                </a:lnTo>
                <a:cubicBezTo>
                  <a:pt x="1244" y="113"/>
                  <a:pt x="1244" y="113"/>
                  <a:pt x="1199" y="90"/>
                </a:cubicBezTo>
                <a:cubicBezTo>
                  <a:pt x="1177" y="79"/>
                  <a:pt x="1143" y="68"/>
                  <a:pt x="1132" y="68"/>
                </a:cubicBezTo>
                <a:cubicBezTo>
                  <a:pt x="1132" y="68"/>
                  <a:pt x="1121" y="68"/>
                  <a:pt x="1121" y="79"/>
                </a:cubicBezTo>
                <a:cubicBezTo>
                  <a:pt x="1132" y="101"/>
                  <a:pt x="1132" y="101"/>
                  <a:pt x="1143" y="101"/>
                </a:cubicBezTo>
                <a:cubicBezTo>
                  <a:pt x="1143" y="113"/>
                  <a:pt x="1154" y="113"/>
                  <a:pt x="1154" y="113"/>
                </a:cubicBezTo>
                <a:cubicBezTo>
                  <a:pt x="1199" y="124"/>
                  <a:pt x="1210" y="146"/>
                  <a:pt x="1210" y="213"/>
                </a:cubicBezTo>
                <a:cubicBezTo>
                  <a:pt x="1210" y="224"/>
                  <a:pt x="1210" y="236"/>
                  <a:pt x="1199" y="247"/>
                </a:cubicBezTo>
                <a:cubicBezTo>
                  <a:pt x="1199" y="281"/>
                  <a:pt x="1199" y="303"/>
                  <a:pt x="1199" y="314"/>
                </a:cubicBezTo>
                <a:cubicBezTo>
                  <a:pt x="1222" y="337"/>
                  <a:pt x="1255" y="393"/>
                  <a:pt x="1255" y="415"/>
                </a:cubicBezTo>
                <a:cubicBezTo>
                  <a:pt x="1277" y="460"/>
                  <a:pt x="1277" y="482"/>
                  <a:pt x="1266" y="493"/>
                </a:cubicBezTo>
                <a:cubicBezTo>
                  <a:pt x="1255" y="527"/>
                  <a:pt x="1222" y="527"/>
                  <a:pt x="1188" y="527"/>
                </a:cubicBezTo>
                <a:cubicBezTo>
                  <a:pt x="1177" y="527"/>
                  <a:pt x="1166" y="527"/>
                  <a:pt x="1166" y="527"/>
                </a:cubicBezTo>
                <a:lnTo>
                  <a:pt x="1166" y="527"/>
                </a:lnTo>
                <a:cubicBezTo>
                  <a:pt x="1154" y="583"/>
                  <a:pt x="1132" y="583"/>
                  <a:pt x="1121" y="583"/>
                </a:cubicBezTo>
                <a:cubicBezTo>
                  <a:pt x="1109" y="583"/>
                  <a:pt x="1087" y="583"/>
                  <a:pt x="1076" y="572"/>
                </a:cubicBezTo>
                <a:lnTo>
                  <a:pt x="1064" y="572"/>
                </a:lnTo>
                <a:lnTo>
                  <a:pt x="1053" y="572"/>
                </a:lnTo>
                <a:cubicBezTo>
                  <a:pt x="1042" y="572"/>
                  <a:pt x="1042" y="572"/>
                  <a:pt x="1031" y="572"/>
                </a:cubicBezTo>
                <a:cubicBezTo>
                  <a:pt x="1020" y="572"/>
                  <a:pt x="997" y="561"/>
                  <a:pt x="986" y="550"/>
                </a:cubicBezTo>
                <a:cubicBezTo>
                  <a:pt x="975" y="516"/>
                  <a:pt x="930" y="493"/>
                  <a:pt x="897" y="493"/>
                </a:cubicBezTo>
                <a:cubicBezTo>
                  <a:pt x="897" y="482"/>
                  <a:pt x="885" y="482"/>
                  <a:pt x="885" y="482"/>
                </a:cubicBezTo>
                <a:cubicBezTo>
                  <a:pt x="863" y="482"/>
                  <a:pt x="863" y="505"/>
                  <a:pt x="852" y="516"/>
                </a:cubicBezTo>
                <a:cubicBezTo>
                  <a:pt x="852" y="538"/>
                  <a:pt x="829" y="550"/>
                  <a:pt x="807" y="550"/>
                </a:cubicBezTo>
                <a:cubicBezTo>
                  <a:pt x="784" y="550"/>
                  <a:pt x="751" y="538"/>
                  <a:pt x="728" y="527"/>
                </a:cubicBezTo>
                <a:lnTo>
                  <a:pt x="717" y="516"/>
                </a:lnTo>
                <a:cubicBezTo>
                  <a:pt x="695" y="505"/>
                  <a:pt x="672" y="493"/>
                  <a:pt x="661" y="493"/>
                </a:cubicBezTo>
                <a:lnTo>
                  <a:pt x="661" y="493"/>
                </a:lnTo>
                <a:cubicBezTo>
                  <a:pt x="661" y="561"/>
                  <a:pt x="616" y="606"/>
                  <a:pt x="583" y="606"/>
                </a:cubicBezTo>
                <a:cubicBezTo>
                  <a:pt x="571" y="606"/>
                  <a:pt x="560" y="606"/>
                  <a:pt x="549" y="650"/>
                </a:cubicBezTo>
                <a:cubicBezTo>
                  <a:pt x="549" y="650"/>
                  <a:pt x="549" y="661"/>
                  <a:pt x="549" y="672"/>
                </a:cubicBezTo>
                <a:cubicBezTo>
                  <a:pt x="538" y="694"/>
                  <a:pt x="538" y="739"/>
                  <a:pt x="493" y="739"/>
                </a:cubicBezTo>
                <a:cubicBezTo>
                  <a:pt x="493" y="739"/>
                  <a:pt x="482" y="739"/>
                  <a:pt x="471" y="728"/>
                </a:cubicBezTo>
                <a:cubicBezTo>
                  <a:pt x="459" y="728"/>
                  <a:pt x="459" y="728"/>
                  <a:pt x="448" y="728"/>
                </a:cubicBezTo>
                <a:cubicBezTo>
                  <a:pt x="437" y="728"/>
                  <a:pt x="415" y="739"/>
                  <a:pt x="415" y="750"/>
                </a:cubicBezTo>
                <a:cubicBezTo>
                  <a:pt x="415" y="784"/>
                  <a:pt x="381" y="795"/>
                  <a:pt x="359" y="806"/>
                </a:cubicBezTo>
                <a:cubicBezTo>
                  <a:pt x="359" y="818"/>
                  <a:pt x="359" y="863"/>
                  <a:pt x="370" y="896"/>
                </a:cubicBezTo>
                <a:cubicBezTo>
                  <a:pt x="370" y="907"/>
                  <a:pt x="381" y="930"/>
                  <a:pt x="381" y="952"/>
                </a:cubicBezTo>
                <a:cubicBezTo>
                  <a:pt x="381" y="974"/>
                  <a:pt x="381" y="1008"/>
                  <a:pt x="381" y="1008"/>
                </a:cubicBezTo>
                <a:cubicBezTo>
                  <a:pt x="381" y="1019"/>
                  <a:pt x="381" y="1019"/>
                  <a:pt x="381" y="1019"/>
                </a:cubicBezTo>
                <a:cubicBezTo>
                  <a:pt x="403" y="1053"/>
                  <a:pt x="392" y="1064"/>
                  <a:pt x="347" y="1087"/>
                </a:cubicBezTo>
                <a:cubicBezTo>
                  <a:pt x="336" y="1087"/>
                  <a:pt x="336" y="1098"/>
                  <a:pt x="325" y="1109"/>
                </a:cubicBezTo>
                <a:cubicBezTo>
                  <a:pt x="325" y="1131"/>
                  <a:pt x="314" y="1165"/>
                  <a:pt x="269" y="1165"/>
                </a:cubicBezTo>
                <a:cubicBezTo>
                  <a:pt x="224" y="1176"/>
                  <a:pt x="202" y="1187"/>
                  <a:pt x="202" y="1243"/>
                </a:cubicBezTo>
                <a:cubicBezTo>
                  <a:pt x="190" y="1266"/>
                  <a:pt x="190" y="1277"/>
                  <a:pt x="190" y="1288"/>
                </a:cubicBezTo>
                <a:cubicBezTo>
                  <a:pt x="190" y="1311"/>
                  <a:pt x="190" y="1322"/>
                  <a:pt x="179" y="1333"/>
                </a:cubicBezTo>
                <a:lnTo>
                  <a:pt x="179" y="1344"/>
                </a:lnTo>
                <a:cubicBezTo>
                  <a:pt x="179" y="1356"/>
                  <a:pt x="190" y="1367"/>
                  <a:pt x="179" y="1378"/>
                </a:cubicBezTo>
                <a:cubicBezTo>
                  <a:pt x="168" y="1389"/>
                  <a:pt x="168" y="1389"/>
                  <a:pt x="146" y="1389"/>
                </a:cubicBezTo>
                <a:lnTo>
                  <a:pt x="146" y="1389"/>
                </a:lnTo>
                <a:lnTo>
                  <a:pt x="146" y="1389"/>
                </a:lnTo>
                <a:cubicBezTo>
                  <a:pt x="135" y="1389"/>
                  <a:pt x="135" y="1400"/>
                  <a:pt x="123" y="1400"/>
                </a:cubicBezTo>
                <a:cubicBezTo>
                  <a:pt x="123" y="1412"/>
                  <a:pt x="123" y="1423"/>
                  <a:pt x="123" y="1434"/>
                </a:cubicBezTo>
                <a:cubicBezTo>
                  <a:pt x="135" y="1456"/>
                  <a:pt x="135" y="1490"/>
                  <a:pt x="135" y="1501"/>
                </a:cubicBezTo>
                <a:cubicBezTo>
                  <a:pt x="135" y="1512"/>
                  <a:pt x="135" y="1523"/>
                  <a:pt x="135" y="1523"/>
                </a:cubicBezTo>
                <a:cubicBezTo>
                  <a:pt x="157" y="1535"/>
                  <a:pt x="179" y="1580"/>
                  <a:pt x="179" y="1613"/>
                </a:cubicBezTo>
                <a:cubicBezTo>
                  <a:pt x="179" y="1658"/>
                  <a:pt x="135" y="1669"/>
                  <a:pt x="101" y="1669"/>
                </a:cubicBezTo>
                <a:cubicBezTo>
                  <a:pt x="78" y="1680"/>
                  <a:pt x="78" y="1680"/>
                  <a:pt x="78" y="1680"/>
                </a:cubicBezTo>
                <a:cubicBezTo>
                  <a:pt x="67" y="1680"/>
                  <a:pt x="67" y="1692"/>
                  <a:pt x="78" y="1703"/>
                </a:cubicBezTo>
                <a:cubicBezTo>
                  <a:pt x="78" y="1736"/>
                  <a:pt x="78" y="1781"/>
                  <a:pt x="45" y="1792"/>
                </a:cubicBezTo>
                <a:cubicBezTo>
                  <a:pt x="45" y="1804"/>
                  <a:pt x="45" y="1826"/>
                  <a:pt x="45" y="1882"/>
                </a:cubicBezTo>
                <a:cubicBezTo>
                  <a:pt x="56" y="1882"/>
                  <a:pt x="56" y="1882"/>
                  <a:pt x="56" y="1882"/>
                </a:cubicBezTo>
                <a:cubicBezTo>
                  <a:pt x="67" y="1849"/>
                  <a:pt x="78" y="1804"/>
                  <a:pt x="112" y="1804"/>
                </a:cubicBezTo>
                <a:cubicBezTo>
                  <a:pt x="146" y="1804"/>
                  <a:pt x="179" y="1882"/>
                  <a:pt x="190" y="1916"/>
                </a:cubicBezTo>
                <a:cubicBezTo>
                  <a:pt x="190" y="1905"/>
                  <a:pt x="190" y="1905"/>
                  <a:pt x="202" y="1894"/>
                </a:cubicBezTo>
                <a:cubicBezTo>
                  <a:pt x="213" y="1882"/>
                  <a:pt x="224" y="1860"/>
                  <a:pt x="213" y="1837"/>
                </a:cubicBezTo>
                <a:cubicBezTo>
                  <a:pt x="213" y="1815"/>
                  <a:pt x="213" y="1804"/>
                  <a:pt x="213" y="1792"/>
                </a:cubicBezTo>
                <a:cubicBezTo>
                  <a:pt x="213" y="1781"/>
                  <a:pt x="213" y="1781"/>
                  <a:pt x="213" y="1770"/>
                </a:cubicBezTo>
                <a:cubicBezTo>
                  <a:pt x="179" y="1725"/>
                  <a:pt x="179" y="1703"/>
                  <a:pt x="190" y="1680"/>
                </a:cubicBezTo>
                <a:cubicBezTo>
                  <a:pt x="190" y="1669"/>
                  <a:pt x="202" y="1658"/>
                  <a:pt x="235" y="1658"/>
                </a:cubicBezTo>
                <a:cubicBezTo>
                  <a:pt x="246" y="1658"/>
                  <a:pt x="246" y="1658"/>
                  <a:pt x="258" y="1658"/>
                </a:cubicBezTo>
                <a:cubicBezTo>
                  <a:pt x="381" y="1658"/>
                  <a:pt x="392" y="1669"/>
                  <a:pt x="392" y="1680"/>
                </a:cubicBezTo>
                <a:cubicBezTo>
                  <a:pt x="403" y="1692"/>
                  <a:pt x="415" y="1759"/>
                  <a:pt x="392" y="1781"/>
                </a:cubicBezTo>
                <a:cubicBezTo>
                  <a:pt x="403" y="1781"/>
                  <a:pt x="403" y="1781"/>
                  <a:pt x="415" y="1781"/>
                </a:cubicBezTo>
                <a:cubicBezTo>
                  <a:pt x="448" y="1781"/>
                  <a:pt x="482" y="1792"/>
                  <a:pt x="493" y="1804"/>
                </a:cubicBezTo>
                <a:cubicBezTo>
                  <a:pt x="504" y="1815"/>
                  <a:pt x="515" y="1826"/>
                  <a:pt x="515" y="1837"/>
                </a:cubicBezTo>
                <a:cubicBezTo>
                  <a:pt x="515" y="1837"/>
                  <a:pt x="515" y="1849"/>
                  <a:pt x="527" y="1849"/>
                </a:cubicBezTo>
                <a:cubicBezTo>
                  <a:pt x="538" y="1860"/>
                  <a:pt x="538" y="1860"/>
                  <a:pt x="549" y="1871"/>
                </a:cubicBezTo>
                <a:cubicBezTo>
                  <a:pt x="549" y="1894"/>
                  <a:pt x="549" y="1916"/>
                  <a:pt x="527" y="1949"/>
                </a:cubicBezTo>
                <a:cubicBezTo>
                  <a:pt x="515" y="1972"/>
                  <a:pt x="504" y="2005"/>
                  <a:pt x="493" y="2028"/>
                </a:cubicBezTo>
                <a:cubicBezTo>
                  <a:pt x="482" y="2050"/>
                  <a:pt x="471" y="2084"/>
                  <a:pt x="459" y="2095"/>
                </a:cubicBezTo>
                <a:cubicBezTo>
                  <a:pt x="471" y="2095"/>
                  <a:pt x="482" y="2095"/>
                  <a:pt x="504" y="2095"/>
                </a:cubicBezTo>
                <a:cubicBezTo>
                  <a:pt x="527" y="2095"/>
                  <a:pt x="549" y="2095"/>
                  <a:pt x="560" y="2095"/>
                </a:cubicBezTo>
                <a:cubicBezTo>
                  <a:pt x="571" y="2095"/>
                  <a:pt x="571" y="2095"/>
                  <a:pt x="583" y="2073"/>
                </a:cubicBezTo>
                <a:cubicBezTo>
                  <a:pt x="583" y="2061"/>
                  <a:pt x="605" y="2039"/>
                  <a:pt x="628" y="2039"/>
                </a:cubicBezTo>
                <a:cubicBezTo>
                  <a:pt x="639" y="2039"/>
                  <a:pt x="639" y="2028"/>
                  <a:pt x="639" y="2028"/>
                </a:cubicBezTo>
                <a:cubicBezTo>
                  <a:pt x="639" y="2028"/>
                  <a:pt x="639" y="2028"/>
                  <a:pt x="639" y="2017"/>
                </a:cubicBezTo>
                <a:cubicBezTo>
                  <a:pt x="628" y="1994"/>
                  <a:pt x="628" y="1983"/>
                  <a:pt x="639" y="1961"/>
                </a:cubicBezTo>
                <a:cubicBezTo>
                  <a:pt x="639" y="1927"/>
                  <a:pt x="672" y="1894"/>
                  <a:pt x="695" y="1894"/>
                </a:cubicBezTo>
                <a:cubicBezTo>
                  <a:pt x="695" y="1882"/>
                  <a:pt x="706" y="1882"/>
                  <a:pt x="717" y="1882"/>
                </a:cubicBezTo>
                <a:cubicBezTo>
                  <a:pt x="740" y="1882"/>
                  <a:pt x="762" y="1905"/>
                  <a:pt x="784" y="1938"/>
                </a:cubicBezTo>
                <a:cubicBezTo>
                  <a:pt x="818" y="1972"/>
                  <a:pt x="829" y="2017"/>
                  <a:pt x="818" y="2050"/>
                </a:cubicBezTo>
                <a:cubicBezTo>
                  <a:pt x="818" y="2061"/>
                  <a:pt x="818" y="2061"/>
                  <a:pt x="818" y="2061"/>
                </a:cubicBezTo>
                <a:cubicBezTo>
                  <a:pt x="795" y="2084"/>
                  <a:pt x="795" y="2106"/>
                  <a:pt x="807" y="2118"/>
                </a:cubicBezTo>
                <a:cubicBezTo>
                  <a:pt x="818" y="2129"/>
                  <a:pt x="840" y="2151"/>
                  <a:pt x="840" y="2185"/>
                </a:cubicBezTo>
                <a:cubicBezTo>
                  <a:pt x="829" y="2207"/>
                  <a:pt x="807" y="2218"/>
                  <a:pt x="795" y="2218"/>
                </a:cubicBezTo>
                <a:cubicBezTo>
                  <a:pt x="773" y="2230"/>
                  <a:pt x="751" y="2230"/>
                  <a:pt x="740" y="2241"/>
                </a:cubicBezTo>
                <a:cubicBezTo>
                  <a:pt x="717" y="2241"/>
                  <a:pt x="695" y="2241"/>
                  <a:pt x="672" y="2263"/>
                </a:cubicBezTo>
                <a:cubicBezTo>
                  <a:pt x="639" y="2297"/>
                  <a:pt x="605" y="2330"/>
                  <a:pt x="571" y="2342"/>
                </a:cubicBezTo>
                <a:cubicBezTo>
                  <a:pt x="549" y="2353"/>
                  <a:pt x="549" y="2353"/>
                  <a:pt x="538" y="2364"/>
                </a:cubicBezTo>
                <a:cubicBezTo>
                  <a:pt x="549" y="2364"/>
                  <a:pt x="560" y="2387"/>
                  <a:pt x="560" y="2398"/>
                </a:cubicBezTo>
                <a:cubicBezTo>
                  <a:pt x="571" y="2420"/>
                  <a:pt x="560" y="2454"/>
                  <a:pt x="549" y="2476"/>
                </a:cubicBezTo>
                <a:cubicBezTo>
                  <a:pt x="538" y="2498"/>
                  <a:pt x="515" y="2510"/>
                  <a:pt x="504" y="2510"/>
                </a:cubicBezTo>
                <a:cubicBezTo>
                  <a:pt x="493" y="2510"/>
                  <a:pt x="482" y="2510"/>
                  <a:pt x="471" y="2521"/>
                </a:cubicBezTo>
                <a:cubicBezTo>
                  <a:pt x="459" y="2532"/>
                  <a:pt x="459" y="2554"/>
                  <a:pt x="459" y="2566"/>
                </a:cubicBezTo>
                <a:lnTo>
                  <a:pt x="459" y="2566"/>
                </a:lnTo>
                <a:cubicBezTo>
                  <a:pt x="471" y="2554"/>
                  <a:pt x="471" y="2554"/>
                  <a:pt x="482" y="2554"/>
                </a:cubicBezTo>
                <a:cubicBezTo>
                  <a:pt x="515" y="2554"/>
                  <a:pt x="515" y="2577"/>
                  <a:pt x="527" y="2577"/>
                </a:cubicBezTo>
                <a:cubicBezTo>
                  <a:pt x="527" y="2599"/>
                  <a:pt x="527" y="2611"/>
                  <a:pt x="515" y="2633"/>
                </a:cubicBezTo>
                <a:cubicBezTo>
                  <a:pt x="493" y="2644"/>
                  <a:pt x="471" y="2655"/>
                  <a:pt x="448" y="2655"/>
                </a:cubicBezTo>
                <a:cubicBezTo>
                  <a:pt x="437" y="2655"/>
                  <a:pt x="437" y="2655"/>
                  <a:pt x="426" y="2655"/>
                </a:cubicBezTo>
                <a:lnTo>
                  <a:pt x="437" y="2655"/>
                </a:lnTo>
                <a:cubicBezTo>
                  <a:pt x="448" y="2678"/>
                  <a:pt x="471" y="2711"/>
                  <a:pt x="471" y="2745"/>
                </a:cubicBezTo>
                <a:cubicBezTo>
                  <a:pt x="493" y="2745"/>
                  <a:pt x="504" y="2767"/>
                  <a:pt x="504" y="2790"/>
                </a:cubicBezTo>
                <a:lnTo>
                  <a:pt x="504" y="2790"/>
                </a:lnTo>
                <a:cubicBezTo>
                  <a:pt x="515" y="2779"/>
                  <a:pt x="538" y="2779"/>
                  <a:pt x="560" y="2779"/>
                </a:cubicBezTo>
                <a:close/>
                <a:moveTo>
                  <a:pt x="314" y="1815"/>
                </a:moveTo>
                <a:lnTo>
                  <a:pt x="314" y="1815"/>
                </a:lnTo>
                <a:cubicBezTo>
                  <a:pt x="314" y="1826"/>
                  <a:pt x="302" y="1860"/>
                  <a:pt x="314" y="1938"/>
                </a:cubicBezTo>
                <a:cubicBezTo>
                  <a:pt x="325" y="1894"/>
                  <a:pt x="347" y="1837"/>
                  <a:pt x="359" y="1815"/>
                </a:cubicBezTo>
                <a:cubicBezTo>
                  <a:pt x="359" y="1804"/>
                  <a:pt x="359" y="1804"/>
                  <a:pt x="359" y="1804"/>
                </a:cubicBezTo>
                <a:cubicBezTo>
                  <a:pt x="347" y="1804"/>
                  <a:pt x="325" y="1815"/>
                  <a:pt x="314" y="1815"/>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15" name="Freeform 36"/>
          <p:cNvSpPr>
            <a:spLocks noChangeArrowheads="1"/>
          </p:cNvSpPr>
          <p:nvPr/>
        </p:nvSpPr>
        <p:spPr bwMode="auto">
          <a:xfrm>
            <a:off x="7125366" y="7162880"/>
            <a:ext cx="238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16" name="Freeform 37"/>
          <p:cNvSpPr>
            <a:spLocks noChangeArrowheads="1"/>
          </p:cNvSpPr>
          <p:nvPr/>
        </p:nvSpPr>
        <p:spPr bwMode="auto">
          <a:xfrm>
            <a:off x="9669203" y="6393536"/>
            <a:ext cx="357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17" name="Freeform 38"/>
          <p:cNvSpPr>
            <a:spLocks noChangeArrowheads="1"/>
          </p:cNvSpPr>
          <p:nvPr/>
        </p:nvSpPr>
        <p:spPr bwMode="auto">
          <a:xfrm>
            <a:off x="9766860" y="7776212"/>
            <a:ext cx="3572" cy="714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18" name="Freeform 39"/>
          <p:cNvSpPr>
            <a:spLocks noChangeArrowheads="1"/>
          </p:cNvSpPr>
          <p:nvPr/>
        </p:nvSpPr>
        <p:spPr bwMode="auto">
          <a:xfrm>
            <a:off x="9766860" y="7800030"/>
            <a:ext cx="357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19" name="Freeform 40"/>
          <p:cNvSpPr>
            <a:spLocks noChangeArrowheads="1"/>
          </p:cNvSpPr>
          <p:nvPr/>
        </p:nvSpPr>
        <p:spPr bwMode="auto">
          <a:xfrm>
            <a:off x="9766860" y="7795267"/>
            <a:ext cx="357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20" name="Freeform 41"/>
          <p:cNvSpPr>
            <a:spLocks noChangeArrowheads="1"/>
          </p:cNvSpPr>
          <p:nvPr/>
        </p:nvSpPr>
        <p:spPr bwMode="auto">
          <a:xfrm>
            <a:off x="9766860" y="7788121"/>
            <a:ext cx="357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21" name="Freeform 42"/>
          <p:cNvSpPr>
            <a:spLocks noChangeArrowheads="1"/>
          </p:cNvSpPr>
          <p:nvPr/>
        </p:nvSpPr>
        <p:spPr bwMode="auto">
          <a:xfrm>
            <a:off x="9766860" y="7800030"/>
            <a:ext cx="357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22" name="Freeform 43"/>
          <p:cNvSpPr>
            <a:spLocks noChangeArrowheads="1"/>
          </p:cNvSpPr>
          <p:nvPr/>
        </p:nvSpPr>
        <p:spPr bwMode="auto">
          <a:xfrm>
            <a:off x="9766860" y="7783357"/>
            <a:ext cx="3572" cy="714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23" name="Freeform 44"/>
          <p:cNvSpPr>
            <a:spLocks noChangeArrowheads="1"/>
          </p:cNvSpPr>
          <p:nvPr/>
        </p:nvSpPr>
        <p:spPr bwMode="auto">
          <a:xfrm>
            <a:off x="9333359" y="7577325"/>
            <a:ext cx="2382" cy="8337"/>
          </a:xfrm>
          <a:custGeom>
            <a:avLst/>
            <a:gdLst>
              <a:gd name="T0" fmla="*/ 0 w 1"/>
              <a:gd name="T1" fmla="*/ 11 h 12"/>
              <a:gd name="T2" fmla="*/ 0 w 1"/>
              <a:gd name="T3" fmla="*/ 11 h 12"/>
              <a:gd name="T4" fmla="*/ 0 w 1"/>
              <a:gd name="T5" fmla="*/ 0 h 12"/>
              <a:gd name="T6" fmla="*/ 0 w 1"/>
              <a:gd name="T7" fmla="*/ 11 h 12"/>
            </a:gdLst>
            <a:ahLst/>
            <a:cxnLst>
              <a:cxn ang="0">
                <a:pos x="T0" y="T1"/>
              </a:cxn>
              <a:cxn ang="0">
                <a:pos x="T2" y="T3"/>
              </a:cxn>
              <a:cxn ang="0">
                <a:pos x="T4" y="T5"/>
              </a:cxn>
              <a:cxn ang="0">
                <a:pos x="T6" y="T7"/>
              </a:cxn>
            </a:cxnLst>
            <a:rect l="0" t="0" r="r" b="b"/>
            <a:pathLst>
              <a:path w="1" h="12">
                <a:moveTo>
                  <a:pt x="0" y="11"/>
                </a:moveTo>
                <a:lnTo>
                  <a:pt x="0" y="11"/>
                </a:lnTo>
                <a:cubicBezTo>
                  <a:pt x="0" y="0"/>
                  <a:pt x="0" y="0"/>
                  <a:pt x="0" y="0"/>
                </a:cubicBezTo>
                <a:cubicBezTo>
                  <a:pt x="0" y="0"/>
                  <a:pt x="0" y="0"/>
                  <a:pt x="0" y="1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24" name="Freeform 45"/>
          <p:cNvSpPr>
            <a:spLocks noChangeArrowheads="1"/>
          </p:cNvSpPr>
          <p:nvPr/>
        </p:nvSpPr>
        <p:spPr bwMode="auto">
          <a:xfrm>
            <a:off x="9333359" y="7570179"/>
            <a:ext cx="2382" cy="7146"/>
          </a:xfrm>
          <a:custGeom>
            <a:avLst/>
            <a:gdLst>
              <a:gd name="T0" fmla="*/ 0 w 1"/>
              <a:gd name="T1" fmla="*/ 11 h 12"/>
              <a:gd name="T2" fmla="*/ 0 w 1"/>
              <a:gd name="T3" fmla="*/ 11 h 12"/>
              <a:gd name="T4" fmla="*/ 0 w 1"/>
              <a:gd name="T5" fmla="*/ 0 h 12"/>
              <a:gd name="T6" fmla="*/ 0 w 1"/>
              <a:gd name="T7" fmla="*/ 11 h 12"/>
            </a:gdLst>
            <a:ahLst/>
            <a:cxnLst>
              <a:cxn ang="0">
                <a:pos x="T0" y="T1"/>
              </a:cxn>
              <a:cxn ang="0">
                <a:pos x="T2" y="T3"/>
              </a:cxn>
              <a:cxn ang="0">
                <a:pos x="T4" y="T5"/>
              </a:cxn>
              <a:cxn ang="0">
                <a:pos x="T6" y="T7"/>
              </a:cxn>
            </a:cxnLst>
            <a:rect l="0" t="0" r="r" b="b"/>
            <a:pathLst>
              <a:path w="1" h="12">
                <a:moveTo>
                  <a:pt x="0" y="11"/>
                </a:moveTo>
                <a:lnTo>
                  <a:pt x="0" y="11"/>
                </a:lnTo>
                <a:cubicBezTo>
                  <a:pt x="0" y="11"/>
                  <a:pt x="0" y="11"/>
                  <a:pt x="0" y="0"/>
                </a:cubicBezTo>
                <a:cubicBezTo>
                  <a:pt x="0" y="11"/>
                  <a:pt x="0" y="11"/>
                  <a:pt x="0" y="1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25" name="Freeform 46"/>
          <p:cNvSpPr>
            <a:spLocks noChangeArrowheads="1"/>
          </p:cNvSpPr>
          <p:nvPr/>
        </p:nvSpPr>
        <p:spPr bwMode="auto">
          <a:xfrm>
            <a:off x="9333359" y="7582089"/>
            <a:ext cx="2382" cy="25010"/>
          </a:xfrm>
          <a:custGeom>
            <a:avLst/>
            <a:gdLst>
              <a:gd name="T0" fmla="*/ 0 w 1"/>
              <a:gd name="T1" fmla="*/ 45 h 46"/>
              <a:gd name="T2" fmla="*/ 0 w 1"/>
              <a:gd name="T3" fmla="*/ 45 h 46"/>
              <a:gd name="T4" fmla="*/ 0 w 1"/>
              <a:gd name="T5" fmla="*/ 45 h 46"/>
              <a:gd name="T6" fmla="*/ 0 w 1"/>
              <a:gd name="T7" fmla="*/ 0 h 46"/>
              <a:gd name="T8" fmla="*/ 0 w 1"/>
              <a:gd name="T9" fmla="*/ 45 h 46"/>
            </a:gdLst>
            <a:ahLst/>
            <a:cxnLst>
              <a:cxn ang="0">
                <a:pos x="T0" y="T1"/>
              </a:cxn>
              <a:cxn ang="0">
                <a:pos x="T2" y="T3"/>
              </a:cxn>
              <a:cxn ang="0">
                <a:pos x="T4" y="T5"/>
              </a:cxn>
              <a:cxn ang="0">
                <a:pos x="T6" y="T7"/>
              </a:cxn>
              <a:cxn ang="0">
                <a:pos x="T8" y="T9"/>
              </a:cxn>
            </a:cxnLst>
            <a:rect l="0" t="0" r="r" b="b"/>
            <a:pathLst>
              <a:path w="1" h="46">
                <a:moveTo>
                  <a:pt x="0" y="45"/>
                </a:moveTo>
                <a:lnTo>
                  <a:pt x="0" y="45"/>
                </a:lnTo>
                <a:lnTo>
                  <a:pt x="0" y="45"/>
                </a:lnTo>
                <a:cubicBezTo>
                  <a:pt x="0" y="23"/>
                  <a:pt x="0" y="12"/>
                  <a:pt x="0" y="0"/>
                </a:cubicBezTo>
                <a:cubicBezTo>
                  <a:pt x="0" y="12"/>
                  <a:pt x="0" y="23"/>
                  <a:pt x="0" y="4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26" name="Freeform 47"/>
          <p:cNvSpPr>
            <a:spLocks noChangeArrowheads="1"/>
          </p:cNvSpPr>
          <p:nvPr/>
        </p:nvSpPr>
        <p:spPr bwMode="auto">
          <a:xfrm>
            <a:off x="9333359" y="7582089"/>
            <a:ext cx="2382" cy="35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27" name="Freeform 48"/>
          <p:cNvSpPr>
            <a:spLocks noChangeArrowheads="1"/>
          </p:cNvSpPr>
          <p:nvPr/>
        </p:nvSpPr>
        <p:spPr bwMode="auto">
          <a:xfrm>
            <a:off x="9333359" y="7570180"/>
            <a:ext cx="7146" cy="2382"/>
          </a:xfrm>
          <a:custGeom>
            <a:avLst/>
            <a:gdLst>
              <a:gd name="T0" fmla="*/ 0 w 13"/>
              <a:gd name="T1" fmla="*/ 0 h 1"/>
              <a:gd name="T2" fmla="*/ 0 w 13"/>
              <a:gd name="T3" fmla="*/ 0 h 1"/>
              <a:gd name="T4" fmla="*/ 12 w 13"/>
              <a:gd name="T5" fmla="*/ 0 h 1"/>
              <a:gd name="T6" fmla="*/ 0 w 13"/>
              <a:gd name="T7" fmla="*/ 0 h 1"/>
            </a:gdLst>
            <a:ahLst/>
            <a:cxnLst>
              <a:cxn ang="0">
                <a:pos x="T0" y="T1"/>
              </a:cxn>
              <a:cxn ang="0">
                <a:pos x="T2" y="T3"/>
              </a:cxn>
              <a:cxn ang="0">
                <a:pos x="T4" y="T5"/>
              </a:cxn>
              <a:cxn ang="0">
                <a:pos x="T6" y="T7"/>
              </a:cxn>
            </a:cxnLst>
            <a:rect l="0" t="0" r="r" b="b"/>
            <a:pathLst>
              <a:path w="13" h="1">
                <a:moveTo>
                  <a:pt x="0" y="0"/>
                </a:moveTo>
                <a:lnTo>
                  <a:pt x="0" y="0"/>
                </a:lnTo>
                <a:cubicBezTo>
                  <a:pt x="0" y="0"/>
                  <a:pt x="0" y="0"/>
                  <a:pt x="12" y="0"/>
                </a:cubicBezTo>
                <a:cubicBezTo>
                  <a:pt x="0" y="0"/>
                  <a:pt x="0" y="0"/>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28" name="Freeform 49"/>
          <p:cNvSpPr>
            <a:spLocks noChangeArrowheads="1"/>
          </p:cNvSpPr>
          <p:nvPr/>
        </p:nvSpPr>
        <p:spPr bwMode="auto">
          <a:xfrm>
            <a:off x="9340505" y="7565416"/>
            <a:ext cx="2382" cy="714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29" name="Freeform 50"/>
          <p:cNvSpPr>
            <a:spLocks noChangeArrowheads="1"/>
          </p:cNvSpPr>
          <p:nvPr/>
        </p:nvSpPr>
        <p:spPr bwMode="auto">
          <a:xfrm>
            <a:off x="9333359" y="7577325"/>
            <a:ext cx="238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30" name="Freeform 51"/>
          <p:cNvSpPr>
            <a:spLocks noChangeArrowheads="1"/>
          </p:cNvSpPr>
          <p:nvPr/>
        </p:nvSpPr>
        <p:spPr bwMode="auto">
          <a:xfrm>
            <a:off x="10140813" y="8444326"/>
            <a:ext cx="7146" cy="3573"/>
          </a:xfrm>
          <a:custGeom>
            <a:avLst/>
            <a:gdLst>
              <a:gd name="T0" fmla="*/ 0 w 12"/>
              <a:gd name="T1" fmla="*/ 0 h 1"/>
              <a:gd name="T2" fmla="*/ 0 w 12"/>
              <a:gd name="T3" fmla="*/ 0 h 1"/>
              <a:gd name="T4" fmla="*/ 11 w 12"/>
              <a:gd name="T5" fmla="*/ 0 h 1"/>
              <a:gd name="T6" fmla="*/ 0 w 12"/>
              <a:gd name="T7" fmla="*/ 0 h 1"/>
            </a:gdLst>
            <a:ahLst/>
            <a:cxnLst>
              <a:cxn ang="0">
                <a:pos x="T0" y="T1"/>
              </a:cxn>
              <a:cxn ang="0">
                <a:pos x="T2" y="T3"/>
              </a:cxn>
              <a:cxn ang="0">
                <a:pos x="T4" y="T5"/>
              </a:cxn>
              <a:cxn ang="0">
                <a:pos x="T6" y="T7"/>
              </a:cxn>
            </a:cxnLst>
            <a:rect l="0" t="0" r="r" b="b"/>
            <a:pathLst>
              <a:path w="12" h="1">
                <a:moveTo>
                  <a:pt x="0" y="0"/>
                </a:moveTo>
                <a:lnTo>
                  <a:pt x="0" y="0"/>
                </a:lnTo>
                <a:lnTo>
                  <a:pt x="11" y="0"/>
                </a:ln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31" name="Freeform 52"/>
          <p:cNvSpPr>
            <a:spLocks noChangeArrowheads="1"/>
          </p:cNvSpPr>
          <p:nvPr/>
        </p:nvSpPr>
        <p:spPr bwMode="auto">
          <a:xfrm>
            <a:off x="10152723" y="8444326"/>
            <a:ext cx="2382" cy="35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32" name="Freeform 53"/>
          <p:cNvSpPr>
            <a:spLocks noChangeArrowheads="1"/>
          </p:cNvSpPr>
          <p:nvPr/>
        </p:nvSpPr>
        <p:spPr bwMode="auto">
          <a:xfrm>
            <a:off x="10145577" y="8444326"/>
            <a:ext cx="2382" cy="35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33" name="Freeform 54"/>
          <p:cNvSpPr>
            <a:spLocks noChangeArrowheads="1"/>
          </p:cNvSpPr>
          <p:nvPr/>
        </p:nvSpPr>
        <p:spPr bwMode="auto">
          <a:xfrm>
            <a:off x="10152723" y="8444326"/>
            <a:ext cx="2382" cy="35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34" name="Freeform 55"/>
          <p:cNvSpPr>
            <a:spLocks noChangeArrowheads="1"/>
          </p:cNvSpPr>
          <p:nvPr/>
        </p:nvSpPr>
        <p:spPr bwMode="auto">
          <a:xfrm>
            <a:off x="10145577" y="8444326"/>
            <a:ext cx="2382" cy="35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35" name="Freeform 56"/>
          <p:cNvSpPr>
            <a:spLocks noChangeArrowheads="1"/>
          </p:cNvSpPr>
          <p:nvPr/>
        </p:nvSpPr>
        <p:spPr bwMode="auto">
          <a:xfrm>
            <a:off x="10152723" y="8444326"/>
            <a:ext cx="2382" cy="35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36" name="Freeform 57"/>
          <p:cNvSpPr>
            <a:spLocks noChangeArrowheads="1"/>
          </p:cNvSpPr>
          <p:nvPr/>
        </p:nvSpPr>
        <p:spPr bwMode="auto">
          <a:xfrm>
            <a:off x="9766860" y="7788121"/>
            <a:ext cx="3572" cy="714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37" name="Freeform 58"/>
          <p:cNvSpPr>
            <a:spLocks noChangeArrowheads="1"/>
          </p:cNvSpPr>
          <p:nvPr/>
        </p:nvSpPr>
        <p:spPr bwMode="auto">
          <a:xfrm>
            <a:off x="9766860" y="7800030"/>
            <a:ext cx="357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38" name="Freeform 59"/>
          <p:cNvSpPr>
            <a:spLocks noChangeArrowheads="1"/>
          </p:cNvSpPr>
          <p:nvPr/>
        </p:nvSpPr>
        <p:spPr bwMode="auto">
          <a:xfrm>
            <a:off x="9766860" y="7795267"/>
            <a:ext cx="3572" cy="714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39" name="Freeform 60"/>
          <p:cNvSpPr>
            <a:spLocks noChangeArrowheads="1"/>
          </p:cNvSpPr>
          <p:nvPr/>
        </p:nvSpPr>
        <p:spPr bwMode="auto">
          <a:xfrm>
            <a:off x="9766860" y="7788121"/>
            <a:ext cx="357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0" name="Freeform 61"/>
          <p:cNvSpPr>
            <a:spLocks noChangeArrowheads="1"/>
          </p:cNvSpPr>
          <p:nvPr/>
        </p:nvSpPr>
        <p:spPr bwMode="auto">
          <a:xfrm>
            <a:off x="9766860" y="7783357"/>
            <a:ext cx="357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1" name="Freeform 62"/>
          <p:cNvSpPr>
            <a:spLocks noChangeArrowheads="1"/>
          </p:cNvSpPr>
          <p:nvPr/>
        </p:nvSpPr>
        <p:spPr bwMode="auto">
          <a:xfrm>
            <a:off x="10140813" y="8444326"/>
            <a:ext cx="2382" cy="35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2" name="Freeform 63"/>
          <p:cNvSpPr>
            <a:spLocks noChangeArrowheads="1"/>
          </p:cNvSpPr>
          <p:nvPr/>
        </p:nvSpPr>
        <p:spPr bwMode="auto">
          <a:xfrm>
            <a:off x="9766860" y="7767875"/>
            <a:ext cx="3572" cy="8337"/>
          </a:xfrm>
          <a:custGeom>
            <a:avLst/>
            <a:gdLst>
              <a:gd name="T0" fmla="*/ 0 w 1"/>
              <a:gd name="T1" fmla="*/ 0 h 13"/>
              <a:gd name="T2" fmla="*/ 0 w 1"/>
              <a:gd name="T3" fmla="*/ 0 h 13"/>
              <a:gd name="T4" fmla="*/ 0 w 1"/>
              <a:gd name="T5" fmla="*/ 0 h 13"/>
              <a:gd name="T6" fmla="*/ 0 w 1"/>
              <a:gd name="T7" fmla="*/ 12 h 13"/>
              <a:gd name="T8" fmla="*/ 0 w 1"/>
              <a:gd name="T9" fmla="*/ 0 h 13"/>
            </a:gdLst>
            <a:ahLst/>
            <a:cxnLst>
              <a:cxn ang="0">
                <a:pos x="T0" y="T1"/>
              </a:cxn>
              <a:cxn ang="0">
                <a:pos x="T2" y="T3"/>
              </a:cxn>
              <a:cxn ang="0">
                <a:pos x="T4" y="T5"/>
              </a:cxn>
              <a:cxn ang="0">
                <a:pos x="T6" y="T7"/>
              </a:cxn>
              <a:cxn ang="0">
                <a:pos x="T8" y="T9"/>
              </a:cxn>
            </a:cxnLst>
            <a:rect l="0" t="0" r="r" b="b"/>
            <a:pathLst>
              <a:path w="1" h="13">
                <a:moveTo>
                  <a:pt x="0" y="0"/>
                </a:moveTo>
                <a:lnTo>
                  <a:pt x="0" y="0"/>
                </a:lnTo>
                <a:lnTo>
                  <a:pt x="0" y="0"/>
                </a:lnTo>
                <a:lnTo>
                  <a:pt x="0" y="12"/>
                </a:ln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3" name="Freeform 64"/>
          <p:cNvSpPr>
            <a:spLocks noChangeArrowheads="1"/>
          </p:cNvSpPr>
          <p:nvPr/>
        </p:nvSpPr>
        <p:spPr bwMode="auto">
          <a:xfrm>
            <a:off x="9766860" y="7800030"/>
            <a:ext cx="357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4" name="Freeform 65"/>
          <p:cNvSpPr>
            <a:spLocks noChangeArrowheads="1"/>
          </p:cNvSpPr>
          <p:nvPr/>
        </p:nvSpPr>
        <p:spPr bwMode="auto">
          <a:xfrm>
            <a:off x="14372206" y="8855199"/>
            <a:ext cx="111948" cy="144103"/>
          </a:xfrm>
          <a:custGeom>
            <a:avLst/>
            <a:gdLst>
              <a:gd name="T0" fmla="*/ 191 w 203"/>
              <a:gd name="T1" fmla="*/ 0 h 259"/>
              <a:gd name="T2" fmla="*/ 191 w 203"/>
              <a:gd name="T3" fmla="*/ 0 h 259"/>
              <a:gd name="T4" fmla="*/ 124 w 203"/>
              <a:gd name="T5" fmla="*/ 33 h 259"/>
              <a:gd name="T6" fmla="*/ 23 w 203"/>
              <a:gd name="T7" fmla="*/ 56 h 259"/>
              <a:gd name="T8" fmla="*/ 0 w 203"/>
              <a:gd name="T9" fmla="*/ 134 h 259"/>
              <a:gd name="T10" fmla="*/ 45 w 203"/>
              <a:gd name="T11" fmla="*/ 224 h 259"/>
              <a:gd name="T12" fmla="*/ 90 w 203"/>
              <a:gd name="T13" fmla="*/ 235 h 259"/>
              <a:gd name="T14" fmla="*/ 135 w 203"/>
              <a:gd name="T15" fmla="*/ 145 h 259"/>
              <a:gd name="T16" fmla="*/ 180 w 203"/>
              <a:gd name="T17" fmla="*/ 67 h 259"/>
              <a:gd name="T18" fmla="*/ 191 w 203"/>
              <a:gd name="T1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59">
                <a:moveTo>
                  <a:pt x="191" y="0"/>
                </a:moveTo>
                <a:lnTo>
                  <a:pt x="191" y="0"/>
                </a:lnTo>
                <a:cubicBezTo>
                  <a:pt x="191" y="0"/>
                  <a:pt x="169" y="33"/>
                  <a:pt x="124" y="33"/>
                </a:cubicBezTo>
                <a:cubicBezTo>
                  <a:pt x="79" y="44"/>
                  <a:pt x="34" y="33"/>
                  <a:pt x="23" y="56"/>
                </a:cubicBezTo>
                <a:cubicBezTo>
                  <a:pt x="12" y="78"/>
                  <a:pt x="0" y="100"/>
                  <a:pt x="0" y="134"/>
                </a:cubicBezTo>
                <a:cubicBezTo>
                  <a:pt x="12" y="179"/>
                  <a:pt x="34" y="190"/>
                  <a:pt x="45" y="224"/>
                </a:cubicBezTo>
                <a:cubicBezTo>
                  <a:pt x="56" y="246"/>
                  <a:pt x="90" y="258"/>
                  <a:pt x="90" y="235"/>
                </a:cubicBezTo>
                <a:cubicBezTo>
                  <a:pt x="101" y="213"/>
                  <a:pt x="101" y="156"/>
                  <a:pt x="135" y="145"/>
                </a:cubicBezTo>
                <a:cubicBezTo>
                  <a:pt x="169" y="123"/>
                  <a:pt x="180" y="89"/>
                  <a:pt x="180" y="67"/>
                </a:cubicBezTo>
                <a:cubicBezTo>
                  <a:pt x="180" y="44"/>
                  <a:pt x="202" y="22"/>
                  <a:pt x="191"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5" name="Freeform 66"/>
          <p:cNvSpPr>
            <a:spLocks noChangeArrowheads="1"/>
          </p:cNvSpPr>
          <p:nvPr/>
        </p:nvSpPr>
        <p:spPr bwMode="auto">
          <a:xfrm>
            <a:off x="14360296" y="8830189"/>
            <a:ext cx="131003" cy="173877"/>
          </a:xfrm>
          <a:custGeom>
            <a:avLst/>
            <a:gdLst>
              <a:gd name="T0" fmla="*/ 101 w 237"/>
              <a:gd name="T1" fmla="*/ 314 h 315"/>
              <a:gd name="T2" fmla="*/ 101 w 237"/>
              <a:gd name="T3" fmla="*/ 314 h 315"/>
              <a:gd name="T4" fmla="*/ 101 w 237"/>
              <a:gd name="T5" fmla="*/ 314 h 315"/>
              <a:gd name="T6" fmla="*/ 45 w 237"/>
              <a:gd name="T7" fmla="*/ 280 h 315"/>
              <a:gd name="T8" fmla="*/ 34 w 237"/>
              <a:gd name="T9" fmla="*/ 246 h 315"/>
              <a:gd name="T10" fmla="*/ 0 w 237"/>
              <a:gd name="T11" fmla="*/ 190 h 315"/>
              <a:gd name="T12" fmla="*/ 22 w 237"/>
              <a:gd name="T13" fmla="*/ 101 h 315"/>
              <a:gd name="T14" fmla="*/ 22 w 237"/>
              <a:gd name="T15" fmla="*/ 89 h 315"/>
              <a:gd name="T16" fmla="*/ 78 w 237"/>
              <a:gd name="T17" fmla="*/ 67 h 315"/>
              <a:gd name="T18" fmla="*/ 101 w 237"/>
              <a:gd name="T19" fmla="*/ 67 h 315"/>
              <a:gd name="T20" fmla="*/ 112 w 237"/>
              <a:gd name="T21" fmla="*/ 67 h 315"/>
              <a:gd name="T22" fmla="*/ 146 w 237"/>
              <a:gd name="T23" fmla="*/ 67 h 315"/>
              <a:gd name="T24" fmla="*/ 191 w 237"/>
              <a:gd name="T25" fmla="*/ 33 h 315"/>
              <a:gd name="T26" fmla="*/ 213 w 237"/>
              <a:gd name="T27" fmla="*/ 0 h 315"/>
              <a:gd name="T28" fmla="*/ 224 w 237"/>
              <a:gd name="T29" fmla="*/ 33 h 315"/>
              <a:gd name="T30" fmla="*/ 224 w 237"/>
              <a:gd name="T31" fmla="*/ 89 h 315"/>
              <a:gd name="T32" fmla="*/ 224 w 237"/>
              <a:gd name="T33" fmla="*/ 112 h 315"/>
              <a:gd name="T34" fmla="*/ 168 w 237"/>
              <a:gd name="T35" fmla="*/ 201 h 315"/>
              <a:gd name="T36" fmla="*/ 146 w 237"/>
              <a:gd name="T37" fmla="*/ 258 h 315"/>
              <a:gd name="T38" fmla="*/ 135 w 237"/>
              <a:gd name="T39" fmla="*/ 291 h 315"/>
              <a:gd name="T40" fmla="*/ 101 w 237"/>
              <a:gd name="T41" fmla="*/ 314 h 315"/>
              <a:gd name="T42" fmla="*/ 67 w 237"/>
              <a:gd name="T43" fmla="*/ 112 h 315"/>
              <a:gd name="T44" fmla="*/ 67 w 237"/>
              <a:gd name="T45" fmla="*/ 112 h 315"/>
              <a:gd name="T46" fmla="*/ 56 w 237"/>
              <a:gd name="T47" fmla="*/ 123 h 315"/>
              <a:gd name="T48" fmla="*/ 45 w 237"/>
              <a:gd name="T49" fmla="*/ 179 h 315"/>
              <a:gd name="T50" fmla="*/ 67 w 237"/>
              <a:gd name="T51" fmla="*/ 224 h 315"/>
              <a:gd name="T52" fmla="*/ 90 w 237"/>
              <a:gd name="T53" fmla="*/ 258 h 315"/>
              <a:gd name="T54" fmla="*/ 101 w 237"/>
              <a:gd name="T55" fmla="*/ 269 h 315"/>
              <a:gd name="T56" fmla="*/ 101 w 237"/>
              <a:gd name="T57" fmla="*/ 246 h 315"/>
              <a:gd name="T58" fmla="*/ 146 w 237"/>
              <a:gd name="T59" fmla="*/ 168 h 315"/>
              <a:gd name="T60" fmla="*/ 180 w 237"/>
              <a:gd name="T61" fmla="*/ 123 h 315"/>
              <a:gd name="T62" fmla="*/ 180 w 237"/>
              <a:gd name="T63" fmla="*/ 89 h 315"/>
              <a:gd name="T64" fmla="*/ 146 w 237"/>
              <a:gd name="T65" fmla="*/ 101 h 315"/>
              <a:gd name="T66" fmla="*/ 112 w 237"/>
              <a:gd name="T67" fmla="*/ 112 h 315"/>
              <a:gd name="T68" fmla="*/ 90 w 237"/>
              <a:gd name="T69" fmla="*/ 112 h 315"/>
              <a:gd name="T70" fmla="*/ 78 w 237"/>
              <a:gd name="T71" fmla="*/ 112 h 315"/>
              <a:gd name="T72" fmla="*/ 67 w 237"/>
              <a:gd name="T73" fmla="*/ 1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315">
                <a:moveTo>
                  <a:pt x="101" y="314"/>
                </a:moveTo>
                <a:lnTo>
                  <a:pt x="101" y="314"/>
                </a:lnTo>
                <a:lnTo>
                  <a:pt x="101" y="314"/>
                </a:lnTo>
                <a:cubicBezTo>
                  <a:pt x="78" y="314"/>
                  <a:pt x="56" y="303"/>
                  <a:pt x="45" y="280"/>
                </a:cubicBezTo>
                <a:cubicBezTo>
                  <a:pt x="45" y="269"/>
                  <a:pt x="45" y="258"/>
                  <a:pt x="34" y="246"/>
                </a:cubicBezTo>
                <a:cubicBezTo>
                  <a:pt x="22" y="235"/>
                  <a:pt x="11" y="224"/>
                  <a:pt x="0" y="190"/>
                </a:cubicBezTo>
                <a:cubicBezTo>
                  <a:pt x="0" y="145"/>
                  <a:pt x="11" y="123"/>
                  <a:pt x="22" y="101"/>
                </a:cubicBezTo>
                <a:lnTo>
                  <a:pt x="22" y="89"/>
                </a:lnTo>
                <a:cubicBezTo>
                  <a:pt x="34" y="67"/>
                  <a:pt x="67" y="67"/>
                  <a:pt x="78" y="67"/>
                </a:cubicBezTo>
                <a:cubicBezTo>
                  <a:pt x="90" y="67"/>
                  <a:pt x="90" y="67"/>
                  <a:pt x="101" y="67"/>
                </a:cubicBezTo>
                <a:lnTo>
                  <a:pt x="112" y="67"/>
                </a:lnTo>
                <a:cubicBezTo>
                  <a:pt x="123" y="67"/>
                  <a:pt x="135" y="67"/>
                  <a:pt x="146" y="67"/>
                </a:cubicBezTo>
                <a:cubicBezTo>
                  <a:pt x="180" y="56"/>
                  <a:pt x="191" y="33"/>
                  <a:pt x="191" y="33"/>
                </a:cubicBezTo>
                <a:cubicBezTo>
                  <a:pt x="213" y="0"/>
                  <a:pt x="213" y="0"/>
                  <a:pt x="213" y="0"/>
                </a:cubicBezTo>
                <a:cubicBezTo>
                  <a:pt x="224" y="33"/>
                  <a:pt x="224" y="33"/>
                  <a:pt x="224" y="33"/>
                </a:cubicBezTo>
                <a:cubicBezTo>
                  <a:pt x="236" y="56"/>
                  <a:pt x="236" y="78"/>
                  <a:pt x="224" y="89"/>
                </a:cubicBezTo>
                <a:cubicBezTo>
                  <a:pt x="224" y="101"/>
                  <a:pt x="224" y="112"/>
                  <a:pt x="224" y="112"/>
                </a:cubicBezTo>
                <a:cubicBezTo>
                  <a:pt x="224" y="145"/>
                  <a:pt x="202" y="179"/>
                  <a:pt x="168" y="201"/>
                </a:cubicBezTo>
                <a:cubicBezTo>
                  <a:pt x="157" y="213"/>
                  <a:pt x="146" y="235"/>
                  <a:pt x="146" y="258"/>
                </a:cubicBezTo>
                <a:cubicBezTo>
                  <a:pt x="146" y="269"/>
                  <a:pt x="146" y="280"/>
                  <a:pt x="135" y="291"/>
                </a:cubicBezTo>
                <a:cubicBezTo>
                  <a:pt x="135" y="303"/>
                  <a:pt x="112" y="314"/>
                  <a:pt x="101" y="314"/>
                </a:cubicBezTo>
                <a:close/>
                <a:moveTo>
                  <a:pt x="67" y="112"/>
                </a:moveTo>
                <a:lnTo>
                  <a:pt x="67" y="112"/>
                </a:lnTo>
                <a:cubicBezTo>
                  <a:pt x="56" y="112"/>
                  <a:pt x="56" y="112"/>
                  <a:pt x="56" y="123"/>
                </a:cubicBezTo>
                <a:cubicBezTo>
                  <a:pt x="45" y="134"/>
                  <a:pt x="45" y="157"/>
                  <a:pt x="45" y="179"/>
                </a:cubicBezTo>
                <a:cubicBezTo>
                  <a:pt x="45" y="201"/>
                  <a:pt x="56" y="213"/>
                  <a:pt x="67" y="224"/>
                </a:cubicBezTo>
                <a:cubicBezTo>
                  <a:pt x="78" y="235"/>
                  <a:pt x="78" y="246"/>
                  <a:pt x="90" y="258"/>
                </a:cubicBezTo>
                <a:lnTo>
                  <a:pt x="101" y="269"/>
                </a:lnTo>
                <a:cubicBezTo>
                  <a:pt x="101" y="269"/>
                  <a:pt x="101" y="258"/>
                  <a:pt x="101" y="246"/>
                </a:cubicBezTo>
                <a:cubicBezTo>
                  <a:pt x="112" y="224"/>
                  <a:pt x="112" y="179"/>
                  <a:pt x="146" y="168"/>
                </a:cubicBezTo>
                <a:cubicBezTo>
                  <a:pt x="168" y="157"/>
                  <a:pt x="180" y="134"/>
                  <a:pt x="180" y="123"/>
                </a:cubicBezTo>
                <a:cubicBezTo>
                  <a:pt x="180" y="112"/>
                  <a:pt x="180" y="101"/>
                  <a:pt x="180" y="89"/>
                </a:cubicBezTo>
                <a:cubicBezTo>
                  <a:pt x="168" y="101"/>
                  <a:pt x="157" y="101"/>
                  <a:pt x="146" y="101"/>
                </a:cubicBezTo>
                <a:cubicBezTo>
                  <a:pt x="135" y="112"/>
                  <a:pt x="123" y="112"/>
                  <a:pt x="112" y="112"/>
                </a:cubicBezTo>
                <a:cubicBezTo>
                  <a:pt x="112" y="112"/>
                  <a:pt x="101" y="112"/>
                  <a:pt x="90" y="112"/>
                </a:cubicBezTo>
                <a:lnTo>
                  <a:pt x="78" y="112"/>
                </a:lnTo>
                <a:cubicBezTo>
                  <a:pt x="67" y="112"/>
                  <a:pt x="67" y="112"/>
                  <a:pt x="67" y="112"/>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6" name="Freeform 67"/>
          <p:cNvSpPr>
            <a:spLocks noChangeArrowheads="1"/>
          </p:cNvSpPr>
          <p:nvPr/>
        </p:nvSpPr>
        <p:spPr bwMode="auto">
          <a:xfrm>
            <a:off x="14404361" y="8476482"/>
            <a:ext cx="51210" cy="63119"/>
          </a:xfrm>
          <a:custGeom>
            <a:avLst/>
            <a:gdLst>
              <a:gd name="T0" fmla="*/ 57 w 91"/>
              <a:gd name="T1" fmla="*/ 67 h 113"/>
              <a:gd name="T2" fmla="*/ 57 w 91"/>
              <a:gd name="T3" fmla="*/ 67 h 113"/>
              <a:gd name="T4" fmla="*/ 45 w 91"/>
              <a:gd name="T5" fmla="*/ 22 h 113"/>
              <a:gd name="T6" fmla="*/ 12 w 91"/>
              <a:gd name="T7" fmla="*/ 67 h 113"/>
              <a:gd name="T8" fmla="*/ 57 w 91"/>
              <a:gd name="T9" fmla="*/ 67 h 113"/>
            </a:gdLst>
            <a:ahLst/>
            <a:cxnLst>
              <a:cxn ang="0">
                <a:pos x="T0" y="T1"/>
              </a:cxn>
              <a:cxn ang="0">
                <a:pos x="T2" y="T3"/>
              </a:cxn>
              <a:cxn ang="0">
                <a:pos x="T4" y="T5"/>
              </a:cxn>
              <a:cxn ang="0">
                <a:pos x="T6" y="T7"/>
              </a:cxn>
              <a:cxn ang="0">
                <a:pos x="T8" y="T9"/>
              </a:cxn>
            </a:cxnLst>
            <a:rect l="0" t="0" r="r" b="b"/>
            <a:pathLst>
              <a:path w="91" h="113">
                <a:moveTo>
                  <a:pt x="57" y="67"/>
                </a:moveTo>
                <a:lnTo>
                  <a:pt x="57" y="67"/>
                </a:lnTo>
                <a:cubicBezTo>
                  <a:pt x="45" y="56"/>
                  <a:pt x="45" y="56"/>
                  <a:pt x="45" y="22"/>
                </a:cubicBezTo>
                <a:cubicBezTo>
                  <a:pt x="34" y="0"/>
                  <a:pt x="0" y="22"/>
                  <a:pt x="12" y="67"/>
                </a:cubicBezTo>
                <a:cubicBezTo>
                  <a:pt x="23" y="112"/>
                  <a:pt x="90" y="101"/>
                  <a:pt x="57" y="6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7" name="Freeform 68"/>
          <p:cNvSpPr>
            <a:spLocks noChangeArrowheads="1"/>
          </p:cNvSpPr>
          <p:nvPr/>
        </p:nvSpPr>
        <p:spPr bwMode="auto">
          <a:xfrm>
            <a:off x="14396024" y="8471717"/>
            <a:ext cx="57165" cy="76220"/>
          </a:xfrm>
          <a:custGeom>
            <a:avLst/>
            <a:gdLst>
              <a:gd name="T0" fmla="*/ 56 w 102"/>
              <a:gd name="T1" fmla="*/ 134 h 135"/>
              <a:gd name="T2" fmla="*/ 56 w 102"/>
              <a:gd name="T3" fmla="*/ 134 h 135"/>
              <a:gd name="T4" fmla="*/ 56 w 102"/>
              <a:gd name="T5" fmla="*/ 134 h 135"/>
              <a:gd name="T6" fmla="*/ 0 w 102"/>
              <a:gd name="T7" fmla="*/ 78 h 135"/>
              <a:gd name="T8" fmla="*/ 11 w 102"/>
              <a:gd name="T9" fmla="*/ 22 h 135"/>
              <a:gd name="T10" fmla="*/ 45 w 102"/>
              <a:gd name="T11" fmla="*/ 0 h 135"/>
              <a:gd name="T12" fmla="*/ 68 w 102"/>
              <a:gd name="T13" fmla="*/ 33 h 135"/>
              <a:gd name="T14" fmla="*/ 79 w 102"/>
              <a:gd name="T15" fmla="*/ 45 h 135"/>
              <a:gd name="T16" fmla="*/ 90 w 102"/>
              <a:gd name="T17" fmla="*/ 67 h 135"/>
              <a:gd name="T18" fmla="*/ 101 w 102"/>
              <a:gd name="T19" fmla="*/ 112 h 135"/>
              <a:gd name="T20" fmla="*/ 56 w 102"/>
              <a:gd name="T21" fmla="*/ 13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35">
                <a:moveTo>
                  <a:pt x="56" y="134"/>
                </a:moveTo>
                <a:lnTo>
                  <a:pt x="56" y="134"/>
                </a:lnTo>
                <a:lnTo>
                  <a:pt x="56" y="134"/>
                </a:lnTo>
                <a:cubicBezTo>
                  <a:pt x="34" y="134"/>
                  <a:pt x="11" y="112"/>
                  <a:pt x="0" y="78"/>
                </a:cubicBezTo>
                <a:cubicBezTo>
                  <a:pt x="0" y="56"/>
                  <a:pt x="0" y="33"/>
                  <a:pt x="11" y="22"/>
                </a:cubicBezTo>
                <a:cubicBezTo>
                  <a:pt x="23" y="11"/>
                  <a:pt x="34" y="0"/>
                  <a:pt x="45" y="0"/>
                </a:cubicBezTo>
                <a:cubicBezTo>
                  <a:pt x="56" y="0"/>
                  <a:pt x="68" y="11"/>
                  <a:pt x="68" y="33"/>
                </a:cubicBezTo>
                <a:cubicBezTo>
                  <a:pt x="79" y="33"/>
                  <a:pt x="79" y="33"/>
                  <a:pt x="79" y="45"/>
                </a:cubicBezTo>
                <a:cubicBezTo>
                  <a:pt x="79" y="56"/>
                  <a:pt x="79" y="56"/>
                  <a:pt x="90" y="67"/>
                </a:cubicBezTo>
                <a:cubicBezTo>
                  <a:pt x="101" y="89"/>
                  <a:pt x="101" y="101"/>
                  <a:pt x="101" y="112"/>
                </a:cubicBezTo>
                <a:cubicBezTo>
                  <a:pt x="90" y="123"/>
                  <a:pt x="79" y="134"/>
                  <a:pt x="56" y="134"/>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8" name="Freeform 69"/>
          <p:cNvSpPr>
            <a:spLocks noChangeArrowheads="1"/>
          </p:cNvSpPr>
          <p:nvPr/>
        </p:nvSpPr>
        <p:spPr bwMode="auto">
          <a:xfrm>
            <a:off x="14123300" y="8471718"/>
            <a:ext cx="188168" cy="48828"/>
          </a:xfrm>
          <a:custGeom>
            <a:avLst/>
            <a:gdLst>
              <a:gd name="T0" fmla="*/ 314 w 338"/>
              <a:gd name="T1" fmla="*/ 11 h 90"/>
              <a:gd name="T2" fmla="*/ 314 w 338"/>
              <a:gd name="T3" fmla="*/ 11 h 90"/>
              <a:gd name="T4" fmla="*/ 146 w 338"/>
              <a:gd name="T5" fmla="*/ 45 h 90"/>
              <a:gd name="T6" fmla="*/ 0 w 338"/>
              <a:gd name="T7" fmla="*/ 67 h 90"/>
              <a:gd name="T8" fmla="*/ 157 w 338"/>
              <a:gd name="T9" fmla="*/ 78 h 90"/>
              <a:gd name="T10" fmla="*/ 314 w 338"/>
              <a:gd name="T11" fmla="*/ 33 h 90"/>
              <a:gd name="T12" fmla="*/ 314 w 338"/>
              <a:gd name="T13" fmla="*/ 11 h 90"/>
            </a:gdLst>
            <a:ahLst/>
            <a:cxnLst>
              <a:cxn ang="0">
                <a:pos x="T0" y="T1"/>
              </a:cxn>
              <a:cxn ang="0">
                <a:pos x="T2" y="T3"/>
              </a:cxn>
              <a:cxn ang="0">
                <a:pos x="T4" y="T5"/>
              </a:cxn>
              <a:cxn ang="0">
                <a:pos x="T6" y="T7"/>
              </a:cxn>
              <a:cxn ang="0">
                <a:pos x="T8" y="T9"/>
              </a:cxn>
              <a:cxn ang="0">
                <a:pos x="T10" y="T11"/>
              </a:cxn>
              <a:cxn ang="0">
                <a:pos x="T12" y="T13"/>
              </a:cxn>
            </a:cxnLst>
            <a:rect l="0" t="0" r="r" b="b"/>
            <a:pathLst>
              <a:path w="338" h="90">
                <a:moveTo>
                  <a:pt x="314" y="11"/>
                </a:moveTo>
                <a:lnTo>
                  <a:pt x="314" y="11"/>
                </a:lnTo>
                <a:cubicBezTo>
                  <a:pt x="292" y="11"/>
                  <a:pt x="191" y="45"/>
                  <a:pt x="146" y="45"/>
                </a:cubicBezTo>
                <a:cubicBezTo>
                  <a:pt x="101" y="56"/>
                  <a:pt x="11" y="45"/>
                  <a:pt x="0" y="67"/>
                </a:cubicBezTo>
                <a:cubicBezTo>
                  <a:pt x="0" y="89"/>
                  <a:pt x="101" y="78"/>
                  <a:pt x="157" y="78"/>
                </a:cubicBezTo>
                <a:cubicBezTo>
                  <a:pt x="213" y="89"/>
                  <a:pt x="280" y="56"/>
                  <a:pt x="314" y="33"/>
                </a:cubicBezTo>
                <a:cubicBezTo>
                  <a:pt x="337" y="22"/>
                  <a:pt x="325" y="0"/>
                  <a:pt x="314" y="1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49" name="Freeform 70"/>
          <p:cNvSpPr>
            <a:spLocks noChangeArrowheads="1"/>
          </p:cNvSpPr>
          <p:nvPr/>
        </p:nvSpPr>
        <p:spPr bwMode="auto">
          <a:xfrm>
            <a:off x="14111391" y="8457427"/>
            <a:ext cx="204841" cy="67883"/>
          </a:xfrm>
          <a:custGeom>
            <a:avLst/>
            <a:gdLst>
              <a:gd name="T0" fmla="*/ 190 w 371"/>
              <a:gd name="T1" fmla="*/ 124 h 125"/>
              <a:gd name="T2" fmla="*/ 190 w 371"/>
              <a:gd name="T3" fmla="*/ 124 h 125"/>
              <a:gd name="T4" fmla="*/ 190 w 371"/>
              <a:gd name="T5" fmla="*/ 124 h 125"/>
              <a:gd name="T6" fmla="*/ 179 w 371"/>
              <a:gd name="T7" fmla="*/ 124 h 125"/>
              <a:gd name="T8" fmla="*/ 146 w 371"/>
              <a:gd name="T9" fmla="*/ 124 h 125"/>
              <a:gd name="T10" fmla="*/ 101 w 371"/>
              <a:gd name="T11" fmla="*/ 124 h 125"/>
              <a:gd name="T12" fmla="*/ 67 w 371"/>
              <a:gd name="T13" fmla="*/ 124 h 125"/>
              <a:gd name="T14" fmla="*/ 11 w 371"/>
              <a:gd name="T15" fmla="*/ 112 h 125"/>
              <a:gd name="T16" fmla="*/ 0 w 371"/>
              <a:gd name="T17" fmla="*/ 90 h 125"/>
              <a:gd name="T18" fmla="*/ 123 w 371"/>
              <a:gd name="T19" fmla="*/ 56 h 125"/>
              <a:gd name="T20" fmla="*/ 168 w 371"/>
              <a:gd name="T21" fmla="*/ 45 h 125"/>
              <a:gd name="T22" fmla="*/ 280 w 371"/>
              <a:gd name="T23" fmla="*/ 23 h 125"/>
              <a:gd name="T24" fmla="*/ 325 w 371"/>
              <a:gd name="T25" fmla="*/ 12 h 125"/>
              <a:gd name="T26" fmla="*/ 370 w 371"/>
              <a:gd name="T27" fmla="*/ 34 h 125"/>
              <a:gd name="T28" fmla="*/ 347 w 371"/>
              <a:gd name="T29" fmla="*/ 79 h 125"/>
              <a:gd name="T30" fmla="*/ 190 w 371"/>
              <a:gd name="T31"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125">
                <a:moveTo>
                  <a:pt x="190" y="124"/>
                </a:moveTo>
                <a:lnTo>
                  <a:pt x="190" y="124"/>
                </a:lnTo>
                <a:lnTo>
                  <a:pt x="190" y="124"/>
                </a:lnTo>
                <a:lnTo>
                  <a:pt x="179" y="124"/>
                </a:lnTo>
                <a:cubicBezTo>
                  <a:pt x="168" y="124"/>
                  <a:pt x="157" y="124"/>
                  <a:pt x="146" y="124"/>
                </a:cubicBezTo>
                <a:cubicBezTo>
                  <a:pt x="134" y="124"/>
                  <a:pt x="123" y="124"/>
                  <a:pt x="101" y="124"/>
                </a:cubicBezTo>
                <a:cubicBezTo>
                  <a:pt x="90" y="124"/>
                  <a:pt x="78" y="124"/>
                  <a:pt x="67" y="124"/>
                </a:cubicBezTo>
                <a:cubicBezTo>
                  <a:pt x="33" y="124"/>
                  <a:pt x="22" y="124"/>
                  <a:pt x="11" y="112"/>
                </a:cubicBezTo>
                <a:cubicBezTo>
                  <a:pt x="0" y="101"/>
                  <a:pt x="0" y="90"/>
                  <a:pt x="0" y="90"/>
                </a:cubicBezTo>
                <a:cubicBezTo>
                  <a:pt x="11" y="56"/>
                  <a:pt x="56" y="56"/>
                  <a:pt x="123" y="56"/>
                </a:cubicBezTo>
                <a:cubicBezTo>
                  <a:pt x="134" y="56"/>
                  <a:pt x="157" y="45"/>
                  <a:pt x="168" y="45"/>
                </a:cubicBezTo>
                <a:cubicBezTo>
                  <a:pt x="202" y="45"/>
                  <a:pt x="246" y="34"/>
                  <a:pt x="280" y="23"/>
                </a:cubicBezTo>
                <a:cubicBezTo>
                  <a:pt x="302" y="12"/>
                  <a:pt x="325" y="12"/>
                  <a:pt x="325" y="12"/>
                </a:cubicBezTo>
                <a:cubicBezTo>
                  <a:pt x="347" y="0"/>
                  <a:pt x="370" y="12"/>
                  <a:pt x="370" y="34"/>
                </a:cubicBezTo>
                <a:cubicBezTo>
                  <a:pt x="370" y="45"/>
                  <a:pt x="370" y="56"/>
                  <a:pt x="347" y="79"/>
                </a:cubicBezTo>
                <a:cubicBezTo>
                  <a:pt x="336" y="90"/>
                  <a:pt x="257" y="124"/>
                  <a:pt x="190" y="124"/>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50" name="Freeform 71"/>
          <p:cNvSpPr>
            <a:spLocks noChangeArrowheads="1"/>
          </p:cNvSpPr>
          <p:nvPr/>
        </p:nvSpPr>
        <p:spPr bwMode="auto">
          <a:xfrm>
            <a:off x="14111391" y="9854393"/>
            <a:ext cx="63119" cy="123857"/>
          </a:xfrm>
          <a:custGeom>
            <a:avLst/>
            <a:gdLst>
              <a:gd name="T0" fmla="*/ 78 w 113"/>
              <a:gd name="T1" fmla="*/ 89 h 225"/>
              <a:gd name="T2" fmla="*/ 78 w 113"/>
              <a:gd name="T3" fmla="*/ 89 h 225"/>
              <a:gd name="T4" fmla="*/ 90 w 113"/>
              <a:gd name="T5" fmla="*/ 0 h 225"/>
              <a:gd name="T6" fmla="*/ 67 w 113"/>
              <a:gd name="T7" fmla="*/ 89 h 225"/>
              <a:gd name="T8" fmla="*/ 11 w 113"/>
              <a:gd name="T9" fmla="*/ 190 h 225"/>
              <a:gd name="T10" fmla="*/ 45 w 113"/>
              <a:gd name="T11" fmla="*/ 179 h 225"/>
              <a:gd name="T12" fmla="*/ 78 w 113"/>
              <a:gd name="T13" fmla="*/ 89 h 225"/>
            </a:gdLst>
            <a:ahLst/>
            <a:cxnLst>
              <a:cxn ang="0">
                <a:pos x="T0" y="T1"/>
              </a:cxn>
              <a:cxn ang="0">
                <a:pos x="T2" y="T3"/>
              </a:cxn>
              <a:cxn ang="0">
                <a:pos x="T4" y="T5"/>
              </a:cxn>
              <a:cxn ang="0">
                <a:pos x="T6" y="T7"/>
              </a:cxn>
              <a:cxn ang="0">
                <a:pos x="T8" y="T9"/>
              </a:cxn>
              <a:cxn ang="0">
                <a:pos x="T10" y="T11"/>
              </a:cxn>
              <a:cxn ang="0">
                <a:pos x="T12" y="T13"/>
              </a:cxn>
            </a:cxnLst>
            <a:rect l="0" t="0" r="r" b="b"/>
            <a:pathLst>
              <a:path w="113" h="225">
                <a:moveTo>
                  <a:pt x="78" y="89"/>
                </a:moveTo>
                <a:lnTo>
                  <a:pt x="78" y="89"/>
                </a:lnTo>
                <a:cubicBezTo>
                  <a:pt x="90" y="67"/>
                  <a:pt x="112" y="11"/>
                  <a:pt x="90" y="0"/>
                </a:cubicBezTo>
                <a:cubicBezTo>
                  <a:pt x="67" y="0"/>
                  <a:pt x="67" y="45"/>
                  <a:pt x="67" y="89"/>
                </a:cubicBezTo>
                <a:cubicBezTo>
                  <a:pt x="67" y="123"/>
                  <a:pt x="22" y="168"/>
                  <a:pt x="11" y="190"/>
                </a:cubicBezTo>
                <a:cubicBezTo>
                  <a:pt x="0" y="224"/>
                  <a:pt x="22" y="224"/>
                  <a:pt x="45" y="179"/>
                </a:cubicBezTo>
                <a:cubicBezTo>
                  <a:pt x="67" y="134"/>
                  <a:pt x="67" y="112"/>
                  <a:pt x="78" y="89"/>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51" name="Freeform 72"/>
          <p:cNvSpPr>
            <a:spLocks noChangeArrowheads="1"/>
          </p:cNvSpPr>
          <p:nvPr/>
        </p:nvSpPr>
        <p:spPr bwMode="auto">
          <a:xfrm>
            <a:off x="14105436" y="9842483"/>
            <a:ext cx="76220" cy="144104"/>
          </a:xfrm>
          <a:custGeom>
            <a:avLst/>
            <a:gdLst>
              <a:gd name="T0" fmla="*/ 23 w 136"/>
              <a:gd name="T1" fmla="*/ 257 h 258"/>
              <a:gd name="T2" fmla="*/ 23 w 136"/>
              <a:gd name="T3" fmla="*/ 257 h 258"/>
              <a:gd name="T4" fmla="*/ 23 w 136"/>
              <a:gd name="T5" fmla="*/ 257 h 258"/>
              <a:gd name="T6" fmla="*/ 0 w 136"/>
              <a:gd name="T7" fmla="*/ 246 h 258"/>
              <a:gd name="T8" fmla="*/ 0 w 136"/>
              <a:gd name="T9" fmla="*/ 212 h 258"/>
              <a:gd name="T10" fmla="*/ 23 w 136"/>
              <a:gd name="T11" fmla="*/ 156 h 258"/>
              <a:gd name="T12" fmla="*/ 57 w 136"/>
              <a:gd name="T13" fmla="*/ 100 h 258"/>
              <a:gd name="T14" fmla="*/ 57 w 136"/>
              <a:gd name="T15" fmla="*/ 100 h 258"/>
              <a:gd name="T16" fmla="*/ 102 w 136"/>
              <a:gd name="T17" fmla="*/ 0 h 258"/>
              <a:gd name="T18" fmla="*/ 113 w 136"/>
              <a:gd name="T19" fmla="*/ 11 h 258"/>
              <a:gd name="T20" fmla="*/ 124 w 136"/>
              <a:gd name="T21" fmla="*/ 22 h 258"/>
              <a:gd name="T22" fmla="*/ 113 w 136"/>
              <a:gd name="T23" fmla="*/ 123 h 258"/>
              <a:gd name="T24" fmla="*/ 102 w 136"/>
              <a:gd name="T25" fmla="*/ 145 h 258"/>
              <a:gd name="T26" fmla="*/ 79 w 136"/>
              <a:gd name="T27" fmla="*/ 212 h 258"/>
              <a:gd name="T28" fmla="*/ 23 w 136"/>
              <a:gd name="T29" fmla="*/ 257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 h="258">
                <a:moveTo>
                  <a:pt x="23" y="257"/>
                </a:moveTo>
                <a:lnTo>
                  <a:pt x="23" y="257"/>
                </a:lnTo>
                <a:lnTo>
                  <a:pt x="23" y="257"/>
                </a:lnTo>
                <a:cubicBezTo>
                  <a:pt x="23" y="257"/>
                  <a:pt x="12" y="257"/>
                  <a:pt x="0" y="246"/>
                </a:cubicBezTo>
                <a:cubicBezTo>
                  <a:pt x="0" y="246"/>
                  <a:pt x="0" y="235"/>
                  <a:pt x="0" y="212"/>
                </a:cubicBezTo>
                <a:cubicBezTo>
                  <a:pt x="0" y="190"/>
                  <a:pt x="12" y="179"/>
                  <a:pt x="23" y="156"/>
                </a:cubicBezTo>
                <a:cubicBezTo>
                  <a:pt x="45" y="145"/>
                  <a:pt x="57" y="123"/>
                  <a:pt x="57" y="100"/>
                </a:cubicBezTo>
                <a:lnTo>
                  <a:pt x="57" y="100"/>
                </a:lnTo>
                <a:cubicBezTo>
                  <a:pt x="57" y="56"/>
                  <a:pt x="57" y="0"/>
                  <a:pt x="102" y="0"/>
                </a:cubicBezTo>
                <a:cubicBezTo>
                  <a:pt x="102" y="0"/>
                  <a:pt x="102" y="0"/>
                  <a:pt x="113" y="11"/>
                </a:cubicBezTo>
                <a:cubicBezTo>
                  <a:pt x="113" y="11"/>
                  <a:pt x="124" y="11"/>
                  <a:pt x="124" y="22"/>
                </a:cubicBezTo>
                <a:cubicBezTo>
                  <a:pt x="135" y="44"/>
                  <a:pt x="135" y="67"/>
                  <a:pt x="113" y="123"/>
                </a:cubicBezTo>
                <a:cubicBezTo>
                  <a:pt x="102" y="134"/>
                  <a:pt x="102" y="134"/>
                  <a:pt x="102" y="145"/>
                </a:cubicBezTo>
                <a:cubicBezTo>
                  <a:pt x="102" y="156"/>
                  <a:pt x="90" y="179"/>
                  <a:pt x="79" y="212"/>
                </a:cubicBezTo>
                <a:cubicBezTo>
                  <a:pt x="57" y="246"/>
                  <a:pt x="45" y="257"/>
                  <a:pt x="23" y="25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52" name="Freeform 73"/>
          <p:cNvSpPr>
            <a:spLocks noChangeArrowheads="1"/>
          </p:cNvSpPr>
          <p:nvPr/>
        </p:nvSpPr>
        <p:spPr bwMode="auto">
          <a:xfrm>
            <a:off x="12684651" y="9700763"/>
            <a:ext cx="125048" cy="79792"/>
          </a:xfrm>
          <a:custGeom>
            <a:avLst/>
            <a:gdLst>
              <a:gd name="T0" fmla="*/ 213 w 225"/>
              <a:gd name="T1" fmla="*/ 67 h 146"/>
              <a:gd name="T2" fmla="*/ 213 w 225"/>
              <a:gd name="T3" fmla="*/ 67 h 146"/>
              <a:gd name="T4" fmla="*/ 191 w 225"/>
              <a:gd name="T5" fmla="*/ 33 h 146"/>
              <a:gd name="T6" fmla="*/ 101 w 225"/>
              <a:gd name="T7" fmla="*/ 78 h 146"/>
              <a:gd name="T8" fmla="*/ 11 w 225"/>
              <a:gd name="T9" fmla="*/ 123 h 146"/>
              <a:gd name="T10" fmla="*/ 135 w 225"/>
              <a:gd name="T11" fmla="*/ 101 h 146"/>
              <a:gd name="T12" fmla="*/ 213 w 225"/>
              <a:gd name="T13" fmla="*/ 67 h 146"/>
            </a:gdLst>
            <a:ahLst/>
            <a:cxnLst>
              <a:cxn ang="0">
                <a:pos x="T0" y="T1"/>
              </a:cxn>
              <a:cxn ang="0">
                <a:pos x="T2" y="T3"/>
              </a:cxn>
              <a:cxn ang="0">
                <a:pos x="T4" y="T5"/>
              </a:cxn>
              <a:cxn ang="0">
                <a:pos x="T6" y="T7"/>
              </a:cxn>
              <a:cxn ang="0">
                <a:pos x="T8" y="T9"/>
              </a:cxn>
              <a:cxn ang="0">
                <a:pos x="T10" y="T11"/>
              </a:cxn>
              <a:cxn ang="0">
                <a:pos x="T12" y="T13"/>
              </a:cxn>
            </a:cxnLst>
            <a:rect l="0" t="0" r="r" b="b"/>
            <a:pathLst>
              <a:path w="225" h="146">
                <a:moveTo>
                  <a:pt x="213" y="67"/>
                </a:moveTo>
                <a:lnTo>
                  <a:pt x="213" y="67"/>
                </a:lnTo>
                <a:cubicBezTo>
                  <a:pt x="224" y="45"/>
                  <a:pt x="224" y="0"/>
                  <a:pt x="191" y="33"/>
                </a:cubicBezTo>
                <a:cubicBezTo>
                  <a:pt x="168" y="56"/>
                  <a:pt x="135" y="78"/>
                  <a:pt x="101" y="78"/>
                </a:cubicBezTo>
                <a:cubicBezTo>
                  <a:pt x="56" y="78"/>
                  <a:pt x="0" y="101"/>
                  <a:pt x="11" y="123"/>
                </a:cubicBezTo>
                <a:cubicBezTo>
                  <a:pt x="23" y="145"/>
                  <a:pt x="101" y="123"/>
                  <a:pt x="135" y="101"/>
                </a:cubicBezTo>
                <a:cubicBezTo>
                  <a:pt x="157" y="78"/>
                  <a:pt x="213" y="78"/>
                  <a:pt x="213" y="6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53" name="Freeform 74"/>
          <p:cNvSpPr>
            <a:spLocks noChangeArrowheads="1"/>
          </p:cNvSpPr>
          <p:nvPr/>
        </p:nvSpPr>
        <p:spPr bwMode="auto">
          <a:xfrm>
            <a:off x="12677505" y="9700763"/>
            <a:ext cx="144103" cy="86938"/>
          </a:xfrm>
          <a:custGeom>
            <a:avLst/>
            <a:gdLst>
              <a:gd name="T0" fmla="*/ 45 w 259"/>
              <a:gd name="T1" fmla="*/ 156 h 157"/>
              <a:gd name="T2" fmla="*/ 45 w 259"/>
              <a:gd name="T3" fmla="*/ 156 h 157"/>
              <a:gd name="T4" fmla="*/ 45 w 259"/>
              <a:gd name="T5" fmla="*/ 156 h 157"/>
              <a:gd name="T6" fmla="*/ 0 w 259"/>
              <a:gd name="T7" fmla="*/ 134 h 157"/>
              <a:gd name="T8" fmla="*/ 0 w 259"/>
              <a:gd name="T9" fmla="*/ 101 h 157"/>
              <a:gd name="T10" fmla="*/ 101 w 259"/>
              <a:gd name="T11" fmla="*/ 56 h 157"/>
              <a:gd name="T12" fmla="*/ 191 w 259"/>
              <a:gd name="T13" fmla="*/ 11 h 157"/>
              <a:gd name="T14" fmla="*/ 224 w 259"/>
              <a:gd name="T15" fmla="*/ 0 h 157"/>
              <a:gd name="T16" fmla="*/ 246 w 259"/>
              <a:gd name="T17" fmla="*/ 11 h 157"/>
              <a:gd name="T18" fmla="*/ 246 w 259"/>
              <a:gd name="T19" fmla="*/ 67 h 157"/>
              <a:gd name="T20" fmla="*/ 202 w 259"/>
              <a:gd name="T21" fmla="*/ 101 h 157"/>
              <a:gd name="T22" fmla="*/ 157 w 259"/>
              <a:gd name="T23" fmla="*/ 112 h 157"/>
              <a:gd name="T24" fmla="*/ 45 w 259"/>
              <a:gd name="T25" fmla="*/ 15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 h="157">
                <a:moveTo>
                  <a:pt x="45" y="156"/>
                </a:moveTo>
                <a:lnTo>
                  <a:pt x="45" y="156"/>
                </a:lnTo>
                <a:lnTo>
                  <a:pt x="45" y="156"/>
                </a:lnTo>
                <a:cubicBezTo>
                  <a:pt x="11" y="156"/>
                  <a:pt x="11" y="145"/>
                  <a:pt x="0" y="134"/>
                </a:cubicBezTo>
                <a:cubicBezTo>
                  <a:pt x="0" y="123"/>
                  <a:pt x="0" y="112"/>
                  <a:pt x="0" y="101"/>
                </a:cubicBezTo>
                <a:cubicBezTo>
                  <a:pt x="22" y="78"/>
                  <a:pt x="79" y="56"/>
                  <a:pt x="101" y="56"/>
                </a:cubicBezTo>
                <a:cubicBezTo>
                  <a:pt x="146" y="56"/>
                  <a:pt x="168" y="33"/>
                  <a:pt x="191" y="11"/>
                </a:cubicBezTo>
                <a:cubicBezTo>
                  <a:pt x="202" y="0"/>
                  <a:pt x="213" y="0"/>
                  <a:pt x="224" y="0"/>
                </a:cubicBezTo>
                <a:cubicBezTo>
                  <a:pt x="224" y="0"/>
                  <a:pt x="235" y="0"/>
                  <a:pt x="246" y="11"/>
                </a:cubicBezTo>
                <a:cubicBezTo>
                  <a:pt x="258" y="33"/>
                  <a:pt x="246" y="56"/>
                  <a:pt x="246" y="67"/>
                </a:cubicBezTo>
                <a:cubicBezTo>
                  <a:pt x="235" y="89"/>
                  <a:pt x="224" y="89"/>
                  <a:pt x="202" y="101"/>
                </a:cubicBezTo>
                <a:cubicBezTo>
                  <a:pt x="179" y="101"/>
                  <a:pt x="168" y="112"/>
                  <a:pt x="157" y="112"/>
                </a:cubicBezTo>
                <a:cubicBezTo>
                  <a:pt x="135" y="134"/>
                  <a:pt x="79" y="156"/>
                  <a:pt x="45" y="15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54" name="Freeform 75"/>
          <p:cNvSpPr>
            <a:spLocks noChangeArrowheads="1"/>
          </p:cNvSpPr>
          <p:nvPr/>
        </p:nvSpPr>
        <p:spPr bwMode="auto">
          <a:xfrm>
            <a:off x="12416690" y="8874253"/>
            <a:ext cx="39301" cy="36919"/>
          </a:xfrm>
          <a:custGeom>
            <a:avLst/>
            <a:gdLst>
              <a:gd name="T0" fmla="*/ 68 w 69"/>
              <a:gd name="T1" fmla="*/ 23 h 68"/>
              <a:gd name="T2" fmla="*/ 68 w 69"/>
              <a:gd name="T3" fmla="*/ 23 h 68"/>
              <a:gd name="T4" fmla="*/ 23 w 69"/>
              <a:gd name="T5" fmla="*/ 0 h 68"/>
              <a:gd name="T6" fmla="*/ 34 w 69"/>
              <a:gd name="T7" fmla="*/ 56 h 68"/>
              <a:gd name="T8" fmla="*/ 68 w 69"/>
              <a:gd name="T9" fmla="*/ 23 h 68"/>
            </a:gdLst>
            <a:ahLst/>
            <a:cxnLst>
              <a:cxn ang="0">
                <a:pos x="T0" y="T1"/>
              </a:cxn>
              <a:cxn ang="0">
                <a:pos x="T2" y="T3"/>
              </a:cxn>
              <a:cxn ang="0">
                <a:pos x="T4" y="T5"/>
              </a:cxn>
              <a:cxn ang="0">
                <a:pos x="T6" y="T7"/>
              </a:cxn>
              <a:cxn ang="0">
                <a:pos x="T8" y="T9"/>
              </a:cxn>
            </a:cxnLst>
            <a:rect l="0" t="0" r="r" b="b"/>
            <a:pathLst>
              <a:path w="69" h="68">
                <a:moveTo>
                  <a:pt x="68" y="23"/>
                </a:moveTo>
                <a:lnTo>
                  <a:pt x="68" y="23"/>
                </a:lnTo>
                <a:cubicBezTo>
                  <a:pt x="68" y="0"/>
                  <a:pt x="45" y="11"/>
                  <a:pt x="23" y="0"/>
                </a:cubicBezTo>
                <a:cubicBezTo>
                  <a:pt x="12" y="0"/>
                  <a:pt x="0" y="67"/>
                  <a:pt x="34" y="56"/>
                </a:cubicBezTo>
                <a:cubicBezTo>
                  <a:pt x="68" y="56"/>
                  <a:pt x="68" y="34"/>
                  <a:pt x="68" y="2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55" name="Freeform 76"/>
          <p:cNvSpPr>
            <a:spLocks noChangeArrowheads="1"/>
          </p:cNvSpPr>
          <p:nvPr/>
        </p:nvSpPr>
        <p:spPr bwMode="auto">
          <a:xfrm>
            <a:off x="12411926" y="8862344"/>
            <a:ext cx="23819" cy="55974"/>
          </a:xfrm>
          <a:custGeom>
            <a:avLst/>
            <a:gdLst>
              <a:gd name="T0" fmla="*/ 45 w 46"/>
              <a:gd name="T1" fmla="*/ 101 h 102"/>
              <a:gd name="T2" fmla="*/ 45 w 46"/>
              <a:gd name="T3" fmla="*/ 101 h 102"/>
              <a:gd name="T4" fmla="*/ 0 w 46"/>
              <a:gd name="T5" fmla="*/ 56 h 102"/>
              <a:gd name="T6" fmla="*/ 11 w 46"/>
              <a:gd name="T7" fmla="*/ 22 h 102"/>
              <a:gd name="T8" fmla="*/ 34 w 46"/>
              <a:gd name="T9" fmla="*/ 0 h 102"/>
              <a:gd name="T10" fmla="*/ 34 w 46"/>
              <a:gd name="T11" fmla="*/ 45 h 102"/>
              <a:gd name="T12" fmla="*/ 45 w 46"/>
              <a:gd name="T13" fmla="*/ 45 h 102"/>
              <a:gd name="T14" fmla="*/ 45 w 46"/>
              <a:gd name="T15" fmla="*/ 56 h 102"/>
              <a:gd name="T16" fmla="*/ 45 w 46"/>
              <a:gd name="T17" fmla="*/ 56 h 102"/>
              <a:gd name="T18" fmla="*/ 45 w 46"/>
              <a:gd name="T19" fmla="*/ 56 h 102"/>
              <a:gd name="T20" fmla="*/ 45 w 46"/>
              <a:gd name="T21"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102">
                <a:moveTo>
                  <a:pt x="45" y="101"/>
                </a:moveTo>
                <a:lnTo>
                  <a:pt x="45" y="101"/>
                </a:lnTo>
                <a:cubicBezTo>
                  <a:pt x="23" y="101"/>
                  <a:pt x="0" y="78"/>
                  <a:pt x="0" y="56"/>
                </a:cubicBezTo>
                <a:cubicBezTo>
                  <a:pt x="0" y="45"/>
                  <a:pt x="0" y="33"/>
                  <a:pt x="11" y="22"/>
                </a:cubicBezTo>
                <a:cubicBezTo>
                  <a:pt x="11" y="11"/>
                  <a:pt x="34" y="0"/>
                  <a:pt x="34" y="0"/>
                </a:cubicBezTo>
                <a:cubicBezTo>
                  <a:pt x="34" y="45"/>
                  <a:pt x="34" y="45"/>
                  <a:pt x="34" y="45"/>
                </a:cubicBezTo>
                <a:cubicBezTo>
                  <a:pt x="45" y="45"/>
                  <a:pt x="45" y="45"/>
                  <a:pt x="45" y="45"/>
                </a:cubicBezTo>
                <a:cubicBezTo>
                  <a:pt x="45" y="45"/>
                  <a:pt x="45" y="45"/>
                  <a:pt x="45" y="56"/>
                </a:cubicBezTo>
                <a:lnTo>
                  <a:pt x="45" y="56"/>
                </a:lnTo>
                <a:lnTo>
                  <a:pt x="45" y="56"/>
                </a:lnTo>
                <a:cubicBezTo>
                  <a:pt x="45" y="101"/>
                  <a:pt x="45" y="101"/>
                  <a:pt x="45"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56" name="Freeform 77"/>
          <p:cNvSpPr>
            <a:spLocks noChangeArrowheads="1"/>
          </p:cNvSpPr>
          <p:nvPr/>
        </p:nvSpPr>
        <p:spPr bwMode="auto">
          <a:xfrm>
            <a:off x="12553648" y="9160078"/>
            <a:ext cx="51210" cy="48828"/>
          </a:xfrm>
          <a:custGeom>
            <a:avLst/>
            <a:gdLst>
              <a:gd name="T0" fmla="*/ 67 w 91"/>
              <a:gd name="T1" fmla="*/ 45 h 90"/>
              <a:gd name="T2" fmla="*/ 67 w 91"/>
              <a:gd name="T3" fmla="*/ 45 h 90"/>
              <a:gd name="T4" fmla="*/ 45 w 91"/>
              <a:gd name="T5" fmla="*/ 11 h 90"/>
              <a:gd name="T6" fmla="*/ 22 w 91"/>
              <a:gd name="T7" fmla="*/ 56 h 90"/>
              <a:gd name="T8" fmla="*/ 67 w 91"/>
              <a:gd name="T9" fmla="*/ 78 h 90"/>
              <a:gd name="T10" fmla="*/ 67 w 91"/>
              <a:gd name="T11" fmla="*/ 45 h 90"/>
            </a:gdLst>
            <a:ahLst/>
            <a:cxnLst>
              <a:cxn ang="0">
                <a:pos x="T0" y="T1"/>
              </a:cxn>
              <a:cxn ang="0">
                <a:pos x="T2" y="T3"/>
              </a:cxn>
              <a:cxn ang="0">
                <a:pos x="T4" y="T5"/>
              </a:cxn>
              <a:cxn ang="0">
                <a:pos x="T6" y="T7"/>
              </a:cxn>
              <a:cxn ang="0">
                <a:pos x="T8" y="T9"/>
              </a:cxn>
              <a:cxn ang="0">
                <a:pos x="T10" y="T11"/>
              </a:cxn>
            </a:cxnLst>
            <a:rect l="0" t="0" r="r" b="b"/>
            <a:pathLst>
              <a:path w="91" h="90">
                <a:moveTo>
                  <a:pt x="67" y="45"/>
                </a:moveTo>
                <a:lnTo>
                  <a:pt x="67" y="45"/>
                </a:lnTo>
                <a:cubicBezTo>
                  <a:pt x="67" y="33"/>
                  <a:pt x="67" y="0"/>
                  <a:pt x="45" y="11"/>
                </a:cubicBezTo>
                <a:cubicBezTo>
                  <a:pt x="34" y="11"/>
                  <a:pt x="34" y="45"/>
                  <a:pt x="22" y="56"/>
                </a:cubicBezTo>
                <a:cubicBezTo>
                  <a:pt x="0" y="67"/>
                  <a:pt x="56" y="89"/>
                  <a:pt x="67" y="78"/>
                </a:cubicBezTo>
                <a:cubicBezTo>
                  <a:pt x="90" y="67"/>
                  <a:pt x="67" y="45"/>
                  <a:pt x="67" y="4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57" name="Freeform 78"/>
          <p:cNvSpPr>
            <a:spLocks noChangeArrowheads="1"/>
          </p:cNvSpPr>
          <p:nvPr/>
        </p:nvSpPr>
        <p:spPr bwMode="auto">
          <a:xfrm>
            <a:off x="12548884" y="9152933"/>
            <a:ext cx="63119" cy="60737"/>
          </a:xfrm>
          <a:custGeom>
            <a:avLst/>
            <a:gdLst>
              <a:gd name="T0" fmla="*/ 68 w 114"/>
              <a:gd name="T1" fmla="*/ 111 h 112"/>
              <a:gd name="T2" fmla="*/ 68 w 114"/>
              <a:gd name="T3" fmla="*/ 111 h 112"/>
              <a:gd name="T4" fmla="*/ 68 w 114"/>
              <a:gd name="T5" fmla="*/ 111 h 112"/>
              <a:gd name="T6" fmla="*/ 12 w 114"/>
              <a:gd name="T7" fmla="*/ 78 h 112"/>
              <a:gd name="T8" fmla="*/ 12 w 114"/>
              <a:gd name="T9" fmla="*/ 56 h 112"/>
              <a:gd name="T10" fmla="*/ 23 w 114"/>
              <a:gd name="T11" fmla="*/ 33 h 112"/>
              <a:gd name="T12" fmla="*/ 57 w 114"/>
              <a:gd name="T13" fmla="*/ 0 h 112"/>
              <a:gd name="T14" fmla="*/ 68 w 114"/>
              <a:gd name="T15" fmla="*/ 0 h 112"/>
              <a:gd name="T16" fmla="*/ 102 w 114"/>
              <a:gd name="T17" fmla="*/ 44 h 112"/>
              <a:gd name="T18" fmla="*/ 102 w 114"/>
              <a:gd name="T19" fmla="*/ 56 h 112"/>
              <a:gd name="T20" fmla="*/ 102 w 114"/>
              <a:gd name="T21" fmla="*/ 100 h 112"/>
              <a:gd name="T22" fmla="*/ 68 w 114"/>
              <a:gd name="T23" fmla="*/ 111 h 112"/>
              <a:gd name="T24" fmla="*/ 57 w 114"/>
              <a:gd name="T25" fmla="*/ 67 h 112"/>
              <a:gd name="T26" fmla="*/ 57 w 114"/>
              <a:gd name="T27" fmla="*/ 67 h 112"/>
              <a:gd name="T28" fmla="*/ 68 w 114"/>
              <a:gd name="T29" fmla="*/ 67 h 112"/>
              <a:gd name="T30" fmla="*/ 68 w 114"/>
              <a:gd name="T31" fmla="*/ 67 h 112"/>
              <a:gd name="T32" fmla="*/ 57 w 114"/>
              <a:gd name="T33" fmla="*/ 56 h 112"/>
              <a:gd name="T34" fmla="*/ 57 w 114"/>
              <a:gd name="T35" fmla="*/ 6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2">
                <a:moveTo>
                  <a:pt x="68" y="111"/>
                </a:moveTo>
                <a:lnTo>
                  <a:pt x="68" y="111"/>
                </a:lnTo>
                <a:lnTo>
                  <a:pt x="68" y="111"/>
                </a:lnTo>
                <a:cubicBezTo>
                  <a:pt x="57" y="111"/>
                  <a:pt x="12" y="111"/>
                  <a:pt x="12" y="78"/>
                </a:cubicBezTo>
                <a:cubicBezTo>
                  <a:pt x="0" y="78"/>
                  <a:pt x="12" y="67"/>
                  <a:pt x="12" y="56"/>
                </a:cubicBezTo>
                <a:cubicBezTo>
                  <a:pt x="23" y="56"/>
                  <a:pt x="23" y="44"/>
                  <a:pt x="23" y="33"/>
                </a:cubicBezTo>
                <a:cubicBezTo>
                  <a:pt x="34" y="22"/>
                  <a:pt x="34" y="0"/>
                  <a:pt x="57" y="0"/>
                </a:cubicBezTo>
                <a:cubicBezTo>
                  <a:pt x="57" y="0"/>
                  <a:pt x="57" y="0"/>
                  <a:pt x="68" y="0"/>
                </a:cubicBezTo>
                <a:cubicBezTo>
                  <a:pt x="90" y="0"/>
                  <a:pt x="102" y="22"/>
                  <a:pt x="102" y="44"/>
                </a:cubicBezTo>
                <a:lnTo>
                  <a:pt x="102" y="56"/>
                </a:lnTo>
                <a:cubicBezTo>
                  <a:pt x="113" y="67"/>
                  <a:pt x="113" y="89"/>
                  <a:pt x="102" y="100"/>
                </a:cubicBezTo>
                <a:cubicBezTo>
                  <a:pt x="90" y="111"/>
                  <a:pt x="79" y="111"/>
                  <a:pt x="68" y="111"/>
                </a:cubicBezTo>
                <a:close/>
                <a:moveTo>
                  <a:pt x="57" y="67"/>
                </a:moveTo>
                <a:lnTo>
                  <a:pt x="57" y="67"/>
                </a:lnTo>
                <a:cubicBezTo>
                  <a:pt x="57" y="67"/>
                  <a:pt x="57" y="67"/>
                  <a:pt x="68" y="67"/>
                </a:cubicBezTo>
                <a:lnTo>
                  <a:pt x="68" y="67"/>
                </a:lnTo>
                <a:cubicBezTo>
                  <a:pt x="68" y="67"/>
                  <a:pt x="57" y="67"/>
                  <a:pt x="57" y="56"/>
                </a:cubicBezTo>
                <a:cubicBezTo>
                  <a:pt x="57" y="67"/>
                  <a:pt x="57" y="67"/>
                  <a:pt x="57" y="67"/>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58" name="Freeform 79"/>
          <p:cNvSpPr>
            <a:spLocks noChangeArrowheads="1"/>
          </p:cNvSpPr>
          <p:nvPr/>
        </p:nvSpPr>
        <p:spPr bwMode="auto">
          <a:xfrm>
            <a:off x="9991946" y="9015975"/>
            <a:ext cx="893201" cy="1192126"/>
          </a:xfrm>
          <a:custGeom>
            <a:avLst/>
            <a:gdLst>
              <a:gd name="T0" fmla="*/ 369 w 1614"/>
              <a:gd name="T1" fmla="*/ 2084 h 2153"/>
              <a:gd name="T2" fmla="*/ 190 w 1614"/>
              <a:gd name="T3" fmla="*/ 2029 h 2153"/>
              <a:gd name="T4" fmla="*/ 123 w 1614"/>
              <a:gd name="T5" fmla="*/ 1939 h 2153"/>
              <a:gd name="T6" fmla="*/ 11 w 1614"/>
              <a:gd name="T7" fmla="*/ 1793 h 2153"/>
              <a:gd name="T8" fmla="*/ 235 w 1614"/>
              <a:gd name="T9" fmla="*/ 1703 h 2153"/>
              <a:gd name="T10" fmla="*/ 257 w 1614"/>
              <a:gd name="T11" fmla="*/ 1401 h 2153"/>
              <a:gd name="T12" fmla="*/ 246 w 1614"/>
              <a:gd name="T13" fmla="*/ 1065 h 2153"/>
              <a:gd name="T14" fmla="*/ 515 w 1614"/>
              <a:gd name="T15" fmla="*/ 1199 h 2153"/>
              <a:gd name="T16" fmla="*/ 739 w 1614"/>
              <a:gd name="T17" fmla="*/ 1165 h 2153"/>
              <a:gd name="T18" fmla="*/ 952 w 1614"/>
              <a:gd name="T19" fmla="*/ 1098 h 2153"/>
              <a:gd name="T20" fmla="*/ 717 w 1614"/>
              <a:gd name="T21" fmla="*/ 896 h 2153"/>
              <a:gd name="T22" fmla="*/ 538 w 1614"/>
              <a:gd name="T23" fmla="*/ 627 h 2153"/>
              <a:gd name="T24" fmla="*/ 538 w 1614"/>
              <a:gd name="T25" fmla="*/ 392 h 2153"/>
              <a:gd name="T26" fmla="*/ 705 w 1614"/>
              <a:gd name="T27" fmla="*/ 213 h 2153"/>
              <a:gd name="T28" fmla="*/ 974 w 1614"/>
              <a:gd name="T29" fmla="*/ 213 h 2153"/>
              <a:gd name="T30" fmla="*/ 952 w 1614"/>
              <a:gd name="T31" fmla="*/ 358 h 2153"/>
              <a:gd name="T32" fmla="*/ 1019 w 1614"/>
              <a:gd name="T33" fmla="*/ 504 h 2153"/>
              <a:gd name="T34" fmla="*/ 1288 w 1614"/>
              <a:gd name="T35" fmla="*/ 538 h 2153"/>
              <a:gd name="T36" fmla="*/ 1176 w 1614"/>
              <a:gd name="T37" fmla="*/ 840 h 2153"/>
              <a:gd name="T38" fmla="*/ 1266 w 1614"/>
              <a:gd name="T39" fmla="*/ 1053 h 2153"/>
              <a:gd name="T40" fmla="*/ 1389 w 1614"/>
              <a:gd name="T41" fmla="*/ 1177 h 2153"/>
              <a:gd name="T42" fmla="*/ 1221 w 1614"/>
              <a:gd name="T43" fmla="*/ 1311 h 2153"/>
              <a:gd name="T44" fmla="*/ 1266 w 1614"/>
              <a:gd name="T45" fmla="*/ 1547 h 2153"/>
              <a:gd name="T46" fmla="*/ 1501 w 1614"/>
              <a:gd name="T47" fmla="*/ 1625 h 2153"/>
              <a:gd name="T48" fmla="*/ 1557 w 1614"/>
              <a:gd name="T49" fmla="*/ 1827 h 2153"/>
              <a:gd name="T50" fmla="*/ 1277 w 1614"/>
              <a:gd name="T51" fmla="*/ 1927 h 2153"/>
              <a:gd name="T52" fmla="*/ 1042 w 1614"/>
              <a:gd name="T53" fmla="*/ 2006 h 2153"/>
              <a:gd name="T54" fmla="*/ 840 w 1614"/>
              <a:gd name="T55" fmla="*/ 1950 h 2153"/>
              <a:gd name="T56" fmla="*/ 907 w 1614"/>
              <a:gd name="T57" fmla="*/ 2062 h 2153"/>
              <a:gd name="T58" fmla="*/ 560 w 1614"/>
              <a:gd name="T59" fmla="*/ 2152 h 2153"/>
              <a:gd name="T60" fmla="*/ 571 w 1614"/>
              <a:gd name="T61" fmla="*/ 2107 h 2153"/>
              <a:gd name="T62" fmla="*/ 851 w 1614"/>
              <a:gd name="T63" fmla="*/ 2006 h 2153"/>
              <a:gd name="T64" fmla="*/ 986 w 1614"/>
              <a:gd name="T65" fmla="*/ 1860 h 2153"/>
              <a:gd name="T66" fmla="*/ 1266 w 1614"/>
              <a:gd name="T67" fmla="*/ 1883 h 2153"/>
              <a:gd name="T68" fmla="*/ 1512 w 1614"/>
              <a:gd name="T69" fmla="*/ 1838 h 2153"/>
              <a:gd name="T70" fmla="*/ 1434 w 1614"/>
              <a:gd name="T71" fmla="*/ 1647 h 2153"/>
              <a:gd name="T72" fmla="*/ 1255 w 1614"/>
              <a:gd name="T73" fmla="*/ 1591 h 2153"/>
              <a:gd name="T74" fmla="*/ 1221 w 1614"/>
              <a:gd name="T75" fmla="*/ 1255 h 2153"/>
              <a:gd name="T76" fmla="*/ 1367 w 1614"/>
              <a:gd name="T77" fmla="*/ 1098 h 2153"/>
              <a:gd name="T78" fmla="*/ 1187 w 1614"/>
              <a:gd name="T79" fmla="*/ 1053 h 2153"/>
              <a:gd name="T80" fmla="*/ 1131 w 1614"/>
              <a:gd name="T81" fmla="*/ 807 h 2153"/>
              <a:gd name="T82" fmla="*/ 1232 w 1614"/>
              <a:gd name="T83" fmla="*/ 527 h 2153"/>
              <a:gd name="T84" fmla="*/ 963 w 1614"/>
              <a:gd name="T85" fmla="*/ 538 h 2153"/>
              <a:gd name="T86" fmla="*/ 952 w 1614"/>
              <a:gd name="T87" fmla="*/ 314 h 2153"/>
              <a:gd name="T88" fmla="*/ 862 w 1614"/>
              <a:gd name="T89" fmla="*/ 56 h 2153"/>
              <a:gd name="T90" fmla="*/ 627 w 1614"/>
              <a:gd name="T91" fmla="*/ 370 h 2153"/>
              <a:gd name="T92" fmla="*/ 582 w 1614"/>
              <a:gd name="T93" fmla="*/ 829 h 2153"/>
              <a:gd name="T94" fmla="*/ 806 w 1614"/>
              <a:gd name="T95" fmla="*/ 941 h 2153"/>
              <a:gd name="T96" fmla="*/ 952 w 1614"/>
              <a:gd name="T97" fmla="*/ 1143 h 2153"/>
              <a:gd name="T98" fmla="*/ 717 w 1614"/>
              <a:gd name="T99" fmla="*/ 1199 h 2153"/>
              <a:gd name="T100" fmla="*/ 459 w 1614"/>
              <a:gd name="T101" fmla="*/ 1210 h 2153"/>
              <a:gd name="T102" fmla="*/ 280 w 1614"/>
              <a:gd name="T103" fmla="*/ 1109 h 2153"/>
              <a:gd name="T104" fmla="*/ 246 w 1614"/>
              <a:gd name="T105" fmla="*/ 1524 h 2153"/>
              <a:gd name="T106" fmla="*/ 212 w 1614"/>
              <a:gd name="T107" fmla="*/ 1737 h 2153"/>
              <a:gd name="T108" fmla="*/ 56 w 1614"/>
              <a:gd name="T109" fmla="*/ 1827 h 2153"/>
              <a:gd name="T110" fmla="*/ 167 w 1614"/>
              <a:gd name="T111" fmla="*/ 1972 h 2153"/>
              <a:gd name="T112" fmla="*/ 280 w 1614"/>
              <a:gd name="T113" fmla="*/ 2062 h 2153"/>
              <a:gd name="T114" fmla="*/ 414 w 1614"/>
              <a:gd name="T115" fmla="*/ 2029 h 2153"/>
              <a:gd name="T116" fmla="*/ 504 w 1614"/>
              <a:gd name="T117" fmla="*/ 448 h 2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4" h="2153">
                <a:moveTo>
                  <a:pt x="448" y="2152"/>
                </a:moveTo>
                <a:lnTo>
                  <a:pt x="448" y="2152"/>
                </a:lnTo>
                <a:cubicBezTo>
                  <a:pt x="436" y="2140"/>
                  <a:pt x="436" y="2140"/>
                  <a:pt x="436" y="2140"/>
                </a:cubicBezTo>
                <a:cubicBezTo>
                  <a:pt x="425" y="2129"/>
                  <a:pt x="425" y="2107"/>
                  <a:pt x="414" y="2096"/>
                </a:cubicBezTo>
                <a:cubicBezTo>
                  <a:pt x="414" y="2084"/>
                  <a:pt x="414" y="2073"/>
                  <a:pt x="414" y="2073"/>
                </a:cubicBezTo>
                <a:lnTo>
                  <a:pt x="403" y="2073"/>
                </a:lnTo>
                <a:cubicBezTo>
                  <a:pt x="392" y="2073"/>
                  <a:pt x="380" y="2084"/>
                  <a:pt x="369" y="2084"/>
                </a:cubicBezTo>
                <a:lnTo>
                  <a:pt x="369" y="2084"/>
                </a:lnTo>
                <a:lnTo>
                  <a:pt x="358" y="2084"/>
                </a:lnTo>
                <a:cubicBezTo>
                  <a:pt x="347" y="2096"/>
                  <a:pt x="336" y="2107"/>
                  <a:pt x="313" y="2107"/>
                </a:cubicBezTo>
                <a:cubicBezTo>
                  <a:pt x="313" y="2118"/>
                  <a:pt x="302" y="2118"/>
                  <a:pt x="291" y="2118"/>
                </a:cubicBezTo>
                <a:cubicBezTo>
                  <a:pt x="280" y="2118"/>
                  <a:pt x="257" y="2107"/>
                  <a:pt x="257" y="2096"/>
                </a:cubicBezTo>
                <a:cubicBezTo>
                  <a:pt x="246" y="2096"/>
                  <a:pt x="246" y="2096"/>
                  <a:pt x="246" y="2096"/>
                </a:cubicBezTo>
                <a:cubicBezTo>
                  <a:pt x="212" y="2096"/>
                  <a:pt x="201" y="2051"/>
                  <a:pt x="190" y="2029"/>
                </a:cubicBezTo>
                <a:lnTo>
                  <a:pt x="190" y="2029"/>
                </a:lnTo>
                <a:lnTo>
                  <a:pt x="179" y="2029"/>
                </a:lnTo>
                <a:cubicBezTo>
                  <a:pt x="167" y="2029"/>
                  <a:pt x="167" y="2029"/>
                  <a:pt x="156" y="2029"/>
                </a:cubicBezTo>
                <a:lnTo>
                  <a:pt x="156" y="2029"/>
                </a:lnTo>
                <a:cubicBezTo>
                  <a:pt x="145" y="2029"/>
                  <a:pt x="134" y="2017"/>
                  <a:pt x="134" y="2017"/>
                </a:cubicBezTo>
                <a:cubicBezTo>
                  <a:pt x="123" y="2006"/>
                  <a:pt x="123" y="1995"/>
                  <a:pt x="123" y="1972"/>
                </a:cubicBezTo>
                <a:cubicBezTo>
                  <a:pt x="123" y="1961"/>
                  <a:pt x="123" y="1950"/>
                  <a:pt x="123" y="1939"/>
                </a:cubicBezTo>
                <a:cubicBezTo>
                  <a:pt x="123" y="1939"/>
                  <a:pt x="89" y="1927"/>
                  <a:pt x="78" y="1916"/>
                </a:cubicBezTo>
                <a:cubicBezTo>
                  <a:pt x="67" y="1916"/>
                  <a:pt x="67" y="1916"/>
                  <a:pt x="56" y="1905"/>
                </a:cubicBezTo>
                <a:lnTo>
                  <a:pt x="44" y="1905"/>
                </a:lnTo>
                <a:cubicBezTo>
                  <a:pt x="22" y="1894"/>
                  <a:pt x="11" y="1883"/>
                  <a:pt x="11" y="1849"/>
                </a:cubicBezTo>
                <a:cubicBezTo>
                  <a:pt x="11" y="1838"/>
                  <a:pt x="11" y="1827"/>
                  <a:pt x="11" y="1815"/>
                </a:cubicBezTo>
                <a:cubicBezTo>
                  <a:pt x="0" y="1804"/>
                  <a:pt x="0" y="1804"/>
                  <a:pt x="0" y="1804"/>
                </a:cubicBezTo>
                <a:cubicBezTo>
                  <a:pt x="11" y="1793"/>
                  <a:pt x="11" y="1793"/>
                  <a:pt x="11" y="1793"/>
                </a:cubicBezTo>
                <a:cubicBezTo>
                  <a:pt x="22" y="1793"/>
                  <a:pt x="22" y="1782"/>
                  <a:pt x="22" y="1782"/>
                </a:cubicBezTo>
                <a:cubicBezTo>
                  <a:pt x="33" y="1748"/>
                  <a:pt x="67" y="1748"/>
                  <a:pt x="89" y="1737"/>
                </a:cubicBezTo>
                <a:lnTo>
                  <a:pt x="111" y="1726"/>
                </a:lnTo>
                <a:cubicBezTo>
                  <a:pt x="111" y="1726"/>
                  <a:pt x="111" y="1726"/>
                  <a:pt x="111" y="1715"/>
                </a:cubicBezTo>
                <a:cubicBezTo>
                  <a:pt x="123" y="1703"/>
                  <a:pt x="134" y="1670"/>
                  <a:pt x="167" y="1670"/>
                </a:cubicBezTo>
                <a:lnTo>
                  <a:pt x="179" y="1670"/>
                </a:lnTo>
                <a:cubicBezTo>
                  <a:pt x="190" y="1681"/>
                  <a:pt x="212" y="1692"/>
                  <a:pt x="235" y="1703"/>
                </a:cubicBezTo>
                <a:cubicBezTo>
                  <a:pt x="246" y="1703"/>
                  <a:pt x="246" y="1703"/>
                  <a:pt x="257" y="1715"/>
                </a:cubicBezTo>
                <a:cubicBezTo>
                  <a:pt x="257" y="1692"/>
                  <a:pt x="246" y="1670"/>
                  <a:pt x="246" y="1670"/>
                </a:cubicBezTo>
                <a:cubicBezTo>
                  <a:pt x="224" y="1647"/>
                  <a:pt x="224" y="1636"/>
                  <a:pt x="224" y="1625"/>
                </a:cubicBezTo>
                <a:cubicBezTo>
                  <a:pt x="224" y="1602"/>
                  <a:pt x="224" y="1602"/>
                  <a:pt x="224" y="1602"/>
                </a:cubicBezTo>
                <a:cubicBezTo>
                  <a:pt x="201" y="1591"/>
                  <a:pt x="201" y="1569"/>
                  <a:pt x="201" y="1535"/>
                </a:cubicBezTo>
                <a:cubicBezTo>
                  <a:pt x="201" y="1502"/>
                  <a:pt x="212" y="1457"/>
                  <a:pt x="235" y="1434"/>
                </a:cubicBezTo>
                <a:cubicBezTo>
                  <a:pt x="257" y="1423"/>
                  <a:pt x="257" y="1412"/>
                  <a:pt x="257" y="1401"/>
                </a:cubicBezTo>
                <a:cubicBezTo>
                  <a:pt x="269" y="1356"/>
                  <a:pt x="280" y="1311"/>
                  <a:pt x="269" y="1300"/>
                </a:cubicBezTo>
                <a:lnTo>
                  <a:pt x="257" y="1289"/>
                </a:lnTo>
                <a:cubicBezTo>
                  <a:pt x="246" y="1266"/>
                  <a:pt x="257" y="1210"/>
                  <a:pt x="269" y="1188"/>
                </a:cubicBezTo>
                <a:cubicBezTo>
                  <a:pt x="280" y="1165"/>
                  <a:pt x="280" y="1154"/>
                  <a:pt x="269" y="1154"/>
                </a:cubicBezTo>
                <a:cubicBezTo>
                  <a:pt x="269" y="1143"/>
                  <a:pt x="269" y="1143"/>
                  <a:pt x="269" y="1143"/>
                </a:cubicBezTo>
                <a:cubicBezTo>
                  <a:pt x="257" y="1143"/>
                  <a:pt x="246" y="1143"/>
                  <a:pt x="246" y="1132"/>
                </a:cubicBezTo>
                <a:cubicBezTo>
                  <a:pt x="235" y="1121"/>
                  <a:pt x="235" y="1087"/>
                  <a:pt x="246" y="1065"/>
                </a:cubicBezTo>
                <a:cubicBezTo>
                  <a:pt x="246" y="1053"/>
                  <a:pt x="246" y="1031"/>
                  <a:pt x="246" y="1031"/>
                </a:cubicBezTo>
                <a:cubicBezTo>
                  <a:pt x="246" y="998"/>
                  <a:pt x="269" y="986"/>
                  <a:pt x="291" y="986"/>
                </a:cubicBezTo>
                <a:cubicBezTo>
                  <a:pt x="313" y="986"/>
                  <a:pt x="336" y="998"/>
                  <a:pt x="369" y="1009"/>
                </a:cubicBezTo>
                <a:cubicBezTo>
                  <a:pt x="403" y="1031"/>
                  <a:pt x="425" y="1076"/>
                  <a:pt x="436" y="1109"/>
                </a:cubicBezTo>
                <a:cubicBezTo>
                  <a:pt x="436" y="1121"/>
                  <a:pt x="448" y="1132"/>
                  <a:pt x="448" y="1132"/>
                </a:cubicBezTo>
                <a:cubicBezTo>
                  <a:pt x="459" y="1154"/>
                  <a:pt x="470" y="1165"/>
                  <a:pt x="481" y="1177"/>
                </a:cubicBezTo>
                <a:cubicBezTo>
                  <a:pt x="493" y="1177"/>
                  <a:pt x="504" y="1188"/>
                  <a:pt x="515" y="1199"/>
                </a:cubicBezTo>
                <a:cubicBezTo>
                  <a:pt x="526" y="1210"/>
                  <a:pt x="538" y="1222"/>
                  <a:pt x="549" y="1222"/>
                </a:cubicBezTo>
                <a:cubicBezTo>
                  <a:pt x="560" y="1233"/>
                  <a:pt x="571" y="1233"/>
                  <a:pt x="582" y="1255"/>
                </a:cubicBezTo>
                <a:lnTo>
                  <a:pt x="593" y="1255"/>
                </a:lnTo>
                <a:cubicBezTo>
                  <a:pt x="593" y="1255"/>
                  <a:pt x="605" y="1255"/>
                  <a:pt x="627" y="1233"/>
                </a:cubicBezTo>
                <a:lnTo>
                  <a:pt x="638" y="1222"/>
                </a:lnTo>
                <a:cubicBezTo>
                  <a:pt x="672" y="1177"/>
                  <a:pt x="694" y="1154"/>
                  <a:pt x="717" y="1154"/>
                </a:cubicBezTo>
                <a:cubicBezTo>
                  <a:pt x="728" y="1154"/>
                  <a:pt x="739" y="1165"/>
                  <a:pt x="739" y="1165"/>
                </a:cubicBezTo>
                <a:cubicBezTo>
                  <a:pt x="750" y="1177"/>
                  <a:pt x="762" y="1188"/>
                  <a:pt x="773" y="1177"/>
                </a:cubicBezTo>
                <a:cubicBezTo>
                  <a:pt x="773" y="1177"/>
                  <a:pt x="784" y="1177"/>
                  <a:pt x="795" y="1165"/>
                </a:cubicBezTo>
                <a:cubicBezTo>
                  <a:pt x="806" y="1154"/>
                  <a:pt x="806" y="1143"/>
                  <a:pt x="806" y="1132"/>
                </a:cubicBezTo>
                <a:cubicBezTo>
                  <a:pt x="806" y="1121"/>
                  <a:pt x="806" y="1109"/>
                  <a:pt x="806" y="1098"/>
                </a:cubicBezTo>
                <a:cubicBezTo>
                  <a:pt x="818" y="1087"/>
                  <a:pt x="840" y="1087"/>
                  <a:pt x="851" y="1087"/>
                </a:cubicBezTo>
                <a:cubicBezTo>
                  <a:pt x="862" y="1087"/>
                  <a:pt x="885" y="1087"/>
                  <a:pt x="896" y="1087"/>
                </a:cubicBezTo>
                <a:cubicBezTo>
                  <a:pt x="918" y="1087"/>
                  <a:pt x="930" y="1098"/>
                  <a:pt x="952" y="1098"/>
                </a:cubicBezTo>
                <a:cubicBezTo>
                  <a:pt x="952" y="1098"/>
                  <a:pt x="952" y="1098"/>
                  <a:pt x="963" y="1098"/>
                </a:cubicBezTo>
                <a:cubicBezTo>
                  <a:pt x="952" y="1087"/>
                  <a:pt x="952" y="1087"/>
                  <a:pt x="941" y="1087"/>
                </a:cubicBezTo>
                <a:cubicBezTo>
                  <a:pt x="885" y="1076"/>
                  <a:pt x="851" y="1053"/>
                  <a:pt x="851" y="1020"/>
                </a:cubicBezTo>
                <a:cubicBezTo>
                  <a:pt x="851" y="1009"/>
                  <a:pt x="840" y="998"/>
                  <a:pt x="818" y="998"/>
                </a:cubicBezTo>
                <a:cubicBezTo>
                  <a:pt x="784" y="998"/>
                  <a:pt x="773" y="975"/>
                  <a:pt x="762" y="953"/>
                </a:cubicBezTo>
                <a:lnTo>
                  <a:pt x="762" y="941"/>
                </a:lnTo>
                <a:cubicBezTo>
                  <a:pt x="717" y="941"/>
                  <a:pt x="717" y="908"/>
                  <a:pt x="717" y="896"/>
                </a:cubicBezTo>
                <a:lnTo>
                  <a:pt x="717" y="885"/>
                </a:lnTo>
                <a:cubicBezTo>
                  <a:pt x="705" y="874"/>
                  <a:pt x="661" y="863"/>
                  <a:pt x="649" y="863"/>
                </a:cubicBezTo>
                <a:cubicBezTo>
                  <a:pt x="638" y="874"/>
                  <a:pt x="616" y="874"/>
                  <a:pt x="605" y="874"/>
                </a:cubicBezTo>
                <a:cubicBezTo>
                  <a:pt x="582" y="874"/>
                  <a:pt x="560" y="874"/>
                  <a:pt x="549" y="852"/>
                </a:cubicBezTo>
                <a:cubicBezTo>
                  <a:pt x="538" y="852"/>
                  <a:pt x="538" y="840"/>
                  <a:pt x="526" y="829"/>
                </a:cubicBezTo>
                <a:cubicBezTo>
                  <a:pt x="526" y="796"/>
                  <a:pt x="504" y="762"/>
                  <a:pt x="493" y="751"/>
                </a:cubicBezTo>
                <a:cubicBezTo>
                  <a:pt x="459" y="717"/>
                  <a:pt x="504" y="672"/>
                  <a:pt x="538" y="627"/>
                </a:cubicBezTo>
                <a:cubicBezTo>
                  <a:pt x="549" y="627"/>
                  <a:pt x="560" y="616"/>
                  <a:pt x="560" y="605"/>
                </a:cubicBezTo>
                <a:cubicBezTo>
                  <a:pt x="593" y="571"/>
                  <a:pt x="605" y="527"/>
                  <a:pt x="605" y="516"/>
                </a:cubicBezTo>
                <a:cubicBezTo>
                  <a:pt x="593" y="504"/>
                  <a:pt x="571" y="482"/>
                  <a:pt x="560" y="482"/>
                </a:cubicBezTo>
                <a:cubicBezTo>
                  <a:pt x="549" y="482"/>
                  <a:pt x="526" y="493"/>
                  <a:pt x="504" y="493"/>
                </a:cubicBezTo>
                <a:cubicBezTo>
                  <a:pt x="481" y="493"/>
                  <a:pt x="459" y="471"/>
                  <a:pt x="459" y="460"/>
                </a:cubicBezTo>
                <a:cubicBezTo>
                  <a:pt x="459" y="448"/>
                  <a:pt x="459" y="437"/>
                  <a:pt x="459" y="426"/>
                </a:cubicBezTo>
                <a:cubicBezTo>
                  <a:pt x="481" y="403"/>
                  <a:pt x="504" y="392"/>
                  <a:pt x="538" y="392"/>
                </a:cubicBezTo>
                <a:cubicBezTo>
                  <a:pt x="538" y="392"/>
                  <a:pt x="549" y="392"/>
                  <a:pt x="560" y="392"/>
                </a:cubicBezTo>
                <a:cubicBezTo>
                  <a:pt x="560" y="392"/>
                  <a:pt x="560" y="392"/>
                  <a:pt x="571" y="392"/>
                </a:cubicBezTo>
                <a:cubicBezTo>
                  <a:pt x="571" y="392"/>
                  <a:pt x="582" y="392"/>
                  <a:pt x="593" y="358"/>
                </a:cubicBezTo>
                <a:cubicBezTo>
                  <a:pt x="605" y="325"/>
                  <a:pt x="616" y="280"/>
                  <a:pt x="661" y="269"/>
                </a:cubicBezTo>
                <a:cubicBezTo>
                  <a:pt x="661" y="269"/>
                  <a:pt x="672" y="258"/>
                  <a:pt x="672" y="235"/>
                </a:cubicBezTo>
                <a:cubicBezTo>
                  <a:pt x="683" y="202"/>
                  <a:pt x="683" y="202"/>
                  <a:pt x="683" y="202"/>
                </a:cubicBezTo>
                <a:cubicBezTo>
                  <a:pt x="705" y="213"/>
                  <a:pt x="705" y="213"/>
                  <a:pt x="705" y="213"/>
                </a:cubicBezTo>
                <a:lnTo>
                  <a:pt x="717" y="213"/>
                </a:lnTo>
                <a:cubicBezTo>
                  <a:pt x="717" y="213"/>
                  <a:pt x="739" y="179"/>
                  <a:pt x="728" y="157"/>
                </a:cubicBezTo>
                <a:cubicBezTo>
                  <a:pt x="717" y="112"/>
                  <a:pt x="750" y="34"/>
                  <a:pt x="773" y="11"/>
                </a:cubicBezTo>
                <a:cubicBezTo>
                  <a:pt x="784" y="0"/>
                  <a:pt x="806" y="0"/>
                  <a:pt x="818" y="0"/>
                </a:cubicBezTo>
                <a:cubicBezTo>
                  <a:pt x="851" y="0"/>
                  <a:pt x="885" y="11"/>
                  <a:pt x="896" y="45"/>
                </a:cubicBezTo>
                <a:cubicBezTo>
                  <a:pt x="907" y="78"/>
                  <a:pt x="896" y="146"/>
                  <a:pt x="885" y="191"/>
                </a:cubicBezTo>
                <a:cubicBezTo>
                  <a:pt x="896" y="202"/>
                  <a:pt x="941" y="213"/>
                  <a:pt x="974" y="213"/>
                </a:cubicBezTo>
                <a:cubicBezTo>
                  <a:pt x="986" y="213"/>
                  <a:pt x="986" y="213"/>
                  <a:pt x="986" y="213"/>
                </a:cubicBezTo>
                <a:lnTo>
                  <a:pt x="986" y="213"/>
                </a:lnTo>
                <a:cubicBezTo>
                  <a:pt x="1008" y="213"/>
                  <a:pt x="1019" y="224"/>
                  <a:pt x="1031" y="224"/>
                </a:cubicBezTo>
                <a:cubicBezTo>
                  <a:pt x="1042" y="247"/>
                  <a:pt x="1031" y="269"/>
                  <a:pt x="1008" y="303"/>
                </a:cubicBezTo>
                <a:cubicBezTo>
                  <a:pt x="997" y="314"/>
                  <a:pt x="997" y="325"/>
                  <a:pt x="986" y="336"/>
                </a:cubicBezTo>
                <a:cubicBezTo>
                  <a:pt x="986" y="347"/>
                  <a:pt x="974" y="358"/>
                  <a:pt x="952" y="358"/>
                </a:cubicBezTo>
                <a:lnTo>
                  <a:pt x="952" y="358"/>
                </a:lnTo>
                <a:cubicBezTo>
                  <a:pt x="941" y="358"/>
                  <a:pt x="930" y="347"/>
                  <a:pt x="907" y="347"/>
                </a:cubicBezTo>
                <a:cubicBezTo>
                  <a:pt x="907" y="336"/>
                  <a:pt x="896" y="325"/>
                  <a:pt x="885" y="325"/>
                </a:cubicBezTo>
                <a:cubicBezTo>
                  <a:pt x="885" y="347"/>
                  <a:pt x="907" y="426"/>
                  <a:pt x="918" y="448"/>
                </a:cubicBezTo>
                <a:cubicBezTo>
                  <a:pt x="918" y="471"/>
                  <a:pt x="941" y="482"/>
                  <a:pt x="963" y="493"/>
                </a:cubicBezTo>
                <a:cubicBezTo>
                  <a:pt x="974" y="493"/>
                  <a:pt x="986" y="504"/>
                  <a:pt x="997" y="504"/>
                </a:cubicBezTo>
                <a:cubicBezTo>
                  <a:pt x="997" y="516"/>
                  <a:pt x="1008" y="516"/>
                  <a:pt x="1008" y="516"/>
                </a:cubicBezTo>
                <a:cubicBezTo>
                  <a:pt x="1019" y="516"/>
                  <a:pt x="1019" y="504"/>
                  <a:pt x="1019" y="504"/>
                </a:cubicBezTo>
                <a:cubicBezTo>
                  <a:pt x="1031" y="471"/>
                  <a:pt x="1042" y="448"/>
                  <a:pt x="1064" y="426"/>
                </a:cubicBezTo>
                <a:cubicBezTo>
                  <a:pt x="1075" y="426"/>
                  <a:pt x="1087" y="426"/>
                  <a:pt x="1087" y="426"/>
                </a:cubicBezTo>
                <a:cubicBezTo>
                  <a:pt x="1109" y="426"/>
                  <a:pt x="1120" y="437"/>
                  <a:pt x="1131" y="448"/>
                </a:cubicBezTo>
                <a:cubicBezTo>
                  <a:pt x="1143" y="448"/>
                  <a:pt x="1143" y="460"/>
                  <a:pt x="1154" y="460"/>
                </a:cubicBezTo>
                <a:cubicBezTo>
                  <a:pt x="1165" y="460"/>
                  <a:pt x="1176" y="471"/>
                  <a:pt x="1187" y="471"/>
                </a:cubicBezTo>
                <a:cubicBezTo>
                  <a:pt x="1210" y="471"/>
                  <a:pt x="1232" y="471"/>
                  <a:pt x="1255" y="482"/>
                </a:cubicBezTo>
                <a:cubicBezTo>
                  <a:pt x="1288" y="504"/>
                  <a:pt x="1288" y="527"/>
                  <a:pt x="1288" y="538"/>
                </a:cubicBezTo>
                <a:cubicBezTo>
                  <a:pt x="1288" y="560"/>
                  <a:pt x="1277" y="571"/>
                  <a:pt x="1255" y="583"/>
                </a:cubicBezTo>
                <a:cubicBezTo>
                  <a:pt x="1243" y="583"/>
                  <a:pt x="1243" y="583"/>
                  <a:pt x="1243" y="605"/>
                </a:cubicBezTo>
                <a:lnTo>
                  <a:pt x="1243" y="616"/>
                </a:lnTo>
                <a:cubicBezTo>
                  <a:pt x="1243" y="639"/>
                  <a:pt x="1221" y="650"/>
                  <a:pt x="1210" y="672"/>
                </a:cubicBezTo>
                <a:cubicBezTo>
                  <a:pt x="1198" y="684"/>
                  <a:pt x="1187" y="706"/>
                  <a:pt x="1187" y="717"/>
                </a:cubicBezTo>
                <a:cubicBezTo>
                  <a:pt x="1176" y="740"/>
                  <a:pt x="1176" y="773"/>
                  <a:pt x="1176" y="796"/>
                </a:cubicBezTo>
                <a:cubicBezTo>
                  <a:pt x="1176" y="818"/>
                  <a:pt x="1176" y="829"/>
                  <a:pt x="1176" y="840"/>
                </a:cubicBezTo>
                <a:cubicBezTo>
                  <a:pt x="1176" y="885"/>
                  <a:pt x="1143" y="885"/>
                  <a:pt x="1131" y="885"/>
                </a:cubicBezTo>
                <a:cubicBezTo>
                  <a:pt x="1131" y="885"/>
                  <a:pt x="1131" y="885"/>
                  <a:pt x="1120" y="885"/>
                </a:cubicBezTo>
                <a:cubicBezTo>
                  <a:pt x="1120" y="908"/>
                  <a:pt x="1120" y="941"/>
                  <a:pt x="1143" y="964"/>
                </a:cubicBezTo>
                <a:cubicBezTo>
                  <a:pt x="1165" y="975"/>
                  <a:pt x="1165" y="986"/>
                  <a:pt x="1176" y="998"/>
                </a:cubicBezTo>
                <a:cubicBezTo>
                  <a:pt x="1176" y="1009"/>
                  <a:pt x="1187" y="1009"/>
                  <a:pt x="1187" y="1009"/>
                </a:cubicBezTo>
                <a:cubicBezTo>
                  <a:pt x="1198" y="1009"/>
                  <a:pt x="1198" y="1009"/>
                  <a:pt x="1198" y="1009"/>
                </a:cubicBezTo>
                <a:cubicBezTo>
                  <a:pt x="1232" y="1009"/>
                  <a:pt x="1255" y="1020"/>
                  <a:pt x="1266" y="1053"/>
                </a:cubicBezTo>
                <a:cubicBezTo>
                  <a:pt x="1266" y="1065"/>
                  <a:pt x="1277" y="1065"/>
                  <a:pt x="1300" y="1065"/>
                </a:cubicBezTo>
                <a:cubicBezTo>
                  <a:pt x="1311" y="1065"/>
                  <a:pt x="1322" y="1065"/>
                  <a:pt x="1333" y="1053"/>
                </a:cubicBezTo>
                <a:cubicBezTo>
                  <a:pt x="1344" y="1042"/>
                  <a:pt x="1356" y="1042"/>
                  <a:pt x="1367" y="1042"/>
                </a:cubicBezTo>
                <a:cubicBezTo>
                  <a:pt x="1389" y="1042"/>
                  <a:pt x="1400" y="1065"/>
                  <a:pt x="1400" y="1087"/>
                </a:cubicBezTo>
                <a:cubicBezTo>
                  <a:pt x="1411" y="1087"/>
                  <a:pt x="1411" y="1087"/>
                  <a:pt x="1411" y="1098"/>
                </a:cubicBezTo>
                <a:cubicBezTo>
                  <a:pt x="1411" y="1121"/>
                  <a:pt x="1423" y="1154"/>
                  <a:pt x="1389" y="1177"/>
                </a:cubicBezTo>
                <a:lnTo>
                  <a:pt x="1389" y="1177"/>
                </a:lnTo>
                <a:lnTo>
                  <a:pt x="1389" y="1177"/>
                </a:lnTo>
                <a:cubicBezTo>
                  <a:pt x="1389" y="1188"/>
                  <a:pt x="1389" y="1199"/>
                  <a:pt x="1389" y="1210"/>
                </a:cubicBezTo>
                <a:cubicBezTo>
                  <a:pt x="1378" y="1233"/>
                  <a:pt x="1367" y="1233"/>
                  <a:pt x="1356" y="1233"/>
                </a:cubicBezTo>
                <a:cubicBezTo>
                  <a:pt x="1333" y="1233"/>
                  <a:pt x="1311" y="1222"/>
                  <a:pt x="1300" y="1210"/>
                </a:cubicBezTo>
                <a:cubicBezTo>
                  <a:pt x="1300" y="1210"/>
                  <a:pt x="1288" y="1222"/>
                  <a:pt x="1288" y="1233"/>
                </a:cubicBezTo>
                <a:cubicBezTo>
                  <a:pt x="1277" y="1255"/>
                  <a:pt x="1266" y="1289"/>
                  <a:pt x="1232" y="1300"/>
                </a:cubicBezTo>
                <a:cubicBezTo>
                  <a:pt x="1221" y="1300"/>
                  <a:pt x="1221" y="1311"/>
                  <a:pt x="1221" y="1311"/>
                </a:cubicBezTo>
                <a:cubicBezTo>
                  <a:pt x="1221" y="1322"/>
                  <a:pt x="1221" y="1322"/>
                  <a:pt x="1232" y="1334"/>
                </a:cubicBezTo>
                <a:cubicBezTo>
                  <a:pt x="1243" y="1345"/>
                  <a:pt x="1255" y="1367"/>
                  <a:pt x="1243" y="1378"/>
                </a:cubicBezTo>
                <a:cubicBezTo>
                  <a:pt x="1243" y="1389"/>
                  <a:pt x="1243" y="1401"/>
                  <a:pt x="1221" y="1412"/>
                </a:cubicBezTo>
                <a:lnTo>
                  <a:pt x="1221" y="1412"/>
                </a:lnTo>
                <a:cubicBezTo>
                  <a:pt x="1221" y="1423"/>
                  <a:pt x="1221" y="1446"/>
                  <a:pt x="1210" y="1457"/>
                </a:cubicBezTo>
                <a:cubicBezTo>
                  <a:pt x="1198" y="1468"/>
                  <a:pt x="1198" y="1479"/>
                  <a:pt x="1210" y="1513"/>
                </a:cubicBezTo>
                <a:cubicBezTo>
                  <a:pt x="1232" y="1547"/>
                  <a:pt x="1243" y="1558"/>
                  <a:pt x="1266" y="1547"/>
                </a:cubicBezTo>
                <a:cubicBezTo>
                  <a:pt x="1277" y="1547"/>
                  <a:pt x="1277" y="1547"/>
                  <a:pt x="1277" y="1547"/>
                </a:cubicBezTo>
                <a:cubicBezTo>
                  <a:pt x="1322" y="1547"/>
                  <a:pt x="1344" y="1602"/>
                  <a:pt x="1344" y="1636"/>
                </a:cubicBezTo>
                <a:cubicBezTo>
                  <a:pt x="1344" y="1636"/>
                  <a:pt x="1344" y="1647"/>
                  <a:pt x="1356" y="1647"/>
                </a:cubicBezTo>
                <a:cubicBezTo>
                  <a:pt x="1356" y="1658"/>
                  <a:pt x="1356" y="1658"/>
                  <a:pt x="1356" y="1658"/>
                </a:cubicBezTo>
                <a:cubicBezTo>
                  <a:pt x="1356" y="1658"/>
                  <a:pt x="1367" y="1647"/>
                  <a:pt x="1378" y="1636"/>
                </a:cubicBezTo>
                <a:cubicBezTo>
                  <a:pt x="1389" y="1614"/>
                  <a:pt x="1411" y="1602"/>
                  <a:pt x="1434" y="1602"/>
                </a:cubicBezTo>
                <a:cubicBezTo>
                  <a:pt x="1456" y="1602"/>
                  <a:pt x="1479" y="1614"/>
                  <a:pt x="1501" y="1625"/>
                </a:cubicBezTo>
                <a:cubicBezTo>
                  <a:pt x="1512" y="1636"/>
                  <a:pt x="1512" y="1636"/>
                  <a:pt x="1524" y="1636"/>
                </a:cubicBezTo>
                <a:cubicBezTo>
                  <a:pt x="1557" y="1658"/>
                  <a:pt x="1591" y="1681"/>
                  <a:pt x="1591" y="1715"/>
                </a:cubicBezTo>
                <a:cubicBezTo>
                  <a:pt x="1613" y="1726"/>
                  <a:pt x="1613" y="1726"/>
                  <a:pt x="1613" y="1726"/>
                </a:cubicBezTo>
                <a:cubicBezTo>
                  <a:pt x="1602" y="1748"/>
                  <a:pt x="1602" y="1748"/>
                  <a:pt x="1602" y="1748"/>
                </a:cubicBezTo>
                <a:cubicBezTo>
                  <a:pt x="1591" y="1760"/>
                  <a:pt x="1591" y="1760"/>
                  <a:pt x="1580" y="1771"/>
                </a:cubicBezTo>
                <a:cubicBezTo>
                  <a:pt x="1569" y="1782"/>
                  <a:pt x="1569" y="1793"/>
                  <a:pt x="1569" y="1815"/>
                </a:cubicBezTo>
                <a:cubicBezTo>
                  <a:pt x="1569" y="1815"/>
                  <a:pt x="1569" y="1827"/>
                  <a:pt x="1557" y="1827"/>
                </a:cubicBezTo>
                <a:cubicBezTo>
                  <a:pt x="1557" y="1860"/>
                  <a:pt x="1546" y="1883"/>
                  <a:pt x="1512" y="1883"/>
                </a:cubicBezTo>
                <a:cubicBezTo>
                  <a:pt x="1512" y="1883"/>
                  <a:pt x="1501" y="1871"/>
                  <a:pt x="1490" y="1871"/>
                </a:cubicBezTo>
                <a:cubicBezTo>
                  <a:pt x="1467" y="1871"/>
                  <a:pt x="1445" y="1883"/>
                  <a:pt x="1434" y="1905"/>
                </a:cubicBezTo>
                <a:cubicBezTo>
                  <a:pt x="1423" y="1927"/>
                  <a:pt x="1389" y="1939"/>
                  <a:pt x="1356" y="1939"/>
                </a:cubicBezTo>
                <a:cubicBezTo>
                  <a:pt x="1344" y="1939"/>
                  <a:pt x="1322" y="1939"/>
                  <a:pt x="1311" y="1927"/>
                </a:cubicBezTo>
                <a:cubicBezTo>
                  <a:pt x="1300" y="1927"/>
                  <a:pt x="1288" y="1927"/>
                  <a:pt x="1288" y="1927"/>
                </a:cubicBezTo>
                <a:lnTo>
                  <a:pt x="1277" y="1927"/>
                </a:lnTo>
                <a:cubicBezTo>
                  <a:pt x="1266" y="1927"/>
                  <a:pt x="1266" y="1927"/>
                  <a:pt x="1255" y="1939"/>
                </a:cubicBezTo>
                <a:cubicBezTo>
                  <a:pt x="1221" y="1939"/>
                  <a:pt x="1176" y="1950"/>
                  <a:pt x="1176" y="1972"/>
                </a:cubicBezTo>
                <a:cubicBezTo>
                  <a:pt x="1165" y="1995"/>
                  <a:pt x="1154" y="2006"/>
                  <a:pt x="1143" y="2006"/>
                </a:cubicBezTo>
                <a:lnTo>
                  <a:pt x="1143" y="2006"/>
                </a:lnTo>
                <a:cubicBezTo>
                  <a:pt x="1143" y="2006"/>
                  <a:pt x="1143" y="2006"/>
                  <a:pt x="1143" y="2017"/>
                </a:cubicBezTo>
                <a:cubicBezTo>
                  <a:pt x="1131" y="2029"/>
                  <a:pt x="1120" y="2040"/>
                  <a:pt x="1098" y="2040"/>
                </a:cubicBezTo>
                <a:cubicBezTo>
                  <a:pt x="1075" y="2040"/>
                  <a:pt x="1053" y="2029"/>
                  <a:pt x="1042" y="2006"/>
                </a:cubicBezTo>
                <a:cubicBezTo>
                  <a:pt x="1031" y="1984"/>
                  <a:pt x="1019" y="1950"/>
                  <a:pt x="997" y="1939"/>
                </a:cubicBezTo>
                <a:cubicBezTo>
                  <a:pt x="963" y="1916"/>
                  <a:pt x="941" y="1883"/>
                  <a:pt x="941" y="1849"/>
                </a:cubicBezTo>
                <a:lnTo>
                  <a:pt x="941" y="1849"/>
                </a:lnTo>
                <a:cubicBezTo>
                  <a:pt x="941" y="1849"/>
                  <a:pt x="941" y="1838"/>
                  <a:pt x="930" y="1838"/>
                </a:cubicBezTo>
                <a:lnTo>
                  <a:pt x="918" y="1849"/>
                </a:lnTo>
                <a:cubicBezTo>
                  <a:pt x="874" y="1860"/>
                  <a:pt x="840" y="1916"/>
                  <a:pt x="840" y="1927"/>
                </a:cubicBezTo>
                <a:cubicBezTo>
                  <a:pt x="840" y="1939"/>
                  <a:pt x="840" y="1939"/>
                  <a:pt x="840" y="1950"/>
                </a:cubicBezTo>
                <a:cubicBezTo>
                  <a:pt x="851" y="1950"/>
                  <a:pt x="851" y="1950"/>
                  <a:pt x="851" y="1950"/>
                </a:cubicBezTo>
                <a:lnTo>
                  <a:pt x="851" y="1950"/>
                </a:lnTo>
                <a:cubicBezTo>
                  <a:pt x="885" y="1950"/>
                  <a:pt x="885" y="1972"/>
                  <a:pt x="896" y="1984"/>
                </a:cubicBezTo>
                <a:lnTo>
                  <a:pt x="907" y="1995"/>
                </a:lnTo>
                <a:lnTo>
                  <a:pt x="907" y="1995"/>
                </a:lnTo>
                <a:cubicBezTo>
                  <a:pt x="930" y="1995"/>
                  <a:pt x="941" y="2006"/>
                  <a:pt x="941" y="2017"/>
                </a:cubicBezTo>
                <a:cubicBezTo>
                  <a:pt x="941" y="2029"/>
                  <a:pt x="930" y="2051"/>
                  <a:pt x="907" y="2062"/>
                </a:cubicBezTo>
                <a:cubicBezTo>
                  <a:pt x="896" y="2073"/>
                  <a:pt x="885" y="2084"/>
                  <a:pt x="885" y="2084"/>
                </a:cubicBezTo>
                <a:cubicBezTo>
                  <a:pt x="862" y="2107"/>
                  <a:pt x="851" y="2107"/>
                  <a:pt x="829" y="2107"/>
                </a:cubicBezTo>
                <a:cubicBezTo>
                  <a:pt x="818" y="2107"/>
                  <a:pt x="795" y="2107"/>
                  <a:pt x="784" y="2096"/>
                </a:cubicBezTo>
                <a:cubicBezTo>
                  <a:pt x="773" y="2096"/>
                  <a:pt x="750" y="2084"/>
                  <a:pt x="717" y="2084"/>
                </a:cubicBezTo>
                <a:cubicBezTo>
                  <a:pt x="672" y="2084"/>
                  <a:pt x="661" y="2096"/>
                  <a:pt x="649" y="2096"/>
                </a:cubicBezTo>
                <a:cubicBezTo>
                  <a:pt x="638" y="2129"/>
                  <a:pt x="605" y="2152"/>
                  <a:pt x="571" y="2152"/>
                </a:cubicBezTo>
                <a:lnTo>
                  <a:pt x="560" y="2152"/>
                </a:lnTo>
                <a:cubicBezTo>
                  <a:pt x="538" y="2152"/>
                  <a:pt x="515" y="2140"/>
                  <a:pt x="493" y="2140"/>
                </a:cubicBezTo>
                <a:cubicBezTo>
                  <a:pt x="470" y="2140"/>
                  <a:pt x="470" y="2140"/>
                  <a:pt x="470" y="2140"/>
                </a:cubicBezTo>
                <a:cubicBezTo>
                  <a:pt x="448" y="2152"/>
                  <a:pt x="448" y="2152"/>
                  <a:pt x="448" y="2152"/>
                </a:cubicBezTo>
                <a:close/>
                <a:moveTo>
                  <a:pt x="493" y="2096"/>
                </a:moveTo>
                <a:lnTo>
                  <a:pt x="493" y="2096"/>
                </a:lnTo>
                <a:cubicBezTo>
                  <a:pt x="515" y="2096"/>
                  <a:pt x="549" y="2107"/>
                  <a:pt x="571" y="2107"/>
                </a:cubicBezTo>
                <a:lnTo>
                  <a:pt x="571" y="2107"/>
                </a:lnTo>
                <a:cubicBezTo>
                  <a:pt x="593" y="2107"/>
                  <a:pt x="605" y="2096"/>
                  <a:pt x="616" y="2084"/>
                </a:cubicBezTo>
                <a:cubicBezTo>
                  <a:pt x="627" y="2051"/>
                  <a:pt x="683" y="2040"/>
                  <a:pt x="717" y="2040"/>
                </a:cubicBezTo>
                <a:cubicBezTo>
                  <a:pt x="750" y="2040"/>
                  <a:pt x="784" y="2051"/>
                  <a:pt x="795" y="2062"/>
                </a:cubicBezTo>
                <a:cubicBezTo>
                  <a:pt x="806" y="2062"/>
                  <a:pt x="818" y="2073"/>
                  <a:pt x="829" y="2073"/>
                </a:cubicBezTo>
                <a:cubicBezTo>
                  <a:pt x="829" y="2073"/>
                  <a:pt x="840" y="2062"/>
                  <a:pt x="851" y="2062"/>
                </a:cubicBezTo>
                <a:cubicBezTo>
                  <a:pt x="851" y="2051"/>
                  <a:pt x="862" y="2040"/>
                  <a:pt x="874" y="2029"/>
                </a:cubicBezTo>
                <a:cubicBezTo>
                  <a:pt x="862" y="2029"/>
                  <a:pt x="862" y="2006"/>
                  <a:pt x="851" y="2006"/>
                </a:cubicBezTo>
                <a:cubicBezTo>
                  <a:pt x="851" y="1995"/>
                  <a:pt x="851" y="1995"/>
                  <a:pt x="851" y="1995"/>
                </a:cubicBezTo>
                <a:cubicBezTo>
                  <a:pt x="840" y="1995"/>
                  <a:pt x="818" y="1984"/>
                  <a:pt x="806" y="1972"/>
                </a:cubicBezTo>
                <a:cubicBezTo>
                  <a:pt x="795" y="1961"/>
                  <a:pt x="795" y="1939"/>
                  <a:pt x="795" y="1927"/>
                </a:cubicBezTo>
                <a:cubicBezTo>
                  <a:pt x="806" y="1894"/>
                  <a:pt x="840" y="1815"/>
                  <a:pt x="907" y="1804"/>
                </a:cubicBezTo>
                <a:cubicBezTo>
                  <a:pt x="918" y="1804"/>
                  <a:pt x="930" y="1804"/>
                  <a:pt x="930" y="1804"/>
                </a:cubicBezTo>
                <a:cubicBezTo>
                  <a:pt x="963" y="1804"/>
                  <a:pt x="974" y="1804"/>
                  <a:pt x="974" y="1815"/>
                </a:cubicBezTo>
                <a:cubicBezTo>
                  <a:pt x="986" y="1827"/>
                  <a:pt x="997" y="1849"/>
                  <a:pt x="986" y="1860"/>
                </a:cubicBezTo>
                <a:cubicBezTo>
                  <a:pt x="986" y="1871"/>
                  <a:pt x="997" y="1883"/>
                  <a:pt x="1019" y="1894"/>
                </a:cubicBezTo>
                <a:cubicBezTo>
                  <a:pt x="1053" y="1916"/>
                  <a:pt x="1075" y="1950"/>
                  <a:pt x="1087" y="1984"/>
                </a:cubicBezTo>
                <a:cubicBezTo>
                  <a:pt x="1087" y="1995"/>
                  <a:pt x="1098" y="1995"/>
                  <a:pt x="1098" y="1995"/>
                </a:cubicBezTo>
                <a:cubicBezTo>
                  <a:pt x="1098" y="1984"/>
                  <a:pt x="1109" y="1972"/>
                  <a:pt x="1120" y="1972"/>
                </a:cubicBezTo>
                <a:cubicBezTo>
                  <a:pt x="1120" y="1961"/>
                  <a:pt x="1131" y="1961"/>
                  <a:pt x="1131" y="1961"/>
                </a:cubicBezTo>
                <a:cubicBezTo>
                  <a:pt x="1154" y="1916"/>
                  <a:pt x="1198" y="1905"/>
                  <a:pt x="1243" y="1894"/>
                </a:cubicBezTo>
                <a:cubicBezTo>
                  <a:pt x="1255" y="1894"/>
                  <a:pt x="1255" y="1883"/>
                  <a:pt x="1266" y="1883"/>
                </a:cubicBezTo>
                <a:cubicBezTo>
                  <a:pt x="1266" y="1883"/>
                  <a:pt x="1277" y="1883"/>
                  <a:pt x="1288" y="1883"/>
                </a:cubicBezTo>
                <a:cubicBezTo>
                  <a:pt x="1300" y="1883"/>
                  <a:pt x="1311" y="1883"/>
                  <a:pt x="1333" y="1894"/>
                </a:cubicBezTo>
                <a:cubicBezTo>
                  <a:pt x="1333" y="1894"/>
                  <a:pt x="1344" y="1894"/>
                  <a:pt x="1356" y="1894"/>
                </a:cubicBezTo>
                <a:cubicBezTo>
                  <a:pt x="1378" y="1894"/>
                  <a:pt x="1389" y="1894"/>
                  <a:pt x="1400" y="1883"/>
                </a:cubicBezTo>
                <a:cubicBezTo>
                  <a:pt x="1423" y="1849"/>
                  <a:pt x="1445" y="1827"/>
                  <a:pt x="1479" y="1827"/>
                </a:cubicBezTo>
                <a:cubicBezTo>
                  <a:pt x="1490" y="1827"/>
                  <a:pt x="1490" y="1827"/>
                  <a:pt x="1490" y="1827"/>
                </a:cubicBezTo>
                <a:cubicBezTo>
                  <a:pt x="1501" y="1838"/>
                  <a:pt x="1512" y="1838"/>
                  <a:pt x="1512" y="1838"/>
                </a:cubicBezTo>
                <a:cubicBezTo>
                  <a:pt x="1512" y="1827"/>
                  <a:pt x="1512" y="1827"/>
                  <a:pt x="1524" y="1827"/>
                </a:cubicBezTo>
                <a:cubicBezTo>
                  <a:pt x="1524" y="1815"/>
                  <a:pt x="1524" y="1815"/>
                  <a:pt x="1524" y="1804"/>
                </a:cubicBezTo>
                <a:cubicBezTo>
                  <a:pt x="1524" y="1782"/>
                  <a:pt x="1535" y="1760"/>
                  <a:pt x="1546" y="1737"/>
                </a:cubicBezTo>
                <a:cubicBezTo>
                  <a:pt x="1546" y="1737"/>
                  <a:pt x="1546" y="1726"/>
                  <a:pt x="1546" y="1715"/>
                </a:cubicBezTo>
                <a:cubicBezTo>
                  <a:pt x="1546" y="1703"/>
                  <a:pt x="1524" y="1692"/>
                  <a:pt x="1501" y="1681"/>
                </a:cubicBezTo>
                <a:cubicBezTo>
                  <a:pt x="1490" y="1670"/>
                  <a:pt x="1490" y="1670"/>
                  <a:pt x="1479" y="1670"/>
                </a:cubicBezTo>
                <a:cubicBezTo>
                  <a:pt x="1467" y="1658"/>
                  <a:pt x="1445" y="1647"/>
                  <a:pt x="1434" y="1647"/>
                </a:cubicBezTo>
                <a:cubicBezTo>
                  <a:pt x="1423" y="1647"/>
                  <a:pt x="1423" y="1647"/>
                  <a:pt x="1411" y="1658"/>
                </a:cubicBezTo>
                <a:cubicBezTo>
                  <a:pt x="1389" y="1692"/>
                  <a:pt x="1367" y="1703"/>
                  <a:pt x="1356" y="1703"/>
                </a:cubicBezTo>
                <a:cubicBezTo>
                  <a:pt x="1344" y="1703"/>
                  <a:pt x="1322" y="1692"/>
                  <a:pt x="1311" y="1658"/>
                </a:cubicBezTo>
                <a:cubicBezTo>
                  <a:pt x="1311" y="1658"/>
                  <a:pt x="1311" y="1647"/>
                  <a:pt x="1300" y="1647"/>
                </a:cubicBezTo>
                <a:cubicBezTo>
                  <a:pt x="1300" y="1625"/>
                  <a:pt x="1288" y="1591"/>
                  <a:pt x="1277" y="1591"/>
                </a:cubicBezTo>
                <a:lnTo>
                  <a:pt x="1277" y="1591"/>
                </a:lnTo>
                <a:cubicBezTo>
                  <a:pt x="1266" y="1591"/>
                  <a:pt x="1266" y="1591"/>
                  <a:pt x="1255" y="1591"/>
                </a:cubicBezTo>
                <a:cubicBezTo>
                  <a:pt x="1210" y="1591"/>
                  <a:pt x="1187" y="1558"/>
                  <a:pt x="1176" y="1535"/>
                </a:cubicBezTo>
                <a:cubicBezTo>
                  <a:pt x="1143" y="1491"/>
                  <a:pt x="1154" y="1446"/>
                  <a:pt x="1176" y="1423"/>
                </a:cubicBezTo>
                <a:cubicBezTo>
                  <a:pt x="1176" y="1423"/>
                  <a:pt x="1176" y="1423"/>
                  <a:pt x="1176" y="1412"/>
                </a:cubicBezTo>
                <a:cubicBezTo>
                  <a:pt x="1176" y="1401"/>
                  <a:pt x="1176" y="1378"/>
                  <a:pt x="1198" y="1367"/>
                </a:cubicBezTo>
                <a:cubicBezTo>
                  <a:pt x="1198" y="1367"/>
                  <a:pt x="1198" y="1367"/>
                  <a:pt x="1198" y="1356"/>
                </a:cubicBezTo>
                <a:cubicBezTo>
                  <a:pt x="1176" y="1345"/>
                  <a:pt x="1176" y="1322"/>
                  <a:pt x="1187" y="1300"/>
                </a:cubicBezTo>
                <a:cubicBezTo>
                  <a:pt x="1187" y="1278"/>
                  <a:pt x="1198" y="1266"/>
                  <a:pt x="1221" y="1255"/>
                </a:cubicBezTo>
                <a:cubicBezTo>
                  <a:pt x="1232" y="1255"/>
                  <a:pt x="1232" y="1244"/>
                  <a:pt x="1243" y="1222"/>
                </a:cubicBezTo>
                <a:cubicBezTo>
                  <a:pt x="1243" y="1210"/>
                  <a:pt x="1266" y="1165"/>
                  <a:pt x="1300" y="1165"/>
                </a:cubicBezTo>
                <a:cubicBezTo>
                  <a:pt x="1311" y="1165"/>
                  <a:pt x="1322" y="1165"/>
                  <a:pt x="1333" y="1177"/>
                </a:cubicBezTo>
                <a:cubicBezTo>
                  <a:pt x="1333" y="1188"/>
                  <a:pt x="1344" y="1188"/>
                  <a:pt x="1344" y="1188"/>
                </a:cubicBezTo>
                <a:cubicBezTo>
                  <a:pt x="1344" y="1177"/>
                  <a:pt x="1333" y="1154"/>
                  <a:pt x="1367" y="1143"/>
                </a:cubicBezTo>
                <a:cubicBezTo>
                  <a:pt x="1378" y="1132"/>
                  <a:pt x="1378" y="1132"/>
                  <a:pt x="1367" y="1109"/>
                </a:cubicBezTo>
                <a:lnTo>
                  <a:pt x="1367" y="1098"/>
                </a:lnTo>
                <a:cubicBezTo>
                  <a:pt x="1367" y="1087"/>
                  <a:pt x="1367" y="1087"/>
                  <a:pt x="1367" y="1087"/>
                </a:cubicBezTo>
                <a:cubicBezTo>
                  <a:pt x="1356" y="1087"/>
                  <a:pt x="1356" y="1087"/>
                  <a:pt x="1356" y="1087"/>
                </a:cubicBezTo>
                <a:cubicBezTo>
                  <a:pt x="1344" y="1098"/>
                  <a:pt x="1322" y="1109"/>
                  <a:pt x="1300" y="1109"/>
                </a:cubicBezTo>
                <a:cubicBezTo>
                  <a:pt x="1255" y="1109"/>
                  <a:pt x="1232" y="1098"/>
                  <a:pt x="1221" y="1065"/>
                </a:cubicBezTo>
                <a:lnTo>
                  <a:pt x="1221" y="1053"/>
                </a:lnTo>
                <a:cubicBezTo>
                  <a:pt x="1221" y="1053"/>
                  <a:pt x="1210" y="1053"/>
                  <a:pt x="1198" y="1053"/>
                </a:cubicBezTo>
                <a:cubicBezTo>
                  <a:pt x="1187" y="1053"/>
                  <a:pt x="1187" y="1053"/>
                  <a:pt x="1187" y="1053"/>
                </a:cubicBezTo>
                <a:cubicBezTo>
                  <a:pt x="1154" y="1053"/>
                  <a:pt x="1143" y="1031"/>
                  <a:pt x="1131" y="1020"/>
                </a:cubicBezTo>
                <a:cubicBezTo>
                  <a:pt x="1131" y="1009"/>
                  <a:pt x="1131" y="998"/>
                  <a:pt x="1120" y="998"/>
                </a:cubicBezTo>
                <a:cubicBezTo>
                  <a:pt x="1075" y="975"/>
                  <a:pt x="1075" y="908"/>
                  <a:pt x="1087" y="874"/>
                </a:cubicBezTo>
                <a:cubicBezTo>
                  <a:pt x="1087" y="852"/>
                  <a:pt x="1109" y="852"/>
                  <a:pt x="1131" y="840"/>
                </a:cubicBezTo>
                <a:lnTo>
                  <a:pt x="1131" y="840"/>
                </a:lnTo>
                <a:lnTo>
                  <a:pt x="1131" y="840"/>
                </a:lnTo>
                <a:cubicBezTo>
                  <a:pt x="1143" y="829"/>
                  <a:pt x="1131" y="818"/>
                  <a:pt x="1131" y="807"/>
                </a:cubicBezTo>
                <a:cubicBezTo>
                  <a:pt x="1131" y="773"/>
                  <a:pt x="1131" y="729"/>
                  <a:pt x="1143" y="706"/>
                </a:cubicBezTo>
                <a:cubicBezTo>
                  <a:pt x="1154" y="684"/>
                  <a:pt x="1165" y="661"/>
                  <a:pt x="1176" y="650"/>
                </a:cubicBezTo>
                <a:cubicBezTo>
                  <a:pt x="1187" y="639"/>
                  <a:pt x="1198" y="616"/>
                  <a:pt x="1198" y="605"/>
                </a:cubicBezTo>
                <a:cubicBezTo>
                  <a:pt x="1198" y="605"/>
                  <a:pt x="1198" y="605"/>
                  <a:pt x="1198" y="594"/>
                </a:cubicBezTo>
                <a:cubicBezTo>
                  <a:pt x="1198" y="571"/>
                  <a:pt x="1210" y="560"/>
                  <a:pt x="1243" y="538"/>
                </a:cubicBezTo>
                <a:lnTo>
                  <a:pt x="1243" y="538"/>
                </a:lnTo>
                <a:cubicBezTo>
                  <a:pt x="1243" y="538"/>
                  <a:pt x="1243" y="527"/>
                  <a:pt x="1232" y="527"/>
                </a:cubicBezTo>
                <a:cubicBezTo>
                  <a:pt x="1221" y="516"/>
                  <a:pt x="1210" y="516"/>
                  <a:pt x="1187" y="516"/>
                </a:cubicBezTo>
                <a:cubicBezTo>
                  <a:pt x="1165" y="504"/>
                  <a:pt x="1143" y="504"/>
                  <a:pt x="1131" y="493"/>
                </a:cubicBezTo>
                <a:cubicBezTo>
                  <a:pt x="1120" y="493"/>
                  <a:pt x="1109" y="482"/>
                  <a:pt x="1109" y="482"/>
                </a:cubicBezTo>
                <a:cubicBezTo>
                  <a:pt x="1098" y="471"/>
                  <a:pt x="1098" y="471"/>
                  <a:pt x="1087" y="471"/>
                </a:cubicBezTo>
                <a:cubicBezTo>
                  <a:pt x="1075" y="482"/>
                  <a:pt x="1064" y="493"/>
                  <a:pt x="1064" y="516"/>
                </a:cubicBezTo>
                <a:cubicBezTo>
                  <a:pt x="1053" y="538"/>
                  <a:pt x="1031" y="560"/>
                  <a:pt x="1008" y="560"/>
                </a:cubicBezTo>
                <a:cubicBezTo>
                  <a:pt x="997" y="560"/>
                  <a:pt x="986" y="549"/>
                  <a:pt x="963" y="538"/>
                </a:cubicBezTo>
                <a:cubicBezTo>
                  <a:pt x="963" y="538"/>
                  <a:pt x="952" y="538"/>
                  <a:pt x="941" y="527"/>
                </a:cubicBezTo>
                <a:cubicBezTo>
                  <a:pt x="918" y="516"/>
                  <a:pt x="885" y="504"/>
                  <a:pt x="874" y="471"/>
                </a:cubicBezTo>
                <a:cubicBezTo>
                  <a:pt x="874" y="471"/>
                  <a:pt x="818" y="336"/>
                  <a:pt x="851" y="291"/>
                </a:cubicBezTo>
                <a:cubicBezTo>
                  <a:pt x="851" y="280"/>
                  <a:pt x="862" y="280"/>
                  <a:pt x="874" y="280"/>
                </a:cubicBezTo>
                <a:lnTo>
                  <a:pt x="874" y="280"/>
                </a:lnTo>
                <a:cubicBezTo>
                  <a:pt x="896" y="280"/>
                  <a:pt x="918" y="291"/>
                  <a:pt x="941" y="303"/>
                </a:cubicBezTo>
                <a:cubicBezTo>
                  <a:pt x="941" y="314"/>
                  <a:pt x="941" y="314"/>
                  <a:pt x="952" y="314"/>
                </a:cubicBezTo>
                <a:lnTo>
                  <a:pt x="952" y="314"/>
                </a:lnTo>
                <a:cubicBezTo>
                  <a:pt x="952" y="303"/>
                  <a:pt x="963" y="291"/>
                  <a:pt x="974" y="280"/>
                </a:cubicBezTo>
                <a:cubicBezTo>
                  <a:pt x="974" y="269"/>
                  <a:pt x="986" y="258"/>
                  <a:pt x="986" y="258"/>
                </a:cubicBezTo>
                <a:cubicBezTo>
                  <a:pt x="986" y="258"/>
                  <a:pt x="986" y="258"/>
                  <a:pt x="974" y="258"/>
                </a:cubicBezTo>
                <a:cubicBezTo>
                  <a:pt x="974" y="258"/>
                  <a:pt x="874" y="247"/>
                  <a:pt x="851" y="213"/>
                </a:cubicBezTo>
                <a:cubicBezTo>
                  <a:pt x="840" y="202"/>
                  <a:pt x="840" y="191"/>
                  <a:pt x="840" y="179"/>
                </a:cubicBezTo>
                <a:cubicBezTo>
                  <a:pt x="862" y="101"/>
                  <a:pt x="862" y="67"/>
                  <a:pt x="862" y="56"/>
                </a:cubicBezTo>
                <a:cubicBezTo>
                  <a:pt x="851" y="45"/>
                  <a:pt x="840" y="34"/>
                  <a:pt x="818" y="34"/>
                </a:cubicBezTo>
                <a:lnTo>
                  <a:pt x="806" y="45"/>
                </a:lnTo>
                <a:cubicBezTo>
                  <a:pt x="795" y="56"/>
                  <a:pt x="773" y="123"/>
                  <a:pt x="773" y="146"/>
                </a:cubicBezTo>
                <a:cubicBezTo>
                  <a:pt x="784" y="179"/>
                  <a:pt x="762" y="247"/>
                  <a:pt x="728" y="258"/>
                </a:cubicBezTo>
                <a:cubicBezTo>
                  <a:pt x="717" y="258"/>
                  <a:pt x="717" y="258"/>
                  <a:pt x="717" y="258"/>
                </a:cubicBezTo>
                <a:cubicBezTo>
                  <a:pt x="705" y="291"/>
                  <a:pt x="683" y="314"/>
                  <a:pt x="661" y="314"/>
                </a:cubicBezTo>
                <a:cubicBezTo>
                  <a:pt x="649" y="314"/>
                  <a:pt x="638" y="336"/>
                  <a:pt x="627" y="370"/>
                </a:cubicBezTo>
                <a:cubicBezTo>
                  <a:pt x="627" y="392"/>
                  <a:pt x="605" y="426"/>
                  <a:pt x="582" y="437"/>
                </a:cubicBezTo>
                <a:cubicBezTo>
                  <a:pt x="605" y="448"/>
                  <a:pt x="638" y="482"/>
                  <a:pt x="638" y="493"/>
                </a:cubicBezTo>
                <a:cubicBezTo>
                  <a:pt x="649" y="527"/>
                  <a:pt x="638" y="594"/>
                  <a:pt x="593" y="639"/>
                </a:cubicBezTo>
                <a:cubicBezTo>
                  <a:pt x="593" y="650"/>
                  <a:pt x="582" y="650"/>
                  <a:pt x="571" y="661"/>
                </a:cubicBezTo>
                <a:cubicBezTo>
                  <a:pt x="560" y="672"/>
                  <a:pt x="526" y="717"/>
                  <a:pt x="526" y="717"/>
                </a:cubicBezTo>
                <a:cubicBezTo>
                  <a:pt x="549" y="740"/>
                  <a:pt x="560" y="773"/>
                  <a:pt x="571" y="807"/>
                </a:cubicBezTo>
                <a:cubicBezTo>
                  <a:pt x="571" y="818"/>
                  <a:pt x="582" y="829"/>
                  <a:pt x="582" y="829"/>
                </a:cubicBezTo>
                <a:cubicBezTo>
                  <a:pt x="582" y="829"/>
                  <a:pt x="593" y="829"/>
                  <a:pt x="605" y="829"/>
                </a:cubicBezTo>
                <a:lnTo>
                  <a:pt x="616" y="829"/>
                </a:lnTo>
                <a:cubicBezTo>
                  <a:pt x="627" y="829"/>
                  <a:pt x="627" y="818"/>
                  <a:pt x="649" y="818"/>
                </a:cubicBezTo>
                <a:cubicBezTo>
                  <a:pt x="672" y="818"/>
                  <a:pt x="717" y="829"/>
                  <a:pt x="739" y="840"/>
                </a:cubicBezTo>
                <a:cubicBezTo>
                  <a:pt x="762" y="852"/>
                  <a:pt x="762" y="874"/>
                  <a:pt x="762" y="885"/>
                </a:cubicBezTo>
                <a:cubicBezTo>
                  <a:pt x="762" y="896"/>
                  <a:pt x="762" y="896"/>
                  <a:pt x="762" y="896"/>
                </a:cubicBezTo>
                <a:cubicBezTo>
                  <a:pt x="784" y="896"/>
                  <a:pt x="795" y="919"/>
                  <a:pt x="806" y="941"/>
                </a:cubicBezTo>
                <a:cubicBezTo>
                  <a:pt x="806" y="941"/>
                  <a:pt x="806" y="953"/>
                  <a:pt x="818" y="953"/>
                </a:cubicBezTo>
                <a:lnTo>
                  <a:pt x="818" y="953"/>
                </a:lnTo>
                <a:lnTo>
                  <a:pt x="818" y="953"/>
                </a:lnTo>
                <a:cubicBezTo>
                  <a:pt x="862" y="953"/>
                  <a:pt x="896" y="986"/>
                  <a:pt x="896" y="1020"/>
                </a:cubicBezTo>
                <a:cubicBezTo>
                  <a:pt x="896" y="1020"/>
                  <a:pt x="907" y="1031"/>
                  <a:pt x="952" y="1042"/>
                </a:cubicBezTo>
                <a:cubicBezTo>
                  <a:pt x="986" y="1053"/>
                  <a:pt x="1008" y="1076"/>
                  <a:pt x="1008" y="1098"/>
                </a:cubicBezTo>
                <a:cubicBezTo>
                  <a:pt x="1008" y="1109"/>
                  <a:pt x="997" y="1143"/>
                  <a:pt x="952" y="1143"/>
                </a:cubicBezTo>
                <a:lnTo>
                  <a:pt x="952" y="1143"/>
                </a:lnTo>
                <a:cubicBezTo>
                  <a:pt x="930" y="1132"/>
                  <a:pt x="907" y="1132"/>
                  <a:pt x="896" y="1132"/>
                </a:cubicBezTo>
                <a:cubicBezTo>
                  <a:pt x="885" y="1132"/>
                  <a:pt x="862" y="1132"/>
                  <a:pt x="851" y="1132"/>
                </a:cubicBezTo>
                <a:lnTo>
                  <a:pt x="851" y="1132"/>
                </a:lnTo>
                <a:cubicBezTo>
                  <a:pt x="851" y="1154"/>
                  <a:pt x="840" y="1177"/>
                  <a:pt x="829" y="1199"/>
                </a:cubicBezTo>
                <a:cubicBezTo>
                  <a:pt x="818" y="1210"/>
                  <a:pt x="795" y="1222"/>
                  <a:pt x="773" y="1222"/>
                </a:cubicBezTo>
                <a:cubicBezTo>
                  <a:pt x="750" y="1233"/>
                  <a:pt x="728" y="1222"/>
                  <a:pt x="717" y="1199"/>
                </a:cubicBezTo>
                <a:cubicBezTo>
                  <a:pt x="705" y="1210"/>
                  <a:pt x="683" y="1233"/>
                  <a:pt x="672" y="1244"/>
                </a:cubicBezTo>
                <a:cubicBezTo>
                  <a:pt x="672" y="1255"/>
                  <a:pt x="661" y="1255"/>
                  <a:pt x="661" y="1266"/>
                </a:cubicBezTo>
                <a:cubicBezTo>
                  <a:pt x="627" y="1289"/>
                  <a:pt x="616" y="1300"/>
                  <a:pt x="593" y="1300"/>
                </a:cubicBezTo>
                <a:cubicBezTo>
                  <a:pt x="582" y="1300"/>
                  <a:pt x="560" y="1300"/>
                  <a:pt x="549" y="1278"/>
                </a:cubicBezTo>
                <a:cubicBezTo>
                  <a:pt x="549" y="1266"/>
                  <a:pt x="538" y="1266"/>
                  <a:pt x="526" y="1266"/>
                </a:cubicBezTo>
                <a:cubicBezTo>
                  <a:pt x="515" y="1255"/>
                  <a:pt x="504" y="1244"/>
                  <a:pt x="481" y="1233"/>
                </a:cubicBezTo>
                <a:cubicBezTo>
                  <a:pt x="481" y="1222"/>
                  <a:pt x="470" y="1222"/>
                  <a:pt x="459" y="1210"/>
                </a:cubicBezTo>
                <a:cubicBezTo>
                  <a:pt x="448" y="1199"/>
                  <a:pt x="425" y="1188"/>
                  <a:pt x="414" y="1154"/>
                </a:cubicBezTo>
                <a:cubicBezTo>
                  <a:pt x="403" y="1143"/>
                  <a:pt x="403" y="1132"/>
                  <a:pt x="392" y="1121"/>
                </a:cubicBezTo>
                <a:cubicBezTo>
                  <a:pt x="380" y="1098"/>
                  <a:pt x="369" y="1065"/>
                  <a:pt x="347" y="1053"/>
                </a:cubicBezTo>
                <a:cubicBezTo>
                  <a:pt x="313" y="1031"/>
                  <a:pt x="291" y="1031"/>
                  <a:pt x="291" y="1031"/>
                </a:cubicBezTo>
                <a:lnTo>
                  <a:pt x="291" y="1031"/>
                </a:lnTo>
                <a:cubicBezTo>
                  <a:pt x="291" y="1042"/>
                  <a:pt x="291" y="1053"/>
                  <a:pt x="280" y="1076"/>
                </a:cubicBezTo>
                <a:cubicBezTo>
                  <a:pt x="280" y="1087"/>
                  <a:pt x="280" y="1098"/>
                  <a:pt x="280" y="1109"/>
                </a:cubicBezTo>
                <a:cubicBezTo>
                  <a:pt x="291" y="1109"/>
                  <a:pt x="302" y="1121"/>
                  <a:pt x="313" y="1132"/>
                </a:cubicBezTo>
                <a:cubicBezTo>
                  <a:pt x="325" y="1143"/>
                  <a:pt x="325" y="1177"/>
                  <a:pt x="313" y="1199"/>
                </a:cubicBezTo>
                <a:cubicBezTo>
                  <a:pt x="302" y="1233"/>
                  <a:pt x="291" y="1244"/>
                  <a:pt x="291" y="1255"/>
                </a:cubicBezTo>
                <a:cubicBezTo>
                  <a:pt x="302" y="1266"/>
                  <a:pt x="302" y="1266"/>
                  <a:pt x="313" y="1266"/>
                </a:cubicBezTo>
                <a:cubicBezTo>
                  <a:pt x="325" y="1289"/>
                  <a:pt x="313" y="1356"/>
                  <a:pt x="302" y="1401"/>
                </a:cubicBezTo>
                <a:cubicBezTo>
                  <a:pt x="302" y="1434"/>
                  <a:pt x="291" y="1457"/>
                  <a:pt x="257" y="1479"/>
                </a:cubicBezTo>
                <a:cubicBezTo>
                  <a:pt x="257" y="1479"/>
                  <a:pt x="246" y="1502"/>
                  <a:pt x="246" y="1524"/>
                </a:cubicBezTo>
                <a:cubicBezTo>
                  <a:pt x="235" y="1547"/>
                  <a:pt x="246" y="1558"/>
                  <a:pt x="246" y="1558"/>
                </a:cubicBezTo>
                <a:cubicBezTo>
                  <a:pt x="269" y="1580"/>
                  <a:pt x="269" y="1602"/>
                  <a:pt x="269" y="1614"/>
                </a:cubicBezTo>
                <a:cubicBezTo>
                  <a:pt x="269" y="1625"/>
                  <a:pt x="269" y="1625"/>
                  <a:pt x="269" y="1636"/>
                </a:cubicBezTo>
                <a:cubicBezTo>
                  <a:pt x="291" y="1647"/>
                  <a:pt x="302" y="1681"/>
                  <a:pt x="302" y="1703"/>
                </a:cubicBezTo>
                <a:cubicBezTo>
                  <a:pt x="302" y="1726"/>
                  <a:pt x="291" y="1737"/>
                  <a:pt x="280" y="1748"/>
                </a:cubicBezTo>
                <a:cubicBezTo>
                  <a:pt x="280" y="1760"/>
                  <a:pt x="269" y="1760"/>
                  <a:pt x="257" y="1760"/>
                </a:cubicBezTo>
                <a:cubicBezTo>
                  <a:pt x="246" y="1760"/>
                  <a:pt x="235" y="1748"/>
                  <a:pt x="212" y="1737"/>
                </a:cubicBezTo>
                <a:cubicBezTo>
                  <a:pt x="201" y="1726"/>
                  <a:pt x="179" y="1715"/>
                  <a:pt x="167" y="1715"/>
                </a:cubicBezTo>
                <a:lnTo>
                  <a:pt x="167" y="1715"/>
                </a:lnTo>
                <a:cubicBezTo>
                  <a:pt x="156" y="1715"/>
                  <a:pt x="156" y="1715"/>
                  <a:pt x="156" y="1737"/>
                </a:cubicBezTo>
                <a:lnTo>
                  <a:pt x="156" y="1737"/>
                </a:lnTo>
                <a:cubicBezTo>
                  <a:pt x="145" y="1760"/>
                  <a:pt x="123" y="1771"/>
                  <a:pt x="100" y="1782"/>
                </a:cubicBezTo>
                <a:cubicBezTo>
                  <a:pt x="89" y="1782"/>
                  <a:pt x="78" y="1782"/>
                  <a:pt x="67" y="1793"/>
                </a:cubicBezTo>
                <a:cubicBezTo>
                  <a:pt x="67" y="1804"/>
                  <a:pt x="56" y="1815"/>
                  <a:pt x="56" y="1827"/>
                </a:cubicBezTo>
                <a:cubicBezTo>
                  <a:pt x="56" y="1838"/>
                  <a:pt x="56" y="1838"/>
                  <a:pt x="56" y="1849"/>
                </a:cubicBezTo>
                <a:cubicBezTo>
                  <a:pt x="56" y="1860"/>
                  <a:pt x="56" y="1860"/>
                  <a:pt x="56" y="1860"/>
                </a:cubicBezTo>
                <a:cubicBezTo>
                  <a:pt x="56" y="1860"/>
                  <a:pt x="56" y="1860"/>
                  <a:pt x="67" y="1860"/>
                </a:cubicBezTo>
                <a:cubicBezTo>
                  <a:pt x="67" y="1860"/>
                  <a:pt x="67" y="1871"/>
                  <a:pt x="78" y="1871"/>
                </a:cubicBezTo>
                <a:cubicBezTo>
                  <a:pt x="78" y="1871"/>
                  <a:pt x="89" y="1871"/>
                  <a:pt x="100" y="1883"/>
                </a:cubicBezTo>
                <a:cubicBezTo>
                  <a:pt x="123" y="1894"/>
                  <a:pt x="156" y="1905"/>
                  <a:pt x="156" y="1927"/>
                </a:cubicBezTo>
                <a:cubicBezTo>
                  <a:pt x="167" y="1939"/>
                  <a:pt x="167" y="1961"/>
                  <a:pt x="167" y="1972"/>
                </a:cubicBezTo>
                <a:lnTo>
                  <a:pt x="167" y="1984"/>
                </a:lnTo>
                <a:lnTo>
                  <a:pt x="167" y="1984"/>
                </a:lnTo>
                <a:cubicBezTo>
                  <a:pt x="179" y="1984"/>
                  <a:pt x="179" y="1984"/>
                  <a:pt x="190" y="1984"/>
                </a:cubicBezTo>
                <a:cubicBezTo>
                  <a:pt x="224" y="1984"/>
                  <a:pt x="224" y="1995"/>
                  <a:pt x="224" y="2006"/>
                </a:cubicBezTo>
                <a:cubicBezTo>
                  <a:pt x="235" y="2006"/>
                  <a:pt x="235" y="2017"/>
                  <a:pt x="235" y="2017"/>
                </a:cubicBezTo>
                <a:cubicBezTo>
                  <a:pt x="235" y="2029"/>
                  <a:pt x="235" y="2051"/>
                  <a:pt x="246" y="2051"/>
                </a:cubicBezTo>
                <a:cubicBezTo>
                  <a:pt x="257" y="2051"/>
                  <a:pt x="269" y="2062"/>
                  <a:pt x="280" y="2062"/>
                </a:cubicBezTo>
                <a:cubicBezTo>
                  <a:pt x="280" y="2073"/>
                  <a:pt x="291" y="2073"/>
                  <a:pt x="291" y="2073"/>
                </a:cubicBezTo>
                <a:lnTo>
                  <a:pt x="302" y="2073"/>
                </a:lnTo>
                <a:cubicBezTo>
                  <a:pt x="313" y="2062"/>
                  <a:pt x="325" y="2062"/>
                  <a:pt x="325" y="2051"/>
                </a:cubicBezTo>
                <a:cubicBezTo>
                  <a:pt x="336" y="2040"/>
                  <a:pt x="358" y="2040"/>
                  <a:pt x="369" y="2040"/>
                </a:cubicBezTo>
                <a:lnTo>
                  <a:pt x="369" y="2040"/>
                </a:lnTo>
                <a:cubicBezTo>
                  <a:pt x="369" y="2040"/>
                  <a:pt x="380" y="2029"/>
                  <a:pt x="392" y="2029"/>
                </a:cubicBezTo>
                <a:cubicBezTo>
                  <a:pt x="392" y="2029"/>
                  <a:pt x="403" y="2029"/>
                  <a:pt x="414" y="2029"/>
                </a:cubicBezTo>
                <a:cubicBezTo>
                  <a:pt x="425" y="2029"/>
                  <a:pt x="436" y="2029"/>
                  <a:pt x="448" y="2040"/>
                </a:cubicBezTo>
                <a:cubicBezTo>
                  <a:pt x="448" y="2051"/>
                  <a:pt x="459" y="2062"/>
                  <a:pt x="459" y="2084"/>
                </a:cubicBezTo>
                <a:lnTo>
                  <a:pt x="470" y="2096"/>
                </a:lnTo>
                <a:cubicBezTo>
                  <a:pt x="470" y="2096"/>
                  <a:pt x="481" y="2096"/>
                  <a:pt x="493" y="2096"/>
                </a:cubicBezTo>
                <a:close/>
                <a:moveTo>
                  <a:pt x="504" y="448"/>
                </a:moveTo>
                <a:lnTo>
                  <a:pt x="504" y="448"/>
                </a:lnTo>
                <a:lnTo>
                  <a:pt x="504" y="448"/>
                </a:lnTo>
                <a:cubicBezTo>
                  <a:pt x="515" y="448"/>
                  <a:pt x="538" y="448"/>
                  <a:pt x="549" y="437"/>
                </a:cubicBezTo>
                <a:lnTo>
                  <a:pt x="549" y="437"/>
                </a:lnTo>
                <a:lnTo>
                  <a:pt x="549" y="437"/>
                </a:lnTo>
                <a:lnTo>
                  <a:pt x="538" y="437"/>
                </a:lnTo>
                <a:cubicBezTo>
                  <a:pt x="515" y="437"/>
                  <a:pt x="504" y="448"/>
                  <a:pt x="504" y="448"/>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59" name="Freeform 80"/>
          <p:cNvSpPr>
            <a:spLocks noChangeArrowheads="1"/>
          </p:cNvSpPr>
          <p:nvPr/>
        </p:nvSpPr>
        <p:spPr bwMode="auto">
          <a:xfrm>
            <a:off x="9396479" y="8701568"/>
            <a:ext cx="602613" cy="671687"/>
          </a:xfrm>
          <a:custGeom>
            <a:avLst/>
            <a:gdLst>
              <a:gd name="T0" fmla="*/ 369 w 1088"/>
              <a:gd name="T1" fmla="*/ 1187 h 1211"/>
              <a:gd name="T2" fmla="*/ 246 w 1088"/>
              <a:gd name="T3" fmla="*/ 1098 h 1211"/>
              <a:gd name="T4" fmla="*/ 235 w 1088"/>
              <a:gd name="T5" fmla="*/ 1064 h 1211"/>
              <a:gd name="T6" fmla="*/ 101 w 1088"/>
              <a:gd name="T7" fmla="*/ 974 h 1211"/>
              <a:gd name="T8" fmla="*/ 56 w 1088"/>
              <a:gd name="T9" fmla="*/ 750 h 1211"/>
              <a:gd name="T10" fmla="*/ 101 w 1088"/>
              <a:gd name="T11" fmla="*/ 549 h 1211"/>
              <a:gd name="T12" fmla="*/ 179 w 1088"/>
              <a:gd name="T13" fmla="*/ 582 h 1211"/>
              <a:gd name="T14" fmla="*/ 269 w 1088"/>
              <a:gd name="T15" fmla="*/ 526 h 1211"/>
              <a:gd name="T16" fmla="*/ 347 w 1088"/>
              <a:gd name="T17" fmla="*/ 504 h 1211"/>
              <a:gd name="T18" fmla="*/ 381 w 1088"/>
              <a:gd name="T19" fmla="*/ 425 h 1211"/>
              <a:gd name="T20" fmla="*/ 470 w 1088"/>
              <a:gd name="T21" fmla="*/ 358 h 1211"/>
              <a:gd name="T22" fmla="*/ 549 w 1088"/>
              <a:gd name="T23" fmla="*/ 380 h 1211"/>
              <a:gd name="T24" fmla="*/ 605 w 1088"/>
              <a:gd name="T25" fmla="*/ 313 h 1211"/>
              <a:gd name="T26" fmla="*/ 538 w 1088"/>
              <a:gd name="T27" fmla="*/ 156 h 1211"/>
              <a:gd name="T28" fmla="*/ 661 w 1088"/>
              <a:gd name="T29" fmla="*/ 78 h 1211"/>
              <a:gd name="T30" fmla="*/ 874 w 1088"/>
              <a:gd name="T31" fmla="*/ 78 h 1211"/>
              <a:gd name="T32" fmla="*/ 1008 w 1088"/>
              <a:gd name="T33" fmla="*/ 44 h 1211"/>
              <a:gd name="T34" fmla="*/ 1042 w 1088"/>
              <a:gd name="T35" fmla="*/ 280 h 1211"/>
              <a:gd name="T36" fmla="*/ 986 w 1088"/>
              <a:gd name="T37" fmla="*/ 425 h 1211"/>
              <a:gd name="T38" fmla="*/ 885 w 1088"/>
              <a:gd name="T39" fmla="*/ 448 h 1211"/>
              <a:gd name="T40" fmla="*/ 840 w 1088"/>
              <a:gd name="T41" fmla="*/ 459 h 1211"/>
              <a:gd name="T42" fmla="*/ 807 w 1088"/>
              <a:gd name="T43" fmla="*/ 616 h 1211"/>
              <a:gd name="T44" fmla="*/ 773 w 1088"/>
              <a:gd name="T45" fmla="*/ 638 h 1211"/>
              <a:gd name="T46" fmla="*/ 638 w 1088"/>
              <a:gd name="T47" fmla="*/ 851 h 1211"/>
              <a:gd name="T48" fmla="*/ 560 w 1088"/>
              <a:gd name="T49" fmla="*/ 1053 h 1211"/>
              <a:gd name="T50" fmla="*/ 504 w 1088"/>
              <a:gd name="T51" fmla="*/ 1053 h 1211"/>
              <a:gd name="T52" fmla="*/ 381 w 1088"/>
              <a:gd name="T53" fmla="*/ 1210 h 1211"/>
              <a:gd name="T54" fmla="*/ 302 w 1088"/>
              <a:gd name="T55" fmla="*/ 1087 h 1211"/>
              <a:gd name="T56" fmla="*/ 437 w 1088"/>
              <a:gd name="T57" fmla="*/ 1154 h 1211"/>
              <a:gd name="T58" fmla="*/ 515 w 1088"/>
              <a:gd name="T59" fmla="*/ 997 h 1211"/>
              <a:gd name="T60" fmla="*/ 582 w 1088"/>
              <a:gd name="T61" fmla="*/ 829 h 1211"/>
              <a:gd name="T62" fmla="*/ 717 w 1088"/>
              <a:gd name="T63" fmla="*/ 750 h 1211"/>
              <a:gd name="T64" fmla="*/ 784 w 1088"/>
              <a:gd name="T65" fmla="*/ 571 h 1211"/>
              <a:gd name="T66" fmla="*/ 829 w 1088"/>
              <a:gd name="T67" fmla="*/ 515 h 1211"/>
              <a:gd name="T68" fmla="*/ 851 w 1088"/>
              <a:gd name="T69" fmla="*/ 392 h 1211"/>
              <a:gd name="T70" fmla="*/ 986 w 1088"/>
              <a:gd name="T71" fmla="*/ 380 h 1211"/>
              <a:gd name="T72" fmla="*/ 986 w 1088"/>
              <a:gd name="T73" fmla="*/ 179 h 1211"/>
              <a:gd name="T74" fmla="*/ 952 w 1088"/>
              <a:gd name="T75" fmla="*/ 56 h 1211"/>
              <a:gd name="T76" fmla="*/ 863 w 1088"/>
              <a:gd name="T77" fmla="*/ 156 h 1211"/>
              <a:gd name="T78" fmla="*/ 627 w 1088"/>
              <a:gd name="T79" fmla="*/ 111 h 1211"/>
              <a:gd name="T80" fmla="*/ 594 w 1088"/>
              <a:gd name="T81" fmla="*/ 268 h 1211"/>
              <a:gd name="T82" fmla="*/ 650 w 1088"/>
              <a:gd name="T83" fmla="*/ 347 h 1211"/>
              <a:gd name="T84" fmla="*/ 538 w 1088"/>
              <a:gd name="T85" fmla="*/ 425 h 1211"/>
              <a:gd name="T86" fmla="*/ 425 w 1088"/>
              <a:gd name="T87" fmla="*/ 414 h 1211"/>
              <a:gd name="T88" fmla="*/ 403 w 1088"/>
              <a:gd name="T89" fmla="*/ 538 h 1211"/>
              <a:gd name="T90" fmla="*/ 358 w 1088"/>
              <a:gd name="T91" fmla="*/ 593 h 1211"/>
              <a:gd name="T92" fmla="*/ 269 w 1088"/>
              <a:gd name="T93" fmla="*/ 571 h 1211"/>
              <a:gd name="T94" fmla="*/ 123 w 1088"/>
              <a:gd name="T95" fmla="*/ 605 h 1211"/>
              <a:gd name="T96" fmla="*/ 101 w 1088"/>
              <a:gd name="T97" fmla="*/ 739 h 1211"/>
              <a:gd name="T98" fmla="*/ 145 w 1088"/>
              <a:gd name="T99" fmla="*/ 952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8" h="1211">
                <a:moveTo>
                  <a:pt x="381" y="1210"/>
                </a:moveTo>
                <a:lnTo>
                  <a:pt x="381" y="1210"/>
                </a:lnTo>
                <a:cubicBezTo>
                  <a:pt x="369" y="1210"/>
                  <a:pt x="369" y="1210"/>
                  <a:pt x="369" y="1210"/>
                </a:cubicBezTo>
                <a:cubicBezTo>
                  <a:pt x="369" y="1187"/>
                  <a:pt x="369" y="1187"/>
                  <a:pt x="369" y="1187"/>
                </a:cubicBezTo>
                <a:lnTo>
                  <a:pt x="358" y="1187"/>
                </a:lnTo>
                <a:cubicBezTo>
                  <a:pt x="347" y="1176"/>
                  <a:pt x="336" y="1176"/>
                  <a:pt x="325" y="1165"/>
                </a:cubicBezTo>
                <a:cubicBezTo>
                  <a:pt x="314" y="1154"/>
                  <a:pt x="302" y="1142"/>
                  <a:pt x="280" y="1131"/>
                </a:cubicBezTo>
                <a:cubicBezTo>
                  <a:pt x="269" y="1120"/>
                  <a:pt x="257" y="1109"/>
                  <a:pt x="246" y="1098"/>
                </a:cubicBezTo>
                <a:cubicBezTo>
                  <a:pt x="235" y="1087"/>
                  <a:pt x="212" y="1075"/>
                  <a:pt x="212" y="1075"/>
                </a:cubicBezTo>
                <a:lnTo>
                  <a:pt x="212" y="1075"/>
                </a:lnTo>
                <a:cubicBezTo>
                  <a:pt x="224" y="1075"/>
                  <a:pt x="224" y="1075"/>
                  <a:pt x="224" y="1064"/>
                </a:cubicBezTo>
                <a:cubicBezTo>
                  <a:pt x="235" y="1064"/>
                  <a:pt x="235" y="1064"/>
                  <a:pt x="235" y="1064"/>
                </a:cubicBezTo>
                <a:cubicBezTo>
                  <a:pt x="190" y="1064"/>
                  <a:pt x="190" y="1064"/>
                  <a:pt x="190" y="1064"/>
                </a:cubicBezTo>
                <a:cubicBezTo>
                  <a:pt x="179" y="1042"/>
                  <a:pt x="168" y="1008"/>
                  <a:pt x="168" y="997"/>
                </a:cubicBezTo>
                <a:cubicBezTo>
                  <a:pt x="156" y="997"/>
                  <a:pt x="145" y="997"/>
                  <a:pt x="145" y="997"/>
                </a:cubicBezTo>
                <a:cubicBezTo>
                  <a:pt x="123" y="997"/>
                  <a:pt x="112" y="986"/>
                  <a:pt x="101" y="974"/>
                </a:cubicBezTo>
                <a:cubicBezTo>
                  <a:pt x="101" y="974"/>
                  <a:pt x="101" y="963"/>
                  <a:pt x="101" y="952"/>
                </a:cubicBezTo>
                <a:cubicBezTo>
                  <a:pt x="101" y="941"/>
                  <a:pt x="89" y="840"/>
                  <a:pt x="89" y="818"/>
                </a:cubicBezTo>
                <a:cubicBezTo>
                  <a:pt x="67" y="818"/>
                  <a:pt x="56" y="806"/>
                  <a:pt x="56" y="784"/>
                </a:cubicBezTo>
                <a:cubicBezTo>
                  <a:pt x="45" y="773"/>
                  <a:pt x="45" y="762"/>
                  <a:pt x="56" y="750"/>
                </a:cubicBezTo>
                <a:cubicBezTo>
                  <a:pt x="56" y="750"/>
                  <a:pt x="56" y="750"/>
                  <a:pt x="45" y="750"/>
                </a:cubicBezTo>
                <a:cubicBezTo>
                  <a:pt x="22" y="750"/>
                  <a:pt x="11" y="728"/>
                  <a:pt x="0" y="705"/>
                </a:cubicBezTo>
                <a:cubicBezTo>
                  <a:pt x="0" y="683"/>
                  <a:pt x="11" y="638"/>
                  <a:pt x="45" y="627"/>
                </a:cubicBezTo>
                <a:cubicBezTo>
                  <a:pt x="56" y="616"/>
                  <a:pt x="89" y="571"/>
                  <a:pt x="101" y="549"/>
                </a:cubicBezTo>
                <a:cubicBezTo>
                  <a:pt x="145" y="549"/>
                  <a:pt x="145" y="549"/>
                  <a:pt x="145" y="549"/>
                </a:cubicBezTo>
                <a:cubicBezTo>
                  <a:pt x="145" y="549"/>
                  <a:pt x="145" y="549"/>
                  <a:pt x="134" y="549"/>
                </a:cubicBezTo>
                <a:cubicBezTo>
                  <a:pt x="134" y="549"/>
                  <a:pt x="145" y="560"/>
                  <a:pt x="156" y="571"/>
                </a:cubicBezTo>
                <a:cubicBezTo>
                  <a:pt x="156" y="582"/>
                  <a:pt x="168" y="582"/>
                  <a:pt x="179" y="582"/>
                </a:cubicBezTo>
                <a:cubicBezTo>
                  <a:pt x="190" y="582"/>
                  <a:pt x="201" y="571"/>
                  <a:pt x="212" y="571"/>
                </a:cubicBezTo>
                <a:cubicBezTo>
                  <a:pt x="224" y="560"/>
                  <a:pt x="224" y="560"/>
                  <a:pt x="224" y="549"/>
                </a:cubicBezTo>
                <a:cubicBezTo>
                  <a:pt x="235" y="538"/>
                  <a:pt x="246" y="526"/>
                  <a:pt x="269" y="526"/>
                </a:cubicBezTo>
                <a:lnTo>
                  <a:pt x="269" y="526"/>
                </a:lnTo>
                <a:cubicBezTo>
                  <a:pt x="280" y="526"/>
                  <a:pt x="280" y="526"/>
                  <a:pt x="280" y="526"/>
                </a:cubicBezTo>
                <a:cubicBezTo>
                  <a:pt x="291" y="538"/>
                  <a:pt x="302" y="538"/>
                  <a:pt x="325" y="538"/>
                </a:cubicBezTo>
                <a:cubicBezTo>
                  <a:pt x="336" y="538"/>
                  <a:pt x="336" y="538"/>
                  <a:pt x="336" y="538"/>
                </a:cubicBezTo>
                <a:cubicBezTo>
                  <a:pt x="336" y="526"/>
                  <a:pt x="347" y="515"/>
                  <a:pt x="347" y="504"/>
                </a:cubicBezTo>
                <a:cubicBezTo>
                  <a:pt x="358" y="504"/>
                  <a:pt x="369" y="493"/>
                  <a:pt x="392" y="493"/>
                </a:cubicBezTo>
                <a:lnTo>
                  <a:pt x="392" y="493"/>
                </a:lnTo>
                <a:cubicBezTo>
                  <a:pt x="392" y="481"/>
                  <a:pt x="392" y="470"/>
                  <a:pt x="392" y="448"/>
                </a:cubicBezTo>
                <a:cubicBezTo>
                  <a:pt x="392" y="448"/>
                  <a:pt x="392" y="436"/>
                  <a:pt x="381" y="425"/>
                </a:cubicBezTo>
                <a:cubicBezTo>
                  <a:pt x="381" y="403"/>
                  <a:pt x="381" y="380"/>
                  <a:pt x="392" y="369"/>
                </a:cubicBezTo>
                <a:cubicBezTo>
                  <a:pt x="403" y="369"/>
                  <a:pt x="403" y="358"/>
                  <a:pt x="414" y="358"/>
                </a:cubicBezTo>
                <a:cubicBezTo>
                  <a:pt x="425" y="358"/>
                  <a:pt x="437" y="369"/>
                  <a:pt x="448" y="369"/>
                </a:cubicBezTo>
                <a:cubicBezTo>
                  <a:pt x="459" y="369"/>
                  <a:pt x="470" y="369"/>
                  <a:pt x="470" y="358"/>
                </a:cubicBezTo>
                <a:cubicBezTo>
                  <a:pt x="481" y="347"/>
                  <a:pt x="493" y="347"/>
                  <a:pt x="504" y="347"/>
                </a:cubicBezTo>
                <a:lnTo>
                  <a:pt x="515" y="347"/>
                </a:lnTo>
                <a:cubicBezTo>
                  <a:pt x="526" y="358"/>
                  <a:pt x="526" y="358"/>
                  <a:pt x="538" y="369"/>
                </a:cubicBezTo>
                <a:lnTo>
                  <a:pt x="549" y="380"/>
                </a:lnTo>
                <a:cubicBezTo>
                  <a:pt x="560" y="380"/>
                  <a:pt x="560" y="369"/>
                  <a:pt x="571" y="369"/>
                </a:cubicBezTo>
                <a:cubicBezTo>
                  <a:pt x="582" y="347"/>
                  <a:pt x="594" y="336"/>
                  <a:pt x="605" y="324"/>
                </a:cubicBezTo>
                <a:cubicBezTo>
                  <a:pt x="616" y="324"/>
                  <a:pt x="627" y="313"/>
                  <a:pt x="627" y="313"/>
                </a:cubicBezTo>
                <a:cubicBezTo>
                  <a:pt x="627" y="313"/>
                  <a:pt x="616" y="313"/>
                  <a:pt x="605" y="313"/>
                </a:cubicBezTo>
                <a:cubicBezTo>
                  <a:pt x="594" y="313"/>
                  <a:pt x="582" y="313"/>
                  <a:pt x="582" y="313"/>
                </a:cubicBezTo>
                <a:cubicBezTo>
                  <a:pt x="560" y="324"/>
                  <a:pt x="560" y="324"/>
                  <a:pt x="560" y="324"/>
                </a:cubicBezTo>
                <a:cubicBezTo>
                  <a:pt x="526" y="156"/>
                  <a:pt x="526" y="156"/>
                  <a:pt x="526" y="156"/>
                </a:cubicBezTo>
                <a:cubicBezTo>
                  <a:pt x="538" y="156"/>
                  <a:pt x="538" y="156"/>
                  <a:pt x="538" y="156"/>
                </a:cubicBezTo>
                <a:cubicBezTo>
                  <a:pt x="538" y="145"/>
                  <a:pt x="549" y="145"/>
                  <a:pt x="549" y="145"/>
                </a:cubicBezTo>
                <a:cubicBezTo>
                  <a:pt x="549" y="134"/>
                  <a:pt x="549" y="134"/>
                  <a:pt x="549" y="134"/>
                </a:cubicBezTo>
                <a:cubicBezTo>
                  <a:pt x="571" y="100"/>
                  <a:pt x="605" y="67"/>
                  <a:pt x="627" y="67"/>
                </a:cubicBezTo>
                <a:cubicBezTo>
                  <a:pt x="650" y="67"/>
                  <a:pt x="661" y="78"/>
                  <a:pt x="661" y="78"/>
                </a:cubicBezTo>
                <a:cubicBezTo>
                  <a:pt x="683" y="100"/>
                  <a:pt x="728" y="145"/>
                  <a:pt x="762" y="179"/>
                </a:cubicBezTo>
                <a:cubicBezTo>
                  <a:pt x="784" y="167"/>
                  <a:pt x="818" y="145"/>
                  <a:pt x="818" y="134"/>
                </a:cubicBezTo>
                <a:lnTo>
                  <a:pt x="818" y="123"/>
                </a:lnTo>
                <a:cubicBezTo>
                  <a:pt x="829" y="100"/>
                  <a:pt x="829" y="78"/>
                  <a:pt x="874" y="78"/>
                </a:cubicBezTo>
                <a:cubicBezTo>
                  <a:pt x="907" y="78"/>
                  <a:pt x="907" y="67"/>
                  <a:pt x="907" y="56"/>
                </a:cubicBezTo>
                <a:cubicBezTo>
                  <a:pt x="907" y="22"/>
                  <a:pt x="941" y="0"/>
                  <a:pt x="974" y="0"/>
                </a:cubicBezTo>
                <a:cubicBezTo>
                  <a:pt x="997" y="0"/>
                  <a:pt x="1008" y="22"/>
                  <a:pt x="1008" y="33"/>
                </a:cubicBezTo>
                <a:cubicBezTo>
                  <a:pt x="1008" y="44"/>
                  <a:pt x="1008" y="44"/>
                  <a:pt x="1008" y="44"/>
                </a:cubicBezTo>
                <a:cubicBezTo>
                  <a:pt x="1008" y="56"/>
                  <a:pt x="1019" y="89"/>
                  <a:pt x="1019" y="100"/>
                </a:cubicBezTo>
                <a:cubicBezTo>
                  <a:pt x="1042" y="111"/>
                  <a:pt x="1042" y="145"/>
                  <a:pt x="1031" y="190"/>
                </a:cubicBezTo>
                <a:cubicBezTo>
                  <a:pt x="1031" y="212"/>
                  <a:pt x="1031" y="235"/>
                  <a:pt x="1031" y="246"/>
                </a:cubicBezTo>
                <a:cubicBezTo>
                  <a:pt x="1031" y="268"/>
                  <a:pt x="1042" y="280"/>
                  <a:pt x="1042" y="280"/>
                </a:cubicBezTo>
                <a:cubicBezTo>
                  <a:pt x="1064" y="280"/>
                  <a:pt x="1064" y="280"/>
                  <a:pt x="1064" y="280"/>
                </a:cubicBezTo>
                <a:cubicBezTo>
                  <a:pt x="1064" y="302"/>
                  <a:pt x="1064" y="302"/>
                  <a:pt x="1064" y="302"/>
                </a:cubicBezTo>
                <a:cubicBezTo>
                  <a:pt x="1087" y="358"/>
                  <a:pt x="1087" y="380"/>
                  <a:pt x="1076" y="392"/>
                </a:cubicBezTo>
                <a:cubicBezTo>
                  <a:pt x="1053" y="414"/>
                  <a:pt x="1031" y="425"/>
                  <a:pt x="986" y="425"/>
                </a:cubicBezTo>
                <a:cubicBezTo>
                  <a:pt x="986" y="425"/>
                  <a:pt x="986" y="425"/>
                  <a:pt x="974" y="436"/>
                </a:cubicBezTo>
                <a:cubicBezTo>
                  <a:pt x="963" y="448"/>
                  <a:pt x="963" y="459"/>
                  <a:pt x="941" y="459"/>
                </a:cubicBezTo>
                <a:cubicBezTo>
                  <a:pt x="941" y="459"/>
                  <a:pt x="941" y="459"/>
                  <a:pt x="930" y="459"/>
                </a:cubicBezTo>
                <a:cubicBezTo>
                  <a:pt x="919" y="459"/>
                  <a:pt x="907" y="459"/>
                  <a:pt x="885" y="448"/>
                </a:cubicBezTo>
                <a:cubicBezTo>
                  <a:pt x="874" y="448"/>
                  <a:pt x="863" y="436"/>
                  <a:pt x="851" y="436"/>
                </a:cubicBezTo>
                <a:lnTo>
                  <a:pt x="851" y="436"/>
                </a:lnTo>
                <a:cubicBezTo>
                  <a:pt x="851" y="436"/>
                  <a:pt x="840" y="448"/>
                  <a:pt x="840" y="459"/>
                </a:cubicBezTo>
                <a:lnTo>
                  <a:pt x="840" y="459"/>
                </a:lnTo>
                <a:cubicBezTo>
                  <a:pt x="863" y="481"/>
                  <a:pt x="874" y="504"/>
                  <a:pt x="874" y="526"/>
                </a:cubicBezTo>
                <a:cubicBezTo>
                  <a:pt x="874" y="549"/>
                  <a:pt x="863" y="560"/>
                  <a:pt x="851" y="571"/>
                </a:cubicBezTo>
                <a:cubicBezTo>
                  <a:pt x="851" y="571"/>
                  <a:pt x="851" y="571"/>
                  <a:pt x="851" y="582"/>
                </a:cubicBezTo>
                <a:cubicBezTo>
                  <a:pt x="851" y="593"/>
                  <a:pt x="840" y="616"/>
                  <a:pt x="807" y="616"/>
                </a:cubicBezTo>
                <a:lnTo>
                  <a:pt x="807" y="616"/>
                </a:lnTo>
                <a:cubicBezTo>
                  <a:pt x="795" y="616"/>
                  <a:pt x="784" y="616"/>
                  <a:pt x="784" y="616"/>
                </a:cubicBezTo>
                <a:lnTo>
                  <a:pt x="773" y="616"/>
                </a:lnTo>
                <a:cubicBezTo>
                  <a:pt x="773" y="616"/>
                  <a:pt x="773" y="627"/>
                  <a:pt x="773" y="638"/>
                </a:cubicBezTo>
                <a:cubicBezTo>
                  <a:pt x="795" y="694"/>
                  <a:pt x="795" y="750"/>
                  <a:pt x="762" y="762"/>
                </a:cubicBezTo>
                <a:cubicBezTo>
                  <a:pt x="762" y="773"/>
                  <a:pt x="762" y="773"/>
                  <a:pt x="750" y="773"/>
                </a:cubicBezTo>
                <a:cubicBezTo>
                  <a:pt x="739" y="795"/>
                  <a:pt x="706" y="818"/>
                  <a:pt x="672" y="829"/>
                </a:cubicBezTo>
                <a:cubicBezTo>
                  <a:pt x="661" y="840"/>
                  <a:pt x="650" y="840"/>
                  <a:pt x="638" y="851"/>
                </a:cubicBezTo>
                <a:cubicBezTo>
                  <a:pt x="616" y="862"/>
                  <a:pt x="605" y="874"/>
                  <a:pt x="582" y="874"/>
                </a:cubicBezTo>
                <a:cubicBezTo>
                  <a:pt x="582" y="874"/>
                  <a:pt x="571" y="874"/>
                  <a:pt x="571" y="862"/>
                </a:cubicBezTo>
                <a:lnTo>
                  <a:pt x="571" y="862"/>
                </a:lnTo>
                <a:cubicBezTo>
                  <a:pt x="560" y="1053"/>
                  <a:pt x="560" y="1053"/>
                  <a:pt x="560" y="1053"/>
                </a:cubicBezTo>
                <a:cubicBezTo>
                  <a:pt x="526" y="1042"/>
                  <a:pt x="526" y="1042"/>
                  <a:pt x="526" y="1042"/>
                </a:cubicBezTo>
                <a:cubicBezTo>
                  <a:pt x="526" y="1042"/>
                  <a:pt x="526" y="1042"/>
                  <a:pt x="515" y="1042"/>
                </a:cubicBezTo>
                <a:lnTo>
                  <a:pt x="515" y="1042"/>
                </a:lnTo>
                <a:cubicBezTo>
                  <a:pt x="504" y="1042"/>
                  <a:pt x="504" y="1042"/>
                  <a:pt x="504" y="1053"/>
                </a:cubicBezTo>
                <a:cubicBezTo>
                  <a:pt x="481" y="1064"/>
                  <a:pt x="481" y="1087"/>
                  <a:pt x="481" y="1087"/>
                </a:cubicBezTo>
                <a:lnTo>
                  <a:pt x="481" y="1098"/>
                </a:lnTo>
                <a:cubicBezTo>
                  <a:pt x="493" y="1120"/>
                  <a:pt x="493" y="1142"/>
                  <a:pt x="481" y="1165"/>
                </a:cubicBezTo>
                <a:cubicBezTo>
                  <a:pt x="470" y="1198"/>
                  <a:pt x="414" y="1210"/>
                  <a:pt x="381" y="1210"/>
                </a:cubicBezTo>
                <a:close/>
                <a:moveTo>
                  <a:pt x="224" y="1031"/>
                </a:moveTo>
                <a:lnTo>
                  <a:pt x="224" y="1031"/>
                </a:lnTo>
                <a:cubicBezTo>
                  <a:pt x="235" y="1031"/>
                  <a:pt x="246" y="1042"/>
                  <a:pt x="269" y="1064"/>
                </a:cubicBezTo>
                <a:cubicBezTo>
                  <a:pt x="280" y="1075"/>
                  <a:pt x="291" y="1087"/>
                  <a:pt x="302" y="1087"/>
                </a:cubicBezTo>
                <a:cubicBezTo>
                  <a:pt x="336" y="1109"/>
                  <a:pt x="347" y="1120"/>
                  <a:pt x="358" y="1131"/>
                </a:cubicBezTo>
                <a:cubicBezTo>
                  <a:pt x="369" y="1142"/>
                  <a:pt x="369" y="1142"/>
                  <a:pt x="381" y="1154"/>
                </a:cubicBezTo>
                <a:cubicBezTo>
                  <a:pt x="392" y="1154"/>
                  <a:pt x="392" y="1154"/>
                  <a:pt x="392" y="1165"/>
                </a:cubicBezTo>
                <a:cubicBezTo>
                  <a:pt x="414" y="1154"/>
                  <a:pt x="437" y="1154"/>
                  <a:pt x="437" y="1154"/>
                </a:cubicBezTo>
                <a:cubicBezTo>
                  <a:pt x="448" y="1131"/>
                  <a:pt x="448" y="1120"/>
                  <a:pt x="448" y="1109"/>
                </a:cubicBezTo>
                <a:cubicBezTo>
                  <a:pt x="437" y="1109"/>
                  <a:pt x="437" y="1098"/>
                  <a:pt x="437" y="1098"/>
                </a:cubicBezTo>
                <a:cubicBezTo>
                  <a:pt x="437" y="1075"/>
                  <a:pt x="448" y="1042"/>
                  <a:pt x="470" y="1019"/>
                </a:cubicBezTo>
                <a:cubicBezTo>
                  <a:pt x="481" y="1008"/>
                  <a:pt x="493" y="997"/>
                  <a:pt x="515" y="997"/>
                </a:cubicBezTo>
                <a:lnTo>
                  <a:pt x="515" y="997"/>
                </a:lnTo>
                <a:cubicBezTo>
                  <a:pt x="526" y="862"/>
                  <a:pt x="526" y="862"/>
                  <a:pt x="526" y="862"/>
                </a:cubicBezTo>
                <a:cubicBezTo>
                  <a:pt x="526" y="840"/>
                  <a:pt x="538" y="818"/>
                  <a:pt x="560" y="818"/>
                </a:cubicBezTo>
                <a:cubicBezTo>
                  <a:pt x="571" y="818"/>
                  <a:pt x="571" y="829"/>
                  <a:pt x="582" y="829"/>
                </a:cubicBezTo>
                <a:lnTo>
                  <a:pt x="582" y="829"/>
                </a:lnTo>
                <a:cubicBezTo>
                  <a:pt x="594" y="829"/>
                  <a:pt x="605" y="818"/>
                  <a:pt x="616" y="818"/>
                </a:cubicBezTo>
                <a:cubicBezTo>
                  <a:pt x="627" y="806"/>
                  <a:pt x="638" y="795"/>
                  <a:pt x="661" y="795"/>
                </a:cubicBezTo>
                <a:cubicBezTo>
                  <a:pt x="683" y="773"/>
                  <a:pt x="706" y="762"/>
                  <a:pt x="717" y="750"/>
                </a:cubicBezTo>
                <a:cubicBezTo>
                  <a:pt x="728" y="739"/>
                  <a:pt x="739" y="739"/>
                  <a:pt x="739" y="728"/>
                </a:cubicBezTo>
                <a:cubicBezTo>
                  <a:pt x="750" y="728"/>
                  <a:pt x="750" y="694"/>
                  <a:pt x="739" y="649"/>
                </a:cubicBezTo>
                <a:cubicBezTo>
                  <a:pt x="728" y="627"/>
                  <a:pt x="728" y="605"/>
                  <a:pt x="739" y="593"/>
                </a:cubicBezTo>
                <a:cubicBezTo>
                  <a:pt x="750" y="582"/>
                  <a:pt x="762" y="571"/>
                  <a:pt x="784" y="571"/>
                </a:cubicBezTo>
                <a:cubicBezTo>
                  <a:pt x="795" y="571"/>
                  <a:pt x="795" y="571"/>
                  <a:pt x="807" y="582"/>
                </a:cubicBezTo>
                <a:cubicBezTo>
                  <a:pt x="807" y="571"/>
                  <a:pt x="807" y="571"/>
                  <a:pt x="807" y="571"/>
                </a:cubicBezTo>
                <a:cubicBezTo>
                  <a:pt x="807" y="560"/>
                  <a:pt x="818" y="538"/>
                  <a:pt x="829" y="526"/>
                </a:cubicBezTo>
                <a:cubicBezTo>
                  <a:pt x="829" y="526"/>
                  <a:pt x="829" y="526"/>
                  <a:pt x="829" y="515"/>
                </a:cubicBezTo>
                <a:lnTo>
                  <a:pt x="818" y="504"/>
                </a:lnTo>
                <a:cubicBezTo>
                  <a:pt x="795" y="493"/>
                  <a:pt x="795" y="470"/>
                  <a:pt x="795" y="459"/>
                </a:cubicBezTo>
                <a:cubicBezTo>
                  <a:pt x="795" y="425"/>
                  <a:pt x="818" y="403"/>
                  <a:pt x="840" y="392"/>
                </a:cubicBezTo>
                <a:lnTo>
                  <a:pt x="851" y="392"/>
                </a:lnTo>
                <a:cubicBezTo>
                  <a:pt x="874" y="392"/>
                  <a:pt x="885" y="403"/>
                  <a:pt x="907" y="403"/>
                </a:cubicBezTo>
                <a:cubicBezTo>
                  <a:pt x="919" y="414"/>
                  <a:pt x="930" y="414"/>
                  <a:pt x="930" y="414"/>
                </a:cubicBezTo>
                <a:cubicBezTo>
                  <a:pt x="941" y="414"/>
                  <a:pt x="941" y="414"/>
                  <a:pt x="941" y="414"/>
                </a:cubicBezTo>
                <a:cubicBezTo>
                  <a:pt x="952" y="403"/>
                  <a:pt x="963" y="380"/>
                  <a:pt x="986" y="380"/>
                </a:cubicBezTo>
                <a:cubicBezTo>
                  <a:pt x="1008" y="380"/>
                  <a:pt x="1031" y="380"/>
                  <a:pt x="1042" y="369"/>
                </a:cubicBezTo>
                <a:cubicBezTo>
                  <a:pt x="1042" y="369"/>
                  <a:pt x="1042" y="347"/>
                  <a:pt x="1031" y="324"/>
                </a:cubicBezTo>
                <a:cubicBezTo>
                  <a:pt x="1008" y="313"/>
                  <a:pt x="986" y="280"/>
                  <a:pt x="986" y="257"/>
                </a:cubicBezTo>
                <a:cubicBezTo>
                  <a:pt x="986" y="246"/>
                  <a:pt x="986" y="212"/>
                  <a:pt x="986" y="179"/>
                </a:cubicBezTo>
                <a:cubicBezTo>
                  <a:pt x="986" y="167"/>
                  <a:pt x="997" y="145"/>
                  <a:pt x="997" y="134"/>
                </a:cubicBezTo>
                <a:cubicBezTo>
                  <a:pt x="974" y="123"/>
                  <a:pt x="974" y="89"/>
                  <a:pt x="963" y="44"/>
                </a:cubicBezTo>
                <a:lnTo>
                  <a:pt x="963" y="44"/>
                </a:lnTo>
                <a:cubicBezTo>
                  <a:pt x="963" y="44"/>
                  <a:pt x="952" y="44"/>
                  <a:pt x="952" y="56"/>
                </a:cubicBezTo>
                <a:cubicBezTo>
                  <a:pt x="952" y="111"/>
                  <a:pt x="896" y="123"/>
                  <a:pt x="874" y="123"/>
                </a:cubicBezTo>
                <a:lnTo>
                  <a:pt x="863" y="123"/>
                </a:lnTo>
                <a:lnTo>
                  <a:pt x="863" y="123"/>
                </a:lnTo>
                <a:cubicBezTo>
                  <a:pt x="863" y="134"/>
                  <a:pt x="863" y="145"/>
                  <a:pt x="863" y="156"/>
                </a:cubicBezTo>
                <a:cubicBezTo>
                  <a:pt x="840" y="190"/>
                  <a:pt x="784" y="212"/>
                  <a:pt x="762" y="224"/>
                </a:cubicBezTo>
                <a:cubicBezTo>
                  <a:pt x="750" y="224"/>
                  <a:pt x="750" y="224"/>
                  <a:pt x="750" y="224"/>
                </a:cubicBezTo>
                <a:cubicBezTo>
                  <a:pt x="739" y="212"/>
                  <a:pt x="739" y="212"/>
                  <a:pt x="739" y="212"/>
                </a:cubicBezTo>
                <a:cubicBezTo>
                  <a:pt x="739" y="212"/>
                  <a:pt x="650" y="134"/>
                  <a:pt x="627" y="111"/>
                </a:cubicBezTo>
                <a:cubicBezTo>
                  <a:pt x="627" y="111"/>
                  <a:pt x="605" y="123"/>
                  <a:pt x="594" y="156"/>
                </a:cubicBezTo>
                <a:lnTo>
                  <a:pt x="582" y="156"/>
                </a:lnTo>
                <a:cubicBezTo>
                  <a:pt x="582" y="167"/>
                  <a:pt x="582" y="179"/>
                  <a:pt x="571" y="179"/>
                </a:cubicBezTo>
                <a:cubicBezTo>
                  <a:pt x="594" y="268"/>
                  <a:pt x="594" y="268"/>
                  <a:pt x="594" y="268"/>
                </a:cubicBezTo>
                <a:lnTo>
                  <a:pt x="605" y="268"/>
                </a:lnTo>
                <a:cubicBezTo>
                  <a:pt x="638" y="268"/>
                  <a:pt x="650" y="280"/>
                  <a:pt x="661" y="291"/>
                </a:cubicBezTo>
                <a:cubicBezTo>
                  <a:pt x="672" y="302"/>
                  <a:pt x="683" y="313"/>
                  <a:pt x="672" y="324"/>
                </a:cubicBezTo>
                <a:cubicBezTo>
                  <a:pt x="672" y="336"/>
                  <a:pt x="661" y="347"/>
                  <a:pt x="650" y="347"/>
                </a:cubicBezTo>
                <a:cubicBezTo>
                  <a:pt x="650" y="358"/>
                  <a:pt x="638" y="358"/>
                  <a:pt x="627" y="358"/>
                </a:cubicBezTo>
                <a:cubicBezTo>
                  <a:pt x="627" y="369"/>
                  <a:pt x="616" y="380"/>
                  <a:pt x="605" y="392"/>
                </a:cubicBezTo>
                <a:cubicBezTo>
                  <a:pt x="594" y="414"/>
                  <a:pt x="571" y="425"/>
                  <a:pt x="549" y="425"/>
                </a:cubicBezTo>
                <a:cubicBezTo>
                  <a:pt x="549" y="425"/>
                  <a:pt x="549" y="425"/>
                  <a:pt x="538" y="425"/>
                </a:cubicBezTo>
                <a:cubicBezTo>
                  <a:pt x="515" y="414"/>
                  <a:pt x="504" y="403"/>
                  <a:pt x="504" y="392"/>
                </a:cubicBezTo>
                <a:lnTo>
                  <a:pt x="504" y="392"/>
                </a:lnTo>
                <a:cubicBezTo>
                  <a:pt x="493" y="403"/>
                  <a:pt x="470" y="414"/>
                  <a:pt x="448" y="414"/>
                </a:cubicBezTo>
                <a:cubicBezTo>
                  <a:pt x="448" y="414"/>
                  <a:pt x="437" y="414"/>
                  <a:pt x="425" y="414"/>
                </a:cubicBezTo>
                <a:cubicBezTo>
                  <a:pt x="425" y="414"/>
                  <a:pt x="425" y="414"/>
                  <a:pt x="425" y="425"/>
                </a:cubicBezTo>
                <a:cubicBezTo>
                  <a:pt x="425" y="425"/>
                  <a:pt x="437" y="436"/>
                  <a:pt x="437" y="448"/>
                </a:cubicBezTo>
                <a:cubicBezTo>
                  <a:pt x="448" y="493"/>
                  <a:pt x="448" y="515"/>
                  <a:pt x="437" y="526"/>
                </a:cubicBezTo>
                <a:cubicBezTo>
                  <a:pt x="425" y="538"/>
                  <a:pt x="414" y="549"/>
                  <a:pt x="403" y="538"/>
                </a:cubicBezTo>
                <a:cubicBezTo>
                  <a:pt x="392" y="538"/>
                  <a:pt x="381" y="538"/>
                  <a:pt x="381" y="538"/>
                </a:cubicBezTo>
                <a:cubicBezTo>
                  <a:pt x="381" y="538"/>
                  <a:pt x="381" y="538"/>
                  <a:pt x="381" y="549"/>
                </a:cubicBezTo>
                <a:cubicBezTo>
                  <a:pt x="381" y="560"/>
                  <a:pt x="381" y="571"/>
                  <a:pt x="369" y="582"/>
                </a:cubicBezTo>
                <a:cubicBezTo>
                  <a:pt x="369" y="593"/>
                  <a:pt x="358" y="593"/>
                  <a:pt x="358" y="593"/>
                </a:cubicBezTo>
                <a:cubicBezTo>
                  <a:pt x="347" y="593"/>
                  <a:pt x="347" y="593"/>
                  <a:pt x="336" y="582"/>
                </a:cubicBezTo>
                <a:cubicBezTo>
                  <a:pt x="336" y="582"/>
                  <a:pt x="325" y="582"/>
                  <a:pt x="314" y="582"/>
                </a:cubicBezTo>
                <a:cubicBezTo>
                  <a:pt x="291" y="582"/>
                  <a:pt x="280" y="571"/>
                  <a:pt x="269" y="571"/>
                </a:cubicBezTo>
                <a:lnTo>
                  <a:pt x="269" y="571"/>
                </a:lnTo>
                <a:cubicBezTo>
                  <a:pt x="257" y="582"/>
                  <a:pt x="246" y="593"/>
                  <a:pt x="235" y="605"/>
                </a:cubicBezTo>
                <a:cubicBezTo>
                  <a:pt x="212" y="616"/>
                  <a:pt x="201" y="627"/>
                  <a:pt x="179" y="627"/>
                </a:cubicBezTo>
                <a:cubicBezTo>
                  <a:pt x="156" y="627"/>
                  <a:pt x="134" y="616"/>
                  <a:pt x="123" y="605"/>
                </a:cubicBezTo>
                <a:lnTo>
                  <a:pt x="123" y="605"/>
                </a:lnTo>
                <a:cubicBezTo>
                  <a:pt x="101" y="627"/>
                  <a:pt x="78" y="661"/>
                  <a:pt x="56" y="672"/>
                </a:cubicBezTo>
                <a:cubicBezTo>
                  <a:pt x="45" y="672"/>
                  <a:pt x="45" y="683"/>
                  <a:pt x="45" y="694"/>
                </a:cubicBezTo>
                <a:cubicBezTo>
                  <a:pt x="45" y="705"/>
                  <a:pt x="45" y="705"/>
                  <a:pt x="56" y="705"/>
                </a:cubicBezTo>
                <a:cubicBezTo>
                  <a:pt x="89" y="705"/>
                  <a:pt x="101" y="728"/>
                  <a:pt x="101" y="739"/>
                </a:cubicBezTo>
                <a:cubicBezTo>
                  <a:pt x="112" y="750"/>
                  <a:pt x="101" y="762"/>
                  <a:pt x="89" y="773"/>
                </a:cubicBezTo>
                <a:lnTo>
                  <a:pt x="101" y="784"/>
                </a:lnTo>
                <a:cubicBezTo>
                  <a:pt x="101" y="784"/>
                  <a:pt x="112" y="784"/>
                  <a:pt x="123" y="795"/>
                </a:cubicBezTo>
                <a:cubicBezTo>
                  <a:pt x="134" y="818"/>
                  <a:pt x="145" y="907"/>
                  <a:pt x="145" y="952"/>
                </a:cubicBezTo>
                <a:lnTo>
                  <a:pt x="145" y="952"/>
                </a:lnTo>
                <a:cubicBezTo>
                  <a:pt x="168" y="952"/>
                  <a:pt x="190" y="952"/>
                  <a:pt x="201" y="974"/>
                </a:cubicBezTo>
                <a:cubicBezTo>
                  <a:pt x="201" y="986"/>
                  <a:pt x="212" y="1008"/>
                  <a:pt x="224" y="1031"/>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60" name="Freeform 81"/>
          <p:cNvSpPr>
            <a:spLocks noChangeArrowheads="1"/>
          </p:cNvSpPr>
          <p:nvPr/>
        </p:nvSpPr>
        <p:spPr bwMode="auto">
          <a:xfrm>
            <a:off x="5221060" y="7291501"/>
            <a:ext cx="204841" cy="310834"/>
          </a:xfrm>
          <a:custGeom>
            <a:avLst/>
            <a:gdLst>
              <a:gd name="T0" fmla="*/ 90 w 371"/>
              <a:gd name="T1" fmla="*/ 213 h 561"/>
              <a:gd name="T2" fmla="*/ 90 w 371"/>
              <a:gd name="T3" fmla="*/ 213 h 561"/>
              <a:gd name="T4" fmla="*/ 90 w 371"/>
              <a:gd name="T5" fmla="*/ 89 h 561"/>
              <a:gd name="T6" fmla="*/ 112 w 371"/>
              <a:gd name="T7" fmla="*/ 11 h 561"/>
              <a:gd name="T8" fmla="*/ 57 w 371"/>
              <a:gd name="T9" fmla="*/ 112 h 561"/>
              <a:gd name="T10" fmla="*/ 23 w 371"/>
              <a:gd name="T11" fmla="*/ 179 h 561"/>
              <a:gd name="T12" fmla="*/ 34 w 371"/>
              <a:gd name="T13" fmla="*/ 213 h 561"/>
              <a:gd name="T14" fmla="*/ 101 w 371"/>
              <a:gd name="T15" fmla="*/ 313 h 561"/>
              <a:gd name="T16" fmla="*/ 146 w 371"/>
              <a:gd name="T17" fmla="*/ 380 h 561"/>
              <a:gd name="T18" fmla="*/ 224 w 371"/>
              <a:gd name="T19" fmla="*/ 425 h 561"/>
              <a:gd name="T20" fmla="*/ 359 w 371"/>
              <a:gd name="T21" fmla="*/ 538 h 561"/>
              <a:gd name="T22" fmla="*/ 348 w 371"/>
              <a:gd name="T23" fmla="*/ 482 h 561"/>
              <a:gd name="T24" fmla="*/ 258 w 371"/>
              <a:gd name="T25" fmla="*/ 414 h 561"/>
              <a:gd name="T26" fmla="*/ 180 w 371"/>
              <a:gd name="T27" fmla="*/ 347 h 561"/>
              <a:gd name="T28" fmla="*/ 146 w 371"/>
              <a:gd name="T29" fmla="*/ 280 h 561"/>
              <a:gd name="T30" fmla="*/ 90 w 371"/>
              <a:gd name="T31" fmla="*/ 21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561">
                <a:moveTo>
                  <a:pt x="90" y="213"/>
                </a:moveTo>
                <a:lnTo>
                  <a:pt x="90" y="213"/>
                </a:lnTo>
                <a:cubicBezTo>
                  <a:pt x="79" y="201"/>
                  <a:pt x="79" y="134"/>
                  <a:pt x="90" y="89"/>
                </a:cubicBezTo>
                <a:cubicBezTo>
                  <a:pt x="112" y="56"/>
                  <a:pt x="124" y="22"/>
                  <a:pt x="112" y="11"/>
                </a:cubicBezTo>
                <a:cubicBezTo>
                  <a:pt x="101" y="0"/>
                  <a:pt x="68" y="67"/>
                  <a:pt x="57" y="112"/>
                </a:cubicBezTo>
                <a:cubicBezTo>
                  <a:pt x="57" y="145"/>
                  <a:pt x="34" y="168"/>
                  <a:pt x="23" y="179"/>
                </a:cubicBezTo>
                <a:cubicBezTo>
                  <a:pt x="0" y="201"/>
                  <a:pt x="12" y="213"/>
                  <a:pt x="34" y="213"/>
                </a:cubicBezTo>
                <a:cubicBezTo>
                  <a:pt x="68" y="213"/>
                  <a:pt x="101" y="291"/>
                  <a:pt x="101" y="313"/>
                </a:cubicBezTo>
                <a:cubicBezTo>
                  <a:pt x="101" y="336"/>
                  <a:pt x="124" y="380"/>
                  <a:pt x="146" y="380"/>
                </a:cubicBezTo>
                <a:cubicBezTo>
                  <a:pt x="168" y="392"/>
                  <a:pt x="191" y="425"/>
                  <a:pt x="224" y="425"/>
                </a:cubicBezTo>
                <a:cubicBezTo>
                  <a:pt x="258" y="425"/>
                  <a:pt x="348" y="515"/>
                  <a:pt x="359" y="538"/>
                </a:cubicBezTo>
                <a:cubicBezTo>
                  <a:pt x="359" y="560"/>
                  <a:pt x="370" y="493"/>
                  <a:pt x="348" y="482"/>
                </a:cubicBezTo>
                <a:cubicBezTo>
                  <a:pt x="314" y="459"/>
                  <a:pt x="292" y="425"/>
                  <a:pt x="258" y="414"/>
                </a:cubicBezTo>
                <a:cubicBezTo>
                  <a:pt x="236" y="403"/>
                  <a:pt x="213" y="358"/>
                  <a:pt x="180" y="347"/>
                </a:cubicBezTo>
                <a:cubicBezTo>
                  <a:pt x="146" y="347"/>
                  <a:pt x="168" y="291"/>
                  <a:pt x="146" y="280"/>
                </a:cubicBezTo>
                <a:cubicBezTo>
                  <a:pt x="124" y="280"/>
                  <a:pt x="101" y="224"/>
                  <a:pt x="90" y="21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61" name="Freeform 82"/>
          <p:cNvSpPr>
            <a:spLocks noChangeArrowheads="1"/>
          </p:cNvSpPr>
          <p:nvPr/>
        </p:nvSpPr>
        <p:spPr bwMode="auto">
          <a:xfrm>
            <a:off x="5213914" y="7286737"/>
            <a:ext cx="217942" cy="322744"/>
          </a:xfrm>
          <a:custGeom>
            <a:avLst/>
            <a:gdLst>
              <a:gd name="T0" fmla="*/ 370 w 393"/>
              <a:gd name="T1" fmla="*/ 582 h 583"/>
              <a:gd name="T2" fmla="*/ 370 w 393"/>
              <a:gd name="T3" fmla="*/ 582 h 583"/>
              <a:gd name="T4" fmla="*/ 370 w 393"/>
              <a:gd name="T5" fmla="*/ 582 h 583"/>
              <a:gd name="T6" fmla="*/ 348 w 393"/>
              <a:gd name="T7" fmla="*/ 560 h 583"/>
              <a:gd name="T8" fmla="*/ 235 w 393"/>
              <a:gd name="T9" fmla="*/ 459 h 583"/>
              <a:gd name="T10" fmla="*/ 168 w 393"/>
              <a:gd name="T11" fmla="*/ 425 h 583"/>
              <a:gd name="T12" fmla="*/ 157 w 393"/>
              <a:gd name="T13" fmla="*/ 414 h 583"/>
              <a:gd name="T14" fmla="*/ 90 w 393"/>
              <a:gd name="T15" fmla="*/ 324 h 583"/>
              <a:gd name="T16" fmla="*/ 45 w 393"/>
              <a:gd name="T17" fmla="*/ 246 h 583"/>
              <a:gd name="T18" fmla="*/ 45 w 393"/>
              <a:gd name="T19" fmla="*/ 246 h 583"/>
              <a:gd name="T20" fmla="*/ 0 w 393"/>
              <a:gd name="T21" fmla="*/ 224 h 583"/>
              <a:gd name="T22" fmla="*/ 23 w 393"/>
              <a:gd name="T23" fmla="*/ 179 h 583"/>
              <a:gd name="T24" fmla="*/ 56 w 393"/>
              <a:gd name="T25" fmla="*/ 111 h 583"/>
              <a:gd name="T26" fmla="*/ 123 w 393"/>
              <a:gd name="T27" fmla="*/ 0 h 583"/>
              <a:gd name="T28" fmla="*/ 135 w 393"/>
              <a:gd name="T29" fmla="*/ 0 h 583"/>
              <a:gd name="T30" fmla="*/ 135 w 393"/>
              <a:gd name="T31" fmla="*/ 100 h 583"/>
              <a:gd name="T32" fmla="*/ 123 w 393"/>
              <a:gd name="T33" fmla="*/ 111 h 583"/>
              <a:gd name="T34" fmla="*/ 123 w 393"/>
              <a:gd name="T35" fmla="*/ 212 h 583"/>
              <a:gd name="T36" fmla="*/ 135 w 393"/>
              <a:gd name="T37" fmla="*/ 235 h 583"/>
              <a:gd name="T38" fmla="*/ 168 w 393"/>
              <a:gd name="T39" fmla="*/ 280 h 583"/>
              <a:gd name="T40" fmla="*/ 191 w 393"/>
              <a:gd name="T41" fmla="*/ 324 h 583"/>
              <a:gd name="T42" fmla="*/ 191 w 393"/>
              <a:gd name="T43" fmla="*/ 336 h 583"/>
              <a:gd name="T44" fmla="*/ 191 w 393"/>
              <a:gd name="T45" fmla="*/ 336 h 583"/>
              <a:gd name="T46" fmla="*/ 258 w 393"/>
              <a:gd name="T47" fmla="*/ 380 h 583"/>
              <a:gd name="T48" fmla="*/ 280 w 393"/>
              <a:gd name="T49" fmla="*/ 403 h 583"/>
              <a:gd name="T50" fmla="*/ 348 w 393"/>
              <a:gd name="T51" fmla="*/ 448 h 583"/>
              <a:gd name="T52" fmla="*/ 370 w 393"/>
              <a:gd name="T53" fmla="*/ 470 h 583"/>
              <a:gd name="T54" fmla="*/ 392 w 393"/>
              <a:gd name="T55" fmla="*/ 560 h 583"/>
              <a:gd name="T56" fmla="*/ 370 w 393"/>
              <a:gd name="T57" fmla="*/ 582 h 583"/>
              <a:gd name="T58" fmla="*/ 179 w 393"/>
              <a:gd name="T59" fmla="*/ 380 h 583"/>
              <a:gd name="T60" fmla="*/ 179 w 393"/>
              <a:gd name="T61" fmla="*/ 380 h 583"/>
              <a:gd name="T62" fmla="*/ 202 w 393"/>
              <a:gd name="T63" fmla="*/ 391 h 583"/>
              <a:gd name="T64" fmla="*/ 224 w 393"/>
              <a:gd name="T65" fmla="*/ 414 h 583"/>
              <a:gd name="T66" fmla="*/ 191 w 393"/>
              <a:gd name="T67" fmla="*/ 380 h 583"/>
              <a:gd name="T68" fmla="*/ 179 w 393"/>
              <a:gd name="T69" fmla="*/ 380 h 583"/>
              <a:gd name="T70" fmla="*/ 123 w 393"/>
              <a:gd name="T71" fmla="*/ 291 h 583"/>
              <a:gd name="T72" fmla="*/ 123 w 393"/>
              <a:gd name="T73" fmla="*/ 291 h 583"/>
              <a:gd name="T74" fmla="*/ 135 w 393"/>
              <a:gd name="T75" fmla="*/ 324 h 583"/>
              <a:gd name="T76" fmla="*/ 157 w 393"/>
              <a:gd name="T77" fmla="*/ 369 h 583"/>
              <a:gd name="T78" fmla="*/ 146 w 393"/>
              <a:gd name="T79" fmla="*/ 324 h 583"/>
              <a:gd name="T80" fmla="*/ 146 w 393"/>
              <a:gd name="T81" fmla="*/ 313 h 583"/>
              <a:gd name="T82" fmla="*/ 123 w 393"/>
              <a:gd name="T83" fmla="*/ 291 h 583"/>
              <a:gd name="T84" fmla="*/ 56 w 393"/>
              <a:gd name="T85" fmla="*/ 201 h 583"/>
              <a:gd name="T86" fmla="*/ 56 w 393"/>
              <a:gd name="T87" fmla="*/ 201 h 583"/>
              <a:gd name="T88" fmla="*/ 79 w 393"/>
              <a:gd name="T89" fmla="*/ 212 h 583"/>
              <a:gd name="T90" fmla="*/ 68 w 393"/>
              <a:gd name="T91" fmla="*/ 179 h 583"/>
              <a:gd name="T92" fmla="*/ 56 w 393"/>
              <a:gd name="T93" fmla="*/ 201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3" h="583">
                <a:moveTo>
                  <a:pt x="370" y="582"/>
                </a:moveTo>
                <a:lnTo>
                  <a:pt x="370" y="582"/>
                </a:lnTo>
                <a:lnTo>
                  <a:pt x="370" y="582"/>
                </a:lnTo>
                <a:cubicBezTo>
                  <a:pt x="359" y="582"/>
                  <a:pt x="348" y="571"/>
                  <a:pt x="348" y="560"/>
                </a:cubicBezTo>
                <a:cubicBezTo>
                  <a:pt x="337" y="537"/>
                  <a:pt x="258" y="459"/>
                  <a:pt x="235" y="459"/>
                </a:cubicBezTo>
                <a:cubicBezTo>
                  <a:pt x="213" y="459"/>
                  <a:pt x="191" y="436"/>
                  <a:pt x="168" y="425"/>
                </a:cubicBezTo>
                <a:lnTo>
                  <a:pt x="157" y="414"/>
                </a:lnTo>
                <a:cubicBezTo>
                  <a:pt x="123" y="403"/>
                  <a:pt x="90" y="358"/>
                  <a:pt x="90" y="324"/>
                </a:cubicBezTo>
                <a:cubicBezTo>
                  <a:pt x="90" y="313"/>
                  <a:pt x="68" y="257"/>
                  <a:pt x="45" y="246"/>
                </a:cubicBezTo>
                <a:lnTo>
                  <a:pt x="45" y="246"/>
                </a:lnTo>
                <a:cubicBezTo>
                  <a:pt x="23" y="246"/>
                  <a:pt x="11" y="235"/>
                  <a:pt x="0" y="224"/>
                </a:cubicBezTo>
                <a:cubicBezTo>
                  <a:pt x="0" y="201"/>
                  <a:pt x="0" y="190"/>
                  <a:pt x="23" y="179"/>
                </a:cubicBezTo>
                <a:cubicBezTo>
                  <a:pt x="34" y="167"/>
                  <a:pt x="45" y="145"/>
                  <a:pt x="56" y="111"/>
                </a:cubicBezTo>
                <a:cubicBezTo>
                  <a:pt x="56" y="111"/>
                  <a:pt x="79" y="0"/>
                  <a:pt x="123" y="0"/>
                </a:cubicBezTo>
                <a:lnTo>
                  <a:pt x="135" y="0"/>
                </a:lnTo>
                <a:cubicBezTo>
                  <a:pt x="157" y="22"/>
                  <a:pt x="146" y="55"/>
                  <a:pt x="135" y="100"/>
                </a:cubicBezTo>
                <a:cubicBezTo>
                  <a:pt x="123" y="100"/>
                  <a:pt x="123" y="111"/>
                  <a:pt x="123" y="111"/>
                </a:cubicBezTo>
                <a:cubicBezTo>
                  <a:pt x="112" y="145"/>
                  <a:pt x="112" y="201"/>
                  <a:pt x="123" y="212"/>
                </a:cubicBezTo>
                <a:cubicBezTo>
                  <a:pt x="123" y="212"/>
                  <a:pt x="135" y="224"/>
                  <a:pt x="135" y="235"/>
                </a:cubicBezTo>
                <a:cubicBezTo>
                  <a:pt x="146" y="246"/>
                  <a:pt x="157" y="268"/>
                  <a:pt x="168" y="280"/>
                </a:cubicBezTo>
                <a:cubicBezTo>
                  <a:pt x="191" y="280"/>
                  <a:pt x="191" y="313"/>
                  <a:pt x="191" y="324"/>
                </a:cubicBezTo>
                <a:lnTo>
                  <a:pt x="191" y="336"/>
                </a:lnTo>
                <a:lnTo>
                  <a:pt x="191" y="336"/>
                </a:lnTo>
                <a:cubicBezTo>
                  <a:pt x="224" y="347"/>
                  <a:pt x="235" y="358"/>
                  <a:pt x="258" y="380"/>
                </a:cubicBezTo>
                <a:cubicBezTo>
                  <a:pt x="258" y="391"/>
                  <a:pt x="269" y="403"/>
                  <a:pt x="280" y="403"/>
                </a:cubicBezTo>
                <a:cubicBezTo>
                  <a:pt x="303" y="414"/>
                  <a:pt x="325" y="436"/>
                  <a:pt x="348" y="448"/>
                </a:cubicBezTo>
                <a:cubicBezTo>
                  <a:pt x="348" y="459"/>
                  <a:pt x="359" y="470"/>
                  <a:pt x="370" y="470"/>
                </a:cubicBezTo>
                <a:cubicBezTo>
                  <a:pt x="392" y="493"/>
                  <a:pt x="392" y="537"/>
                  <a:pt x="392" y="560"/>
                </a:cubicBezTo>
                <a:cubicBezTo>
                  <a:pt x="381" y="571"/>
                  <a:pt x="381" y="582"/>
                  <a:pt x="370" y="582"/>
                </a:cubicBezTo>
                <a:close/>
                <a:moveTo>
                  <a:pt x="179" y="380"/>
                </a:moveTo>
                <a:lnTo>
                  <a:pt x="179" y="380"/>
                </a:lnTo>
                <a:cubicBezTo>
                  <a:pt x="191" y="380"/>
                  <a:pt x="191" y="391"/>
                  <a:pt x="202" y="391"/>
                </a:cubicBezTo>
                <a:cubicBezTo>
                  <a:pt x="202" y="403"/>
                  <a:pt x="213" y="403"/>
                  <a:pt x="224" y="414"/>
                </a:cubicBezTo>
                <a:cubicBezTo>
                  <a:pt x="213" y="391"/>
                  <a:pt x="202" y="380"/>
                  <a:pt x="191" y="380"/>
                </a:cubicBezTo>
                <a:cubicBezTo>
                  <a:pt x="179" y="380"/>
                  <a:pt x="179" y="380"/>
                  <a:pt x="179" y="380"/>
                </a:cubicBezTo>
                <a:close/>
                <a:moveTo>
                  <a:pt x="123" y="291"/>
                </a:moveTo>
                <a:lnTo>
                  <a:pt x="123" y="291"/>
                </a:lnTo>
                <a:cubicBezTo>
                  <a:pt x="123" y="302"/>
                  <a:pt x="135" y="324"/>
                  <a:pt x="135" y="324"/>
                </a:cubicBezTo>
                <a:cubicBezTo>
                  <a:pt x="135" y="336"/>
                  <a:pt x="146" y="358"/>
                  <a:pt x="157" y="369"/>
                </a:cubicBezTo>
                <a:cubicBezTo>
                  <a:pt x="146" y="358"/>
                  <a:pt x="146" y="336"/>
                  <a:pt x="146" y="324"/>
                </a:cubicBezTo>
                <a:lnTo>
                  <a:pt x="146" y="313"/>
                </a:lnTo>
                <a:cubicBezTo>
                  <a:pt x="135" y="313"/>
                  <a:pt x="135" y="302"/>
                  <a:pt x="123" y="291"/>
                </a:cubicBezTo>
                <a:close/>
                <a:moveTo>
                  <a:pt x="56" y="201"/>
                </a:moveTo>
                <a:lnTo>
                  <a:pt x="56" y="201"/>
                </a:lnTo>
                <a:cubicBezTo>
                  <a:pt x="68" y="201"/>
                  <a:pt x="68" y="201"/>
                  <a:pt x="79" y="212"/>
                </a:cubicBezTo>
                <a:cubicBezTo>
                  <a:pt x="79" y="201"/>
                  <a:pt x="68" y="190"/>
                  <a:pt x="68" y="179"/>
                </a:cubicBezTo>
                <a:cubicBezTo>
                  <a:pt x="68" y="190"/>
                  <a:pt x="56" y="201"/>
                  <a:pt x="56" y="201"/>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62" name="Freeform 83"/>
          <p:cNvSpPr>
            <a:spLocks noChangeArrowheads="1"/>
          </p:cNvSpPr>
          <p:nvPr/>
        </p:nvSpPr>
        <p:spPr bwMode="auto">
          <a:xfrm>
            <a:off x="5443765" y="7570179"/>
            <a:ext cx="55974" cy="32156"/>
          </a:xfrm>
          <a:custGeom>
            <a:avLst/>
            <a:gdLst>
              <a:gd name="T0" fmla="*/ 78 w 102"/>
              <a:gd name="T1" fmla="*/ 22 h 57"/>
              <a:gd name="T2" fmla="*/ 78 w 102"/>
              <a:gd name="T3" fmla="*/ 22 h 57"/>
              <a:gd name="T4" fmla="*/ 11 w 102"/>
              <a:gd name="T5" fmla="*/ 0 h 57"/>
              <a:gd name="T6" fmla="*/ 45 w 102"/>
              <a:gd name="T7" fmla="*/ 34 h 57"/>
              <a:gd name="T8" fmla="*/ 78 w 102"/>
              <a:gd name="T9" fmla="*/ 22 h 57"/>
            </a:gdLst>
            <a:ahLst/>
            <a:cxnLst>
              <a:cxn ang="0">
                <a:pos x="T0" y="T1"/>
              </a:cxn>
              <a:cxn ang="0">
                <a:pos x="T2" y="T3"/>
              </a:cxn>
              <a:cxn ang="0">
                <a:pos x="T4" y="T5"/>
              </a:cxn>
              <a:cxn ang="0">
                <a:pos x="T6" y="T7"/>
              </a:cxn>
              <a:cxn ang="0">
                <a:pos x="T8" y="T9"/>
              </a:cxn>
            </a:cxnLst>
            <a:rect l="0" t="0" r="r" b="b"/>
            <a:pathLst>
              <a:path w="102" h="57">
                <a:moveTo>
                  <a:pt x="78" y="22"/>
                </a:moveTo>
                <a:lnTo>
                  <a:pt x="78" y="22"/>
                </a:lnTo>
                <a:cubicBezTo>
                  <a:pt x="67" y="11"/>
                  <a:pt x="22" y="0"/>
                  <a:pt x="11" y="0"/>
                </a:cubicBezTo>
                <a:cubicBezTo>
                  <a:pt x="0" y="11"/>
                  <a:pt x="22" y="11"/>
                  <a:pt x="45" y="34"/>
                </a:cubicBezTo>
                <a:cubicBezTo>
                  <a:pt x="67" y="56"/>
                  <a:pt x="101" y="45"/>
                  <a:pt x="78" y="2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63" name="Freeform 84"/>
          <p:cNvSpPr>
            <a:spLocks noChangeArrowheads="1"/>
          </p:cNvSpPr>
          <p:nvPr/>
        </p:nvSpPr>
        <p:spPr bwMode="auto">
          <a:xfrm>
            <a:off x="5439001" y="7558270"/>
            <a:ext cx="67883" cy="48829"/>
          </a:xfrm>
          <a:custGeom>
            <a:avLst/>
            <a:gdLst>
              <a:gd name="T0" fmla="*/ 78 w 124"/>
              <a:gd name="T1" fmla="*/ 89 h 90"/>
              <a:gd name="T2" fmla="*/ 78 w 124"/>
              <a:gd name="T3" fmla="*/ 89 h 90"/>
              <a:gd name="T4" fmla="*/ 78 w 124"/>
              <a:gd name="T5" fmla="*/ 89 h 90"/>
              <a:gd name="T6" fmla="*/ 44 w 124"/>
              <a:gd name="T7" fmla="*/ 78 h 90"/>
              <a:gd name="T8" fmla="*/ 22 w 124"/>
              <a:gd name="T9" fmla="*/ 56 h 90"/>
              <a:gd name="T10" fmla="*/ 0 w 124"/>
              <a:gd name="T11" fmla="*/ 33 h 90"/>
              <a:gd name="T12" fmla="*/ 11 w 124"/>
              <a:gd name="T13" fmla="*/ 11 h 90"/>
              <a:gd name="T14" fmla="*/ 33 w 124"/>
              <a:gd name="T15" fmla="*/ 0 h 90"/>
              <a:gd name="T16" fmla="*/ 100 w 124"/>
              <a:gd name="T17" fmla="*/ 22 h 90"/>
              <a:gd name="T18" fmla="*/ 112 w 124"/>
              <a:gd name="T19" fmla="*/ 67 h 90"/>
              <a:gd name="T20" fmla="*/ 78 w 124"/>
              <a:gd name="T21" fmla="*/ 8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90">
                <a:moveTo>
                  <a:pt x="78" y="89"/>
                </a:moveTo>
                <a:lnTo>
                  <a:pt x="78" y="89"/>
                </a:lnTo>
                <a:lnTo>
                  <a:pt x="78" y="89"/>
                </a:lnTo>
                <a:cubicBezTo>
                  <a:pt x="67" y="89"/>
                  <a:pt x="56" y="89"/>
                  <a:pt x="44" y="78"/>
                </a:cubicBezTo>
                <a:cubicBezTo>
                  <a:pt x="33" y="67"/>
                  <a:pt x="22" y="67"/>
                  <a:pt x="22" y="56"/>
                </a:cubicBezTo>
                <a:cubicBezTo>
                  <a:pt x="11" y="56"/>
                  <a:pt x="0" y="44"/>
                  <a:pt x="0" y="33"/>
                </a:cubicBezTo>
                <a:cubicBezTo>
                  <a:pt x="0" y="33"/>
                  <a:pt x="0" y="22"/>
                  <a:pt x="11" y="11"/>
                </a:cubicBezTo>
                <a:cubicBezTo>
                  <a:pt x="11" y="0"/>
                  <a:pt x="22" y="0"/>
                  <a:pt x="33" y="0"/>
                </a:cubicBezTo>
                <a:cubicBezTo>
                  <a:pt x="56" y="0"/>
                  <a:pt x="89" y="11"/>
                  <a:pt x="100" y="22"/>
                </a:cubicBezTo>
                <a:cubicBezTo>
                  <a:pt x="123" y="44"/>
                  <a:pt x="112" y="67"/>
                  <a:pt x="112" y="67"/>
                </a:cubicBezTo>
                <a:cubicBezTo>
                  <a:pt x="112" y="78"/>
                  <a:pt x="89" y="89"/>
                  <a:pt x="78" y="89"/>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64" name="Freeform 85"/>
          <p:cNvSpPr>
            <a:spLocks noChangeArrowheads="1"/>
          </p:cNvSpPr>
          <p:nvPr/>
        </p:nvSpPr>
        <p:spPr bwMode="auto">
          <a:xfrm>
            <a:off x="5785563" y="7304602"/>
            <a:ext cx="75029" cy="107184"/>
          </a:xfrm>
          <a:custGeom>
            <a:avLst/>
            <a:gdLst>
              <a:gd name="T0" fmla="*/ 79 w 136"/>
              <a:gd name="T1" fmla="*/ 56 h 192"/>
              <a:gd name="T2" fmla="*/ 79 w 136"/>
              <a:gd name="T3" fmla="*/ 56 h 192"/>
              <a:gd name="T4" fmla="*/ 34 w 136"/>
              <a:gd name="T5" fmla="*/ 22 h 192"/>
              <a:gd name="T6" fmla="*/ 34 w 136"/>
              <a:gd name="T7" fmla="*/ 56 h 192"/>
              <a:gd name="T8" fmla="*/ 90 w 136"/>
              <a:gd name="T9" fmla="*/ 157 h 192"/>
              <a:gd name="T10" fmla="*/ 124 w 136"/>
              <a:gd name="T11" fmla="*/ 134 h 192"/>
              <a:gd name="T12" fmla="*/ 79 w 136"/>
              <a:gd name="T13" fmla="*/ 56 h 192"/>
            </a:gdLst>
            <a:ahLst/>
            <a:cxnLst>
              <a:cxn ang="0">
                <a:pos x="T0" y="T1"/>
              </a:cxn>
              <a:cxn ang="0">
                <a:pos x="T2" y="T3"/>
              </a:cxn>
              <a:cxn ang="0">
                <a:pos x="T4" y="T5"/>
              </a:cxn>
              <a:cxn ang="0">
                <a:pos x="T6" y="T7"/>
              </a:cxn>
              <a:cxn ang="0">
                <a:pos x="T8" y="T9"/>
              </a:cxn>
              <a:cxn ang="0">
                <a:pos x="T10" y="T11"/>
              </a:cxn>
              <a:cxn ang="0">
                <a:pos x="T12" y="T13"/>
              </a:cxn>
            </a:cxnLst>
            <a:rect l="0" t="0" r="r" b="b"/>
            <a:pathLst>
              <a:path w="136" h="192">
                <a:moveTo>
                  <a:pt x="79" y="56"/>
                </a:moveTo>
                <a:lnTo>
                  <a:pt x="79" y="56"/>
                </a:lnTo>
                <a:cubicBezTo>
                  <a:pt x="45" y="56"/>
                  <a:pt x="45" y="34"/>
                  <a:pt x="34" y="22"/>
                </a:cubicBezTo>
                <a:cubicBezTo>
                  <a:pt x="23" y="0"/>
                  <a:pt x="0" y="34"/>
                  <a:pt x="34" y="56"/>
                </a:cubicBezTo>
                <a:cubicBezTo>
                  <a:pt x="56" y="90"/>
                  <a:pt x="90" y="134"/>
                  <a:pt x="90" y="157"/>
                </a:cubicBezTo>
                <a:cubicBezTo>
                  <a:pt x="90" y="179"/>
                  <a:pt x="135" y="191"/>
                  <a:pt x="124" y="134"/>
                </a:cubicBezTo>
                <a:cubicBezTo>
                  <a:pt x="124" y="78"/>
                  <a:pt x="90" y="67"/>
                  <a:pt x="79" y="5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65" name="Freeform 86"/>
          <p:cNvSpPr>
            <a:spLocks noChangeArrowheads="1"/>
          </p:cNvSpPr>
          <p:nvPr/>
        </p:nvSpPr>
        <p:spPr bwMode="auto">
          <a:xfrm>
            <a:off x="5778417" y="7299837"/>
            <a:ext cx="86939" cy="119094"/>
          </a:xfrm>
          <a:custGeom>
            <a:avLst/>
            <a:gdLst>
              <a:gd name="T0" fmla="*/ 123 w 158"/>
              <a:gd name="T1" fmla="*/ 213 h 214"/>
              <a:gd name="T2" fmla="*/ 123 w 158"/>
              <a:gd name="T3" fmla="*/ 213 h 214"/>
              <a:gd name="T4" fmla="*/ 123 w 158"/>
              <a:gd name="T5" fmla="*/ 213 h 214"/>
              <a:gd name="T6" fmla="*/ 79 w 158"/>
              <a:gd name="T7" fmla="*/ 168 h 214"/>
              <a:gd name="T8" fmla="*/ 22 w 158"/>
              <a:gd name="T9" fmla="*/ 89 h 214"/>
              <a:gd name="T10" fmla="*/ 11 w 158"/>
              <a:gd name="T11" fmla="*/ 22 h 214"/>
              <a:gd name="T12" fmla="*/ 34 w 158"/>
              <a:gd name="T13" fmla="*/ 0 h 214"/>
              <a:gd name="T14" fmla="*/ 67 w 158"/>
              <a:gd name="T15" fmla="*/ 22 h 214"/>
              <a:gd name="T16" fmla="*/ 67 w 158"/>
              <a:gd name="T17" fmla="*/ 33 h 214"/>
              <a:gd name="T18" fmla="*/ 90 w 158"/>
              <a:gd name="T19" fmla="*/ 45 h 214"/>
              <a:gd name="T20" fmla="*/ 157 w 158"/>
              <a:gd name="T21" fmla="*/ 145 h 214"/>
              <a:gd name="T22" fmla="*/ 146 w 158"/>
              <a:gd name="T23" fmla="*/ 190 h 214"/>
              <a:gd name="T24" fmla="*/ 123 w 158"/>
              <a:gd name="T25" fmla="*/ 213 h 214"/>
              <a:gd name="T26" fmla="*/ 101 w 158"/>
              <a:gd name="T27" fmla="*/ 101 h 214"/>
              <a:gd name="T28" fmla="*/ 101 w 158"/>
              <a:gd name="T29" fmla="*/ 101 h 214"/>
              <a:gd name="T30" fmla="*/ 101 w 158"/>
              <a:gd name="T31" fmla="*/ 123 h 214"/>
              <a:gd name="T32" fmla="*/ 101 w 158"/>
              <a:gd name="T33" fmla="*/ 1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14">
                <a:moveTo>
                  <a:pt x="123" y="213"/>
                </a:moveTo>
                <a:lnTo>
                  <a:pt x="123" y="213"/>
                </a:lnTo>
                <a:lnTo>
                  <a:pt x="123" y="213"/>
                </a:lnTo>
                <a:cubicBezTo>
                  <a:pt x="101" y="213"/>
                  <a:pt x="79" y="190"/>
                  <a:pt x="79" y="168"/>
                </a:cubicBezTo>
                <a:cubicBezTo>
                  <a:pt x="79" y="145"/>
                  <a:pt x="56" y="112"/>
                  <a:pt x="22" y="89"/>
                </a:cubicBezTo>
                <a:cubicBezTo>
                  <a:pt x="0" y="67"/>
                  <a:pt x="0" y="45"/>
                  <a:pt x="11" y="22"/>
                </a:cubicBezTo>
                <a:cubicBezTo>
                  <a:pt x="11" y="11"/>
                  <a:pt x="22" y="0"/>
                  <a:pt x="34" y="0"/>
                </a:cubicBezTo>
                <a:cubicBezTo>
                  <a:pt x="45" y="0"/>
                  <a:pt x="56" y="11"/>
                  <a:pt x="67" y="22"/>
                </a:cubicBezTo>
                <a:lnTo>
                  <a:pt x="67" y="33"/>
                </a:lnTo>
                <a:cubicBezTo>
                  <a:pt x="79" y="45"/>
                  <a:pt x="79" y="45"/>
                  <a:pt x="90" y="45"/>
                </a:cubicBezTo>
                <a:cubicBezTo>
                  <a:pt x="112" y="56"/>
                  <a:pt x="146" y="78"/>
                  <a:pt x="157" y="145"/>
                </a:cubicBezTo>
                <a:cubicBezTo>
                  <a:pt x="157" y="168"/>
                  <a:pt x="157" y="179"/>
                  <a:pt x="146" y="190"/>
                </a:cubicBezTo>
                <a:cubicBezTo>
                  <a:pt x="135" y="202"/>
                  <a:pt x="135" y="213"/>
                  <a:pt x="123" y="213"/>
                </a:cubicBezTo>
                <a:close/>
                <a:moveTo>
                  <a:pt x="101" y="101"/>
                </a:moveTo>
                <a:lnTo>
                  <a:pt x="101" y="101"/>
                </a:lnTo>
                <a:cubicBezTo>
                  <a:pt x="101" y="112"/>
                  <a:pt x="101" y="112"/>
                  <a:pt x="101" y="123"/>
                </a:cubicBezTo>
                <a:cubicBezTo>
                  <a:pt x="101" y="112"/>
                  <a:pt x="101" y="101"/>
                  <a:pt x="101" y="101"/>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66" name="Freeform 87"/>
          <p:cNvSpPr>
            <a:spLocks noChangeArrowheads="1"/>
          </p:cNvSpPr>
          <p:nvPr/>
        </p:nvSpPr>
        <p:spPr bwMode="auto">
          <a:xfrm>
            <a:off x="5785563" y="7228382"/>
            <a:ext cx="39301" cy="39300"/>
          </a:xfrm>
          <a:custGeom>
            <a:avLst/>
            <a:gdLst>
              <a:gd name="T0" fmla="*/ 23 w 69"/>
              <a:gd name="T1" fmla="*/ 68 h 69"/>
              <a:gd name="T2" fmla="*/ 23 w 69"/>
              <a:gd name="T3" fmla="*/ 68 h 69"/>
              <a:gd name="T4" fmla="*/ 11 w 69"/>
              <a:gd name="T5" fmla="*/ 34 h 69"/>
              <a:gd name="T6" fmla="*/ 23 w 69"/>
              <a:gd name="T7" fmla="*/ 0 h 69"/>
              <a:gd name="T8" fmla="*/ 56 w 69"/>
              <a:gd name="T9" fmla="*/ 34 h 69"/>
              <a:gd name="T10" fmla="*/ 23 w 69"/>
              <a:gd name="T11" fmla="*/ 68 h 69"/>
            </a:gdLst>
            <a:ahLst/>
            <a:cxnLst>
              <a:cxn ang="0">
                <a:pos x="T0" y="T1"/>
              </a:cxn>
              <a:cxn ang="0">
                <a:pos x="T2" y="T3"/>
              </a:cxn>
              <a:cxn ang="0">
                <a:pos x="T4" y="T5"/>
              </a:cxn>
              <a:cxn ang="0">
                <a:pos x="T6" y="T7"/>
              </a:cxn>
              <a:cxn ang="0">
                <a:pos x="T8" y="T9"/>
              </a:cxn>
              <a:cxn ang="0">
                <a:pos x="T10" y="T11"/>
              </a:cxn>
            </a:cxnLst>
            <a:rect l="0" t="0" r="r" b="b"/>
            <a:pathLst>
              <a:path w="69" h="69">
                <a:moveTo>
                  <a:pt x="23" y="68"/>
                </a:moveTo>
                <a:lnTo>
                  <a:pt x="23" y="68"/>
                </a:lnTo>
                <a:cubicBezTo>
                  <a:pt x="11" y="68"/>
                  <a:pt x="23" y="45"/>
                  <a:pt x="11" y="34"/>
                </a:cubicBezTo>
                <a:cubicBezTo>
                  <a:pt x="11" y="23"/>
                  <a:pt x="0" y="0"/>
                  <a:pt x="23" y="0"/>
                </a:cubicBezTo>
                <a:cubicBezTo>
                  <a:pt x="34" y="0"/>
                  <a:pt x="45" y="23"/>
                  <a:pt x="56" y="34"/>
                </a:cubicBezTo>
                <a:cubicBezTo>
                  <a:pt x="68" y="45"/>
                  <a:pt x="45" y="68"/>
                  <a:pt x="23" y="6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67" name="Freeform 88"/>
          <p:cNvSpPr>
            <a:spLocks noChangeArrowheads="1"/>
          </p:cNvSpPr>
          <p:nvPr/>
        </p:nvSpPr>
        <p:spPr bwMode="auto">
          <a:xfrm>
            <a:off x="5773654" y="7216472"/>
            <a:ext cx="55974" cy="63119"/>
          </a:xfrm>
          <a:custGeom>
            <a:avLst/>
            <a:gdLst>
              <a:gd name="T0" fmla="*/ 45 w 102"/>
              <a:gd name="T1" fmla="*/ 112 h 113"/>
              <a:gd name="T2" fmla="*/ 45 w 102"/>
              <a:gd name="T3" fmla="*/ 112 h 113"/>
              <a:gd name="T4" fmla="*/ 22 w 102"/>
              <a:gd name="T5" fmla="*/ 101 h 113"/>
              <a:gd name="T6" fmla="*/ 11 w 102"/>
              <a:gd name="T7" fmla="*/ 67 h 113"/>
              <a:gd name="T8" fmla="*/ 11 w 102"/>
              <a:gd name="T9" fmla="*/ 67 h 113"/>
              <a:gd name="T10" fmla="*/ 11 w 102"/>
              <a:gd name="T11" fmla="*/ 11 h 113"/>
              <a:gd name="T12" fmla="*/ 45 w 102"/>
              <a:gd name="T13" fmla="*/ 0 h 113"/>
              <a:gd name="T14" fmla="*/ 90 w 102"/>
              <a:gd name="T15" fmla="*/ 34 h 113"/>
              <a:gd name="T16" fmla="*/ 90 w 102"/>
              <a:gd name="T17" fmla="*/ 34 h 113"/>
              <a:gd name="T18" fmla="*/ 101 w 102"/>
              <a:gd name="T19" fmla="*/ 79 h 113"/>
              <a:gd name="T20" fmla="*/ 56 w 102"/>
              <a:gd name="T21" fmla="*/ 112 h 113"/>
              <a:gd name="T22" fmla="*/ 45 w 102"/>
              <a:gd name="T23"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13">
                <a:moveTo>
                  <a:pt x="45" y="112"/>
                </a:moveTo>
                <a:lnTo>
                  <a:pt x="45" y="112"/>
                </a:lnTo>
                <a:cubicBezTo>
                  <a:pt x="33" y="112"/>
                  <a:pt x="33" y="112"/>
                  <a:pt x="22" y="101"/>
                </a:cubicBezTo>
                <a:cubicBezTo>
                  <a:pt x="11" y="90"/>
                  <a:pt x="11" y="79"/>
                  <a:pt x="11" y="67"/>
                </a:cubicBezTo>
                <a:lnTo>
                  <a:pt x="11" y="67"/>
                </a:lnTo>
                <a:cubicBezTo>
                  <a:pt x="11" y="45"/>
                  <a:pt x="0" y="22"/>
                  <a:pt x="11" y="11"/>
                </a:cubicBezTo>
                <a:cubicBezTo>
                  <a:pt x="22" y="11"/>
                  <a:pt x="22" y="0"/>
                  <a:pt x="45" y="0"/>
                </a:cubicBezTo>
                <a:cubicBezTo>
                  <a:pt x="67" y="0"/>
                  <a:pt x="78" y="22"/>
                  <a:pt x="90" y="34"/>
                </a:cubicBezTo>
                <a:lnTo>
                  <a:pt x="90" y="34"/>
                </a:lnTo>
                <a:cubicBezTo>
                  <a:pt x="101" y="45"/>
                  <a:pt x="101" y="56"/>
                  <a:pt x="101" y="79"/>
                </a:cubicBezTo>
                <a:cubicBezTo>
                  <a:pt x="90" y="90"/>
                  <a:pt x="78" y="112"/>
                  <a:pt x="56" y="112"/>
                </a:cubicBezTo>
                <a:cubicBezTo>
                  <a:pt x="45" y="112"/>
                  <a:pt x="45" y="112"/>
                  <a:pt x="45" y="11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68" name="Freeform 89"/>
          <p:cNvSpPr>
            <a:spLocks noChangeArrowheads="1"/>
          </p:cNvSpPr>
          <p:nvPr/>
        </p:nvSpPr>
        <p:spPr bwMode="auto">
          <a:xfrm>
            <a:off x="5667661" y="7055696"/>
            <a:ext cx="51210" cy="35728"/>
          </a:xfrm>
          <a:custGeom>
            <a:avLst/>
            <a:gdLst>
              <a:gd name="T0" fmla="*/ 79 w 91"/>
              <a:gd name="T1" fmla="*/ 56 h 68"/>
              <a:gd name="T2" fmla="*/ 79 w 91"/>
              <a:gd name="T3" fmla="*/ 56 h 68"/>
              <a:gd name="T4" fmla="*/ 45 w 91"/>
              <a:gd name="T5" fmla="*/ 22 h 68"/>
              <a:gd name="T6" fmla="*/ 23 w 91"/>
              <a:gd name="T7" fmla="*/ 33 h 68"/>
              <a:gd name="T8" fmla="*/ 79 w 91"/>
              <a:gd name="T9" fmla="*/ 56 h 68"/>
            </a:gdLst>
            <a:ahLst/>
            <a:cxnLst>
              <a:cxn ang="0">
                <a:pos x="T0" y="T1"/>
              </a:cxn>
              <a:cxn ang="0">
                <a:pos x="T2" y="T3"/>
              </a:cxn>
              <a:cxn ang="0">
                <a:pos x="T4" y="T5"/>
              </a:cxn>
              <a:cxn ang="0">
                <a:pos x="T6" y="T7"/>
              </a:cxn>
              <a:cxn ang="0">
                <a:pos x="T8" y="T9"/>
              </a:cxn>
            </a:cxnLst>
            <a:rect l="0" t="0" r="r" b="b"/>
            <a:pathLst>
              <a:path w="91" h="68">
                <a:moveTo>
                  <a:pt x="79" y="56"/>
                </a:moveTo>
                <a:lnTo>
                  <a:pt x="79" y="56"/>
                </a:lnTo>
                <a:cubicBezTo>
                  <a:pt x="90" y="44"/>
                  <a:pt x="68" y="33"/>
                  <a:pt x="45" y="22"/>
                </a:cubicBezTo>
                <a:cubicBezTo>
                  <a:pt x="34" y="0"/>
                  <a:pt x="0" y="22"/>
                  <a:pt x="23" y="33"/>
                </a:cubicBezTo>
                <a:cubicBezTo>
                  <a:pt x="34" y="56"/>
                  <a:pt x="68" y="67"/>
                  <a:pt x="79" y="5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69" name="Freeform 90"/>
          <p:cNvSpPr>
            <a:spLocks noChangeArrowheads="1"/>
          </p:cNvSpPr>
          <p:nvPr/>
        </p:nvSpPr>
        <p:spPr bwMode="auto">
          <a:xfrm>
            <a:off x="5660516" y="7049741"/>
            <a:ext cx="64310" cy="57165"/>
          </a:xfrm>
          <a:custGeom>
            <a:avLst/>
            <a:gdLst>
              <a:gd name="T0" fmla="*/ 79 w 113"/>
              <a:gd name="T1" fmla="*/ 101 h 102"/>
              <a:gd name="T2" fmla="*/ 79 w 113"/>
              <a:gd name="T3" fmla="*/ 101 h 102"/>
              <a:gd name="T4" fmla="*/ 79 w 113"/>
              <a:gd name="T5" fmla="*/ 101 h 102"/>
              <a:gd name="T6" fmla="*/ 11 w 113"/>
              <a:gd name="T7" fmla="*/ 68 h 102"/>
              <a:gd name="T8" fmla="*/ 11 w 113"/>
              <a:gd name="T9" fmla="*/ 23 h 102"/>
              <a:gd name="T10" fmla="*/ 45 w 113"/>
              <a:gd name="T11" fmla="*/ 0 h 102"/>
              <a:gd name="T12" fmla="*/ 79 w 113"/>
              <a:gd name="T13" fmla="*/ 12 h 102"/>
              <a:gd name="T14" fmla="*/ 112 w 113"/>
              <a:gd name="T15" fmla="*/ 56 h 102"/>
              <a:gd name="T16" fmla="*/ 101 w 113"/>
              <a:gd name="T17" fmla="*/ 90 h 102"/>
              <a:gd name="T18" fmla="*/ 79 w 113"/>
              <a:gd name="T19"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02">
                <a:moveTo>
                  <a:pt x="79" y="101"/>
                </a:moveTo>
                <a:lnTo>
                  <a:pt x="79" y="101"/>
                </a:lnTo>
                <a:lnTo>
                  <a:pt x="79" y="101"/>
                </a:lnTo>
                <a:cubicBezTo>
                  <a:pt x="56" y="101"/>
                  <a:pt x="23" y="79"/>
                  <a:pt x="11" y="68"/>
                </a:cubicBezTo>
                <a:cubicBezTo>
                  <a:pt x="0" y="56"/>
                  <a:pt x="0" y="34"/>
                  <a:pt x="11" y="23"/>
                </a:cubicBezTo>
                <a:cubicBezTo>
                  <a:pt x="11" y="12"/>
                  <a:pt x="34" y="0"/>
                  <a:pt x="45" y="0"/>
                </a:cubicBezTo>
                <a:cubicBezTo>
                  <a:pt x="56" y="0"/>
                  <a:pt x="67" y="0"/>
                  <a:pt x="79" y="12"/>
                </a:cubicBezTo>
                <a:cubicBezTo>
                  <a:pt x="90" y="23"/>
                  <a:pt x="112" y="34"/>
                  <a:pt x="112" y="56"/>
                </a:cubicBezTo>
                <a:cubicBezTo>
                  <a:pt x="112" y="68"/>
                  <a:pt x="112" y="79"/>
                  <a:pt x="101" y="90"/>
                </a:cubicBezTo>
                <a:cubicBezTo>
                  <a:pt x="101" y="90"/>
                  <a:pt x="90" y="101"/>
                  <a:pt x="79"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70" name="Freeform 91"/>
          <p:cNvSpPr>
            <a:spLocks noChangeArrowheads="1"/>
          </p:cNvSpPr>
          <p:nvPr/>
        </p:nvSpPr>
        <p:spPr bwMode="auto">
          <a:xfrm>
            <a:off x="5753408" y="7067605"/>
            <a:ext cx="36919" cy="51211"/>
          </a:xfrm>
          <a:custGeom>
            <a:avLst/>
            <a:gdLst>
              <a:gd name="T0" fmla="*/ 45 w 68"/>
              <a:gd name="T1" fmla="*/ 90 h 91"/>
              <a:gd name="T2" fmla="*/ 45 w 68"/>
              <a:gd name="T3" fmla="*/ 90 h 91"/>
              <a:gd name="T4" fmla="*/ 11 w 68"/>
              <a:gd name="T5" fmla="*/ 67 h 91"/>
              <a:gd name="T6" fmla="*/ 34 w 68"/>
              <a:gd name="T7" fmla="*/ 22 h 91"/>
              <a:gd name="T8" fmla="*/ 67 w 68"/>
              <a:gd name="T9" fmla="*/ 56 h 91"/>
              <a:gd name="T10" fmla="*/ 45 w 68"/>
              <a:gd name="T11" fmla="*/ 90 h 91"/>
            </a:gdLst>
            <a:ahLst/>
            <a:cxnLst>
              <a:cxn ang="0">
                <a:pos x="T0" y="T1"/>
              </a:cxn>
              <a:cxn ang="0">
                <a:pos x="T2" y="T3"/>
              </a:cxn>
              <a:cxn ang="0">
                <a:pos x="T4" y="T5"/>
              </a:cxn>
              <a:cxn ang="0">
                <a:pos x="T6" y="T7"/>
              </a:cxn>
              <a:cxn ang="0">
                <a:pos x="T8" y="T9"/>
              </a:cxn>
              <a:cxn ang="0">
                <a:pos x="T10" y="T11"/>
              </a:cxn>
            </a:cxnLst>
            <a:rect l="0" t="0" r="r" b="b"/>
            <a:pathLst>
              <a:path w="68" h="91">
                <a:moveTo>
                  <a:pt x="45" y="90"/>
                </a:moveTo>
                <a:lnTo>
                  <a:pt x="45" y="90"/>
                </a:lnTo>
                <a:cubicBezTo>
                  <a:pt x="34" y="79"/>
                  <a:pt x="34" y="56"/>
                  <a:pt x="11" y="67"/>
                </a:cubicBezTo>
                <a:cubicBezTo>
                  <a:pt x="0" y="67"/>
                  <a:pt x="34" y="45"/>
                  <a:pt x="34" y="22"/>
                </a:cubicBezTo>
                <a:cubicBezTo>
                  <a:pt x="45" y="0"/>
                  <a:pt x="67" y="45"/>
                  <a:pt x="67" y="56"/>
                </a:cubicBezTo>
                <a:cubicBezTo>
                  <a:pt x="67" y="79"/>
                  <a:pt x="56" y="90"/>
                  <a:pt x="45" y="9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71" name="Freeform 92"/>
          <p:cNvSpPr>
            <a:spLocks noChangeArrowheads="1"/>
          </p:cNvSpPr>
          <p:nvPr/>
        </p:nvSpPr>
        <p:spPr bwMode="auto">
          <a:xfrm>
            <a:off x="5741499" y="7067605"/>
            <a:ext cx="63119" cy="63120"/>
          </a:xfrm>
          <a:custGeom>
            <a:avLst/>
            <a:gdLst>
              <a:gd name="T0" fmla="*/ 67 w 113"/>
              <a:gd name="T1" fmla="*/ 112 h 113"/>
              <a:gd name="T2" fmla="*/ 67 w 113"/>
              <a:gd name="T3" fmla="*/ 112 h 113"/>
              <a:gd name="T4" fmla="*/ 56 w 113"/>
              <a:gd name="T5" fmla="*/ 101 h 113"/>
              <a:gd name="T6" fmla="*/ 33 w 113"/>
              <a:gd name="T7" fmla="*/ 90 h 113"/>
              <a:gd name="T8" fmla="*/ 33 w 113"/>
              <a:gd name="T9" fmla="*/ 90 h 113"/>
              <a:gd name="T10" fmla="*/ 11 w 113"/>
              <a:gd name="T11" fmla="*/ 79 h 113"/>
              <a:gd name="T12" fmla="*/ 22 w 113"/>
              <a:gd name="T13" fmla="*/ 34 h 113"/>
              <a:gd name="T14" fmla="*/ 33 w 113"/>
              <a:gd name="T15" fmla="*/ 11 h 113"/>
              <a:gd name="T16" fmla="*/ 67 w 113"/>
              <a:gd name="T17" fmla="*/ 0 h 113"/>
              <a:gd name="T18" fmla="*/ 89 w 113"/>
              <a:gd name="T19" fmla="*/ 11 h 113"/>
              <a:gd name="T20" fmla="*/ 112 w 113"/>
              <a:gd name="T21" fmla="*/ 56 h 113"/>
              <a:gd name="T22" fmla="*/ 67 w 113"/>
              <a:gd name="T23"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13">
                <a:moveTo>
                  <a:pt x="67" y="112"/>
                </a:moveTo>
                <a:lnTo>
                  <a:pt x="67" y="112"/>
                </a:lnTo>
                <a:cubicBezTo>
                  <a:pt x="67" y="112"/>
                  <a:pt x="56" y="112"/>
                  <a:pt x="56" y="101"/>
                </a:cubicBezTo>
                <a:cubicBezTo>
                  <a:pt x="44" y="101"/>
                  <a:pt x="44" y="90"/>
                  <a:pt x="33" y="90"/>
                </a:cubicBezTo>
                <a:lnTo>
                  <a:pt x="33" y="90"/>
                </a:lnTo>
                <a:cubicBezTo>
                  <a:pt x="22" y="90"/>
                  <a:pt x="11" y="79"/>
                  <a:pt x="11" y="79"/>
                </a:cubicBezTo>
                <a:cubicBezTo>
                  <a:pt x="0" y="56"/>
                  <a:pt x="11" y="45"/>
                  <a:pt x="22" y="34"/>
                </a:cubicBezTo>
                <a:cubicBezTo>
                  <a:pt x="33" y="34"/>
                  <a:pt x="33" y="22"/>
                  <a:pt x="33" y="11"/>
                </a:cubicBezTo>
                <a:cubicBezTo>
                  <a:pt x="44" y="0"/>
                  <a:pt x="56" y="0"/>
                  <a:pt x="67" y="0"/>
                </a:cubicBezTo>
                <a:cubicBezTo>
                  <a:pt x="67" y="0"/>
                  <a:pt x="78" y="0"/>
                  <a:pt x="89" y="11"/>
                </a:cubicBezTo>
                <a:cubicBezTo>
                  <a:pt x="101" y="22"/>
                  <a:pt x="112" y="45"/>
                  <a:pt x="112" y="56"/>
                </a:cubicBezTo>
                <a:cubicBezTo>
                  <a:pt x="101" y="90"/>
                  <a:pt x="89" y="112"/>
                  <a:pt x="67" y="11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72" name="Freeform 93"/>
          <p:cNvSpPr>
            <a:spLocks noChangeArrowheads="1"/>
          </p:cNvSpPr>
          <p:nvPr/>
        </p:nvSpPr>
        <p:spPr bwMode="auto">
          <a:xfrm>
            <a:off x="5648606" y="6930647"/>
            <a:ext cx="36919" cy="80984"/>
          </a:xfrm>
          <a:custGeom>
            <a:avLst/>
            <a:gdLst>
              <a:gd name="T0" fmla="*/ 22 w 68"/>
              <a:gd name="T1" fmla="*/ 146 h 147"/>
              <a:gd name="T2" fmla="*/ 22 w 68"/>
              <a:gd name="T3" fmla="*/ 146 h 147"/>
              <a:gd name="T4" fmla="*/ 11 w 68"/>
              <a:gd name="T5" fmla="*/ 102 h 147"/>
              <a:gd name="T6" fmla="*/ 33 w 68"/>
              <a:gd name="T7" fmla="*/ 12 h 147"/>
              <a:gd name="T8" fmla="*/ 67 w 68"/>
              <a:gd name="T9" fmla="*/ 45 h 147"/>
              <a:gd name="T10" fmla="*/ 22 w 68"/>
              <a:gd name="T11" fmla="*/ 146 h 147"/>
            </a:gdLst>
            <a:ahLst/>
            <a:cxnLst>
              <a:cxn ang="0">
                <a:pos x="T0" y="T1"/>
              </a:cxn>
              <a:cxn ang="0">
                <a:pos x="T2" y="T3"/>
              </a:cxn>
              <a:cxn ang="0">
                <a:pos x="T4" y="T5"/>
              </a:cxn>
              <a:cxn ang="0">
                <a:pos x="T6" y="T7"/>
              </a:cxn>
              <a:cxn ang="0">
                <a:pos x="T8" y="T9"/>
              </a:cxn>
              <a:cxn ang="0">
                <a:pos x="T10" y="T11"/>
              </a:cxn>
            </a:cxnLst>
            <a:rect l="0" t="0" r="r" b="b"/>
            <a:pathLst>
              <a:path w="68" h="147">
                <a:moveTo>
                  <a:pt x="22" y="146"/>
                </a:moveTo>
                <a:lnTo>
                  <a:pt x="22" y="146"/>
                </a:lnTo>
                <a:cubicBezTo>
                  <a:pt x="11" y="146"/>
                  <a:pt x="0" y="135"/>
                  <a:pt x="11" y="102"/>
                </a:cubicBezTo>
                <a:cubicBezTo>
                  <a:pt x="22" y="68"/>
                  <a:pt x="33" y="34"/>
                  <a:pt x="33" y="12"/>
                </a:cubicBezTo>
                <a:cubicBezTo>
                  <a:pt x="33" y="0"/>
                  <a:pt x="67" y="12"/>
                  <a:pt x="67" y="45"/>
                </a:cubicBezTo>
                <a:cubicBezTo>
                  <a:pt x="67" y="90"/>
                  <a:pt x="56" y="146"/>
                  <a:pt x="22" y="14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73" name="Freeform 94"/>
          <p:cNvSpPr>
            <a:spLocks noChangeArrowheads="1"/>
          </p:cNvSpPr>
          <p:nvPr/>
        </p:nvSpPr>
        <p:spPr bwMode="auto">
          <a:xfrm>
            <a:off x="5636697" y="6925883"/>
            <a:ext cx="63119" cy="100039"/>
          </a:xfrm>
          <a:custGeom>
            <a:avLst/>
            <a:gdLst>
              <a:gd name="T0" fmla="*/ 45 w 113"/>
              <a:gd name="T1" fmla="*/ 180 h 181"/>
              <a:gd name="T2" fmla="*/ 45 w 113"/>
              <a:gd name="T3" fmla="*/ 180 h 181"/>
              <a:gd name="T4" fmla="*/ 11 w 113"/>
              <a:gd name="T5" fmla="*/ 169 h 181"/>
              <a:gd name="T6" fmla="*/ 11 w 113"/>
              <a:gd name="T7" fmla="*/ 113 h 181"/>
              <a:gd name="T8" fmla="*/ 23 w 113"/>
              <a:gd name="T9" fmla="*/ 56 h 181"/>
              <a:gd name="T10" fmla="*/ 34 w 113"/>
              <a:gd name="T11" fmla="*/ 23 h 181"/>
              <a:gd name="T12" fmla="*/ 68 w 113"/>
              <a:gd name="T13" fmla="*/ 0 h 181"/>
              <a:gd name="T14" fmla="*/ 112 w 113"/>
              <a:gd name="T15" fmla="*/ 56 h 181"/>
              <a:gd name="T16" fmla="*/ 56 w 113"/>
              <a:gd name="T17" fmla="*/ 180 h 181"/>
              <a:gd name="T18" fmla="*/ 45 w 113"/>
              <a:gd name="T19" fmla="*/ 180 h 181"/>
              <a:gd name="T20" fmla="*/ 68 w 113"/>
              <a:gd name="T21" fmla="*/ 56 h 181"/>
              <a:gd name="T22" fmla="*/ 68 w 113"/>
              <a:gd name="T23" fmla="*/ 56 h 181"/>
              <a:gd name="T24" fmla="*/ 68 w 113"/>
              <a:gd name="T25" fmla="*/ 79 h 181"/>
              <a:gd name="T26" fmla="*/ 56 w 113"/>
              <a:gd name="T27" fmla="*/ 124 h 181"/>
              <a:gd name="T28" fmla="*/ 45 w 113"/>
              <a:gd name="T29" fmla="*/ 135 h 181"/>
              <a:gd name="T30" fmla="*/ 68 w 113"/>
              <a:gd name="T31" fmla="*/ 5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 h="181">
                <a:moveTo>
                  <a:pt x="45" y="180"/>
                </a:moveTo>
                <a:lnTo>
                  <a:pt x="45" y="180"/>
                </a:lnTo>
                <a:cubicBezTo>
                  <a:pt x="34" y="180"/>
                  <a:pt x="23" y="169"/>
                  <a:pt x="11" y="169"/>
                </a:cubicBezTo>
                <a:cubicBezTo>
                  <a:pt x="0" y="146"/>
                  <a:pt x="0" y="124"/>
                  <a:pt x="11" y="113"/>
                </a:cubicBezTo>
                <a:cubicBezTo>
                  <a:pt x="11" y="90"/>
                  <a:pt x="23" y="79"/>
                  <a:pt x="23" y="56"/>
                </a:cubicBezTo>
                <a:cubicBezTo>
                  <a:pt x="34" y="45"/>
                  <a:pt x="34" y="34"/>
                  <a:pt x="34" y="23"/>
                </a:cubicBezTo>
                <a:cubicBezTo>
                  <a:pt x="34" y="11"/>
                  <a:pt x="56" y="0"/>
                  <a:pt x="68" y="0"/>
                </a:cubicBezTo>
                <a:cubicBezTo>
                  <a:pt x="90" y="0"/>
                  <a:pt x="112" y="23"/>
                  <a:pt x="112" y="56"/>
                </a:cubicBezTo>
                <a:cubicBezTo>
                  <a:pt x="112" y="113"/>
                  <a:pt x="101" y="180"/>
                  <a:pt x="56" y="180"/>
                </a:cubicBezTo>
                <a:cubicBezTo>
                  <a:pt x="45" y="180"/>
                  <a:pt x="45" y="180"/>
                  <a:pt x="45" y="180"/>
                </a:cubicBezTo>
                <a:close/>
                <a:moveTo>
                  <a:pt x="68" y="56"/>
                </a:moveTo>
                <a:lnTo>
                  <a:pt x="68" y="56"/>
                </a:lnTo>
                <a:cubicBezTo>
                  <a:pt x="68" y="68"/>
                  <a:pt x="68" y="68"/>
                  <a:pt x="68" y="79"/>
                </a:cubicBezTo>
                <a:cubicBezTo>
                  <a:pt x="68" y="90"/>
                  <a:pt x="56" y="101"/>
                  <a:pt x="56" y="124"/>
                </a:cubicBezTo>
                <a:cubicBezTo>
                  <a:pt x="45" y="124"/>
                  <a:pt x="45" y="135"/>
                  <a:pt x="45" y="135"/>
                </a:cubicBezTo>
                <a:cubicBezTo>
                  <a:pt x="56" y="135"/>
                  <a:pt x="68" y="101"/>
                  <a:pt x="68" y="56"/>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74" name="Freeform 95"/>
          <p:cNvSpPr>
            <a:spLocks noChangeArrowheads="1"/>
          </p:cNvSpPr>
          <p:nvPr/>
        </p:nvSpPr>
        <p:spPr bwMode="auto">
          <a:xfrm>
            <a:off x="5902275" y="7514206"/>
            <a:ext cx="44065" cy="88129"/>
          </a:xfrm>
          <a:custGeom>
            <a:avLst/>
            <a:gdLst>
              <a:gd name="T0" fmla="*/ 56 w 80"/>
              <a:gd name="T1" fmla="*/ 45 h 158"/>
              <a:gd name="T2" fmla="*/ 56 w 80"/>
              <a:gd name="T3" fmla="*/ 45 h 158"/>
              <a:gd name="T4" fmla="*/ 22 w 80"/>
              <a:gd name="T5" fmla="*/ 0 h 158"/>
              <a:gd name="T6" fmla="*/ 0 w 80"/>
              <a:gd name="T7" fmla="*/ 56 h 158"/>
              <a:gd name="T8" fmla="*/ 22 w 80"/>
              <a:gd name="T9" fmla="*/ 157 h 158"/>
              <a:gd name="T10" fmla="*/ 67 w 80"/>
              <a:gd name="T11" fmla="*/ 90 h 158"/>
              <a:gd name="T12" fmla="*/ 56 w 80"/>
              <a:gd name="T13" fmla="*/ 45 h 158"/>
            </a:gdLst>
            <a:ahLst/>
            <a:cxnLst>
              <a:cxn ang="0">
                <a:pos x="T0" y="T1"/>
              </a:cxn>
              <a:cxn ang="0">
                <a:pos x="T2" y="T3"/>
              </a:cxn>
              <a:cxn ang="0">
                <a:pos x="T4" y="T5"/>
              </a:cxn>
              <a:cxn ang="0">
                <a:pos x="T6" y="T7"/>
              </a:cxn>
              <a:cxn ang="0">
                <a:pos x="T8" y="T9"/>
              </a:cxn>
              <a:cxn ang="0">
                <a:pos x="T10" y="T11"/>
              </a:cxn>
              <a:cxn ang="0">
                <a:pos x="T12" y="T13"/>
              </a:cxn>
            </a:cxnLst>
            <a:rect l="0" t="0" r="r" b="b"/>
            <a:pathLst>
              <a:path w="80" h="158">
                <a:moveTo>
                  <a:pt x="56" y="45"/>
                </a:moveTo>
                <a:lnTo>
                  <a:pt x="56" y="45"/>
                </a:lnTo>
                <a:cubicBezTo>
                  <a:pt x="34" y="22"/>
                  <a:pt x="34" y="11"/>
                  <a:pt x="22" y="0"/>
                </a:cubicBezTo>
                <a:cubicBezTo>
                  <a:pt x="0" y="0"/>
                  <a:pt x="0" y="22"/>
                  <a:pt x="0" y="56"/>
                </a:cubicBezTo>
                <a:cubicBezTo>
                  <a:pt x="11" y="79"/>
                  <a:pt x="0" y="157"/>
                  <a:pt x="22" y="157"/>
                </a:cubicBezTo>
                <a:cubicBezTo>
                  <a:pt x="45" y="146"/>
                  <a:pt x="45" y="112"/>
                  <a:pt x="67" y="90"/>
                </a:cubicBezTo>
                <a:cubicBezTo>
                  <a:pt x="79" y="67"/>
                  <a:pt x="56" y="56"/>
                  <a:pt x="56" y="4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75" name="Freeform 96"/>
          <p:cNvSpPr>
            <a:spLocks noChangeArrowheads="1"/>
          </p:cNvSpPr>
          <p:nvPr/>
        </p:nvSpPr>
        <p:spPr bwMode="auto">
          <a:xfrm>
            <a:off x="5890365" y="7502297"/>
            <a:ext cx="67884" cy="111948"/>
          </a:xfrm>
          <a:custGeom>
            <a:avLst/>
            <a:gdLst>
              <a:gd name="T0" fmla="*/ 44 w 124"/>
              <a:gd name="T1" fmla="*/ 202 h 203"/>
              <a:gd name="T2" fmla="*/ 44 w 124"/>
              <a:gd name="T3" fmla="*/ 202 h 203"/>
              <a:gd name="T4" fmla="*/ 44 w 124"/>
              <a:gd name="T5" fmla="*/ 202 h 203"/>
              <a:gd name="T6" fmla="*/ 11 w 124"/>
              <a:gd name="T7" fmla="*/ 113 h 203"/>
              <a:gd name="T8" fmla="*/ 11 w 124"/>
              <a:gd name="T9" fmla="*/ 79 h 203"/>
              <a:gd name="T10" fmla="*/ 11 w 124"/>
              <a:gd name="T11" fmla="*/ 12 h 203"/>
              <a:gd name="T12" fmla="*/ 44 w 124"/>
              <a:gd name="T13" fmla="*/ 0 h 203"/>
              <a:gd name="T14" fmla="*/ 78 w 124"/>
              <a:gd name="T15" fmla="*/ 34 h 203"/>
              <a:gd name="T16" fmla="*/ 89 w 124"/>
              <a:gd name="T17" fmla="*/ 57 h 203"/>
              <a:gd name="T18" fmla="*/ 89 w 124"/>
              <a:gd name="T19" fmla="*/ 57 h 203"/>
              <a:gd name="T20" fmla="*/ 101 w 124"/>
              <a:gd name="T21" fmla="*/ 124 h 203"/>
              <a:gd name="T22" fmla="*/ 89 w 124"/>
              <a:gd name="T23" fmla="*/ 146 h 203"/>
              <a:gd name="T24" fmla="*/ 56 w 124"/>
              <a:gd name="T25" fmla="*/ 202 h 203"/>
              <a:gd name="T26" fmla="*/ 44 w 124"/>
              <a:gd name="T27" fmla="*/ 202 h 203"/>
              <a:gd name="T28" fmla="*/ 44 w 124"/>
              <a:gd name="T29" fmla="*/ 68 h 203"/>
              <a:gd name="T30" fmla="*/ 44 w 124"/>
              <a:gd name="T31" fmla="*/ 68 h 203"/>
              <a:gd name="T32" fmla="*/ 56 w 124"/>
              <a:gd name="T33" fmla="*/ 113 h 203"/>
              <a:gd name="T34" fmla="*/ 56 w 124"/>
              <a:gd name="T35" fmla="*/ 124 h 203"/>
              <a:gd name="T36" fmla="*/ 67 w 124"/>
              <a:gd name="T37" fmla="*/ 102 h 203"/>
              <a:gd name="T38" fmla="*/ 67 w 124"/>
              <a:gd name="T39" fmla="*/ 102 h 203"/>
              <a:gd name="T40" fmla="*/ 67 w 124"/>
              <a:gd name="T41" fmla="*/ 90 h 203"/>
              <a:gd name="T42" fmla="*/ 56 w 124"/>
              <a:gd name="T43" fmla="*/ 79 h 203"/>
              <a:gd name="T44" fmla="*/ 44 w 124"/>
              <a:gd name="T45" fmla="*/ 6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4" h="203">
                <a:moveTo>
                  <a:pt x="44" y="202"/>
                </a:moveTo>
                <a:lnTo>
                  <a:pt x="44" y="202"/>
                </a:lnTo>
                <a:lnTo>
                  <a:pt x="44" y="202"/>
                </a:lnTo>
                <a:cubicBezTo>
                  <a:pt x="11" y="202"/>
                  <a:pt x="11" y="158"/>
                  <a:pt x="11" y="113"/>
                </a:cubicBezTo>
                <a:cubicBezTo>
                  <a:pt x="11" y="102"/>
                  <a:pt x="11" y="90"/>
                  <a:pt x="11" y="79"/>
                </a:cubicBezTo>
                <a:cubicBezTo>
                  <a:pt x="0" y="45"/>
                  <a:pt x="0" y="34"/>
                  <a:pt x="11" y="12"/>
                </a:cubicBezTo>
                <a:cubicBezTo>
                  <a:pt x="22" y="12"/>
                  <a:pt x="33" y="0"/>
                  <a:pt x="44" y="0"/>
                </a:cubicBezTo>
                <a:cubicBezTo>
                  <a:pt x="67" y="12"/>
                  <a:pt x="78" y="23"/>
                  <a:pt x="78" y="34"/>
                </a:cubicBezTo>
                <a:cubicBezTo>
                  <a:pt x="78" y="45"/>
                  <a:pt x="89" y="45"/>
                  <a:pt x="89" y="57"/>
                </a:cubicBezTo>
                <a:lnTo>
                  <a:pt x="89" y="57"/>
                </a:lnTo>
                <a:cubicBezTo>
                  <a:pt x="112" y="79"/>
                  <a:pt x="123" y="102"/>
                  <a:pt x="101" y="124"/>
                </a:cubicBezTo>
                <a:cubicBezTo>
                  <a:pt x="101" y="135"/>
                  <a:pt x="89" y="146"/>
                  <a:pt x="89" y="146"/>
                </a:cubicBezTo>
                <a:cubicBezTo>
                  <a:pt x="89" y="169"/>
                  <a:pt x="78" y="191"/>
                  <a:pt x="56" y="202"/>
                </a:cubicBezTo>
                <a:lnTo>
                  <a:pt x="44" y="202"/>
                </a:lnTo>
                <a:close/>
                <a:moveTo>
                  <a:pt x="44" y="68"/>
                </a:moveTo>
                <a:lnTo>
                  <a:pt x="44" y="68"/>
                </a:lnTo>
                <a:cubicBezTo>
                  <a:pt x="56" y="79"/>
                  <a:pt x="56" y="102"/>
                  <a:pt x="56" y="113"/>
                </a:cubicBezTo>
                <a:lnTo>
                  <a:pt x="56" y="124"/>
                </a:lnTo>
                <a:cubicBezTo>
                  <a:pt x="56" y="113"/>
                  <a:pt x="56" y="102"/>
                  <a:pt x="67" y="102"/>
                </a:cubicBezTo>
                <a:lnTo>
                  <a:pt x="67" y="102"/>
                </a:lnTo>
                <a:cubicBezTo>
                  <a:pt x="67" y="90"/>
                  <a:pt x="67" y="90"/>
                  <a:pt x="67" y="90"/>
                </a:cubicBezTo>
                <a:cubicBezTo>
                  <a:pt x="56" y="90"/>
                  <a:pt x="56" y="79"/>
                  <a:pt x="56" y="79"/>
                </a:cubicBezTo>
                <a:cubicBezTo>
                  <a:pt x="56" y="79"/>
                  <a:pt x="56" y="79"/>
                  <a:pt x="44" y="68"/>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76" name="Freeform 97"/>
          <p:cNvSpPr>
            <a:spLocks noChangeArrowheads="1"/>
          </p:cNvSpPr>
          <p:nvPr/>
        </p:nvSpPr>
        <p:spPr bwMode="auto">
          <a:xfrm>
            <a:off x="6051142" y="7602335"/>
            <a:ext cx="76220" cy="125048"/>
          </a:xfrm>
          <a:custGeom>
            <a:avLst/>
            <a:gdLst>
              <a:gd name="T0" fmla="*/ 45 w 136"/>
              <a:gd name="T1" fmla="*/ 67 h 225"/>
              <a:gd name="T2" fmla="*/ 45 w 136"/>
              <a:gd name="T3" fmla="*/ 67 h 225"/>
              <a:gd name="T4" fmla="*/ 11 w 136"/>
              <a:gd name="T5" fmla="*/ 11 h 225"/>
              <a:gd name="T6" fmla="*/ 0 w 136"/>
              <a:gd name="T7" fmla="*/ 112 h 225"/>
              <a:gd name="T8" fmla="*/ 56 w 136"/>
              <a:gd name="T9" fmla="*/ 179 h 225"/>
              <a:gd name="T10" fmla="*/ 112 w 136"/>
              <a:gd name="T11" fmla="*/ 213 h 225"/>
              <a:gd name="T12" fmla="*/ 79 w 136"/>
              <a:gd name="T13" fmla="*/ 146 h 225"/>
              <a:gd name="T14" fmla="*/ 45 w 136"/>
              <a:gd name="T15" fmla="*/ 67 h 2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225">
                <a:moveTo>
                  <a:pt x="45" y="67"/>
                </a:moveTo>
                <a:lnTo>
                  <a:pt x="45" y="67"/>
                </a:lnTo>
                <a:cubicBezTo>
                  <a:pt x="34" y="56"/>
                  <a:pt x="34" y="11"/>
                  <a:pt x="11" y="11"/>
                </a:cubicBezTo>
                <a:cubicBezTo>
                  <a:pt x="0" y="0"/>
                  <a:pt x="0" y="101"/>
                  <a:pt x="0" y="112"/>
                </a:cubicBezTo>
                <a:cubicBezTo>
                  <a:pt x="0" y="134"/>
                  <a:pt x="56" y="157"/>
                  <a:pt x="56" y="179"/>
                </a:cubicBezTo>
                <a:cubicBezTo>
                  <a:pt x="56" y="202"/>
                  <a:pt x="101" y="224"/>
                  <a:pt x="112" y="213"/>
                </a:cubicBezTo>
                <a:cubicBezTo>
                  <a:pt x="135" y="191"/>
                  <a:pt x="101" y="157"/>
                  <a:pt x="79" y="146"/>
                </a:cubicBezTo>
                <a:cubicBezTo>
                  <a:pt x="67" y="123"/>
                  <a:pt x="45" y="67"/>
                  <a:pt x="45" y="6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77" name="Freeform 98"/>
          <p:cNvSpPr>
            <a:spLocks noChangeArrowheads="1"/>
          </p:cNvSpPr>
          <p:nvPr/>
        </p:nvSpPr>
        <p:spPr bwMode="auto">
          <a:xfrm>
            <a:off x="6039233" y="7597571"/>
            <a:ext cx="92893" cy="136957"/>
          </a:xfrm>
          <a:custGeom>
            <a:avLst/>
            <a:gdLst>
              <a:gd name="T0" fmla="*/ 123 w 169"/>
              <a:gd name="T1" fmla="*/ 246 h 247"/>
              <a:gd name="T2" fmla="*/ 123 w 169"/>
              <a:gd name="T3" fmla="*/ 246 h 247"/>
              <a:gd name="T4" fmla="*/ 123 w 169"/>
              <a:gd name="T5" fmla="*/ 246 h 247"/>
              <a:gd name="T6" fmla="*/ 56 w 169"/>
              <a:gd name="T7" fmla="*/ 190 h 247"/>
              <a:gd name="T8" fmla="*/ 33 w 169"/>
              <a:gd name="T9" fmla="*/ 168 h 247"/>
              <a:gd name="T10" fmla="*/ 0 w 169"/>
              <a:gd name="T11" fmla="*/ 134 h 247"/>
              <a:gd name="T12" fmla="*/ 22 w 169"/>
              <a:gd name="T13" fmla="*/ 11 h 247"/>
              <a:gd name="T14" fmla="*/ 33 w 169"/>
              <a:gd name="T15" fmla="*/ 0 h 247"/>
              <a:gd name="T16" fmla="*/ 44 w 169"/>
              <a:gd name="T17" fmla="*/ 0 h 247"/>
              <a:gd name="T18" fmla="*/ 78 w 169"/>
              <a:gd name="T19" fmla="*/ 44 h 247"/>
              <a:gd name="T20" fmla="*/ 89 w 169"/>
              <a:gd name="T21" fmla="*/ 67 h 247"/>
              <a:gd name="T22" fmla="*/ 89 w 169"/>
              <a:gd name="T23" fmla="*/ 67 h 247"/>
              <a:gd name="T24" fmla="*/ 89 w 169"/>
              <a:gd name="T25" fmla="*/ 67 h 247"/>
              <a:gd name="T26" fmla="*/ 112 w 169"/>
              <a:gd name="T27" fmla="*/ 134 h 247"/>
              <a:gd name="T28" fmla="*/ 168 w 169"/>
              <a:gd name="T29" fmla="*/ 202 h 247"/>
              <a:gd name="T30" fmla="*/ 157 w 169"/>
              <a:gd name="T31" fmla="*/ 235 h 247"/>
              <a:gd name="T32" fmla="*/ 123 w 169"/>
              <a:gd name="T33" fmla="*/ 246 h 247"/>
              <a:gd name="T34" fmla="*/ 89 w 169"/>
              <a:gd name="T35" fmla="*/ 168 h 247"/>
              <a:gd name="T36" fmla="*/ 89 w 169"/>
              <a:gd name="T37" fmla="*/ 168 h 247"/>
              <a:gd name="T38" fmla="*/ 101 w 169"/>
              <a:gd name="T39" fmla="*/ 190 h 247"/>
              <a:gd name="T40" fmla="*/ 123 w 169"/>
              <a:gd name="T41" fmla="*/ 202 h 247"/>
              <a:gd name="T42" fmla="*/ 123 w 169"/>
              <a:gd name="T43" fmla="*/ 202 h 247"/>
              <a:gd name="T44" fmla="*/ 89 w 169"/>
              <a:gd name="T45" fmla="*/ 168 h 247"/>
              <a:gd name="T46" fmla="*/ 44 w 169"/>
              <a:gd name="T47" fmla="*/ 123 h 247"/>
              <a:gd name="T48" fmla="*/ 44 w 169"/>
              <a:gd name="T49" fmla="*/ 123 h 247"/>
              <a:gd name="T50" fmla="*/ 56 w 169"/>
              <a:gd name="T51" fmla="*/ 134 h 247"/>
              <a:gd name="T52" fmla="*/ 67 w 169"/>
              <a:gd name="T53" fmla="*/ 145 h 247"/>
              <a:gd name="T54" fmla="*/ 44 w 169"/>
              <a:gd name="T55" fmla="*/ 89 h 247"/>
              <a:gd name="T56" fmla="*/ 44 w 169"/>
              <a:gd name="T57" fmla="*/ 78 h 247"/>
              <a:gd name="T58" fmla="*/ 44 w 169"/>
              <a:gd name="T59" fmla="*/ 12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9" h="247">
                <a:moveTo>
                  <a:pt x="123" y="246"/>
                </a:moveTo>
                <a:lnTo>
                  <a:pt x="123" y="246"/>
                </a:lnTo>
                <a:lnTo>
                  <a:pt x="123" y="246"/>
                </a:lnTo>
                <a:cubicBezTo>
                  <a:pt x="89" y="246"/>
                  <a:pt x="56" y="224"/>
                  <a:pt x="56" y="190"/>
                </a:cubicBezTo>
                <a:cubicBezTo>
                  <a:pt x="56" y="190"/>
                  <a:pt x="44" y="179"/>
                  <a:pt x="33" y="168"/>
                </a:cubicBezTo>
                <a:cubicBezTo>
                  <a:pt x="11" y="157"/>
                  <a:pt x="0" y="145"/>
                  <a:pt x="0" y="134"/>
                </a:cubicBezTo>
                <a:cubicBezTo>
                  <a:pt x="0" y="112"/>
                  <a:pt x="0" y="33"/>
                  <a:pt x="22" y="11"/>
                </a:cubicBezTo>
                <a:cubicBezTo>
                  <a:pt x="22" y="0"/>
                  <a:pt x="33" y="0"/>
                  <a:pt x="33" y="0"/>
                </a:cubicBezTo>
                <a:cubicBezTo>
                  <a:pt x="44" y="0"/>
                  <a:pt x="44" y="0"/>
                  <a:pt x="44" y="0"/>
                </a:cubicBezTo>
                <a:cubicBezTo>
                  <a:pt x="67" y="0"/>
                  <a:pt x="67" y="22"/>
                  <a:pt x="78" y="44"/>
                </a:cubicBezTo>
                <a:cubicBezTo>
                  <a:pt x="78" y="56"/>
                  <a:pt x="78" y="67"/>
                  <a:pt x="89" y="67"/>
                </a:cubicBezTo>
                <a:lnTo>
                  <a:pt x="89" y="67"/>
                </a:lnTo>
                <a:lnTo>
                  <a:pt x="89" y="67"/>
                </a:lnTo>
                <a:cubicBezTo>
                  <a:pt x="101" y="100"/>
                  <a:pt x="112" y="123"/>
                  <a:pt x="112" y="134"/>
                </a:cubicBezTo>
                <a:cubicBezTo>
                  <a:pt x="123" y="145"/>
                  <a:pt x="168" y="179"/>
                  <a:pt x="168" y="202"/>
                </a:cubicBezTo>
                <a:cubicBezTo>
                  <a:pt x="168" y="213"/>
                  <a:pt x="168" y="224"/>
                  <a:pt x="157" y="235"/>
                </a:cubicBezTo>
                <a:cubicBezTo>
                  <a:pt x="146" y="246"/>
                  <a:pt x="134" y="246"/>
                  <a:pt x="123" y="246"/>
                </a:cubicBezTo>
                <a:close/>
                <a:moveTo>
                  <a:pt x="89" y="168"/>
                </a:moveTo>
                <a:lnTo>
                  <a:pt x="89" y="168"/>
                </a:lnTo>
                <a:cubicBezTo>
                  <a:pt x="101" y="179"/>
                  <a:pt x="101" y="190"/>
                  <a:pt x="101" y="190"/>
                </a:cubicBezTo>
                <a:cubicBezTo>
                  <a:pt x="101" y="202"/>
                  <a:pt x="112" y="202"/>
                  <a:pt x="123" y="202"/>
                </a:cubicBezTo>
                <a:lnTo>
                  <a:pt x="123" y="202"/>
                </a:lnTo>
                <a:cubicBezTo>
                  <a:pt x="123" y="202"/>
                  <a:pt x="112" y="190"/>
                  <a:pt x="89" y="168"/>
                </a:cubicBezTo>
                <a:close/>
                <a:moveTo>
                  <a:pt x="44" y="123"/>
                </a:moveTo>
                <a:lnTo>
                  <a:pt x="44" y="123"/>
                </a:lnTo>
                <a:lnTo>
                  <a:pt x="56" y="134"/>
                </a:lnTo>
                <a:cubicBezTo>
                  <a:pt x="67" y="145"/>
                  <a:pt x="67" y="145"/>
                  <a:pt x="67" y="145"/>
                </a:cubicBezTo>
                <a:cubicBezTo>
                  <a:pt x="56" y="123"/>
                  <a:pt x="56" y="100"/>
                  <a:pt x="44" y="89"/>
                </a:cubicBezTo>
                <a:lnTo>
                  <a:pt x="44" y="78"/>
                </a:lnTo>
                <a:cubicBezTo>
                  <a:pt x="44" y="100"/>
                  <a:pt x="44" y="112"/>
                  <a:pt x="44" y="123"/>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78" name="Freeform 99"/>
          <p:cNvSpPr>
            <a:spLocks noChangeArrowheads="1"/>
          </p:cNvSpPr>
          <p:nvPr/>
        </p:nvSpPr>
        <p:spPr bwMode="auto">
          <a:xfrm>
            <a:off x="4259975" y="5894534"/>
            <a:ext cx="100039" cy="173877"/>
          </a:xfrm>
          <a:custGeom>
            <a:avLst/>
            <a:gdLst>
              <a:gd name="T0" fmla="*/ 112 w 181"/>
              <a:gd name="T1" fmla="*/ 22 h 315"/>
              <a:gd name="T2" fmla="*/ 112 w 181"/>
              <a:gd name="T3" fmla="*/ 22 h 315"/>
              <a:gd name="T4" fmla="*/ 146 w 181"/>
              <a:gd name="T5" fmla="*/ 101 h 315"/>
              <a:gd name="T6" fmla="*/ 135 w 181"/>
              <a:gd name="T7" fmla="*/ 224 h 315"/>
              <a:gd name="T8" fmla="*/ 112 w 181"/>
              <a:gd name="T9" fmla="*/ 280 h 315"/>
              <a:gd name="T10" fmla="*/ 34 w 181"/>
              <a:gd name="T11" fmla="*/ 236 h 315"/>
              <a:gd name="T12" fmla="*/ 67 w 181"/>
              <a:gd name="T13" fmla="*/ 180 h 315"/>
              <a:gd name="T14" fmla="*/ 90 w 181"/>
              <a:gd name="T15" fmla="*/ 67 h 315"/>
              <a:gd name="T16" fmla="*/ 112 w 181"/>
              <a:gd name="T17" fmla="*/ 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15">
                <a:moveTo>
                  <a:pt x="112" y="22"/>
                </a:moveTo>
                <a:lnTo>
                  <a:pt x="112" y="22"/>
                </a:lnTo>
                <a:cubicBezTo>
                  <a:pt x="112" y="45"/>
                  <a:pt x="123" y="78"/>
                  <a:pt x="146" y="101"/>
                </a:cubicBezTo>
                <a:cubicBezTo>
                  <a:pt x="180" y="112"/>
                  <a:pt x="135" y="191"/>
                  <a:pt x="135" y="224"/>
                </a:cubicBezTo>
                <a:cubicBezTo>
                  <a:pt x="135" y="258"/>
                  <a:pt x="146" y="314"/>
                  <a:pt x="112" y="280"/>
                </a:cubicBezTo>
                <a:cubicBezTo>
                  <a:pt x="79" y="247"/>
                  <a:pt x="56" y="236"/>
                  <a:pt x="34" y="236"/>
                </a:cubicBezTo>
                <a:cubicBezTo>
                  <a:pt x="0" y="236"/>
                  <a:pt x="45" y="202"/>
                  <a:pt x="67" y="180"/>
                </a:cubicBezTo>
                <a:cubicBezTo>
                  <a:pt x="101" y="146"/>
                  <a:pt x="112" y="101"/>
                  <a:pt x="90" y="67"/>
                </a:cubicBezTo>
                <a:cubicBezTo>
                  <a:pt x="67" y="22"/>
                  <a:pt x="112" y="0"/>
                  <a:pt x="112" y="2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79" name="Freeform 100"/>
          <p:cNvSpPr>
            <a:spLocks noChangeArrowheads="1"/>
          </p:cNvSpPr>
          <p:nvPr/>
        </p:nvSpPr>
        <p:spPr bwMode="auto">
          <a:xfrm>
            <a:off x="4251638" y="5889770"/>
            <a:ext cx="120285" cy="181022"/>
          </a:xfrm>
          <a:custGeom>
            <a:avLst/>
            <a:gdLst>
              <a:gd name="T0" fmla="*/ 134 w 214"/>
              <a:gd name="T1" fmla="*/ 325 h 326"/>
              <a:gd name="T2" fmla="*/ 134 w 214"/>
              <a:gd name="T3" fmla="*/ 325 h 326"/>
              <a:gd name="T4" fmla="*/ 112 w 214"/>
              <a:gd name="T5" fmla="*/ 314 h 326"/>
              <a:gd name="T6" fmla="*/ 45 w 214"/>
              <a:gd name="T7" fmla="*/ 269 h 326"/>
              <a:gd name="T8" fmla="*/ 11 w 214"/>
              <a:gd name="T9" fmla="*/ 247 h 326"/>
              <a:gd name="T10" fmla="*/ 67 w 214"/>
              <a:gd name="T11" fmla="*/ 179 h 326"/>
              <a:gd name="T12" fmla="*/ 67 w 214"/>
              <a:gd name="T13" fmla="*/ 168 h 326"/>
              <a:gd name="T14" fmla="*/ 78 w 214"/>
              <a:gd name="T15" fmla="*/ 89 h 326"/>
              <a:gd name="T16" fmla="*/ 78 w 214"/>
              <a:gd name="T17" fmla="*/ 22 h 326"/>
              <a:gd name="T18" fmla="*/ 112 w 214"/>
              <a:gd name="T19" fmla="*/ 0 h 326"/>
              <a:gd name="T20" fmla="*/ 146 w 214"/>
              <a:gd name="T21" fmla="*/ 22 h 326"/>
              <a:gd name="T22" fmla="*/ 146 w 214"/>
              <a:gd name="T23" fmla="*/ 33 h 326"/>
              <a:gd name="T24" fmla="*/ 168 w 214"/>
              <a:gd name="T25" fmla="*/ 89 h 326"/>
              <a:gd name="T26" fmla="*/ 179 w 214"/>
              <a:gd name="T27" fmla="*/ 191 h 326"/>
              <a:gd name="T28" fmla="*/ 168 w 214"/>
              <a:gd name="T29" fmla="*/ 235 h 326"/>
              <a:gd name="T30" fmla="*/ 168 w 214"/>
              <a:gd name="T31" fmla="*/ 269 h 326"/>
              <a:gd name="T32" fmla="*/ 157 w 214"/>
              <a:gd name="T33" fmla="*/ 314 h 326"/>
              <a:gd name="T34" fmla="*/ 134 w 214"/>
              <a:gd name="T35" fmla="*/ 325 h 326"/>
              <a:gd name="T36" fmla="*/ 67 w 214"/>
              <a:gd name="T37" fmla="*/ 224 h 326"/>
              <a:gd name="T38" fmla="*/ 67 w 214"/>
              <a:gd name="T39" fmla="*/ 224 h 326"/>
              <a:gd name="T40" fmla="*/ 123 w 214"/>
              <a:gd name="T41" fmla="*/ 258 h 326"/>
              <a:gd name="T42" fmla="*/ 123 w 214"/>
              <a:gd name="T43" fmla="*/ 235 h 326"/>
              <a:gd name="T44" fmla="*/ 134 w 214"/>
              <a:gd name="T45" fmla="*/ 179 h 326"/>
              <a:gd name="T46" fmla="*/ 146 w 214"/>
              <a:gd name="T47" fmla="*/ 123 h 326"/>
              <a:gd name="T48" fmla="*/ 134 w 214"/>
              <a:gd name="T49" fmla="*/ 112 h 326"/>
              <a:gd name="T50" fmla="*/ 101 w 214"/>
              <a:gd name="T51" fmla="*/ 202 h 326"/>
              <a:gd name="T52" fmla="*/ 90 w 214"/>
              <a:gd name="T53" fmla="*/ 213 h 326"/>
              <a:gd name="T54" fmla="*/ 67 w 214"/>
              <a:gd name="T55" fmla="*/ 224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4" h="326">
                <a:moveTo>
                  <a:pt x="134" y="325"/>
                </a:moveTo>
                <a:lnTo>
                  <a:pt x="134" y="325"/>
                </a:lnTo>
                <a:cubicBezTo>
                  <a:pt x="123" y="325"/>
                  <a:pt x="112" y="314"/>
                  <a:pt x="112" y="314"/>
                </a:cubicBezTo>
                <a:cubicBezTo>
                  <a:pt x="78" y="280"/>
                  <a:pt x="67" y="269"/>
                  <a:pt x="45" y="269"/>
                </a:cubicBezTo>
                <a:cubicBezTo>
                  <a:pt x="23" y="269"/>
                  <a:pt x="11" y="258"/>
                  <a:pt x="11" y="247"/>
                </a:cubicBezTo>
                <a:cubicBezTo>
                  <a:pt x="0" y="224"/>
                  <a:pt x="34" y="202"/>
                  <a:pt x="67" y="179"/>
                </a:cubicBezTo>
                <a:cubicBezTo>
                  <a:pt x="67" y="168"/>
                  <a:pt x="67" y="168"/>
                  <a:pt x="67" y="168"/>
                </a:cubicBezTo>
                <a:cubicBezTo>
                  <a:pt x="90" y="145"/>
                  <a:pt x="101" y="112"/>
                  <a:pt x="78" y="89"/>
                </a:cubicBezTo>
                <a:cubicBezTo>
                  <a:pt x="67" y="67"/>
                  <a:pt x="67" y="45"/>
                  <a:pt x="78" y="22"/>
                </a:cubicBezTo>
                <a:cubicBezTo>
                  <a:pt x="90" y="11"/>
                  <a:pt x="101" y="0"/>
                  <a:pt x="112" y="0"/>
                </a:cubicBezTo>
                <a:cubicBezTo>
                  <a:pt x="134" y="0"/>
                  <a:pt x="146" y="11"/>
                  <a:pt x="146" y="22"/>
                </a:cubicBezTo>
                <a:cubicBezTo>
                  <a:pt x="146" y="33"/>
                  <a:pt x="146" y="33"/>
                  <a:pt x="146" y="33"/>
                </a:cubicBezTo>
                <a:cubicBezTo>
                  <a:pt x="146" y="56"/>
                  <a:pt x="157" y="78"/>
                  <a:pt x="168" y="89"/>
                </a:cubicBezTo>
                <a:cubicBezTo>
                  <a:pt x="213" y="112"/>
                  <a:pt x="191" y="157"/>
                  <a:pt x="179" y="191"/>
                </a:cubicBezTo>
                <a:cubicBezTo>
                  <a:pt x="168" y="213"/>
                  <a:pt x="168" y="224"/>
                  <a:pt x="168" y="235"/>
                </a:cubicBezTo>
                <a:cubicBezTo>
                  <a:pt x="168" y="247"/>
                  <a:pt x="168" y="258"/>
                  <a:pt x="168" y="269"/>
                </a:cubicBezTo>
                <a:cubicBezTo>
                  <a:pt x="168" y="291"/>
                  <a:pt x="168" y="302"/>
                  <a:pt x="157" y="314"/>
                </a:cubicBezTo>
                <a:cubicBezTo>
                  <a:pt x="157" y="325"/>
                  <a:pt x="146" y="325"/>
                  <a:pt x="134" y="325"/>
                </a:cubicBezTo>
                <a:close/>
                <a:moveTo>
                  <a:pt x="67" y="224"/>
                </a:moveTo>
                <a:lnTo>
                  <a:pt x="67" y="224"/>
                </a:lnTo>
                <a:cubicBezTo>
                  <a:pt x="90" y="235"/>
                  <a:pt x="101" y="247"/>
                  <a:pt x="123" y="258"/>
                </a:cubicBezTo>
                <a:cubicBezTo>
                  <a:pt x="123" y="247"/>
                  <a:pt x="123" y="247"/>
                  <a:pt x="123" y="235"/>
                </a:cubicBezTo>
                <a:cubicBezTo>
                  <a:pt x="123" y="213"/>
                  <a:pt x="134" y="202"/>
                  <a:pt x="134" y="179"/>
                </a:cubicBezTo>
                <a:cubicBezTo>
                  <a:pt x="146" y="168"/>
                  <a:pt x="157" y="134"/>
                  <a:pt x="146" y="123"/>
                </a:cubicBezTo>
                <a:cubicBezTo>
                  <a:pt x="146" y="123"/>
                  <a:pt x="134" y="123"/>
                  <a:pt x="134" y="112"/>
                </a:cubicBezTo>
                <a:cubicBezTo>
                  <a:pt x="134" y="145"/>
                  <a:pt x="123" y="179"/>
                  <a:pt x="101" y="202"/>
                </a:cubicBezTo>
                <a:cubicBezTo>
                  <a:pt x="90" y="213"/>
                  <a:pt x="90" y="213"/>
                  <a:pt x="90" y="213"/>
                </a:cubicBezTo>
                <a:cubicBezTo>
                  <a:pt x="90" y="213"/>
                  <a:pt x="78" y="224"/>
                  <a:pt x="67" y="224"/>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80" name="Freeform 101"/>
          <p:cNvSpPr>
            <a:spLocks noChangeArrowheads="1"/>
          </p:cNvSpPr>
          <p:nvPr/>
        </p:nvSpPr>
        <p:spPr bwMode="auto">
          <a:xfrm>
            <a:off x="4158746" y="5914780"/>
            <a:ext cx="69074" cy="36919"/>
          </a:xfrm>
          <a:custGeom>
            <a:avLst/>
            <a:gdLst>
              <a:gd name="T0" fmla="*/ 90 w 124"/>
              <a:gd name="T1" fmla="*/ 33 h 68"/>
              <a:gd name="T2" fmla="*/ 90 w 124"/>
              <a:gd name="T3" fmla="*/ 33 h 68"/>
              <a:gd name="T4" fmla="*/ 11 w 124"/>
              <a:gd name="T5" fmla="*/ 11 h 68"/>
              <a:gd name="T6" fmla="*/ 33 w 124"/>
              <a:gd name="T7" fmla="*/ 56 h 68"/>
              <a:gd name="T8" fmla="*/ 101 w 124"/>
              <a:gd name="T9" fmla="*/ 56 h 68"/>
              <a:gd name="T10" fmla="*/ 90 w 124"/>
              <a:gd name="T11" fmla="*/ 33 h 68"/>
            </a:gdLst>
            <a:ahLst/>
            <a:cxnLst>
              <a:cxn ang="0">
                <a:pos x="T0" y="T1"/>
              </a:cxn>
              <a:cxn ang="0">
                <a:pos x="T2" y="T3"/>
              </a:cxn>
              <a:cxn ang="0">
                <a:pos x="T4" y="T5"/>
              </a:cxn>
              <a:cxn ang="0">
                <a:pos x="T6" y="T7"/>
              </a:cxn>
              <a:cxn ang="0">
                <a:pos x="T8" y="T9"/>
              </a:cxn>
              <a:cxn ang="0">
                <a:pos x="T10" y="T11"/>
              </a:cxn>
            </a:cxnLst>
            <a:rect l="0" t="0" r="r" b="b"/>
            <a:pathLst>
              <a:path w="124" h="68">
                <a:moveTo>
                  <a:pt x="90" y="33"/>
                </a:moveTo>
                <a:lnTo>
                  <a:pt x="90" y="33"/>
                </a:lnTo>
                <a:cubicBezTo>
                  <a:pt x="67" y="67"/>
                  <a:pt x="22" y="0"/>
                  <a:pt x="11" y="11"/>
                </a:cubicBezTo>
                <a:cubicBezTo>
                  <a:pt x="0" y="22"/>
                  <a:pt x="11" y="44"/>
                  <a:pt x="33" y="56"/>
                </a:cubicBezTo>
                <a:cubicBezTo>
                  <a:pt x="67" y="67"/>
                  <a:pt x="90" y="67"/>
                  <a:pt x="101" y="56"/>
                </a:cubicBezTo>
                <a:cubicBezTo>
                  <a:pt x="123" y="33"/>
                  <a:pt x="101" y="22"/>
                  <a:pt x="90" y="3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81" name="Freeform 102"/>
          <p:cNvSpPr>
            <a:spLocks noChangeArrowheads="1"/>
          </p:cNvSpPr>
          <p:nvPr/>
        </p:nvSpPr>
        <p:spPr bwMode="auto">
          <a:xfrm>
            <a:off x="4146837" y="5907634"/>
            <a:ext cx="88129" cy="55974"/>
          </a:xfrm>
          <a:custGeom>
            <a:avLst/>
            <a:gdLst>
              <a:gd name="T0" fmla="*/ 100 w 158"/>
              <a:gd name="T1" fmla="*/ 101 h 102"/>
              <a:gd name="T2" fmla="*/ 100 w 158"/>
              <a:gd name="T3" fmla="*/ 101 h 102"/>
              <a:gd name="T4" fmla="*/ 100 w 158"/>
              <a:gd name="T5" fmla="*/ 101 h 102"/>
              <a:gd name="T6" fmla="*/ 44 w 158"/>
              <a:gd name="T7" fmla="*/ 90 h 102"/>
              <a:gd name="T8" fmla="*/ 11 w 158"/>
              <a:gd name="T9" fmla="*/ 45 h 102"/>
              <a:gd name="T10" fmla="*/ 22 w 158"/>
              <a:gd name="T11" fmla="*/ 12 h 102"/>
              <a:gd name="T12" fmla="*/ 44 w 158"/>
              <a:gd name="T13" fmla="*/ 0 h 102"/>
              <a:gd name="T14" fmla="*/ 78 w 158"/>
              <a:gd name="T15" fmla="*/ 23 h 102"/>
              <a:gd name="T16" fmla="*/ 100 w 158"/>
              <a:gd name="T17" fmla="*/ 34 h 102"/>
              <a:gd name="T18" fmla="*/ 123 w 158"/>
              <a:gd name="T19" fmla="*/ 23 h 102"/>
              <a:gd name="T20" fmla="*/ 157 w 158"/>
              <a:gd name="T21" fmla="*/ 34 h 102"/>
              <a:gd name="T22" fmla="*/ 145 w 158"/>
              <a:gd name="T23" fmla="*/ 79 h 102"/>
              <a:gd name="T24" fmla="*/ 100 w 158"/>
              <a:gd name="T25"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02">
                <a:moveTo>
                  <a:pt x="100" y="101"/>
                </a:moveTo>
                <a:lnTo>
                  <a:pt x="100" y="101"/>
                </a:lnTo>
                <a:lnTo>
                  <a:pt x="100" y="101"/>
                </a:lnTo>
                <a:cubicBezTo>
                  <a:pt x="78" y="101"/>
                  <a:pt x="67" y="101"/>
                  <a:pt x="44" y="90"/>
                </a:cubicBezTo>
                <a:cubicBezTo>
                  <a:pt x="11" y="68"/>
                  <a:pt x="11" y="56"/>
                  <a:pt x="11" y="45"/>
                </a:cubicBezTo>
                <a:cubicBezTo>
                  <a:pt x="0" y="34"/>
                  <a:pt x="11" y="12"/>
                  <a:pt x="22" y="12"/>
                </a:cubicBezTo>
                <a:cubicBezTo>
                  <a:pt x="22" y="0"/>
                  <a:pt x="33" y="0"/>
                  <a:pt x="44" y="0"/>
                </a:cubicBezTo>
                <a:cubicBezTo>
                  <a:pt x="55" y="0"/>
                  <a:pt x="67" y="12"/>
                  <a:pt x="78" y="23"/>
                </a:cubicBezTo>
                <a:cubicBezTo>
                  <a:pt x="78" y="23"/>
                  <a:pt x="89" y="34"/>
                  <a:pt x="100" y="34"/>
                </a:cubicBezTo>
                <a:cubicBezTo>
                  <a:pt x="100" y="23"/>
                  <a:pt x="112" y="23"/>
                  <a:pt x="123" y="23"/>
                </a:cubicBezTo>
                <a:cubicBezTo>
                  <a:pt x="134" y="23"/>
                  <a:pt x="145" y="23"/>
                  <a:pt x="157" y="34"/>
                </a:cubicBezTo>
                <a:cubicBezTo>
                  <a:pt x="157" y="56"/>
                  <a:pt x="157" y="68"/>
                  <a:pt x="145" y="79"/>
                </a:cubicBezTo>
                <a:cubicBezTo>
                  <a:pt x="123" y="90"/>
                  <a:pt x="112" y="101"/>
                  <a:pt x="100"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82" name="Freeform 103"/>
          <p:cNvSpPr>
            <a:spLocks noChangeArrowheads="1"/>
          </p:cNvSpPr>
          <p:nvPr/>
        </p:nvSpPr>
        <p:spPr bwMode="auto">
          <a:xfrm>
            <a:off x="4911417" y="5499143"/>
            <a:ext cx="136958" cy="236996"/>
          </a:xfrm>
          <a:custGeom>
            <a:avLst/>
            <a:gdLst>
              <a:gd name="T0" fmla="*/ 135 w 247"/>
              <a:gd name="T1" fmla="*/ 101 h 427"/>
              <a:gd name="T2" fmla="*/ 135 w 247"/>
              <a:gd name="T3" fmla="*/ 101 h 427"/>
              <a:gd name="T4" fmla="*/ 56 w 247"/>
              <a:gd name="T5" fmla="*/ 11 h 427"/>
              <a:gd name="T6" fmla="*/ 34 w 247"/>
              <a:gd name="T7" fmla="*/ 112 h 427"/>
              <a:gd name="T8" fmla="*/ 146 w 247"/>
              <a:gd name="T9" fmla="*/ 269 h 427"/>
              <a:gd name="T10" fmla="*/ 213 w 247"/>
              <a:gd name="T11" fmla="*/ 403 h 427"/>
              <a:gd name="T12" fmla="*/ 235 w 247"/>
              <a:gd name="T13" fmla="*/ 359 h 427"/>
              <a:gd name="T14" fmla="*/ 235 w 247"/>
              <a:gd name="T15" fmla="*/ 235 h 427"/>
              <a:gd name="T16" fmla="*/ 190 w 247"/>
              <a:gd name="T17" fmla="*/ 213 h 427"/>
              <a:gd name="T18" fmla="*/ 146 w 247"/>
              <a:gd name="T19" fmla="*/ 168 h 427"/>
              <a:gd name="T20" fmla="*/ 135 w 247"/>
              <a:gd name="T21" fmla="*/ 101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7" h="427">
                <a:moveTo>
                  <a:pt x="135" y="101"/>
                </a:moveTo>
                <a:lnTo>
                  <a:pt x="135" y="101"/>
                </a:lnTo>
                <a:cubicBezTo>
                  <a:pt x="112" y="67"/>
                  <a:pt x="90" y="0"/>
                  <a:pt x="56" y="11"/>
                </a:cubicBezTo>
                <a:cubicBezTo>
                  <a:pt x="22" y="11"/>
                  <a:pt x="0" y="67"/>
                  <a:pt x="34" y="112"/>
                </a:cubicBezTo>
                <a:cubicBezTo>
                  <a:pt x="67" y="157"/>
                  <a:pt x="112" y="224"/>
                  <a:pt x="146" y="269"/>
                </a:cubicBezTo>
                <a:cubicBezTo>
                  <a:pt x="179" y="302"/>
                  <a:pt x="202" y="381"/>
                  <a:pt x="213" y="403"/>
                </a:cubicBezTo>
                <a:cubicBezTo>
                  <a:pt x="213" y="426"/>
                  <a:pt x="246" y="403"/>
                  <a:pt x="235" y="359"/>
                </a:cubicBezTo>
                <a:cubicBezTo>
                  <a:pt x="213" y="314"/>
                  <a:pt x="235" y="269"/>
                  <a:pt x="235" y="235"/>
                </a:cubicBezTo>
                <a:cubicBezTo>
                  <a:pt x="235" y="202"/>
                  <a:pt x="224" y="202"/>
                  <a:pt x="190" y="213"/>
                </a:cubicBezTo>
                <a:cubicBezTo>
                  <a:pt x="157" y="224"/>
                  <a:pt x="135" y="213"/>
                  <a:pt x="146" y="168"/>
                </a:cubicBezTo>
                <a:cubicBezTo>
                  <a:pt x="157" y="135"/>
                  <a:pt x="135" y="101"/>
                  <a:pt x="135"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83" name="Freeform 104"/>
          <p:cNvSpPr>
            <a:spLocks noChangeArrowheads="1"/>
          </p:cNvSpPr>
          <p:nvPr/>
        </p:nvSpPr>
        <p:spPr bwMode="auto">
          <a:xfrm>
            <a:off x="4904271" y="5491998"/>
            <a:ext cx="148867" cy="248905"/>
          </a:xfrm>
          <a:custGeom>
            <a:avLst/>
            <a:gdLst>
              <a:gd name="T0" fmla="*/ 224 w 270"/>
              <a:gd name="T1" fmla="*/ 448 h 449"/>
              <a:gd name="T2" fmla="*/ 224 w 270"/>
              <a:gd name="T3" fmla="*/ 448 h 449"/>
              <a:gd name="T4" fmla="*/ 201 w 270"/>
              <a:gd name="T5" fmla="*/ 414 h 449"/>
              <a:gd name="T6" fmla="*/ 146 w 270"/>
              <a:gd name="T7" fmla="*/ 291 h 449"/>
              <a:gd name="T8" fmla="*/ 45 w 270"/>
              <a:gd name="T9" fmla="*/ 168 h 449"/>
              <a:gd name="T10" fmla="*/ 22 w 270"/>
              <a:gd name="T11" fmla="*/ 134 h 449"/>
              <a:gd name="T12" fmla="*/ 11 w 270"/>
              <a:gd name="T13" fmla="*/ 44 h 449"/>
              <a:gd name="T14" fmla="*/ 67 w 270"/>
              <a:gd name="T15" fmla="*/ 0 h 449"/>
              <a:gd name="T16" fmla="*/ 78 w 270"/>
              <a:gd name="T17" fmla="*/ 0 h 449"/>
              <a:gd name="T18" fmla="*/ 157 w 270"/>
              <a:gd name="T19" fmla="*/ 78 h 449"/>
              <a:gd name="T20" fmla="*/ 168 w 270"/>
              <a:gd name="T21" fmla="*/ 101 h 449"/>
              <a:gd name="T22" fmla="*/ 179 w 270"/>
              <a:gd name="T23" fmla="*/ 190 h 449"/>
              <a:gd name="T24" fmla="*/ 179 w 270"/>
              <a:gd name="T25" fmla="*/ 201 h 449"/>
              <a:gd name="T26" fmla="*/ 190 w 270"/>
              <a:gd name="T27" fmla="*/ 201 h 449"/>
              <a:gd name="T28" fmla="*/ 224 w 270"/>
              <a:gd name="T29" fmla="*/ 190 h 449"/>
              <a:gd name="T30" fmla="*/ 257 w 270"/>
              <a:gd name="T31" fmla="*/ 201 h 449"/>
              <a:gd name="T32" fmla="*/ 269 w 270"/>
              <a:gd name="T33" fmla="*/ 246 h 449"/>
              <a:gd name="T34" fmla="*/ 257 w 270"/>
              <a:gd name="T35" fmla="*/ 280 h 449"/>
              <a:gd name="T36" fmla="*/ 257 w 270"/>
              <a:gd name="T37" fmla="*/ 358 h 449"/>
              <a:gd name="T38" fmla="*/ 257 w 270"/>
              <a:gd name="T39" fmla="*/ 426 h 449"/>
              <a:gd name="T40" fmla="*/ 224 w 270"/>
              <a:gd name="T41" fmla="*/ 448 h 449"/>
              <a:gd name="T42" fmla="*/ 146 w 270"/>
              <a:gd name="T43" fmla="*/ 235 h 449"/>
              <a:gd name="T44" fmla="*/ 146 w 270"/>
              <a:gd name="T45" fmla="*/ 235 h 449"/>
              <a:gd name="T46" fmla="*/ 168 w 270"/>
              <a:gd name="T47" fmla="*/ 257 h 449"/>
              <a:gd name="T48" fmla="*/ 213 w 270"/>
              <a:gd name="T49" fmla="*/ 325 h 449"/>
              <a:gd name="T50" fmla="*/ 224 w 270"/>
              <a:gd name="T51" fmla="*/ 269 h 449"/>
              <a:gd name="T52" fmla="*/ 224 w 270"/>
              <a:gd name="T53" fmla="*/ 246 h 449"/>
              <a:gd name="T54" fmla="*/ 224 w 270"/>
              <a:gd name="T55" fmla="*/ 235 h 449"/>
              <a:gd name="T56" fmla="*/ 213 w 270"/>
              <a:gd name="T57" fmla="*/ 246 h 449"/>
              <a:gd name="T58" fmla="*/ 146 w 270"/>
              <a:gd name="T59" fmla="*/ 235 h 449"/>
              <a:gd name="T60" fmla="*/ 78 w 270"/>
              <a:gd name="T61" fmla="*/ 44 h 449"/>
              <a:gd name="T62" fmla="*/ 78 w 270"/>
              <a:gd name="T63" fmla="*/ 44 h 449"/>
              <a:gd name="T64" fmla="*/ 56 w 270"/>
              <a:gd name="T65" fmla="*/ 67 h 449"/>
              <a:gd name="T66" fmla="*/ 56 w 270"/>
              <a:gd name="T67" fmla="*/ 112 h 449"/>
              <a:gd name="T68" fmla="*/ 78 w 270"/>
              <a:gd name="T69" fmla="*/ 134 h 449"/>
              <a:gd name="T70" fmla="*/ 146 w 270"/>
              <a:gd name="T71" fmla="*/ 224 h 449"/>
              <a:gd name="T72" fmla="*/ 134 w 270"/>
              <a:gd name="T73" fmla="*/ 179 h 449"/>
              <a:gd name="T74" fmla="*/ 123 w 270"/>
              <a:gd name="T75" fmla="*/ 123 h 449"/>
              <a:gd name="T76" fmla="*/ 123 w 270"/>
              <a:gd name="T77" fmla="*/ 123 h 449"/>
              <a:gd name="T78" fmla="*/ 112 w 270"/>
              <a:gd name="T79" fmla="*/ 101 h 449"/>
              <a:gd name="T80" fmla="*/ 78 w 270"/>
              <a:gd name="T81" fmla="*/ 44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0" h="449">
                <a:moveTo>
                  <a:pt x="224" y="448"/>
                </a:moveTo>
                <a:lnTo>
                  <a:pt x="224" y="448"/>
                </a:lnTo>
                <a:cubicBezTo>
                  <a:pt x="213" y="448"/>
                  <a:pt x="201" y="437"/>
                  <a:pt x="201" y="414"/>
                </a:cubicBezTo>
                <a:cubicBezTo>
                  <a:pt x="201" y="392"/>
                  <a:pt x="168" y="325"/>
                  <a:pt x="146" y="291"/>
                </a:cubicBezTo>
                <a:cubicBezTo>
                  <a:pt x="112" y="257"/>
                  <a:pt x="78" y="201"/>
                  <a:pt x="45" y="168"/>
                </a:cubicBezTo>
                <a:cubicBezTo>
                  <a:pt x="33" y="157"/>
                  <a:pt x="33" y="146"/>
                  <a:pt x="22" y="134"/>
                </a:cubicBezTo>
                <a:cubicBezTo>
                  <a:pt x="11" y="112"/>
                  <a:pt x="0" y="78"/>
                  <a:pt x="11" y="44"/>
                </a:cubicBezTo>
                <a:cubicBezTo>
                  <a:pt x="22" y="22"/>
                  <a:pt x="45" y="0"/>
                  <a:pt x="67" y="0"/>
                </a:cubicBezTo>
                <a:cubicBezTo>
                  <a:pt x="67" y="0"/>
                  <a:pt x="67" y="0"/>
                  <a:pt x="78" y="0"/>
                </a:cubicBezTo>
                <a:cubicBezTo>
                  <a:pt x="112" y="0"/>
                  <a:pt x="134" y="33"/>
                  <a:pt x="157" y="78"/>
                </a:cubicBezTo>
                <a:cubicBezTo>
                  <a:pt x="157" y="78"/>
                  <a:pt x="157" y="89"/>
                  <a:pt x="168" y="101"/>
                </a:cubicBezTo>
                <a:cubicBezTo>
                  <a:pt x="168" y="101"/>
                  <a:pt x="190" y="146"/>
                  <a:pt x="179" y="190"/>
                </a:cubicBezTo>
                <a:lnTo>
                  <a:pt x="179" y="201"/>
                </a:lnTo>
                <a:lnTo>
                  <a:pt x="190" y="201"/>
                </a:lnTo>
                <a:cubicBezTo>
                  <a:pt x="201" y="190"/>
                  <a:pt x="213" y="190"/>
                  <a:pt x="224" y="190"/>
                </a:cubicBezTo>
                <a:cubicBezTo>
                  <a:pt x="246" y="190"/>
                  <a:pt x="246" y="201"/>
                  <a:pt x="257" y="201"/>
                </a:cubicBezTo>
                <a:cubicBezTo>
                  <a:pt x="269" y="213"/>
                  <a:pt x="269" y="224"/>
                  <a:pt x="269" y="246"/>
                </a:cubicBezTo>
                <a:cubicBezTo>
                  <a:pt x="269" y="257"/>
                  <a:pt x="269" y="269"/>
                  <a:pt x="257" y="280"/>
                </a:cubicBezTo>
                <a:cubicBezTo>
                  <a:pt x="257" y="302"/>
                  <a:pt x="257" y="336"/>
                  <a:pt x="257" y="358"/>
                </a:cubicBezTo>
                <a:cubicBezTo>
                  <a:pt x="269" y="392"/>
                  <a:pt x="269" y="414"/>
                  <a:pt x="257" y="426"/>
                </a:cubicBezTo>
                <a:cubicBezTo>
                  <a:pt x="246" y="437"/>
                  <a:pt x="235" y="448"/>
                  <a:pt x="224" y="448"/>
                </a:cubicBezTo>
                <a:close/>
                <a:moveTo>
                  <a:pt x="146" y="235"/>
                </a:moveTo>
                <a:lnTo>
                  <a:pt x="146" y="235"/>
                </a:lnTo>
                <a:cubicBezTo>
                  <a:pt x="157" y="246"/>
                  <a:pt x="168" y="257"/>
                  <a:pt x="168" y="257"/>
                </a:cubicBezTo>
                <a:cubicBezTo>
                  <a:pt x="190" y="280"/>
                  <a:pt x="201" y="302"/>
                  <a:pt x="213" y="325"/>
                </a:cubicBezTo>
                <a:cubicBezTo>
                  <a:pt x="213" y="302"/>
                  <a:pt x="213" y="291"/>
                  <a:pt x="224" y="269"/>
                </a:cubicBezTo>
                <a:cubicBezTo>
                  <a:pt x="224" y="257"/>
                  <a:pt x="224" y="257"/>
                  <a:pt x="224" y="246"/>
                </a:cubicBezTo>
                <a:lnTo>
                  <a:pt x="224" y="235"/>
                </a:lnTo>
                <a:cubicBezTo>
                  <a:pt x="224" y="235"/>
                  <a:pt x="213" y="235"/>
                  <a:pt x="213" y="246"/>
                </a:cubicBezTo>
                <a:cubicBezTo>
                  <a:pt x="179" y="246"/>
                  <a:pt x="168" y="246"/>
                  <a:pt x="146" y="235"/>
                </a:cubicBezTo>
                <a:close/>
                <a:moveTo>
                  <a:pt x="78" y="44"/>
                </a:moveTo>
                <a:lnTo>
                  <a:pt x="78" y="44"/>
                </a:lnTo>
                <a:cubicBezTo>
                  <a:pt x="67" y="44"/>
                  <a:pt x="56" y="44"/>
                  <a:pt x="56" y="67"/>
                </a:cubicBezTo>
                <a:cubicBezTo>
                  <a:pt x="45" y="67"/>
                  <a:pt x="45" y="89"/>
                  <a:pt x="56" y="112"/>
                </a:cubicBezTo>
                <a:cubicBezTo>
                  <a:pt x="67" y="123"/>
                  <a:pt x="78" y="123"/>
                  <a:pt x="78" y="134"/>
                </a:cubicBezTo>
                <a:cubicBezTo>
                  <a:pt x="101" y="168"/>
                  <a:pt x="123" y="190"/>
                  <a:pt x="146" y="224"/>
                </a:cubicBezTo>
                <a:cubicBezTo>
                  <a:pt x="134" y="213"/>
                  <a:pt x="134" y="190"/>
                  <a:pt x="134" y="179"/>
                </a:cubicBezTo>
                <a:cubicBezTo>
                  <a:pt x="146" y="146"/>
                  <a:pt x="123" y="123"/>
                  <a:pt x="123" y="123"/>
                </a:cubicBezTo>
                <a:lnTo>
                  <a:pt x="123" y="123"/>
                </a:lnTo>
                <a:cubicBezTo>
                  <a:pt x="123" y="112"/>
                  <a:pt x="123" y="101"/>
                  <a:pt x="112" y="101"/>
                </a:cubicBezTo>
                <a:cubicBezTo>
                  <a:pt x="101" y="78"/>
                  <a:pt x="90" y="44"/>
                  <a:pt x="78" y="44"/>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84" name="Freeform 105"/>
          <p:cNvSpPr>
            <a:spLocks noChangeArrowheads="1"/>
          </p:cNvSpPr>
          <p:nvPr/>
        </p:nvSpPr>
        <p:spPr bwMode="auto">
          <a:xfrm>
            <a:off x="5109112" y="5833796"/>
            <a:ext cx="80984" cy="100039"/>
          </a:xfrm>
          <a:custGeom>
            <a:avLst/>
            <a:gdLst>
              <a:gd name="T0" fmla="*/ 100 w 146"/>
              <a:gd name="T1" fmla="*/ 67 h 180"/>
              <a:gd name="T2" fmla="*/ 100 w 146"/>
              <a:gd name="T3" fmla="*/ 67 h 180"/>
              <a:gd name="T4" fmla="*/ 45 w 146"/>
              <a:gd name="T5" fmla="*/ 23 h 180"/>
              <a:gd name="T6" fmla="*/ 0 w 146"/>
              <a:gd name="T7" fmla="*/ 23 h 180"/>
              <a:gd name="T8" fmla="*/ 56 w 146"/>
              <a:gd name="T9" fmla="*/ 112 h 180"/>
              <a:gd name="T10" fmla="*/ 123 w 146"/>
              <a:gd name="T11" fmla="*/ 157 h 180"/>
              <a:gd name="T12" fmla="*/ 100 w 146"/>
              <a:gd name="T13" fmla="*/ 67 h 180"/>
            </a:gdLst>
            <a:ahLst/>
            <a:cxnLst>
              <a:cxn ang="0">
                <a:pos x="T0" y="T1"/>
              </a:cxn>
              <a:cxn ang="0">
                <a:pos x="T2" y="T3"/>
              </a:cxn>
              <a:cxn ang="0">
                <a:pos x="T4" y="T5"/>
              </a:cxn>
              <a:cxn ang="0">
                <a:pos x="T6" y="T7"/>
              </a:cxn>
              <a:cxn ang="0">
                <a:pos x="T8" y="T9"/>
              </a:cxn>
              <a:cxn ang="0">
                <a:pos x="T10" y="T11"/>
              </a:cxn>
              <a:cxn ang="0">
                <a:pos x="T12" y="T13"/>
              </a:cxn>
            </a:cxnLst>
            <a:rect l="0" t="0" r="r" b="b"/>
            <a:pathLst>
              <a:path w="146" h="180">
                <a:moveTo>
                  <a:pt x="100" y="67"/>
                </a:moveTo>
                <a:lnTo>
                  <a:pt x="100" y="67"/>
                </a:lnTo>
                <a:cubicBezTo>
                  <a:pt x="78" y="56"/>
                  <a:pt x="56" y="45"/>
                  <a:pt x="45" y="23"/>
                </a:cubicBezTo>
                <a:cubicBezTo>
                  <a:pt x="33" y="11"/>
                  <a:pt x="0" y="0"/>
                  <a:pt x="0" y="23"/>
                </a:cubicBezTo>
                <a:cubicBezTo>
                  <a:pt x="0" y="45"/>
                  <a:pt x="56" y="67"/>
                  <a:pt x="56" y="112"/>
                </a:cubicBezTo>
                <a:cubicBezTo>
                  <a:pt x="67" y="157"/>
                  <a:pt x="100" y="179"/>
                  <a:pt x="123" y="157"/>
                </a:cubicBezTo>
                <a:cubicBezTo>
                  <a:pt x="145" y="134"/>
                  <a:pt x="112" y="79"/>
                  <a:pt x="100" y="6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85" name="Freeform 106"/>
          <p:cNvSpPr>
            <a:spLocks noChangeArrowheads="1"/>
          </p:cNvSpPr>
          <p:nvPr/>
        </p:nvSpPr>
        <p:spPr bwMode="auto">
          <a:xfrm>
            <a:off x="5097202" y="5826650"/>
            <a:ext cx="100039" cy="104802"/>
          </a:xfrm>
          <a:custGeom>
            <a:avLst/>
            <a:gdLst>
              <a:gd name="T0" fmla="*/ 123 w 180"/>
              <a:gd name="T1" fmla="*/ 190 h 191"/>
              <a:gd name="T2" fmla="*/ 123 w 180"/>
              <a:gd name="T3" fmla="*/ 190 h 191"/>
              <a:gd name="T4" fmla="*/ 123 w 180"/>
              <a:gd name="T5" fmla="*/ 190 h 191"/>
              <a:gd name="T6" fmla="*/ 56 w 180"/>
              <a:gd name="T7" fmla="*/ 123 h 191"/>
              <a:gd name="T8" fmla="*/ 34 w 180"/>
              <a:gd name="T9" fmla="*/ 78 h 191"/>
              <a:gd name="T10" fmla="*/ 0 w 180"/>
              <a:gd name="T11" fmla="*/ 34 h 191"/>
              <a:gd name="T12" fmla="*/ 12 w 180"/>
              <a:gd name="T13" fmla="*/ 11 h 191"/>
              <a:gd name="T14" fmla="*/ 45 w 180"/>
              <a:gd name="T15" fmla="*/ 0 h 191"/>
              <a:gd name="T16" fmla="*/ 90 w 180"/>
              <a:gd name="T17" fmla="*/ 22 h 191"/>
              <a:gd name="T18" fmla="*/ 135 w 180"/>
              <a:gd name="T19" fmla="*/ 67 h 191"/>
              <a:gd name="T20" fmla="*/ 179 w 180"/>
              <a:gd name="T21" fmla="*/ 134 h 191"/>
              <a:gd name="T22" fmla="*/ 157 w 180"/>
              <a:gd name="T23" fmla="*/ 179 h 191"/>
              <a:gd name="T24" fmla="*/ 123 w 180"/>
              <a:gd name="T25" fmla="*/ 190 h 191"/>
              <a:gd name="T26" fmla="*/ 101 w 180"/>
              <a:gd name="T27" fmla="*/ 90 h 191"/>
              <a:gd name="T28" fmla="*/ 101 w 180"/>
              <a:gd name="T29" fmla="*/ 90 h 191"/>
              <a:gd name="T30" fmla="*/ 101 w 180"/>
              <a:gd name="T31" fmla="*/ 123 h 191"/>
              <a:gd name="T32" fmla="*/ 123 w 180"/>
              <a:gd name="T33" fmla="*/ 157 h 191"/>
              <a:gd name="T34" fmla="*/ 135 w 180"/>
              <a:gd name="T35" fmla="*/ 145 h 191"/>
              <a:gd name="T36" fmla="*/ 135 w 180"/>
              <a:gd name="T37" fmla="*/ 145 h 191"/>
              <a:gd name="T38" fmla="*/ 112 w 180"/>
              <a:gd name="T39" fmla="*/ 101 h 191"/>
              <a:gd name="T40" fmla="*/ 101 w 180"/>
              <a:gd name="T41" fmla="*/ 9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91">
                <a:moveTo>
                  <a:pt x="123" y="190"/>
                </a:moveTo>
                <a:lnTo>
                  <a:pt x="123" y="190"/>
                </a:lnTo>
                <a:lnTo>
                  <a:pt x="123" y="190"/>
                </a:lnTo>
                <a:cubicBezTo>
                  <a:pt x="90" y="190"/>
                  <a:pt x="68" y="168"/>
                  <a:pt x="56" y="123"/>
                </a:cubicBezTo>
                <a:cubicBezTo>
                  <a:pt x="56" y="112"/>
                  <a:pt x="45" y="90"/>
                  <a:pt x="34" y="78"/>
                </a:cubicBezTo>
                <a:cubicBezTo>
                  <a:pt x="23" y="67"/>
                  <a:pt x="0" y="56"/>
                  <a:pt x="0" y="34"/>
                </a:cubicBezTo>
                <a:cubicBezTo>
                  <a:pt x="0" y="34"/>
                  <a:pt x="0" y="22"/>
                  <a:pt x="12" y="11"/>
                </a:cubicBezTo>
                <a:cubicBezTo>
                  <a:pt x="23" y="0"/>
                  <a:pt x="23" y="0"/>
                  <a:pt x="45" y="0"/>
                </a:cubicBezTo>
                <a:cubicBezTo>
                  <a:pt x="56" y="0"/>
                  <a:pt x="79" y="11"/>
                  <a:pt x="90" y="22"/>
                </a:cubicBezTo>
                <a:cubicBezTo>
                  <a:pt x="101" y="34"/>
                  <a:pt x="112" y="56"/>
                  <a:pt x="135" y="67"/>
                </a:cubicBezTo>
                <a:cubicBezTo>
                  <a:pt x="157" y="67"/>
                  <a:pt x="168" y="112"/>
                  <a:pt x="179" y="134"/>
                </a:cubicBezTo>
                <a:cubicBezTo>
                  <a:pt x="179" y="157"/>
                  <a:pt x="168" y="168"/>
                  <a:pt x="157" y="179"/>
                </a:cubicBezTo>
                <a:cubicBezTo>
                  <a:pt x="146" y="190"/>
                  <a:pt x="135" y="190"/>
                  <a:pt x="123" y="190"/>
                </a:cubicBezTo>
                <a:close/>
                <a:moveTo>
                  <a:pt x="101" y="90"/>
                </a:moveTo>
                <a:lnTo>
                  <a:pt x="101" y="90"/>
                </a:lnTo>
                <a:cubicBezTo>
                  <a:pt x="101" y="101"/>
                  <a:pt x="101" y="112"/>
                  <a:pt x="101" y="123"/>
                </a:cubicBezTo>
                <a:cubicBezTo>
                  <a:pt x="112" y="145"/>
                  <a:pt x="123" y="157"/>
                  <a:pt x="123" y="157"/>
                </a:cubicBezTo>
                <a:cubicBezTo>
                  <a:pt x="123" y="157"/>
                  <a:pt x="123" y="157"/>
                  <a:pt x="135" y="145"/>
                </a:cubicBezTo>
                <a:lnTo>
                  <a:pt x="135" y="145"/>
                </a:lnTo>
                <a:cubicBezTo>
                  <a:pt x="135" y="123"/>
                  <a:pt x="123" y="101"/>
                  <a:pt x="112" y="101"/>
                </a:cubicBezTo>
                <a:lnTo>
                  <a:pt x="101" y="90"/>
                </a:ln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86" name="Freeform 107"/>
          <p:cNvSpPr>
            <a:spLocks noChangeArrowheads="1"/>
          </p:cNvSpPr>
          <p:nvPr/>
        </p:nvSpPr>
        <p:spPr bwMode="auto">
          <a:xfrm>
            <a:off x="5072193" y="5770677"/>
            <a:ext cx="55974" cy="51210"/>
          </a:xfrm>
          <a:custGeom>
            <a:avLst/>
            <a:gdLst>
              <a:gd name="T0" fmla="*/ 79 w 102"/>
              <a:gd name="T1" fmla="*/ 78 h 91"/>
              <a:gd name="T2" fmla="*/ 79 w 102"/>
              <a:gd name="T3" fmla="*/ 78 h 91"/>
              <a:gd name="T4" fmla="*/ 23 w 102"/>
              <a:gd name="T5" fmla="*/ 11 h 91"/>
              <a:gd name="T6" fmla="*/ 45 w 102"/>
              <a:gd name="T7" fmla="*/ 45 h 91"/>
              <a:gd name="T8" fmla="*/ 79 w 102"/>
              <a:gd name="T9" fmla="*/ 78 h 91"/>
            </a:gdLst>
            <a:ahLst/>
            <a:cxnLst>
              <a:cxn ang="0">
                <a:pos x="T0" y="T1"/>
              </a:cxn>
              <a:cxn ang="0">
                <a:pos x="T2" y="T3"/>
              </a:cxn>
              <a:cxn ang="0">
                <a:pos x="T4" y="T5"/>
              </a:cxn>
              <a:cxn ang="0">
                <a:pos x="T6" y="T7"/>
              </a:cxn>
              <a:cxn ang="0">
                <a:pos x="T8" y="T9"/>
              </a:cxn>
            </a:cxnLst>
            <a:rect l="0" t="0" r="r" b="b"/>
            <a:pathLst>
              <a:path w="102" h="91">
                <a:moveTo>
                  <a:pt x="79" y="78"/>
                </a:moveTo>
                <a:lnTo>
                  <a:pt x="79" y="78"/>
                </a:lnTo>
                <a:cubicBezTo>
                  <a:pt x="68" y="90"/>
                  <a:pt x="0" y="22"/>
                  <a:pt x="23" y="11"/>
                </a:cubicBezTo>
                <a:cubicBezTo>
                  <a:pt x="45" y="0"/>
                  <a:pt x="34" y="11"/>
                  <a:pt x="45" y="45"/>
                </a:cubicBezTo>
                <a:cubicBezTo>
                  <a:pt x="68" y="67"/>
                  <a:pt x="101" y="56"/>
                  <a:pt x="79" y="7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87" name="Freeform 108"/>
          <p:cNvSpPr>
            <a:spLocks noChangeArrowheads="1"/>
          </p:cNvSpPr>
          <p:nvPr/>
        </p:nvSpPr>
        <p:spPr bwMode="auto">
          <a:xfrm>
            <a:off x="5065048" y="5765913"/>
            <a:ext cx="67883" cy="63119"/>
          </a:xfrm>
          <a:custGeom>
            <a:avLst/>
            <a:gdLst>
              <a:gd name="T0" fmla="*/ 90 w 125"/>
              <a:gd name="T1" fmla="*/ 112 h 113"/>
              <a:gd name="T2" fmla="*/ 90 w 125"/>
              <a:gd name="T3" fmla="*/ 112 h 113"/>
              <a:gd name="T4" fmla="*/ 11 w 125"/>
              <a:gd name="T5" fmla="*/ 44 h 113"/>
              <a:gd name="T6" fmla="*/ 23 w 125"/>
              <a:gd name="T7" fmla="*/ 11 h 113"/>
              <a:gd name="T8" fmla="*/ 45 w 125"/>
              <a:gd name="T9" fmla="*/ 0 h 113"/>
              <a:gd name="T10" fmla="*/ 68 w 125"/>
              <a:gd name="T11" fmla="*/ 22 h 113"/>
              <a:gd name="T12" fmla="*/ 79 w 125"/>
              <a:gd name="T13" fmla="*/ 44 h 113"/>
              <a:gd name="T14" fmla="*/ 90 w 125"/>
              <a:gd name="T15" fmla="*/ 56 h 113"/>
              <a:gd name="T16" fmla="*/ 112 w 125"/>
              <a:gd name="T17" fmla="*/ 67 h 113"/>
              <a:gd name="T18" fmla="*/ 112 w 125"/>
              <a:gd name="T19" fmla="*/ 101 h 113"/>
              <a:gd name="T20" fmla="*/ 90 w 125"/>
              <a:gd name="T21"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5" h="113">
                <a:moveTo>
                  <a:pt x="90" y="112"/>
                </a:moveTo>
                <a:lnTo>
                  <a:pt x="90" y="112"/>
                </a:lnTo>
                <a:cubicBezTo>
                  <a:pt x="56" y="112"/>
                  <a:pt x="23" y="67"/>
                  <a:pt x="11" y="44"/>
                </a:cubicBezTo>
                <a:cubicBezTo>
                  <a:pt x="0" y="33"/>
                  <a:pt x="11" y="11"/>
                  <a:pt x="23" y="11"/>
                </a:cubicBezTo>
                <a:cubicBezTo>
                  <a:pt x="23" y="0"/>
                  <a:pt x="34" y="0"/>
                  <a:pt x="45" y="0"/>
                </a:cubicBezTo>
                <a:cubicBezTo>
                  <a:pt x="68" y="0"/>
                  <a:pt x="68" y="11"/>
                  <a:pt x="68" y="22"/>
                </a:cubicBezTo>
                <a:cubicBezTo>
                  <a:pt x="79" y="33"/>
                  <a:pt x="79" y="33"/>
                  <a:pt x="79" y="44"/>
                </a:cubicBezTo>
                <a:cubicBezTo>
                  <a:pt x="79" y="44"/>
                  <a:pt x="79" y="44"/>
                  <a:pt x="90" y="56"/>
                </a:cubicBezTo>
                <a:cubicBezTo>
                  <a:pt x="101" y="56"/>
                  <a:pt x="112" y="56"/>
                  <a:pt x="112" y="67"/>
                </a:cubicBezTo>
                <a:cubicBezTo>
                  <a:pt x="124" y="78"/>
                  <a:pt x="112" y="101"/>
                  <a:pt x="112" y="101"/>
                </a:cubicBezTo>
                <a:cubicBezTo>
                  <a:pt x="101" y="112"/>
                  <a:pt x="90" y="112"/>
                  <a:pt x="90" y="11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88" name="Freeform 109"/>
          <p:cNvSpPr>
            <a:spLocks noChangeArrowheads="1"/>
          </p:cNvSpPr>
          <p:nvPr/>
        </p:nvSpPr>
        <p:spPr bwMode="auto">
          <a:xfrm>
            <a:off x="5225824" y="5845705"/>
            <a:ext cx="36919" cy="48829"/>
          </a:xfrm>
          <a:custGeom>
            <a:avLst/>
            <a:gdLst>
              <a:gd name="T0" fmla="*/ 33 w 68"/>
              <a:gd name="T1" fmla="*/ 67 h 90"/>
              <a:gd name="T2" fmla="*/ 33 w 68"/>
              <a:gd name="T3" fmla="*/ 67 h 90"/>
              <a:gd name="T4" fmla="*/ 11 w 68"/>
              <a:gd name="T5" fmla="*/ 33 h 90"/>
              <a:gd name="T6" fmla="*/ 56 w 68"/>
              <a:gd name="T7" fmla="*/ 11 h 90"/>
              <a:gd name="T8" fmla="*/ 33 w 68"/>
              <a:gd name="T9" fmla="*/ 67 h 90"/>
            </a:gdLst>
            <a:ahLst/>
            <a:cxnLst>
              <a:cxn ang="0">
                <a:pos x="T0" y="T1"/>
              </a:cxn>
              <a:cxn ang="0">
                <a:pos x="T2" y="T3"/>
              </a:cxn>
              <a:cxn ang="0">
                <a:pos x="T4" y="T5"/>
              </a:cxn>
              <a:cxn ang="0">
                <a:pos x="T6" y="T7"/>
              </a:cxn>
              <a:cxn ang="0">
                <a:pos x="T8" y="T9"/>
              </a:cxn>
            </a:cxnLst>
            <a:rect l="0" t="0" r="r" b="b"/>
            <a:pathLst>
              <a:path w="68" h="90">
                <a:moveTo>
                  <a:pt x="33" y="67"/>
                </a:moveTo>
                <a:lnTo>
                  <a:pt x="33" y="67"/>
                </a:lnTo>
                <a:cubicBezTo>
                  <a:pt x="22" y="89"/>
                  <a:pt x="0" y="56"/>
                  <a:pt x="11" y="33"/>
                </a:cubicBezTo>
                <a:cubicBezTo>
                  <a:pt x="11" y="11"/>
                  <a:pt x="33" y="0"/>
                  <a:pt x="56" y="11"/>
                </a:cubicBezTo>
                <a:cubicBezTo>
                  <a:pt x="67" y="22"/>
                  <a:pt x="45" y="44"/>
                  <a:pt x="33" y="6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89" name="Freeform 110"/>
          <p:cNvSpPr>
            <a:spLocks noChangeArrowheads="1"/>
          </p:cNvSpPr>
          <p:nvPr/>
        </p:nvSpPr>
        <p:spPr bwMode="auto">
          <a:xfrm>
            <a:off x="5213915" y="5838560"/>
            <a:ext cx="69074" cy="55974"/>
          </a:xfrm>
          <a:custGeom>
            <a:avLst/>
            <a:gdLst>
              <a:gd name="T0" fmla="*/ 45 w 124"/>
              <a:gd name="T1" fmla="*/ 101 h 102"/>
              <a:gd name="T2" fmla="*/ 45 w 124"/>
              <a:gd name="T3" fmla="*/ 101 h 102"/>
              <a:gd name="T4" fmla="*/ 11 w 124"/>
              <a:gd name="T5" fmla="*/ 90 h 102"/>
              <a:gd name="T6" fmla="*/ 11 w 124"/>
              <a:gd name="T7" fmla="*/ 45 h 102"/>
              <a:gd name="T8" fmla="*/ 68 w 124"/>
              <a:gd name="T9" fmla="*/ 0 h 102"/>
              <a:gd name="T10" fmla="*/ 90 w 124"/>
              <a:gd name="T11" fmla="*/ 0 h 102"/>
              <a:gd name="T12" fmla="*/ 90 w 124"/>
              <a:gd name="T13" fmla="*/ 79 h 102"/>
              <a:gd name="T14" fmla="*/ 79 w 124"/>
              <a:gd name="T15" fmla="*/ 90 h 102"/>
              <a:gd name="T16" fmla="*/ 45 w 124"/>
              <a:gd name="T17"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102">
                <a:moveTo>
                  <a:pt x="45" y="101"/>
                </a:moveTo>
                <a:lnTo>
                  <a:pt x="45" y="101"/>
                </a:lnTo>
                <a:cubicBezTo>
                  <a:pt x="34" y="101"/>
                  <a:pt x="23" y="101"/>
                  <a:pt x="11" y="90"/>
                </a:cubicBezTo>
                <a:cubicBezTo>
                  <a:pt x="0" y="68"/>
                  <a:pt x="0" y="56"/>
                  <a:pt x="11" y="45"/>
                </a:cubicBezTo>
                <a:cubicBezTo>
                  <a:pt x="11" y="23"/>
                  <a:pt x="34" y="0"/>
                  <a:pt x="68" y="0"/>
                </a:cubicBezTo>
                <a:cubicBezTo>
                  <a:pt x="68" y="0"/>
                  <a:pt x="79" y="0"/>
                  <a:pt x="90" y="0"/>
                </a:cubicBezTo>
                <a:cubicBezTo>
                  <a:pt x="123" y="34"/>
                  <a:pt x="101" y="68"/>
                  <a:pt x="90" y="79"/>
                </a:cubicBezTo>
                <a:cubicBezTo>
                  <a:pt x="79" y="79"/>
                  <a:pt x="79" y="79"/>
                  <a:pt x="79" y="90"/>
                </a:cubicBezTo>
                <a:cubicBezTo>
                  <a:pt x="79" y="101"/>
                  <a:pt x="68" y="101"/>
                  <a:pt x="45"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90" name="Freeform 111"/>
          <p:cNvSpPr>
            <a:spLocks noChangeArrowheads="1"/>
          </p:cNvSpPr>
          <p:nvPr/>
        </p:nvSpPr>
        <p:spPr bwMode="auto">
          <a:xfrm>
            <a:off x="5269888" y="5684930"/>
            <a:ext cx="100039" cy="192931"/>
          </a:xfrm>
          <a:custGeom>
            <a:avLst/>
            <a:gdLst>
              <a:gd name="T0" fmla="*/ 146 w 180"/>
              <a:gd name="T1" fmla="*/ 101 h 349"/>
              <a:gd name="T2" fmla="*/ 146 w 180"/>
              <a:gd name="T3" fmla="*/ 101 h 349"/>
              <a:gd name="T4" fmla="*/ 134 w 180"/>
              <a:gd name="T5" fmla="*/ 45 h 349"/>
              <a:gd name="T6" fmla="*/ 78 w 180"/>
              <a:gd name="T7" fmla="*/ 0 h 349"/>
              <a:gd name="T8" fmla="*/ 45 w 180"/>
              <a:gd name="T9" fmla="*/ 45 h 349"/>
              <a:gd name="T10" fmla="*/ 45 w 180"/>
              <a:gd name="T11" fmla="*/ 112 h 349"/>
              <a:gd name="T12" fmla="*/ 34 w 180"/>
              <a:gd name="T13" fmla="*/ 202 h 349"/>
              <a:gd name="T14" fmla="*/ 11 w 180"/>
              <a:gd name="T15" fmla="*/ 235 h 349"/>
              <a:gd name="T16" fmla="*/ 90 w 180"/>
              <a:gd name="T17" fmla="*/ 269 h 349"/>
              <a:gd name="T18" fmla="*/ 134 w 180"/>
              <a:gd name="T19" fmla="*/ 314 h 349"/>
              <a:gd name="T20" fmla="*/ 157 w 180"/>
              <a:gd name="T21" fmla="*/ 190 h 349"/>
              <a:gd name="T22" fmla="*/ 146 w 180"/>
              <a:gd name="T23" fmla="*/ 10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0" h="349">
                <a:moveTo>
                  <a:pt x="146" y="101"/>
                </a:moveTo>
                <a:lnTo>
                  <a:pt x="146" y="101"/>
                </a:lnTo>
                <a:cubicBezTo>
                  <a:pt x="134" y="79"/>
                  <a:pt x="123" y="79"/>
                  <a:pt x="134" y="45"/>
                </a:cubicBezTo>
                <a:cubicBezTo>
                  <a:pt x="134" y="0"/>
                  <a:pt x="134" y="0"/>
                  <a:pt x="78" y="0"/>
                </a:cubicBezTo>
                <a:cubicBezTo>
                  <a:pt x="34" y="0"/>
                  <a:pt x="34" y="23"/>
                  <a:pt x="45" y="45"/>
                </a:cubicBezTo>
                <a:cubicBezTo>
                  <a:pt x="67" y="79"/>
                  <a:pt x="22" y="79"/>
                  <a:pt x="45" y="112"/>
                </a:cubicBezTo>
                <a:cubicBezTo>
                  <a:pt x="56" y="135"/>
                  <a:pt x="56" y="213"/>
                  <a:pt x="34" y="202"/>
                </a:cubicBezTo>
                <a:cubicBezTo>
                  <a:pt x="0" y="190"/>
                  <a:pt x="11" y="224"/>
                  <a:pt x="11" y="235"/>
                </a:cubicBezTo>
                <a:cubicBezTo>
                  <a:pt x="22" y="247"/>
                  <a:pt x="78" y="224"/>
                  <a:pt x="90" y="269"/>
                </a:cubicBezTo>
                <a:cubicBezTo>
                  <a:pt x="112" y="314"/>
                  <a:pt x="123" y="348"/>
                  <a:pt x="134" y="314"/>
                </a:cubicBezTo>
                <a:cubicBezTo>
                  <a:pt x="146" y="269"/>
                  <a:pt x="134" y="224"/>
                  <a:pt x="157" y="190"/>
                </a:cubicBezTo>
                <a:cubicBezTo>
                  <a:pt x="179" y="157"/>
                  <a:pt x="168" y="135"/>
                  <a:pt x="146"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91" name="Freeform 112"/>
          <p:cNvSpPr>
            <a:spLocks noChangeArrowheads="1"/>
          </p:cNvSpPr>
          <p:nvPr/>
        </p:nvSpPr>
        <p:spPr bwMode="auto">
          <a:xfrm>
            <a:off x="5257979" y="5673020"/>
            <a:ext cx="132193" cy="204841"/>
          </a:xfrm>
          <a:custGeom>
            <a:avLst/>
            <a:gdLst>
              <a:gd name="T0" fmla="*/ 145 w 236"/>
              <a:gd name="T1" fmla="*/ 370 h 371"/>
              <a:gd name="T2" fmla="*/ 145 w 236"/>
              <a:gd name="T3" fmla="*/ 370 h 371"/>
              <a:gd name="T4" fmla="*/ 145 w 236"/>
              <a:gd name="T5" fmla="*/ 370 h 371"/>
              <a:gd name="T6" fmla="*/ 100 w 236"/>
              <a:gd name="T7" fmla="*/ 314 h 371"/>
              <a:gd name="T8" fmla="*/ 100 w 236"/>
              <a:gd name="T9" fmla="*/ 302 h 371"/>
              <a:gd name="T10" fmla="*/ 56 w 236"/>
              <a:gd name="T11" fmla="*/ 280 h 371"/>
              <a:gd name="T12" fmla="*/ 22 w 236"/>
              <a:gd name="T13" fmla="*/ 269 h 371"/>
              <a:gd name="T14" fmla="*/ 11 w 236"/>
              <a:gd name="T15" fmla="*/ 212 h 371"/>
              <a:gd name="T16" fmla="*/ 44 w 236"/>
              <a:gd name="T17" fmla="*/ 201 h 371"/>
              <a:gd name="T18" fmla="*/ 44 w 236"/>
              <a:gd name="T19" fmla="*/ 201 h 371"/>
              <a:gd name="T20" fmla="*/ 56 w 236"/>
              <a:gd name="T21" fmla="*/ 201 h 371"/>
              <a:gd name="T22" fmla="*/ 44 w 236"/>
              <a:gd name="T23" fmla="*/ 145 h 371"/>
              <a:gd name="T24" fmla="*/ 56 w 236"/>
              <a:gd name="T25" fmla="*/ 89 h 371"/>
              <a:gd name="T26" fmla="*/ 56 w 236"/>
              <a:gd name="T27" fmla="*/ 78 h 371"/>
              <a:gd name="T28" fmla="*/ 56 w 236"/>
              <a:gd name="T29" fmla="*/ 78 h 371"/>
              <a:gd name="T30" fmla="*/ 44 w 236"/>
              <a:gd name="T31" fmla="*/ 22 h 371"/>
              <a:gd name="T32" fmla="*/ 100 w 236"/>
              <a:gd name="T33" fmla="*/ 0 h 371"/>
              <a:gd name="T34" fmla="*/ 168 w 236"/>
              <a:gd name="T35" fmla="*/ 11 h 371"/>
              <a:gd name="T36" fmla="*/ 179 w 236"/>
              <a:gd name="T37" fmla="*/ 67 h 371"/>
              <a:gd name="T38" fmla="*/ 179 w 236"/>
              <a:gd name="T39" fmla="*/ 101 h 371"/>
              <a:gd name="T40" fmla="*/ 190 w 236"/>
              <a:gd name="T41" fmla="*/ 112 h 371"/>
              <a:gd name="T42" fmla="*/ 190 w 236"/>
              <a:gd name="T43" fmla="*/ 112 h 371"/>
              <a:gd name="T44" fmla="*/ 201 w 236"/>
              <a:gd name="T45" fmla="*/ 224 h 371"/>
              <a:gd name="T46" fmla="*/ 179 w 236"/>
              <a:gd name="T47" fmla="*/ 291 h 371"/>
              <a:gd name="T48" fmla="*/ 179 w 236"/>
              <a:gd name="T49" fmla="*/ 336 h 371"/>
              <a:gd name="T50" fmla="*/ 145 w 236"/>
              <a:gd name="T51" fmla="*/ 370 h 371"/>
              <a:gd name="T52" fmla="*/ 67 w 236"/>
              <a:gd name="T53" fmla="*/ 246 h 371"/>
              <a:gd name="T54" fmla="*/ 67 w 236"/>
              <a:gd name="T55" fmla="*/ 246 h 371"/>
              <a:gd name="T56" fmla="*/ 134 w 236"/>
              <a:gd name="T57" fmla="*/ 280 h 371"/>
              <a:gd name="T58" fmla="*/ 145 w 236"/>
              <a:gd name="T59" fmla="*/ 291 h 371"/>
              <a:gd name="T60" fmla="*/ 145 w 236"/>
              <a:gd name="T61" fmla="*/ 280 h 371"/>
              <a:gd name="T62" fmla="*/ 168 w 236"/>
              <a:gd name="T63" fmla="*/ 201 h 371"/>
              <a:gd name="T64" fmla="*/ 156 w 236"/>
              <a:gd name="T65" fmla="*/ 145 h 371"/>
              <a:gd name="T66" fmla="*/ 156 w 236"/>
              <a:gd name="T67" fmla="*/ 134 h 371"/>
              <a:gd name="T68" fmla="*/ 145 w 236"/>
              <a:gd name="T69" fmla="*/ 123 h 371"/>
              <a:gd name="T70" fmla="*/ 134 w 236"/>
              <a:gd name="T71" fmla="*/ 56 h 371"/>
              <a:gd name="T72" fmla="*/ 134 w 236"/>
              <a:gd name="T73" fmla="*/ 45 h 371"/>
              <a:gd name="T74" fmla="*/ 100 w 236"/>
              <a:gd name="T75" fmla="*/ 45 h 371"/>
              <a:gd name="T76" fmla="*/ 89 w 236"/>
              <a:gd name="T77" fmla="*/ 45 h 371"/>
              <a:gd name="T78" fmla="*/ 89 w 236"/>
              <a:gd name="T79" fmla="*/ 56 h 371"/>
              <a:gd name="T80" fmla="*/ 89 w 236"/>
              <a:gd name="T81" fmla="*/ 112 h 371"/>
              <a:gd name="T82" fmla="*/ 78 w 236"/>
              <a:gd name="T83" fmla="*/ 123 h 371"/>
              <a:gd name="T84" fmla="*/ 78 w 236"/>
              <a:gd name="T85" fmla="*/ 123 h 371"/>
              <a:gd name="T86" fmla="*/ 89 w 236"/>
              <a:gd name="T87" fmla="*/ 224 h 371"/>
              <a:gd name="T88" fmla="*/ 67 w 236"/>
              <a:gd name="T89" fmla="*/ 24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6" h="371">
                <a:moveTo>
                  <a:pt x="145" y="370"/>
                </a:moveTo>
                <a:lnTo>
                  <a:pt x="145" y="370"/>
                </a:lnTo>
                <a:lnTo>
                  <a:pt x="145" y="370"/>
                </a:lnTo>
                <a:cubicBezTo>
                  <a:pt x="123" y="370"/>
                  <a:pt x="112" y="347"/>
                  <a:pt x="100" y="314"/>
                </a:cubicBezTo>
                <a:lnTo>
                  <a:pt x="100" y="302"/>
                </a:lnTo>
                <a:cubicBezTo>
                  <a:pt x="89" y="291"/>
                  <a:pt x="78" y="291"/>
                  <a:pt x="56" y="280"/>
                </a:cubicBezTo>
                <a:cubicBezTo>
                  <a:pt x="44" y="280"/>
                  <a:pt x="22" y="280"/>
                  <a:pt x="22" y="269"/>
                </a:cubicBezTo>
                <a:cubicBezTo>
                  <a:pt x="11" y="246"/>
                  <a:pt x="0" y="224"/>
                  <a:pt x="11" y="212"/>
                </a:cubicBezTo>
                <a:cubicBezTo>
                  <a:pt x="22" y="201"/>
                  <a:pt x="33" y="201"/>
                  <a:pt x="44" y="201"/>
                </a:cubicBezTo>
                <a:lnTo>
                  <a:pt x="44" y="201"/>
                </a:lnTo>
                <a:cubicBezTo>
                  <a:pt x="44" y="201"/>
                  <a:pt x="44" y="201"/>
                  <a:pt x="56" y="201"/>
                </a:cubicBezTo>
                <a:cubicBezTo>
                  <a:pt x="56" y="190"/>
                  <a:pt x="56" y="157"/>
                  <a:pt x="44" y="145"/>
                </a:cubicBezTo>
                <a:cubicBezTo>
                  <a:pt x="33" y="112"/>
                  <a:pt x="44" y="101"/>
                  <a:pt x="56" y="89"/>
                </a:cubicBezTo>
                <a:cubicBezTo>
                  <a:pt x="56" y="89"/>
                  <a:pt x="56" y="89"/>
                  <a:pt x="56" y="78"/>
                </a:cubicBezTo>
                <a:lnTo>
                  <a:pt x="56" y="78"/>
                </a:lnTo>
                <a:cubicBezTo>
                  <a:pt x="33" y="56"/>
                  <a:pt x="44" y="33"/>
                  <a:pt x="44" y="22"/>
                </a:cubicBezTo>
                <a:cubicBezTo>
                  <a:pt x="56" y="0"/>
                  <a:pt x="78" y="0"/>
                  <a:pt x="100" y="0"/>
                </a:cubicBezTo>
                <a:cubicBezTo>
                  <a:pt x="134" y="0"/>
                  <a:pt x="156" y="0"/>
                  <a:pt x="168" y="11"/>
                </a:cubicBezTo>
                <a:cubicBezTo>
                  <a:pt x="179" y="22"/>
                  <a:pt x="179" y="45"/>
                  <a:pt x="179" y="67"/>
                </a:cubicBezTo>
                <a:cubicBezTo>
                  <a:pt x="168" y="89"/>
                  <a:pt x="168" y="89"/>
                  <a:pt x="179" y="101"/>
                </a:cubicBezTo>
                <a:cubicBezTo>
                  <a:pt x="179" y="101"/>
                  <a:pt x="190" y="101"/>
                  <a:pt x="190" y="112"/>
                </a:cubicBezTo>
                <a:lnTo>
                  <a:pt x="190" y="112"/>
                </a:lnTo>
                <a:cubicBezTo>
                  <a:pt x="213" y="145"/>
                  <a:pt x="235" y="179"/>
                  <a:pt x="201" y="224"/>
                </a:cubicBezTo>
                <a:cubicBezTo>
                  <a:pt x="190" y="235"/>
                  <a:pt x="190" y="269"/>
                  <a:pt x="179" y="291"/>
                </a:cubicBezTo>
                <a:cubicBezTo>
                  <a:pt x="179" y="302"/>
                  <a:pt x="179" y="325"/>
                  <a:pt x="179" y="336"/>
                </a:cubicBezTo>
                <a:cubicBezTo>
                  <a:pt x="179" y="347"/>
                  <a:pt x="168" y="370"/>
                  <a:pt x="145" y="370"/>
                </a:cubicBezTo>
                <a:close/>
                <a:moveTo>
                  <a:pt x="67" y="246"/>
                </a:moveTo>
                <a:lnTo>
                  <a:pt x="67" y="246"/>
                </a:lnTo>
                <a:cubicBezTo>
                  <a:pt x="89" y="246"/>
                  <a:pt x="123" y="246"/>
                  <a:pt x="134" y="280"/>
                </a:cubicBezTo>
                <a:cubicBezTo>
                  <a:pt x="134" y="280"/>
                  <a:pt x="134" y="291"/>
                  <a:pt x="145" y="291"/>
                </a:cubicBezTo>
                <a:cubicBezTo>
                  <a:pt x="145" y="291"/>
                  <a:pt x="145" y="291"/>
                  <a:pt x="145" y="280"/>
                </a:cubicBezTo>
                <a:cubicBezTo>
                  <a:pt x="145" y="257"/>
                  <a:pt x="145" y="224"/>
                  <a:pt x="168" y="201"/>
                </a:cubicBezTo>
                <a:cubicBezTo>
                  <a:pt x="179" y="179"/>
                  <a:pt x="179" y="168"/>
                  <a:pt x="156" y="145"/>
                </a:cubicBezTo>
                <a:cubicBezTo>
                  <a:pt x="156" y="134"/>
                  <a:pt x="156" y="134"/>
                  <a:pt x="156" y="134"/>
                </a:cubicBezTo>
                <a:cubicBezTo>
                  <a:pt x="145" y="134"/>
                  <a:pt x="145" y="123"/>
                  <a:pt x="145" y="123"/>
                </a:cubicBezTo>
                <a:cubicBezTo>
                  <a:pt x="134" y="112"/>
                  <a:pt x="123" y="101"/>
                  <a:pt x="134" y="56"/>
                </a:cubicBezTo>
                <a:cubicBezTo>
                  <a:pt x="134" y="45"/>
                  <a:pt x="134" y="45"/>
                  <a:pt x="134" y="45"/>
                </a:cubicBezTo>
                <a:cubicBezTo>
                  <a:pt x="123" y="45"/>
                  <a:pt x="112" y="45"/>
                  <a:pt x="100" y="45"/>
                </a:cubicBezTo>
                <a:cubicBezTo>
                  <a:pt x="89" y="45"/>
                  <a:pt x="89" y="45"/>
                  <a:pt x="89" y="45"/>
                </a:cubicBezTo>
                <a:lnTo>
                  <a:pt x="89" y="56"/>
                </a:lnTo>
                <a:cubicBezTo>
                  <a:pt x="112" y="89"/>
                  <a:pt x="89" y="112"/>
                  <a:pt x="89" y="112"/>
                </a:cubicBezTo>
                <a:cubicBezTo>
                  <a:pt x="78" y="112"/>
                  <a:pt x="78" y="123"/>
                  <a:pt x="78" y="123"/>
                </a:cubicBezTo>
                <a:lnTo>
                  <a:pt x="78" y="123"/>
                </a:lnTo>
                <a:cubicBezTo>
                  <a:pt x="89" y="145"/>
                  <a:pt x="100" y="201"/>
                  <a:pt x="89" y="224"/>
                </a:cubicBezTo>
                <a:cubicBezTo>
                  <a:pt x="78" y="235"/>
                  <a:pt x="78" y="235"/>
                  <a:pt x="67" y="246"/>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92" name="Freeform 113"/>
          <p:cNvSpPr>
            <a:spLocks noChangeArrowheads="1"/>
          </p:cNvSpPr>
          <p:nvPr/>
        </p:nvSpPr>
        <p:spPr bwMode="auto">
          <a:xfrm>
            <a:off x="6908615" y="7651163"/>
            <a:ext cx="55974" cy="67884"/>
          </a:xfrm>
          <a:custGeom>
            <a:avLst/>
            <a:gdLst>
              <a:gd name="T0" fmla="*/ 89 w 102"/>
              <a:gd name="T1" fmla="*/ 102 h 125"/>
              <a:gd name="T2" fmla="*/ 89 w 102"/>
              <a:gd name="T3" fmla="*/ 102 h 125"/>
              <a:gd name="T4" fmla="*/ 67 w 102"/>
              <a:gd name="T5" fmla="*/ 57 h 125"/>
              <a:gd name="T6" fmla="*/ 11 w 102"/>
              <a:gd name="T7" fmla="*/ 23 h 125"/>
              <a:gd name="T8" fmla="*/ 22 w 102"/>
              <a:gd name="T9" fmla="*/ 68 h 125"/>
              <a:gd name="T10" fmla="*/ 89 w 102"/>
              <a:gd name="T11" fmla="*/ 102 h 125"/>
            </a:gdLst>
            <a:ahLst/>
            <a:cxnLst>
              <a:cxn ang="0">
                <a:pos x="T0" y="T1"/>
              </a:cxn>
              <a:cxn ang="0">
                <a:pos x="T2" y="T3"/>
              </a:cxn>
              <a:cxn ang="0">
                <a:pos x="T4" y="T5"/>
              </a:cxn>
              <a:cxn ang="0">
                <a:pos x="T6" y="T7"/>
              </a:cxn>
              <a:cxn ang="0">
                <a:pos x="T8" y="T9"/>
              </a:cxn>
              <a:cxn ang="0">
                <a:pos x="T10" y="T11"/>
              </a:cxn>
            </a:cxnLst>
            <a:rect l="0" t="0" r="r" b="b"/>
            <a:pathLst>
              <a:path w="102" h="125">
                <a:moveTo>
                  <a:pt x="89" y="102"/>
                </a:moveTo>
                <a:lnTo>
                  <a:pt x="89" y="102"/>
                </a:lnTo>
                <a:cubicBezTo>
                  <a:pt x="101" y="79"/>
                  <a:pt x="89" y="68"/>
                  <a:pt x="67" y="57"/>
                </a:cubicBezTo>
                <a:cubicBezTo>
                  <a:pt x="44" y="45"/>
                  <a:pt x="33" y="0"/>
                  <a:pt x="11" y="23"/>
                </a:cubicBezTo>
                <a:cubicBezTo>
                  <a:pt x="0" y="45"/>
                  <a:pt x="0" y="68"/>
                  <a:pt x="22" y="68"/>
                </a:cubicBezTo>
                <a:cubicBezTo>
                  <a:pt x="56" y="68"/>
                  <a:pt x="89" y="124"/>
                  <a:pt x="89" y="10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93" name="Freeform 114"/>
          <p:cNvSpPr>
            <a:spLocks noChangeArrowheads="1"/>
          </p:cNvSpPr>
          <p:nvPr/>
        </p:nvSpPr>
        <p:spPr bwMode="auto">
          <a:xfrm>
            <a:off x="6896706" y="7651163"/>
            <a:ext cx="79792" cy="67884"/>
          </a:xfrm>
          <a:custGeom>
            <a:avLst/>
            <a:gdLst>
              <a:gd name="T0" fmla="*/ 112 w 147"/>
              <a:gd name="T1" fmla="*/ 124 h 125"/>
              <a:gd name="T2" fmla="*/ 112 w 147"/>
              <a:gd name="T3" fmla="*/ 124 h 125"/>
              <a:gd name="T4" fmla="*/ 112 w 147"/>
              <a:gd name="T5" fmla="*/ 124 h 125"/>
              <a:gd name="T6" fmla="*/ 67 w 147"/>
              <a:gd name="T7" fmla="*/ 113 h 125"/>
              <a:gd name="T8" fmla="*/ 45 w 147"/>
              <a:gd name="T9" fmla="*/ 90 h 125"/>
              <a:gd name="T10" fmla="*/ 0 w 147"/>
              <a:gd name="T11" fmla="*/ 57 h 125"/>
              <a:gd name="T12" fmla="*/ 23 w 147"/>
              <a:gd name="T13" fmla="*/ 12 h 125"/>
              <a:gd name="T14" fmla="*/ 45 w 147"/>
              <a:gd name="T15" fmla="*/ 0 h 125"/>
              <a:gd name="T16" fmla="*/ 90 w 147"/>
              <a:gd name="T17" fmla="*/ 23 h 125"/>
              <a:gd name="T18" fmla="*/ 101 w 147"/>
              <a:gd name="T19" fmla="*/ 45 h 125"/>
              <a:gd name="T20" fmla="*/ 135 w 147"/>
              <a:gd name="T21" fmla="*/ 102 h 125"/>
              <a:gd name="T22" fmla="*/ 112 w 147"/>
              <a:gd name="T23" fmla="*/ 124 h 125"/>
              <a:gd name="T24" fmla="*/ 45 w 147"/>
              <a:gd name="T25" fmla="*/ 45 h 125"/>
              <a:gd name="T26" fmla="*/ 45 w 147"/>
              <a:gd name="T27" fmla="*/ 45 h 125"/>
              <a:gd name="T28" fmla="*/ 56 w 147"/>
              <a:gd name="T29" fmla="*/ 45 h 125"/>
              <a:gd name="T30" fmla="*/ 56 w 147"/>
              <a:gd name="T31" fmla="*/ 45 h 125"/>
              <a:gd name="T32" fmla="*/ 45 w 147"/>
              <a:gd name="T33"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7" h="125">
                <a:moveTo>
                  <a:pt x="112" y="124"/>
                </a:moveTo>
                <a:lnTo>
                  <a:pt x="112" y="124"/>
                </a:lnTo>
                <a:lnTo>
                  <a:pt x="112" y="124"/>
                </a:lnTo>
                <a:cubicBezTo>
                  <a:pt x="90" y="124"/>
                  <a:pt x="79" y="124"/>
                  <a:pt x="67" y="113"/>
                </a:cubicBezTo>
                <a:cubicBezTo>
                  <a:pt x="67" y="102"/>
                  <a:pt x="56" y="90"/>
                  <a:pt x="45" y="90"/>
                </a:cubicBezTo>
                <a:cubicBezTo>
                  <a:pt x="23" y="90"/>
                  <a:pt x="11" y="68"/>
                  <a:pt x="0" y="57"/>
                </a:cubicBezTo>
                <a:cubicBezTo>
                  <a:pt x="0" y="57"/>
                  <a:pt x="0" y="34"/>
                  <a:pt x="23" y="12"/>
                </a:cubicBezTo>
                <a:cubicBezTo>
                  <a:pt x="34" y="0"/>
                  <a:pt x="45" y="0"/>
                  <a:pt x="45" y="0"/>
                </a:cubicBezTo>
                <a:cubicBezTo>
                  <a:pt x="67" y="0"/>
                  <a:pt x="79" y="12"/>
                  <a:pt x="90" y="23"/>
                </a:cubicBezTo>
                <a:cubicBezTo>
                  <a:pt x="101" y="34"/>
                  <a:pt x="101" y="34"/>
                  <a:pt x="101" y="45"/>
                </a:cubicBezTo>
                <a:cubicBezTo>
                  <a:pt x="124" y="57"/>
                  <a:pt x="146" y="79"/>
                  <a:pt x="135" y="102"/>
                </a:cubicBezTo>
                <a:cubicBezTo>
                  <a:pt x="135" y="124"/>
                  <a:pt x="112" y="124"/>
                  <a:pt x="112" y="124"/>
                </a:cubicBezTo>
                <a:close/>
                <a:moveTo>
                  <a:pt x="45" y="45"/>
                </a:moveTo>
                <a:lnTo>
                  <a:pt x="45" y="45"/>
                </a:lnTo>
                <a:cubicBezTo>
                  <a:pt x="45" y="45"/>
                  <a:pt x="45" y="45"/>
                  <a:pt x="56" y="45"/>
                </a:cubicBezTo>
                <a:lnTo>
                  <a:pt x="56" y="45"/>
                </a:lnTo>
                <a:lnTo>
                  <a:pt x="45" y="45"/>
                </a:ln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94" name="Freeform 115"/>
          <p:cNvSpPr>
            <a:spLocks noChangeArrowheads="1"/>
          </p:cNvSpPr>
          <p:nvPr/>
        </p:nvSpPr>
        <p:spPr bwMode="auto">
          <a:xfrm>
            <a:off x="7460018" y="8625348"/>
            <a:ext cx="36919" cy="44065"/>
          </a:xfrm>
          <a:custGeom>
            <a:avLst/>
            <a:gdLst>
              <a:gd name="T0" fmla="*/ 45 w 68"/>
              <a:gd name="T1" fmla="*/ 78 h 79"/>
              <a:gd name="T2" fmla="*/ 45 w 68"/>
              <a:gd name="T3" fmla="*/ 78 h 79"/>
              <a:gd name="T4" fmla="*/ 45 w 68"/>
              <a:gd name="T5" fmla="*/ 11 h 79"/>
              <a:gd name="T6" fmla="*/ 11 w 68"/>
              <a:gd name="T7" fmla="*/ 45 h 79"/>
              <a:gd name="T8" fmla="*/ 45 w 68"/>
              <a:gd name="T9" fmla="*/ 78 h 79"/>
            </a:gdLst>
            <a:ahLst/>
            <a:cxnLst>
              <a:cxn ang="0">
                <a:pos x="T0" y="T1"/>
              </a:cxn>
              <a:cxn ang="0">
                <a:pos x="T2" y="T3"/>
              </a:cxn>
              <a:cxn ang="0">
                <a:pos x="T4" y="T5"/>
              </a:cxn>
              <a:cxn ang="0">
                <a:pos x="T6" y="T7"/>
              </a:cxn>
              <a:cxn ang="0">
                <a:pos x="T8" y="T9"/>
              </a:cxn>
            </a:cxnLst>
            <a:rect l="0" t="0" r="r" b="b"/>
            <a:pathLst>
              <a:path w="68" h="79">
                <a:moveTo>
                  <a:pt x="45" y="78"/>
                </a:moveTo>
                <a:lnTo>
                  <a:pt x="45" y="78"/>
                </a:lnTo>
                <a:cubicBezTo>
                  <a:pt x="56" y="56"/>
                  <a:pt x="67" y="22"/>
                  <a:pt x="45" y="11"/>
                </a:cubicBezTo>
                <a:cubicBezTo>
                  <a:pt x="22" y="0"/>
                  <a:pt x="0" y="22"/>
                  <a:pt x="11" y="45"/>
                </a:cubicBezTo>
                <a:cubicBezTo>
                  <a:pt x="22" y="67"/>
                  <a:pt x="34" y="78"/>
                  <a:pt x="45" y="7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95" name="Freeform 116"/>
          <p:cNvSpPr>
            <a:spLocks noChangeArrowheads="1"/>
          </p:cNvSpPr>
          <p:nvPr/>
        </p:nvSpPr>
        <p:spPr bwMode="auto">
          <a:xfrm>
            <a:off x="7455254" y="8620584"/>
            <a:ext cx="48829" cy="63120"/>
          </a:xfrm>
          <a:custGeom>
            <a:avLst/>
            <a:gdLst>
              <a:gd name="T0" fmla="*/ 45 w 90"/>
              <a:gd name="T1" fmla="*/ 112 h 113"/>
              <a:gd name="T2" fmla="*/ 45 w 90"/>
              <a:gd name="T3" fmla="*/ 112 h 113"/>
              <a:gd name="T4" fmla="*/ 45 w 90"/>
              <a:gd name="T5" fmla="*/ 112 h 113"/>
              <a:gd name="T6" fmla="*/ 0 w 90"/>
              <a:gd name="T7" fmla="*/ 67 h 113"/>
              <a:gd name="T8" fmla="*/ 0 w 90"/>
              <a:gd name="T9" fmla="*/ 22 h 113"/>
              <a:gd name="T10" fmla="*/ 45 w 90"/>
              <a:gd name="T11" fmla="*/ 0 h 113"/>
              <a:gd name="T12" fmla="*/ 67 w 90"/>
              <a:gd name="T13" fmla="*/ 0 h 113"/>
              <a:gd name="T14" fmla="*/ 78 w 90"/>
              <a:gd name="T15" fmla="*/ 22 h 113"/>
              <a:gd name="T16" fmla="*/ 67 w 90"/>
              <a:gd name="T17" fmla="*/ 101 h 113"/>
              <a:gd name="T18" fmla="*/ 45 w 90"/>
              <a:gd name="T19"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113">
                <a:moveTo>
                  <a:pt x="45" y="112"/>
                </a:moveTo>
                <a:lnTo>
                  <a:pt x="45" y="112"/>
                </a:lnTo>
                <a:lnTo>
                  <a:pt x="45" y="112"/>
                </a:lnTo>
                <a:cubicBezTo>
                  <a:pt x="33" y="112"/>
                  <a:pt x="22" y="89"/>
                  <a:pt x="0" y="67"/>
                </a:cubicBezTo>
                <a:cubicBezTo>
                  <a:pt x="0" y="44"/>
                  <a:pt x="0" y="33"/>
                  <a:pt x="0" y="22"/>
                </a:cubicBezTo>
                <a:cubicBezTo>
                  <a:pt x="11" y="0"/>
                  <a:pt x="22" y="0"/>
                  <a:pt x="45" y="0"/>
                </a:cubicBezTo>
                <a:cubicBezTo>
                  <a:pt x="45" y="0"/>
                  <a:pt x="56" y="0"/>
                  <a:pt x="67" y="0"/>
                </a:cubicBezTo>
                <a:cubicBezTo>
                  <a:pt x="78" y="11"/>
                  <a:pt x="78" y="11"/>
                  <a:pt x="78" y="22"/>
                </a:cubicBezTo>
                <a:cubicBezTo>
                  <a:pt x="89" y="56"/>
                  <a:pt x="78" y="78"/>
                  <a:pt x="67" y="101"/>
                </a:cubicBezTo>
                <a:cubicBezTo>
                  <a:pt x="67" y="101"/>
                  <a:pt x="56" y="112"/>
                  <a:pt x="45" y="11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96" name="Freeform 117"/>
          <p:cNvSpPr>
            <a:spLocks noChangeArrowheads="1"/>
          </p:cNvSpPr>
          <p:nvPr/>
        </p:nvSpPr>
        <p:spPr bwMode="auto">
          <a:xfrm>
            <a:off x="7162284" y="8645594"/>
            <a:ext cx="51211" cy="51210"/>
          </a:xfrm>
          <a:custGeom>
            <a:avLst/>
            <a:gdLst>
              <a:gd name="T0" fmla="*/ 67 w 91"/>
              <a:gd name="T1" fmla="*/ 90 h 91"/>
              <a:gd name="T2" fmla="*/ 67 w 91"/>
              <a:gd name="T3" fmla="*/ 90 h 91"/>
              <a:gd name="T4" fmla="*/ 67 w 91"/>
              <a:gd name="T5" fmla="*/ 34 h 91"/>
              <a:gd name="T6" fmla="*/ 22 w 91"/>
              <a:gd name="T7" fmla="*/ 23 h 91"/>
              <a:gd name="T8" fmla="*/ 67 w 91"/>
              <a:gd name="T9" fmla="*/ 90 h 91"/>
            </a:gdLst>
            <a:ahLst/>
            <a:cxnLst>
              <a:cxn ang="0">
                <a:pos x="T0" y="T1"/>
              </a:cxn>
              <a:cxn ang="0">
                <a:pos x="T2" y="T3"/>
              </a:cxn>
              <a:cxn ang="0">
                <a:pos x="T4" y="T5"/>
              </a:cxn>
              <a:cxn ang="0">
                <a:pos x="T6" y="T7"/>
              </a:cxn>
              <a:cxn ang="0">
                <a:pos x="T8" y="T9"/>
              </a:cxn>
            </a:cxnLst>
            <a:rect l="0" t="0" r="r" b="b"/>
            <a:pathLst>
              <a:path w="91" h="91">
                <a:moveTo>
                  <a:pt x="67" y="90"/>
                </a:moveTo>
                <a:lnTo>
                  <a:pt x="67" y="90"/>
                </a:lnTo>
                <a:cubicBezTo>
                  <a:pt x="78" y="79"/>
                  <a:pt x="90" y="57"/>
                  <a:pt x="67" y="34"/>
                </a:cubicBezTo>
                <a:cubicBezTo>
                  <a:pt x="56" y="12"/>
                  <a:pt x="34" y="0"/>
                  <a:pt x="22" y="23"/>
                </a:cubicBezTo>
                <a:cubicBezTo>
                  <a:pt x="0" y="34"/>
                  <a:pt x="45" y="90"/>
                  <a:pt x="67" y="9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97" name="Freeform 118"/>
          <p:cNvSpPr>
            <a:spLocks noChangeArrowheads="1"/>
          </p:cNvSpPr>
          <p:nvPr/>
        </p:nvSpPr>
        <p:spPr bwMode="auto">
          <a:xfrm>
            <a:off x="7157520" y="8637258"/>
            <a:ext cx="67884" cy="69074"/>
          </a:xfrm>
          <a:custGeom>
            <a:avLst/>
            <a:gdLst>
              <a:gd name="T0" fmla="*/ 67 w 124"/>
              <a:gd name="T1" fmla="*/ 124 h 125"/>
              <a:gd name="T2" fmla="*/ 67 w 124"/>
              <a:gd name="T3" fmla="*/ 124 h 125"/>
              <a:gd name="T4" fmla="*/ 67 w 124"/>
              <a:gd name="T5" fmla="*/ 124 h 125"/>
              <a:gd name="T6" fmla="*/ 11 w 124"/>
              <a:gd name="T7" fmla="*/ 68 h 125"/>
              <a:gd name="T8" fmla="*/ 11 w 124"/>
              <a:gd name="T9" fmla="*/ 11 h 125"/>
              <a:gd name="T10" fmla="*/ 45 w 124"/>
              <a:gd name="T11" fmla="*/ 0 h 125"/>
              <a:gd name="T12" fmla="*/ 101 w 124"/>
              <a:gd name="T13" fmla="*/ 23 h 125"/>
              <a:gd name="T14" fmla="*/ 112 w 124"/>
              <a:gd name="T15" fmla="*/ 90 h 125"/>
              <a:gd name="T16" fmla="*/ 78 w 124"/>
              <a:gd name="T17" fmla="*/ 124 h 125"/>
              <a:gd name="T18" fmla="*/ 67 w 124"/>
              <a:gd name="T19" fmla="*/ 124 h 125"/>
              <a:gd name="T20" fmla="*/ 45 w 124"/>
              <a:gd name="T21" fmla="*/ 45 h 125"/>
              <a:gd name="T22" fmla="*/ 45 w 124"/>
              <a:gd name="T23" fmla="*/ 45 h 125"/>
              <a:gd name="T24" fmla="*/ 67 w 124"/>
              <a:gd name="T25" fmla="*/ 79 h 125"/>
              <a:gd name="T26" fmla="*/ 67 w 124"/>
              <a:gd name="T27" fmla="*/ 56 h 125"/>
              <a:gd name="T28" fmla="*/ 56 w 124"/>
              <a:gd name="T29" fmla="*/ 45 h 125"/>
              <a:gd name="T30" fmla="*/ 45 w 124"/>
              <a:gd name="T31"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25">
                <a:moveTo>
                  <a:pt x="67" y="124"/>
                </a:moveTo>
                <a:lnTo>
                  <a:pt x="67" y="124"/>
                </a:lnTo>
                <a:lnTo>
                  <a:pt x="67" y="124"/>
                </a:lnTo>
                <a:cubicBezTo>
                  <a:pt x="45" y="124"/>
                  <a:pt x="22" y="90"/>
                  <a:pt x="11" y="68"/>
                </a:cubicBezTo>
                <a:cubicBezTo>
                  <a:pt x="0" y="45"/>
                  <a:pt x="0" y="34"/>
                  <a:pt x="11" y="11"/>
                </a:cubicBezTo>
                <a:cubicBezTo>
                  <a:pt x="22" y="0"/>
                  <a:pt x="45" y="0"/>
                  <a:pt x="45" y="0"/>
                </a:cubicBezTo>
                <a:cubicBezTo>
                  <a:pt x="67" y="0"/>
                  <a:pt x="89" y="11"/>
                  <a:pt x="101" y="23"/>
                </a:cubicBezTo>
                <a:cubicBezTo>
                  <a:pt x="112" y="45"/>
                  <a:pt x="123" y="68"/>
                  <a:pt x="112" y="90"/>
                </a:cubicBezTo>
                <a:cubicBezTo>
                  <a:pt x="101" y="101"/>
                  <a:pt x="89" y="113"/>
                  <a:pt x="78" y="124"/>
                </a:cubicBezTo>
                <a:cubicBezTo>
                  <a:pt x="78" y="124"/>
                  <a:pt x="78" y="124"/>
                  <a:pt x="67" y="124"/>
                </a:cubicBezTo>
                <a:close/>
                <a:moveTo>
                  <a:pt x="45" y="45"/>
                </a:moveTo>
                <a:lnTo>
                  <a:pt x="45" y="45"/>
                </a:lnTo>
                <a:cubicBezTo>
                  <a:pt x="45" y="45"/>
                  <a:pt x="56" y="68"/>
                  <a:pt x="67" y="79"/>
                </a:cubicBezTo>
                <a:cubicBezTo>
                  <a:pt x="67" y="68"/>
                  <a:pt x="67" y="68"/>
                  <a:pt x="67" y="56"/>
                </a:cubicBezTo>
                <a:cubicBezTo>
                  <a:pt x="56" y="45"/>
                  <a:pt x="56" y="45"/>
                  <a:pt x="56" y="45"/>
                </a:cubicBezTo>
                <a:cubicBezTo>
                  <a:pt x="45" y="45"/>
                  <a:pt x="45" y="45"/>
                  <a:pt x="45" y="45"/>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98" name="Freeform 119"/>
          <p:cNvSpPr>
            <a:spLocks noChangeArrowheads="1"/>
          </p:cNvSpPr>
          <p:nvPr/>
        </p:nvSpPr>
        <p:spPr bwMode="auto">
          <a:xfrm>
            <a:off x="7187294" y="8706332"/>
            <a:ext cx="123857" cy="132194"/>
          </a:xfrm>
          <a:custGeom>
            <a:avLst/>
            <a:gdLst>
              <a:gd name="T0" fmla="*/ 78 w 225"/>
              <a:gd name="T1" fmla="*/ 0 h 236"/>
              <a:gd name="T2" fmla="*/ 78 w 225"/>
              <a:gd name="T3" fmla="*/ 0 h 236"/>
              <a:gd name="T4" fmla="*/ 0 w 225"/>
              <a:gd name="T5" fmla="*/ 56 h 236"/>
              <a:gd name="T6" fmla="*/ 56 w 225"/>
              <a:gd name="T7" fmla="*/ 89 h 236"/>
              <a:gd name="T8" fmla="*/ 112 w 225"/>
              <a:gd name="T9" fmla="*/ 145 h 236"/>
              <a:gd name="T10" fmla="*/ 146 w 225"/>
              <a:gd name="T11" fmla="*/ 179 h 236"/>
              <a:gd name="T12" fmla="*/ 168 w 225"/>
              <a:gd name="T13" fmla="*/ 213 h 236"/>
              <a:gd name="T14" fmla="*/ 213 w 225"/>
              <a:gd name="T15" fmla="*/ 168 h 236"/>
              <a:gd name="T16" fmla="*/ 168 w 225"/>
              <a:gd name="T17" fmla="*/ 134 h 236"/>
              <a:gd name="T18" fmla="*/ 112 w 225"/>
              <a:gd name="T19" fmla="*/ 89 h 236"/>
              <a:gd name="T20" fmla="*/ 78 w 225"/>
              <a:gd name="T2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 h="236">
                <a:moveTo>
                  <a:pt x="78" y="0"/>
                </a:moveTo>
                <a:lnTo>
                  <a:pt x="78" y="0"/>
                </a:lnTo>
                <a:cubicBezTo>
                  <a:pt x="45" y="11"/>
                  <a:pt x="0" y="11"/>
                  <a:pt x="0" y="56"/>
                </a:cubicBezTo>
                <a:cubicBezTo>
                  <a:pt x="11" y="100"/>
                  <a:pt x="45" y="100"/>
                  <a:pt x="56" y="89"/>
                </a:cubicBezTo>
                <a:cubicBezTo>
                  <a:pt x="78" y="89"/>
                  <a:pt x="112" y="123"/>
                  <a:pt x="112" y="145"/>
                </a:cubicBezTo>
                <a:cubicBezTo>
                  <a:pt x="112" y="156"/>
                  <a:pt x="112" y="190"/>
                  <a:pt x="146" y="179"/>
                </a:cubicBezTo>
                <a:cubicBezTo>
                  <a:pt x="168" y="168"/>
                  <a:pt x="146" y="235"/>
                  <a:pt x="168" y="213"/>
                </a:cubicBezTo>
                <a:cubicBezTo>
                  <a:pt x="191" y="201"/>
                  <a:pt x="224" y="179"/>
                  <a:pt x="213" y="168"/>
                </a:cubicBezTo>
                <a:cubicBezTo>
                  <a:pt x="191" y="168"/>
                  <a:pt x="191" y="134"/>
                  <a:pt x="168" y="134"/>
                </a:cubicBezTo>
                <a:cubicBezTo>
                  <a:pt x="135" y="145"/>
                  <a:pt x="112" y="112"/>
                  <a:pt x="112" y="89"/>
                </a:cubicBezTo>
                <a:cubicBezTo>
                  <a:pt x="123" y="56"/>
                  <a:pt x="101" y="0"/>
                  <a:pt x="78"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199" name="Freeform 120"/>
          <p:cNvSpPr>
            <a:spLocks noChangeArrowheads="1"/>
          </p:cNvSpPr>
          <p:nvPr/>
        </p:nvSpPr>
        <p:spPr bwMode="auto">
          <a:xfrm>
            <a:off x="7174193" y="8694422"/>
            <a:ext cx="144104" cy="144104"/>
          </a:xfrm>
          <a:custGeom>
            <a:avLst/>
            <a:gdLst>
              <a:gd name="T0" fmla="*/ 191 w 259"/>
              <a:gd name="T1" fmla="*/ 258 h 259"/>
              <a:gd name="T2" fmla="*/ 191 w 259"/>
              <a:gd name="T3" fmla="*/ 258 h 259"/>
              <a:gd name="T4" fmla="*/ 158 w 259"/>
              <a:gd name="T5" fmla="*/ 224 h 259"/>
              <a:gd name="T6" fmla="*/ 158 w 259"/>
              <a:gd name="T7" fmla="*/ 224 h 259"/>
              <a:gd name="T8" fmla="*/ 124 w 259"/>
              <a:gd name="T9" fmla="*/ 213 h 259"/>
              <a:gd name="T10" fmla="*/ 113 w 259"/>
              <a:gd name="T11" fmla="*/ 157 h 259"/>
              <a:gd name="T12" fmla="*/ 90 w 259"/>
              <a:gd name="T13" fmla="*/ 135 h 259"/>
              <a:gd name="T14" fmla="*/ 68 w 259"/>
              <a:gd name="T15" fmla="*/ 146 h 259"/>
              <a:gd name="T16" fmla="*/ 0 w 259"/>
              <a:gd name="T17" fmla="*/ 79 h 259"/>
              <a:gd name="T18" fmla="*/ 12 w 259"/>
              <a:gd name="T19" fmla="*/ 34 h 259"/>
              <a:gd name="T20" fmla="*/ 90 w 259"/>
              <a:gd name="T21" fmla="*/ 0 h 259"/>
              <a:gd name="T22" fmla="*/ 101 w 259"/>
              <a:gd name="T23" fmla="*/ 0 h 259"/>
              <a:gd name="T24" fmla="*/ 101 w 259"/>
              <a:gd name="T25" fmla="*/ 0 h 259"/>
              <a:gd name="T26" fmla="*/ 135 w 259"/>
              <a:gd name="T27" fmla="*/ 23 h 259"/>
              <a:gd name="T28" fmla="*/ 158 w 259"/>
              <a:gd name="T29" fmla="*/ 112 h 259"/>
              <a:gd name="T30" fmla="*/ 169 w 259"/>
              <a:gd name="T31" fmla="*/ 135 h 259"/>
              <a:gd name="T32" fmla="*/ 180 w 259"/>
              <a:gd name="T33" fmla="*/ 146 h 259"/>
              <a:gd name="T34" fmla="*/ 191 w 259"/>
              <a:gd name="T35" fmla="*/ 146 h 259"/>
              <a:gd name="T36" fmla="*/ 236 w 259"/>
              <a:gd name="T37" fmla="*/ 168 h 259"/>
              <a:gd name="T38" fmla="*/ 236 w 259"/>
              <a:gd name="T39" fmla="*/ 168 h 259"/>
              <a:gd name="T40" fmla="*/ 258 w 259"/>
              <a:gd name="T41" fmla="*/ 191 h 259"/>
              <a:gd name="T42" fmla="*/ 202 w 259"/>
              <a:gd name="T43" fmla="*/ 258 h 259"/>
              <a:gd name="T44" fmla="*/ 191 w 259"/>
              <a:gd name="T45" fmla="*/ 258 h 259"/>
              <a:gd name="T46" fmla="*/ 191 w 259"/>
              <a:gd name="T47" fmla="*/ 191 h 259"/>
              <a:gd name="T48" fmla="*/ 191 w 259"/>
              <a:gd name="T49" fmla="*/ 191 h 259"/>
              <a:gd name="T50" fmla="*/ 202 w 259"/>
              <a:gd name="T51" fmla="*/ 202 h 259"/>
              <a:gd name="T52" fmla="*/ 202 w 259"/>
              <a:gd name="T53" fmla="*/ 202 h 259"/>
              <a:gd name="T54" fmla="*/ 191 w 259"/>
              <a:gd name="T55" fmla="*/ 191 h 259"/>
              <a:gd name="T56" fmla="*/ 90 w 259"/>
              <a:gd name="T57" fmla="*/ 90 h 259"/>
              <a:gd name="T58" fmla="*/ 90 w 259"/>
              <a:gd name="T59" fmla="*/ 90 h 259"/>
              <a:gd name="T60" fmla="*/ 124 w 259"/>
              <a:gd name="T61" fmla="*/ 101 h 259"/>
              <a:gd name="T62" fmla="*/ 101 w 259"/>
              <a:gd name="T63" fmla="*/ 45 h 259"/>
              <a:gd name="T64" fmla="*/ 101 w 259"/>
              <a:gd name="T65" fmla="*/ 45 h 259"/>
              <a:gd name="T66" fmla="*/ 45 w 259"/>
              <a:gd name="T67" fmla="*/ 68 h 259"/>
              <a:gd name="T68" fmla="*/ 45 w 259"/>
              <a:gd name="T69" fmla="*/ 79 h 259"/>
              <a:gd name="T70" fmla="*/ 68 w 259"/>
              <a:gd name="T71" fmla="*/ 101 h 259"/>
              <a:gd name="T72" fmla="*/ 79 w 259"/>
              <a:gd name="T73" fmla="*/ 101 h 259"/>
              <a:gd name="T74" fmla="*/ 90 w 259"/>
              <a:gd name="T75" fmla="*/ 9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9" h="259">
                <a:moveTo>
                  <a:pt x="191" y="258"/>
                </a:moveTo>
                <a:lnTo>
                  <a:pt x="191" y="258"/>
                </a:lnTo>
                <a:cubicBezTo>
                  <a:pt x="169" y="258"/>
                  <a:pt x="158" y="236"/>
                  <a:pt x="158" y="224"/>
                </a:cubicBezTo>
                <a:lnTo>
                  <a:pt x="158" y="224"/>
                </a:lnTo>
                <a:cubicBezTo>
                  <a:pt x="146" y="224"/>
                  <a:pt x="135" y="224"/>
                  <a:pt x="124" y="213"/>
                </a:cubicBezTo>
                <a:cubicBezTo>
                  <a:pt x="113" y="191"/>
                  <a:pt x="113" y="168"/>
                  <a:pt x="113" y="157"/>
                </a:cubicBezTo>
                <a:lnTo>
                  <a:pt x="90" y="135"/>
                </a:lnTo>
                <a:cubicBezTo>
                  <a:pt x="79" y="135"/>
                  <a:pt x="79" y="146"/>
                  <a:pt x="68" y="146"/>
                </a:cubicBezTo>
                <a:cubicBezTo>
                  <a:pt x="34" y="146"/>
                  <a:pt x="12" y="123"/>
                  <a:pt x="0" y="79"/>
                </a:cubicBezTo>
                <a:cubicBezTo>
                  <a:pt x="0" y="68"/>
                  <a:pt x="0" y="56"/>
                  <a:pt x="12" y="34"/>
                </a:cubicBezTo>
                <a:cubicBezTo>
                  <a:pt x="34" y="12"/>
                  <a:pt x="68" y="12"/>
                  <a:pt x="90" y="0"/>
                </a:cubicBezTo>
                <a:cubicBezTo>
                  <a:pt x="101" y="0"/>
                  <a:pt x="101" y="0"/>
                  <a:pt x="101" y="0"/>
                </a:cubicBezTo>
                <a:lnTo>
                  <a:pt x="101" y="0"/>
                </a:lnTo>
                <a:cubicBezTo>
                  <a:pt x="113" y="0"/>
                  <a:pt x="124" y="12"/>
                  <a:pt x="135" y="23"/>
                </a:cubicBezTo>
                <a:cubicBezTo>
                  <a:pt x="158" y="45"/>
                  <a:pt x="169" y="90"/>
                  <a:pt x="158" y="112"/>
                </a:cubicBezTo>
                <a:cubicBezTo>
                  <a:pt x="158" y="123"/>
                  <a:pt x="169" y="123"/>
                  <a:pt x="169" y="135"/>
                </a:cubicBezTo>
                <a:cubicBezTo>
                  <a:pt x="180" y="135"/>
                  <a:pt x="180" y="146"/>
                  <a:pt x="180" y="146"/>
                </a:cubicBezTo>
                <a:cubicBezTo>
                  <a:pt x="191" y="146"/>
                  <a:pt x="191" y="146"/>
                  <a:pt x="191" y="146"/>
                </a:cubicBezTo>
                <a:cubicBezTo>
                  <a:pt x="214" y="146"/>
                  <a:pt x="225" y="157"/>
                  <a:pt x="236" y="168"/>
                </a:cubicBezTo>
                <a:lnTo>
                  <a:pt x="236" y="168"/>
                </a:lnTo>
                <a:cubicBezTo>
                  <a:pt x="247" y="179"/>
                  <a:pt x="258" y="179"/>
                  <a:pt x="258" y="191"/>
                </a:cubicBezTo>
                <a:cubicBezTo>
                  <a:pt x="258" y="213"/>
                  <a:pt x="247" y="224"/>
                  <a:pt x="202" y="258"/>
                </a:cubicBezTo>
                <a:lnTo>
                  <a:pt x="191" y="258"/>
                </a:lnTo>
                <a:close/>
                <a:moveTo>
                  <a:pt x="191" y="191"/>
                </a:moveTo>
                <a:lnTo>
                  <a:pt x="191" y="191"/>
                </a:lnTo>
                <a:cubicBezTo>
                  <a:pt x="202" y="191"/>
                  <a:pt x="202" y="202"/>
                  <a:pt x="202" y="202"/>
                </a:cubicBezTo>
                <a:lnTo>
                  <a:pt x="202" y="202"/>
                </a:lnTo>
                <a:cubicBezTo>
                  <a:pt x="202" y="202"/>
                  <a:pt x="202" y="191"/>
                  <a:pt x="191" y="191"/>
                </a:cubicBezTo>
                <a:close/>
                <a:moveTo>
                  <a:pt x="90" y="90"/>
                </a:moveTo>
                <a:lnTo>
                  <a:pt x="90" y="90"/>
                </a:lnTo>
                <a:cubicBezTo>
                  <a:pt x="101" y="90"/>
                  <a:pt x="113" y="101"/>
                  <a:pt x="124" y="101"/>
                </a:cubicBezTo>
                <a:cubicBezTo>
                  <a:pt x="124" y="90"/>
                  <a:pt x="113" y="56"/>
                  <a:pt x="101" y="45"/>
                </a:cubicBezTo>
                <a:lnTo>
                  <a:pt x="101" y="45"/>
                </a:lnTo>
                <a:cubicBezTo>
                  <a:pt x="79" y="56"/>
                  <a:pt x="56" y="56"/>
                  <a:pt x="45" y="68"/>
                </a:cubicBezTo>
                <a:cubicBezTo>
                  <a:pt x="45" y="68"/>
                  <a:pt x="45" y="68"/>
                  <a:pt x="45" y="79"/>
                </a:cubicBezTo>
                <a:cubicBezTo>
                  <a:pt x="56" y="101"/>
                  <a:pt x="56" y="101"/>
                  <a:pt x="68" y="101"/>
                </a:cubicBezTo>
                <a:lnTo>
                  <a:pt x="79" y="101"/>
                </a:lnTo>
                <a:cubicBezTo>
                  <a:pt x="79" y="90"/>
                  <a:pt x="90" y="90"/>
                  <a:pt x="90" y="90"/>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00" name="Freeform 121"/>
          <p:cNvSpPr>
            <a:spLocks noChangeArrowheads="1"/>
          </p:cNvSpPr>
          <p:nvPr/>
        </p:nvSpPr>
        <p:spPr bwMode="auto">
          <a:xfrm>
            <a:off x="7306387" y="8825425"/>
            <a:ext cx="76220" cy="69074"/>
          </a:xfrm>
          <a:custGeom>
            <a:avLst/>
            <a:gdLst>
              <a:gd name="T0" fmla="*/ 45 w 135"/>
              <a:gd name="T1" fmla="*/ 11 h 124"/>
              <a:gd name="T2" fmla="*/ 45 w 135"/>
              <a:gd name="T3" fmla="*/ 11 h 124"/>
              <a:gd name="T4" fmla="*/ 22 w 135"/>
              <a:gd name="T5" fmla="*/ 56 h 124"/>
              <a:gd name="T6" fmla="*/ 22 w 135"/>
              <a:gd name="T7" fmla="*/ 78 h 124"/>
              <a:gd name="T8" fmla="*/ 78 w 135"/>
              <a:gd name="T9" fmla="*/ 112 h 124"/>
              <a:gd name="T10" fmla="*/ 112 w 135"/>
              <a:gd name="T11" fmla="*/ 67 h 124"/>
              <a:gd name="T12" fmla="*/ 78 w 135"/>
              <a:gd name="T13" fmla="*/ 22 h 124"/>
              <a:gd name="T14" fmla="*/ 45 w 135"/>
              <a:gd name="T15" fmla="*/ 11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24">
                <a:moveTo>
                  <a:pt x="45" y="11"/>
                </a:moveTo>
                <a:lnTo>
                  <a:pt x="45" y="11"/>
                </a:lnTo>
                <a:cubicBezTo>
                  <a:pt x="45" y="22"/>
                  <a:pt x="45" y="56"/>
                  <a:pt x="22" y="56"/>
                </a:cubicBezTo>
                <a:cubicBezTo>
                  <a:pt x="0" y="56"/>
                  <a:pt x="0" y="89"/>
                  <a:pt x="22" y="78"/>
                </a:cubicBezTo>
                <a:cubicBezTo>
                  <a:pt x="56" y="78"/>
                  <a:pt x="33" y="123"/>
                  <a:pt x="78" y="112"/>
                </a:cubicBezTo>
                <a:cubicBezTo>
                  <a:pt x="112" y="100"/>
                  <a:pt x="134" y="78"/>
                  <a:pt x="112" y="67"/>
                </a:cubicBezTo>
                <a:cubicBezTo>
                  <a:pt x="89" y="56"/>
                  <a:pt x="89" y="33"/>
                  <a:pt x="78" y="22"/>
                </a:cubicBezTo>
                <a:cubicBezTo>
                  <a:pt x="78" y="11"/>
                  <a:pt x="45" y="0"/>
                  <a:pt x="45" y="1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01" name="Freeform 122"/>
          <p:cNvSpPr>
            <a:spLocks noChangeArrowheads="1"/>
          </p:cNvSpPr>
          <p:nvPr/>
        </p:nvSpPr>
        <p:spPr bwMode="auto">
          <a:xfrm>
            <a:off x="7294478" y="8818279"/>
            <a:ext cx="92893" cy="80984"/>
          </a:xfrm>
          <a:custGeom>
            <a:avLst/>
            <a:gdLst>
              <a:gd name="T0" fmla="*/ 89 w 169"/>
              <a:gd name="T1" fmla="*/ 146 h 147"/>
              <a:gd name="T2" fmla="*/ 89 w 169"/>
              <a:gd name="T3" fmla="*/ 146 h 147"/>
              <a:gd name="T4" fmla="*/ 89 w 169"/>
              <a:gd name="T5" fmla="*/ 146 h 147"/>
              <a:gd name="T6" fmla="*/ 44 w 169"/>
              <a:gd name="T7" fmla="*/ 112 h 147"/>
              <a:gd name="T8" fmla="*/ 44 w 169"/>
              <a:gd name="T9" fmla="*/ 112 h 147"/>
              <a:gd name="T10" fmla="*/ 0 w 169"/>
              <a:gd name="T11" fmla="*/ 90 h 147"/>
              <a:gd name="T12" fmla="*/ 44 w 169"/>
              <a:gd name="T13" fmla="*/ 45 h 147"/>
              <a:gd name="T14" fmla="*/ 44 w 169"/>
              <a:gd name="T15" fmla="*/ 34 h 147"/>
              <a:gd name="T16" fmla="*/ 44 w 169"/>
              <a:gd name="T17" fmla="*/ 23 h 147"/>
              <a:gd name="T18" fmla="*/ 78 w 169"/>
              <a:gd name="T19" fmla="*/ 0 h 147"/>
              <a:gd name="T20" fmla="*/ 123 w 169"/>
              <a:gd name="T21" fmla="*/ 23 h 147"/>
              <a:gd name="T22" fmla="*/ 123 w 169"/>
              <a:gd name="T23" fmla="*/ 34 h 147"/>
              <a:gd name="T24" fmla="*/ 145 w 169"/>
              <a:gd name="T25" fmla="*/ 56 h 147"/>
              <a:gd name="T26" fmla="*/ 168 w 169"/>
              <a:gd name="T27" fmla="*/ 90 h 147"/>
              <a:gd name="T28" fmla="*/ 100 w 169"/>
              <a:gd name="T29" fmla="*/ 146 h 147"/>
              <a:gd name="T30" fmla="*/ 89 w 169"/>
              <a:gd name="T31" fmla="*/ 146 h 147"/>
              <a:gd name="T32" fmla="*/ 78 w 169"/>
              <a:gd name="T33" fmla="*/ 79 h 147"/>
              <a:gd name="T34" fmla="*/ 78 w 169"/>
              <a:gd name="T35" fmla="*/ 79 h 147"/>
              <a:gd name="T36" fmla="*/ 89 w 169"/>
              <a:gd name="T37" fmla="*/ 101 h 147"/>
              <a:gd name="T38" fmla="*/ 89 w 169"/>
              <a:gd name="T39" fmla="*/ 101 h 147"/>
              <a:gd name="T40" fmla="*/ 89 w 169"/>
              <a:gd name="T41" fmla="*/ 101 h 147"/>
              <a:gd name="T42" fmla="*/ 111 w 169"/>
              <a:gd name="T43" fmla="*/ 90 h 147"/>
              <a:gd name="T44" fmla="*/ 89 w 169"/>
              <a:gd name="T45" fmla="*/ 56 h 147"/>
              <a:gd name="T46" fmla="*/ 78 w 169"/>
              <a:gd name="T47" fmla="*/ 7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9" h="147">
                <a:moveTo>
                  <a:pt x="89" y="146"/>
                </a:moveTo>
                <a:lnTo>
                  <a:pt x="89" y="146"/>
                </a:lnTo>
                <a:lnTo>
                  <a:pt x="89" y="146"/>
                </a:lnTo>
                <a:cubicBezTo>
                  <a:pt x="55" y="146"/>
                  <a:pt x="55" y="124"/>
                  <a:pt x="44" y="112"/>
                </a:cubicBezTo>
                <a:lnTo>
                  <a:pt x="44" y="112"/>
                </a:lnTo>
                <a:cubicBezTo>
                  <a:pt x="22" y="124"/>
                  <a:pt x="11" y="101"/>
                  <a:pt x="0" y="90"/>
                </a:cubicBezTo>
                <a:cubicBezTo>
                  <a:pt x="0" y="68"/>
                  <a:pt x="22" y="45"/>
                  <a:pt x="44" y="45"/>
                </a:cubicBezTo>
                <a:lnTo>
                  <a:pt x="44" y="34"/>
                </a:lnTo>
                <a:cubicBezTo>
                  <a:pt x="44" y="23"/>
                  <a:pt x="44" y="23"/>
                  <a:pt x="44" y="23"/>
                </a:cubicBezTo>
                <a:cubicBezTo>
                  <a:pt x="55" y="12"/>
                  <a:pt x="67" y="0"/>
                  <a:pt x="78" y="0"/>
                </a:cubicBezTo>
                <a:cubicBezTo>
                  <a:pt x="100" y="0"/>
                  <a:pt x="123" y="12"/>
                  <a:pt x="123" y="23"/>
                </a:cubicBezTo>
                <a:lnTo>
                  <a:pt x="123" y="34"/>
                </a:lnTo>
                <a:cubicBezTo>
                  <a:pt x="134" y="45"/>
                  <a:pt x="134" y="56"/>
                  <a:pt x="145" y="56"/>
                </a:cubicBezTo>
                <a:cubicBezTo>
                  <a:pt x="156" y="68"/>
                  <a:pt x="168" y="79"/>
                  <a:pt x="168" y="90"/>
                </a:cubicBezTo>
                <a:cubicBezTo>
                  <a:pt x="168" y="112"/>
                  <a:pt x="134" y="135"/>
                  <a:pt x="100" y="146"/>
                </a:cubicBezTo>
                <a:lnTo>
                  <a:pt x="89" y="146"/>
                </a:lnTo>
                <a:close/>
                <a:moveTo>
                  <a:pt x="78" y="79"/>
                </a:moveTo>
                <a:lnTo>
                  <a:pt x="78" y="79"/>
                </a:lnTo>
                <a:cubicBezTo>
                  <a:pt x="78" y="90"/>
                  <a:pt x="89" y="90"/>
                  <a:pt x="89" y="101"/>
                </a:cubicBezTo>
                <a:lnTo>
                  <a:pt x="89" y="101"/>
                </a:lnTo>
                <a:lnTo>
                  <a:pt x="89" y="101"/>
                </a:lnTo>
                <a:cubicBezTo>
                  <a:pt x="100" y="101"/>
                  <a:pt x="111" y="101"/>
                  <a:pt x="111" y="90"/>
                </a:cubicBezTo>
                <a:cubicBezTo>
                  <a:pt x="100" y="79"/>
                  <a:pt x="89" y="68"/>
                  <a:pt x="89" y="56"/>
                </a:cubicBezTo>
                <a:cubicBezTo>
                  <a:pt x="89" y="56"/>
                  <a:pt x="78" y="68"/>
                  <a:pt x="78" y="79"/>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02" name="Freeform 123"/>
          <p:cNvSpPr>
            <a:spLocks noChangeArrowheads="1"/>
          </p:cNvSpPr>
          <p:nvPr/>
        </p:nvSpPr>
        <p:spPr bwMode="auto">
          <a:xfrm>
            <a:off x="10463556" y="8625348"/>
            <a:ext cx="136958" cy="254860"/>
          </a:xfrm>
          <a:custGeom>
            <a:avLst/>
            <a:gdLst>
              <a:gd name="T0" fmla="*/ 34 w 248"/>
              <a:gd name="T1" fmla="*/ 33 h 460"/>
              <a:gd name="T2" fmla="*/ 34 w 248"/>
              <a:gd name="T3" fmla="*/ 33 h 460"/>
              <a:gd name="T4" fmla="*/ 112 w 248"/>
              <a:gd name="T5" fmla="*/ 135 h 460"/>
              <a:gd name="T6" fmla="*/ 213 w 248"/>
              <a:gd name="T7" fmla="*/ 235 h 460"/>
              <a:gd name="T8" fmla="*/ 213 w 248"/>
              <a:gd name="T9" fmla="*/ 403 h 460"/>
              <a:gd name="T10" fmla="*/ 213 w 248"/>
              <a:gd name="T11" fmla="*/ 459 h 460"/>
              <a:gd name="T12" fmla="*/ 157 w 248"/>
              <a:gd name="T13" fmla="*/ 314 h 460"/>
              <a:gd name="T14" fmla="*/ 123 w 248"/>
              <a:gd name="T15" fmla="*/ 191 h 460"/>
              <a:gd name="T16" fmla="*/ 23 w 248"/>
              <a:gd name="T17" fmla="*/ 101 h 460"/>
              <a:gd name="T18" fmla="*/ 34 w 248"/>
              <a:gd name="T19" fmla="*/ 3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460">
                <a:moveTo>
                  <a:pt x="34" y="33"/>
                </a:moveTo>
                <a:lnTo>
                  <a:pt x="34" y="33"/>
                </a:lnTo>
                <a:cubicBezTo>
                  <a:pt x="34" y="45"/>
                  <a:pt x="67" y="123"/>
                  <a:pt x="112" y="135"/>
                </a:cubicBezTo>
                <a:cubicBezTo>
                  <a:pt x="157" y="146"/>
                  <a:pt x="213" y="179"/>
                  <a:pt x="213" y="235"/>
                </a:cubicBezTo>
                <a:cubicBezTo>
                  <a:pt x="202" y="291"/>
                  <a:pt x="180" y="370"/>
                  <a:pt x="213" y="403"/>
                </a:cubicBezTo>
                <a:cubicBezTo>
                  <a:pt x="247" y="426"/>
                  <a:pt x="236" y="459"/>
                  <a:pt x="213" y="459"/>
                </a:cubicBezTo>
                <a:cubicBezTo>
                  <a:pt x="191" y="459"/>
                  <a:pt x="146" y="370"/>
                  <a:pt x="157" y="314"/>
                </a:cubicBezTo>
                <a:cubicBezTo>
                  <a:pt x="180" y="246"/>
                  <a:pt x="168" y="224"/>
                  <a:pt x="123" y="191"/>
                </a:cubicBezTo>
                <a:cubicBezTo>
                  <a:pt x="67" y="157"/>
                  <a:pt x="45" y="146"/>
                  <a:pt x="23" y="101"/>
                </a:cubicBezTo>
                <a:cubicBezTo>
                  <a:pt x="0" y="45"/>
                  <a:pt x="11" y="0"/>
                  <a:pt x="34" y="3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03" name="Freeform 124"/>
          <p:cNvSpPr>
            <a:spLocks noChangeArrowheads="1"/>
          </p:cNvSpPr>
          <p:nvPr/>
        </p:nvSpPr>
        <p:spPr bwMode="auto">
          <a:xfrm>
            <a:off x="10450456" y="8625348"/>
            <a:ext cx="157203" cy="269151"/>
          </a:xfrm>
          <a:custGeom>
            <a:avLst/>
            <a:gdLst>
              <a:gd name="T0" fmla="*/ 235 w 281"/>
              <a:gd name="T1" fmla="*/ 482 h 483"/>
              <a:gd name="T2" fmla="*/ 235 w 281"/>
              <a:gd name="T3" fmla="*/ 482 h 483"/>
              <a:gd name="T4" fmla="*/ 190 w 281"/>
              <a:gd name="T5" fmla="*/ 459 h 483"/>
              <a:gd name="T6" fmla="*/ 168 w 281"/>
              <a:gd name="T7" fmla="*/ 302 h 483"/>
              <a:gd name="T8" fmla="*/ 134 w 281"/>
              <a:gd name="T9" fmla="*/ 213 h 483"/>
              <a:gd name="T10" fmla="*/ 22 w 281"/>
              <a:gd name="T11" fmla="*/ 112 h 483"/>
              <a:gd name="T12" fmla="*/ 11 w 281"/>
              <a:gd name="T13" fmla="*/ 22 h 483"/>
              <a:gd name="T14" fmla="*/ 45 w 281"/>
              <a:gd name="T15" fmla="*/ 0 h 483"/>
              <a:gd name="T16" fmla="*/ 78 w 281"/>
              <a:gd name="T17" fmla="*/ 22 h 483"/>
              <a:gd name="T18" fmla="*/ 78 w 281"/>
              <a:gd name="T19" fmla="*/ 33 h 483"/>
              <a:gd name="T20" fmla="*/ 145 w 281"/>
              <a:gd name="T21" fmla="*/ 112 h 483"/>
              <a:gd name="T22" fmla="*/ 258 w 281"/>
              <a:gd name="T23" fmla="*/ 235 h 483"/>
              <a:gd name="T24" fmla="*/ 246 w 281"/>
              <a:gd name="T25" fmla="*/ 280 h 483"/>
              <a:gd name="T26" fmla="*/ 246 w 281"/>
              <a:gd name="T27" fmla="*/ 381 h 483"/>
              <a:gd name="T28" fmla="*/ 280 w 281"/>
              <a:gd name="T29" fmla="*/ 448 h 483"/>
              <a:gd name="T30" fmla="*/ 235 w 281"/>
              <a:gd name="T31" fmla="*/ 482 h 483"/>
              <a:gd name="T32" fmla="*/ 224 w 281"/>
              <a:gd name="T33" fmla="*/ 426 h 483"/>
              <a:gd name="T34" fmla="*/ 224 w 281"/>
              <a:gd name="T35" fmla="*/ 426 h 483"/>
              <a:gd name="T36" fmla="*/ 235 w 281"/>
              <a:gd name="T37" fmla="*/ 437 h 483"/>
              <a:gd name="T38" fmla="*/ 235 w 281"/>
              <a:gd name="T39" fmla="*/ 437 h 483"/>
              <a:gd name="T40" fmla="*/ 224 w 281"/>
              <a:gd name="T41" fmla="*/ 426 h 483"/>
              <a:gd name="T42" fmla="*/ 123 w 281"/>
              <a:gd name="T43" fmla="*/ 157 h 483"/>
              <a:gd name="T44" fmla="*/ 123 w 281"/>
              <a:gd name="T45" fmla="*/ 157 h 483"/>
              <a:gd name="T46" fmla="*/ 157 w 281"/>
              <a:gd name="T47" fmla="*/ 168 h 483"/>
              <a:gd name="T48" fmla="*/ 213 w 281"/>
              <a:gd name="T49" fmla="*/ 235 h 483"/>
              <a:gd name="T50" fmla="*/ 213 w 281"/>
              <a:gd name="T51" fmla="*/ 235 h 483"/>
              <a:gd name="T52" fmla="*/ 134 w 281"/>
              <a:gd name="T53" fmla="*/ 157 h 483"/>
              <a:gd name="T54" fmla="*/ 123 w 281"/>
              <a:gd name="T55" fmla="*/ 157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1" h="483">
                <a:moveTo>
                  <a:pt x="235" y="482"/>
                </a:moveTo>
                <a:lnTo>
                  <a:pt x="235" y="482"/>
                </a:lnTo>
                <a:cubicBezTo>
                  <a:pt x="224" y="482"/>
                  <a:pt x="202" y="471"/>
                  <a:pt x="190" y="459"/>
                </a:cubicBezTo>
                <a:cubicBezTo>
                  <a:pt x="168" y="426"/>
                  <a:pt x="145" y="359"/>
                  <a:pt x="168" y="302"/>
                </a:cubicBezTo>
                <a:cubicBezTo>
                  <a:pt x="179" y="246"/>
                  <a:pt x="168" y="235"/>
                  <a:pt x="134" y="213"/>
                </a:cubicBezTo>
                <a:cubicBezTo>
                  <a:pt x="78" y="179"/>
                  <a:pt x="45" y="157"/>
                  <a:pt x="22" y="112"/>
                </a:cubicBezTo>
                <a:cubicBezTo>
                  <a:pt x="0" y="67"/>
                  <a:pt x="11" y="33"/>
                  <a:pt x="11" y="22"/>
                </a:cubicBezTo>
                <a:cubicBezTo>
                  <a:pt x="22" y="11"/>
                  <a:pt x="33" y="0"/>
                  <a:pt x="45" y="0"/>
                </a:cubicBezTo>
                <a:cubicBezTo>
                  <a:pt x="45" y="0"/>
                  <a:pt x="67" y="11"/>
                  <a:pt x="78" y="22"/>
                </a:cubicBezTo>
                <a:cubicBezTo>
                  <a:pt x="78" y="33"/>
                  <a:pt x="78" y="33"/>
                  <a:pt x="78" y="33"/>
                </a:cubicBezTo>
                <a:cubicBezTo>
                  <a:pt x="101" y="90"/>
                  <a:pt x="123" y="112"/>
                  <a:pt x="145" y="112"/>
                </a:cubicBezTo>
                <a:cubicBezTo>
                  <a:pt x="202" y="123"/>
                  <a:pt x="269" y="179"/>
                  <a:pt x="258" y="235"/>
                </a:cubicBezTo>
                <a:cubicBezTo>
                  <a:pt x="258" y="246"/>
                  <a:pt x="246" y="258"/>
                  <a:pt x="246" y="280"/>
                </a:cubicBezTo>
                <a:cubicBezTo>
                  <a:pt x="235" y="314"/>
                  <a:pt x="224" y="370"/>
                  <a:pt x="246" y="381"/>
                </a:cubicBezTo>
                <a:cubicBezTo>
                  <a:pt x="280" y="415"/>
                  <a:pt x="280" y="437"/>
                  <a:pt x="280" y="448"/>
                </a:cubicBezTo>
                <a:cubicBezTo>
                  <a:pt x="269" y="459"/>
                  <a:pt x="258" y="482"/>
                  <a:pt x="235" y="482"/>
                </a:cubicBezTo>
                <a:close/>
                <a:moveTo>
                  <a:pt x="224" y="426"/>
                </a:moveTo>
                <a:lnTo>
                  <a:pt x="224" y="426"/>
                </a:lnTo>
                <a:lnTo>
                  <a:pt x="235" y="437"/>
                </a:lnTo>
                <a:lnTo>
                  <a:pt x="235" y="437"/>
                </a:lnTo>
                <a:cubicBezTo>
                  <a:pt x="235" y="437"/>
                  <a:pt x="235" y="426"/>
                  <a:pt x="224" y="426"/>
                </a:cubicBezTo>
                <a:close/>
                <a:moveTo>
                  <a:pt x="123" y="157"/>
                </a:moveTo>
                <a:lnTo>
                  <a:pt x="123" y="157"/>
                </a:lnTo>
                <a:cubicBezTo>
                  <a:pt x="134" y="157"/>
                  <a:pt x="145" y="168"/>
                  <a:pt x="157" y="168"/>
                </a:cubicBezTo>
                <a:cubicBezTo>
                  <a:pt x="179" y="191"/>
                  <a:pt x="202" y="213"/>
                  <a:pt x="213" y="235"/>
                </a:cubicBezTo>
                <a:lnTo>
                  <a:pt x="213" y="235"/>
                </a:lnTo>
                <a:cubicBezTo>
                  <a:pt x="213" y="191"/>
                  <a:pt x="168" y="168"/>
                  <a:pt x="134" y="157"/>
                </a:cubicBezTo>
                <a:cubicBezTo>
                  <a:pt x="123" y="157"/>
                  <a:pt x="123" y="157"/>
                  <a:pt x="123" y="157"/>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04" name="Freeform 125"/>
          <p:cNvSpPr>
            <a:spLocks noChangeArrowheads="1"/>
          </p:cNvSpPr>
          <p:nvPr/>
        </p:nvSpPr>
        <p:spPr bwMode="auto">
          <a:xfrm>
            <a:off x="10624333" y="8762306"/>
            <a:ext cx="48828" cy="63119"/>
          </a:xfrm>
          <a:custGeom>
            <a:avLst/>
            <a:gdLst>
              <a:gd name="T0" fmla="*/ 67 w 90"/>
              <a:gd name="T1" fmla="*/ 101 h 114"/>
              <a:gd name="T2" fmla="*/ 67 w 90"/>
              <a:gd name="T3" fmla="*/ 101 h 114"/>
              <a:gd name="T4" fmla="*/ 11 w 90"/>
              <a:gd name="T5" fmla="*/ 68 h 114"/>
              <a:gd name="T6" fmla="*/ 55 w 90"/>
              <a:gd name="T7" fmla="*/ 12 h 114"/>
              <a:gd name="T8" fmla="*/ 67 w 90"/>
              <a:gd name="T9" fmla="*/ 101 h 114"/>
            </a:gdLst>
            <a:ahLst/>
            <a:cxnLst>
              <a:cxn ang="0">
                <a:pos x="T0" y="T1"/>
              </a:cxn>
              <a:cxn ang="0">
                <a:pos x="T2" y="T3"/>
              </a:cxn>
              <a:cxn ang="0">
                <a:pos x="T4" y="T5"/>
              </a:cxn>
              <a:cxn ang="0">
                <a:pos x="T6" y="T7"/>
              </a:cxn>
              <a:cxn ang="0">
                <a:pos x="T8" y="T9"/>
              </a:cxn>
            </a:cxnLst>
            <a:rect l="0" t="0" r="r" b="b"/>
            <a:pathLst>
              <a:path w="90" h="114">
                <a:moveTo>
                  <a:pt x="67" y="101"/>
                </a:moveTo>
                <a:lnTo>
                  <a:pt x="67" y="101"/>
                </a:lnTo>
                <a:cubicBezTo>
                  <a:pt x="55" y="113"/>
                  <a:pt x="22" y="113"/>
                  <a:pt x="11" y="68"/>
                </a:cubicBezTo>
                <a:cubicBezTo>
                  <a:pt x="0" y="23"/>
                  <a:pt x="33" y="0"/>
                  <a:pt x="55" y="12"/>
                </a:cubicBezTo>
                <a:cubicBezTo>
                  <a:pt x="89" y="12"/>
                  <a:pt x="89" y="79"/>
                  <a:pt x="67"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05" name="Freeform 126"/>
          <p:cNvSpPr>
            <a:spLocks noChangeArrowheads="1"/>
          </p:cNvSpPr>
          <p:nvPr/>
        </p:nvSpPr>
        <p:spPr bwMode="auto">
          <a:xfrm>
            <a:off x="10617187" y="8755160"/>
            <a:ext cx="67883" cy="80984"/>
          </a:xfrm>
          <a:custGeom>
            <a:avLst/>
            <a:gdLst>
              <a:gd name="T0" fmla="*/ 67 w 125"/>
              <a:gd name="T1" fmla="*/ 146 h 147"/>
              <a:gd name="T2" fmla="*/ 67 w 125"/>
              <a:gd name="T3" fmla="*/ 146 h 147"/>
              <a:gd name="T4" fmla="*/ 0 w 125"/>
              <a:gd name="T5" fmla="*/ 90 h 147"/>
              <a:gd name="T6" fmla="*/ 12 w 125"/>
              <a:gd name="T7" fmla="*/ 23 h 147"/>
              <a:gd name="T8" fmla="*/ 67 w 125"/>
              <a:gd name="T9" fmla="*/ 0 h 147"/>
              <a:gd name="T10" fmla="*/ 79 w 125"/>
              <a:gd name="T11" fmla="*/ 0 h 147"/>
              <a:gd name="T12" fmla="*/ 112 w 125"/>
              <a:gd name="T13" fmla="*/ 34 h 147"/>
              <a:gd name="T14" fmla="*/ 101 w 125"/>
              <a:gd name="T15" fmla="*/ 124 h 147"/>
              <a:gd name="T16" fmla="*/ 67 w 125"/>
              <a:gd name="T17" fmla="*/ 146 h 147"/>
              <a:gd name="T18" fmla="*/ 67 w 125"/>
              <a:gd name="T19" fmla="*/ 34 h 147"/>
              <a:gd name="T20" fmla="*/ 67 w 125"/>
              <a:gd name="T21" fmla="*/ 34 h 147"/>
              <a:gd name="T22" fmla="*/ 56 w 125"/>
              <a:gd name="T23" fmla="*/ 45 h 147"/>
              <a:gd name="T24" fmla="*/ 45 w 125"/>
              <a:gd name="T25" fmla="*/ 79 h 147"/>
              <a:gd name="T26" fmla="*/ 67 w 125"/>
              <a:gd name="T27" fmla="*/ 101 h 147"/>
              <a:gd name="T28" fmla="*/ 67 w 125"/>
              <a:gd name="T29" fmla="*/ 124 h 147"/>
              <a:gd name="T30" fmla="*/ 67 w 125"/>
              <a:gd name="T31" fmla="*/ 101 h 147"/>
              <a:gd name="T32" fmla="*/ 67 w 125"/>
              <a:gd name="T33" fmla="*/ 101 h 147"/>
              <a:gd name="T34" fmla="*/ 67 w 125"/>
              <a:gd name="T35" fmla="*/ 56 h 147"/>
              <a:gd name="T36" fmla="*/ 67 w 125"/>
              <a:gd name="T37" fmla="*/ 3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5" h="147">
                <a:moveTo>
                  <a:pt x="67" y="146"/>
                </a:moveTo>
                <a:lnTo>
                  <a:pt x="67" y="146"/>
                </a:lnTo>
                <a:cubicBezTo>
                  <a:pt x="56" y="146"/>
                  <a:pt x="23" y="135"/>
                  <a:pt x="0" y="90"/>
                </a:cubicBezTo>
                <a:cubicBezTo>
                  <a:pt x="0" y="56"/>
                  <a:pt x="0" y="34"/>
                  <a:pt x="12" y="23"/>
                </a:cubicBezTo>
                <a:cubicBezTo>
                  <a:pt x="34" y="0"/>
                  <a:pt x="45" y="0"/>
                  <a:pt x="67" y="0"/>
                </a:cubicBezTo>
                <a:lnTo>
                  <a:pt x="79" y="0"/>
                </a:lnTo>
                <a:cubicBezTo>
                  <a:pt x="90" y="0"/>
                  <a:pt x="101" y="11"/>
                  <a:pt x="112" y="34"/>
                </a:cubicBezTo>
                <a:cubicBezTo>
                  <a:pt x="124" y="67"/>
                  <a:pt x="112" y="101"/>
                  <a:pt x="101" y="124"/>
                </a:cubicBezTo>
                <a:cubicBezTo>
                  <a:pt x="90" y="135"/>
                  <a:pt x="79" y="146"/>
                  <a:pt x="67" y="146"/>
                </a:cubicBezTo>
                <a:close/>
                <a:moveTo>
                  <a:pt x="67" y="34"/>
                </a:moveTo>
                <a:lnTo>
                  <a:pt x="67" y="34"/>
                </a:lnTo>
                <a:cubicBezTo>
                  <a:pt x="56" y="34"/>
                  <a:pt x="56" y="45"/>
                  <a:pt x="56" y="45"/>
                </a:cubicBezTo>
                <a:cubicBezTo>
                  <a:pt x="45" y="56"/>
                  <a:pt x="45" y="67"/>
                  <a:pt x="45" y="79"/>
                </a:cubicBezTo>
                <a:cubicBezTo>
                  <a:pt x="56" y="90"/>
                  <a:pt x="56" y="101"/>
                  <a:pt x="67" y="101"/>
                </a:cubicBezTo>
                <a:cubicBezTo>
                  <a:pt x="67" y="124"/>
                  <a:pt x="67" y="124"/>
                  <a:pt x="67" y="124"/>
                </a:cubicBezTo>
                <a:cubicBezTo>
                  <a:pt x="67" y="101"/>
                  <a:pt x="67" y="101"/>
                  <a:pt x="67" y="101"/>
                </a:cubicBezTo>
                <a:lnTo>
                  <a:pt x="67" y="101"/>
                </a:lnTo>
                <a:cubicBezTo>
                  <a:pt x="67" y="90"/>
                  <a:pt x="67" y="79"/>
                  <a:pt x="67" y="56"/>
                </a:cubicBezTo>
                <a:cubicBezTo>
                  <a:pt x="67" y="45"/>
                  <a:pt x="67" y="45"/>
                  <a:pt x="67" y="34"/>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06" name="Freeform 127"/>
          <p:cNvSpPr>
            <a:spLocks noChangeArrowheads="1"/>
          </p:cNvSpPr>
          <p:nvPr/>
        </p:nvSpPr>
        <p:spPr bwMode="auto">
          <a:xfrm>
            <a:off x="5572386" y="9538796"/>
            <a:ext cx="76220" cy="64310"/>
          </a:xfrm>
          <a:custGeom>
            <a:avLst/>
            <a:gdLst>
              <a:gd name="T0" fmla="*/ 101 w 136"/>
              <a:gd name="T1" fmla="*/ 68 h 113"/>
              <a:gd name="T2" fmla="*/ 101 w 136"/>
              <a:gd name="T3" fmla="*/ 68 h 113"/>
              <a:gd name="T4" fmla="*/ 101 w 136"/>
              <a:gd name="T5" fmla="*/ 0 h 113"/>
              <a:gd name="T6" fmla="*/ 34 w 136"/>
              <a:gd name="T7" fmla="*/ 34 h 113"/>
              <a:gd name="T8" fmla="*/ 23 w 136"/>
              <a:gd name="T9" fmla="*/ 90 h 113"/>
              <a:gd name="T10" fmla="*/ 101 w 136"/>
              <a:gd name="T11" fmla="*/ 68 h 113"/>
            </a:gdLst>
            <a:ahLst/>
            <a:cxnLst>
              <a:cxn ang="0">
                <a:pos x="T0" y="T1"/>
              </a:cxn>
              <a:cxn ang="0">
                <a:pos x="T2" y="T3"/>
              </a:cxn>
              <a:cxn ang="0">
                <a:pos x="T4" y="T5"/>
              </a:cxn>
              <a:cxn ang="0">
                <a:pos x="T6" y="T7"/>
              </a:cxn>
              <a:cxn ang="0">
                <a:pos x="T8" y="T9"/>
              </a:cxn>
              <a:cxn ang="0">
                <a:pos x="T10" y="T11"/>
              </a:cxn>
            </a:cxnLst>
            <a:rect l="0" t="0" r="r" b="b"/>
            <a:pathLst>
              <a:path w="136" h="113">
                <a:moveTo>
                  <a:pt x="101" y="68"/>
                </a:moveTo>
                <a:lnTo>
                  <a:pt x="101" y="68"/>
                </a:lnTo>
                <a:cubicBezTo>
                  <a:pt x="112" y="45"/>
                  <a:pt x="135" y="0"/>
                  <a:pt x="101" y="0"/>
                </a:cubicBezTo>
                <a:cubicBezTo>
                  <a:pt x="67" y="0"/>
                  <a:pt x="34" y="0"/>
                  <a:pt x="34" y="34"/>
                </a:cubicBezTo>
                <a:cubicBezTo>
                  <a:pt x="34" y="68"/>
                  <a:pt x="0" y="79"/>
                  <a:pt x="23" y="90"/>
                </a:cubicBezTo>
                <a:cubicBezTo>
                  <a:pt x="34" y="112"/>
                  <a:pt x="90" y="90"/>
                  <a:pt x="101" y="6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07" name="Freeform 128"/>
          <p:cNvSpPr>
            <a:spLocks noChangeArrowheads="1"/>
          </p:cNvSpPr>
          <p:nvPr/>
        </p:nvSpPr>
        <p:spPr bwMode="auto">
          <a:xfrm>
            <a:off x="5567623" y="9526886"/>
            <a:ext cx="88129" cy="80984"/>
          </a:xfrm>
          <a:custGeom>
            <a:avLst/>
            <a:gdLst>
              <a:gd name="T0" fmla="*/ 45 w 158"/>
              <a:gd name="T1" fmla="*/ 146 h 147"/>
              <a:gd name="T2" fmla="*/ 45 w 158"/>
              <a:gd name="T3" fmla="*/ 146 h 147"/>
              <a:gd name="T4" fmla="*/ 45 w 158"/>
              <a:gd name="T5" fmla="*/ 146 h 147"/>
              <a:gd name="T6" fmla="*/ 11 w 158"/>
              <a:gd name="T7" fmla="*/ 123 h 147"/>
              <a:gd name="T8" fmla="*/ 22 w 158"/>
              <a:gd name="T9" fmla="*/ 79 h 147"/>
              <a:gd name="T10" fmla="*/ 22 w 158"/>
              <a:gd name="T11" fmla="*/ 56 h 147"/>
              <a:gd name="T12" fmla="*/ 101 w 158"/>
              <a:gd name="T13" fmla="*/ 0 h 147"/>
              <a:gd name="T14" fmla="*/ 112 w 158"/>
              <a:gd name="T15" fmla="*/ 0 h 147"/>
              <a:gd name="T16" fmla="*/ 146 w 158"/>
              <a:gd name="T17" fmla="*/ 22 h 147"/>
              <a:gd name="T18" fmla="*/ 134 w 158"/>
              <a:gd name="T19" fmla="*/ 101 h 147"/>
              <a:gd name="T20" fmla="*/ 45 w 158"/>
              <a:gd name="T21" fmla="*/ 146 h 147"/>
              <a:gd name="T22" fmla="*/ 67 w 158"/>
              <a:gd name="T23" fmla="*/ 56 h 147"/>
              <a:gd name="T24" fmla="*/ 67 w 158"/>
              <a:gd name="T25" fmla="*/ 56 h 147"/>
              <a:gd name="T26" fmla="*/ 67 w 158"/>
              <a:gd name="T27" fmla="*/ 56 h 147"/>
              <a:gd name="T28" fmla="*/ 56 w 158"/>
              <a:gd name="T29" fmla="*/ 101 h 147"/>
              <a:gd name="T30" fmla="*/ 89 w 158"/>
              <a:gd name="T31" fmla="*/ 79 h 147"/>
              <a:gd name="T32" fmla="*/ 101 w 158"/>
              <a:gd name="T33" fmla="*/ 45 h 147"/>
              <a:gd name="T34" fmla="*/ 67 w 158"/>
              <a:gd name="T35" fmla="*/ 5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8" h="147">
                <a:moveTo>
                  <a:pt x="45" y="146"/>
                </a:moveTo>
                <a:lnTo>
                  <a:pt x="45" y="146"/>
                </a:lnTo>
                <a:lnTo>
                  <a:pt x="45" y="146"/>
                </a:lnTo>
                <a:cubicBezTo>
                  <a:pt x="34" y="146"/>
                  <a:pt x="22" y="134"/>
                  <a:pt x="11" y="123"/>
                </a:cubicBezTo>
                <a:cubicBezTo>
                  <a:pt x="0" y="112"/>
                  <a:pt x="11" y="90"/>
                  <a:pt x="22" y="79"/>
                </a:cubicBezTo>
                <a:cubicBezTo>
                  <a:pt x="22" y="67"/>
                  <a:pt x="22" y="67"/>
                  <a:pt x="22" y="56"/>
                </a:cubicBezTo>
                <a:cubicBezTo>
                  <a:pt x="22" y="11"/>
                  <a:pt x="67" y="0"/>
                  <a:pt x="101" y="0"/>
                </a:cubicBezTo>
                <a:cubicBezTo>
                  <a:pt x="112" y="0"/>
                  <a:pt x="112" y="0"/>
                  <a:pt x="112" y="0"/>
                </a:cubicBezTo>
                <a:cubicBezTo>
                  <a:pt x="134" y="0"/>
                  <a:pt x="146" y="11"/>
                  <a:pt x="146" y="22"/>
                </a:cubicBezTo>
                <a:cubicBezTo>
                  <a:pt x="157" y="45"/>
                  <a:pt x="146" y="67"/>
                  <a:pt x="134" y="101"/>
                </a:cubicBezTo>
                <a:cubicBezTo>
                  <a:pt x="112" y="123"/>
                  <a:pt x="78" y="146"/>
                  <a:pt x="45" y="146"/>
                </a:cubicBezTo>
                <a:close/>
                <a:moveTo>
                  <a:pt x="67" y="56"/>
                </a:moveTo>
                <a:lnTo>
                  <a:pt x="67" y="56"/>
                </a:lnTo>
                <a:lnTo>
                  <a:pt x="67" y="56"/>
                </a:lnTo>
                <a:cubicBezTo>
                  <a:pt x="67" y="79"/>
                  <a:pt x="67" y="90"/>
                  <a:pt x="56" y="101"/>
                </a:cubicBezTo>
                <a:cubicBezTo>
                  <a:pt x="67" y="90"/>
                  <a:pt x="89" y="90"/>
                  <a:pt x="89" y="79"/>
                </a:cubicBezTo>
                <a:cubicBezTo>
                  <a:pt x="101" y="67"/>
                  <a:pt x="101" y="56"/>
                  <a:pt x="101" y="45"/>
                </a:cubicBezTo>
                <a:cubicBezTo>
                  <a:pt x="89" y="45"/>
                  <a:pt x="78" y="45"/>
                  <a:pt x="67" y="56"/>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08" name="Freeform 129"/>
          <p:cNvSpPr>
            <a:spLocks noChangeArrowheads="1"/>
          </p:cNvSpPr>
          <p:nvPr/>
        </p:nvSpPr>
        <p:spPr bwMode="auto">
          <a:xfrm>
            <a:off x="4532699" y="4517813"/>
            <a:ext cx="2382" cy="714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09" name="Freeform 130"/>
          <p:cNvSpPr>
            <a:spLocks noChangeArrowheads="1"/>
          </p:cNvSpPr>
          <p:nvPr/>
        </p:nvSpPr>
        <p:spPr bwMode="auto">
          <a:xfrm>
            <a:off x="4532699" y="4517813"/>
            <a:ext cx="238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10" name="Freeform 131"/>
          <p:cNvSpPr>
            <a:spLocks noChangeArrowheads="1"/>
          </p:cNvSpPr>
          <p:nvPr/>
        </p:nvSpPr>
        <p:spPr bwMode="auto">
          <a:xfrm>
            <a:off x="4625592" y="4299872"/>
            <a:ext cx="2382" cy="714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lnTo>
                  <a:pt x="0" y="11"/>
                </a:ln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11" name="Freeform 132"/>
          <p:cNvSpPr>
            <a:spLocks noChangeArrowheads="1"/>
          </p:cNvSpPr>
          <p:nvPr/>
        </p:nvSpPr>
        <p:spPr bwMode="auto">
          <a:xfrm>
            <a:off x="4618447" y="4307017"/>
            <a:ext cx="7146" cy="2382"/>
          </a:xfrm>
          <a:custGeom>
            <a:avLst/>
            <a:gdLst>
              <a:gd name="T0" fmla="*/ 11 w 12"/>
              <a:gd name="T1" fmla="*/ 0 h 1"/>
              <a:gd name="T2" fmla="*/ 11 w 12"/>
              <a:gd name="T3" fmla="*/ 0 h 1"/>
              <a:gd name="T4" fmla="*/ 0 w 12"/>
              <a:gd name="T5" fmla="*/ 0 h 1"/>
              <a:gd name="T6" fmla="*/ 11 w 12"/>
              <a:gd name="T7" fmla="*/ 0 h 1"/>
            </a:gdLst>
            <a:ahLst/>
            <a:cxnLst>
              <a:cxn ang="0">
                <a:pos x="T0" y="T1"/>
              </a:cxn>
              <a:cxn ang="0">
                <a:pos x="T2" y="T3"/>
              </a:cxn>
              <a:cxn ang="0">
                <a:pos x="T4" y="T5"/>
              </a:cxn>
              <a:cxn ang="0">
                <a:pos x="T6" y="T7"/>
              </a:cxn>
            </a:cxnLst>
            <a:rect l="0" t="0" r="r" b="b"/>
            <a:pathLst>
              <a:path w="12" h="1">
                <a:moveTo>
                  <a:pt x="11" y="0"/>
                </a:moveTo>
                <a:lnTo>
                  <a:pt x="11" y="0"/>
                </a:lnTo>
                <a:lnTo>
                  <a:pt x="0" y="0"/>
                </a:lnTo>
                <a:lnTo>
                  <a:pt x="11"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12" name="Freeform 133"/>
          <p:cNvSpPr>
            <a:spLocks noChangeArrowheads="1"/>
          </p:cNvSpPr>
          <p:nvPr/>
        </p:nvSpPr>
        <p:spPr bwMode="auto">
          <a:xfrm>
            <a:off x="4613683" y="4307017"/>
            <a:ext cx="7146" cy="2382"/>
          </a:xfrm>
          <a:custGeom>
            <a:avLst/>
            <a:gdLst>
              <a:gd name="T0" fmla="*/ 11 w 12"/>
              <a:gd name="T1" fmla="*/ 0 h 1"/>
              <a:gd name="T2" fmla="*/ 11 w 12"/>
              <a:gd name="T3" fmla="*/ 0 h 1"/>
              <a:gd name="T4" fmla="*/ 0 w 12"/>
              <a:gd name="T5" fmla="*/ 0 h 1"/>
              <a:gd name="T6" fmla="*/ 11 w 12"/>
              <a:gd name="T7" fmla="*/ 0 h 1"/>
            </a:gdLst>
            <a:ahLst/>
            <a:cxnLst>
              <a:cxn ang="0">
                <a:pos x="T0" y="T1"/>
              </a:cxn>
              <a:cxn ang="0">
                <a:pos x="T2" y="T3"/>
              </a:cxn>
              <a:cxn ang="0">
                <a:pos x="T4" y="T5"/>
              </a:cxn>
              <a:cxn ang="0">
                <a:pos x="T6" y="T7"/>
              </a:cxn>
            </a:cxnLst>
            <a:rect l="0" t="0" r="r" b="b"/>
            <a:pathLst>
              <a:path w="12" h="1">
                <a:moveTo>
                  <a:pt x="11" y="0"/>
                </a:moveTo>
                <a:lnTo>
                  <a:pt x="11" y="0"/>
                </a:lnTo>
                <a:cubicBezTo>
                  <a:pt x="11" y="0"/>
                  <a:pt x="11" y="0"/>
                  <a:pt x="0" y="0"/>
                </a:cubicBezTo>
                <a:cubicBezTo>
                  <a:pt x="11" y="0"/>
                  <a:pt x="11" y="0"/>
                  <a:pt x="11"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13" name="Freeform 134"/>
          <p:cNvSpPr>
            <a:spLocks noChangeArrowheads="1"/>
          </p:cNvSpPr>
          <p:nvPr/>
        </p:nvSpPr>
        <p:spPr bwMode="auto">
          <a:xfrm>
            <a:off x="10116995" y="7018777"/>
            <a:ext cx="7146" cy="148867"/>
          </a:xfrm>
          <a:custGeom>
            <a:avLst/>
            <a:gdLst>
              <a:gd name="T0" fmla="*/ 11 w 12"/>
              <a:gd name="T1" fmla="*/ 269 h 270"/>
              <a:gd name="T2" fmla="*/ 0 w 12"/>
              <a:gd name="T3" fmla="*/ 0 h 270"/>
              <a:gd name="T4" fmla="*/ 11 w 12"/>
              <a:gd name="T5" fmla="*/ 269 h 270"/>
            </a:gdLst>
            <a:ahLst/>
            <a:cxnLst>
              <a:cxn ang="0">
                <a:pos x="T0" y="T1"/>
              </a:cxn>
              <a:cxn ang="0">
                <a:pos x="T2" y="T3"/>
              </a:cxn>
              <a:cxn ang="0">
                <a:pos x="T4" y="T5"/>
              </a:cxn>
            </a:cxnLst>
            <a:rect l="0" t="0" r="r" b="b"/>
            <a:pathLst>
              <a:path w="12" h="270">
                <a:moveTo>
                  <a:pt x="11" y="269"/>
                </a:moveTo>
                <a:lnTo>
                  <a:pt x="0" y="0"/>
                </a:lnTo>
                <a:lnTo>
                  <a:pt x="11" y="269"/>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14" name="Freeform 135"/>
          <p:cNvSpPr>
            <a:spLocks noChangeArrowheads="1"/>
          </p:cNvSpPr>
          <p:nvPr/>
        </p:nvSpPr>
        <p:spPr bwMode="auto">
          <a:xfrm>
            <a:off x="9171392" y="6305406"/>
            <a:ext cx="1023013" cy="1861432"/>
          </a:xfrm>
          <a:custGeom>
            <a:avLst/>
            <a:gdLst>
              <a:gd name="T0" fmla="*/ 481 w 1849"/>
              <a:gd name="T1" fmla="*/ 3316 h 3362"/>
              <a:gd name="T2" fmla="*/ 481 w 1849"/>
              <a:gd name="T3" fmla="*/ 2901 h 3362"/>
              <a:gd name="T4" fmla="*/ 346 w 1849"/>
              <a:gd name="T5" fmla="*/ 2431 h 3362"/>
              <a:gd name="T6" fmla="*/ 268 w 1849"/>
              <a:gd name="T7" fmla="*/ 2297 h 3362"/>
              <a:gd name="T8" fmla="*/ 246 w 1849"/>
              <a:gd name="T9" fmla="*/ 2151 h 3362"/>
              <a:gd name="T10" fmla="*/ 391 w 1849"/>
              <a:gd name="T11" fmla="*/ 1815 h 3362"/>
              <a:gd name="T12" fmla="*/ 537 w 1849"/>
              <a:gd name="T13" fmla="*/ 1894 h 3362"/>
              <a:gd name="T14" fmla="*/ 604 w 1849"/>
              <a:gd name="T15" fmla="*/ 1826 h 3362"/>
              <a:gd name="T16" fmla="*/ 470 w 1849"/>
              <a:gd name="T17" fmla="*/ 1793 h 3362"/>
              <a:gd name="T18" fmla="*/ 302 w 1849"/>
              <a:gd name="T19" fmla="*/ 1591 h 3362"/>
              <a:gd name="T20" fmla="*/ 223 w 1849"/>
              <a:gd name="T21" fmla="*/ 1378 h 3362"/>
              <a:gd name="T22" fmla="*/ 324 w 1849"/>
              <a:gd name="T23" fmla="*/ 784 h 3362"/>
              <a:gd name="T24" fmla="*/ 414 w 1849"/>
              <a:gd name="T25" fmla="*/ 616 h 3362"/>
              <a:gd name="T26" fmla="*/ 246 w 1849"/>
              <a:gd name="T27" fmla="*/ 616 h 3362"/>
              <a:gd name="T28" fmla="*/ 391 w 1849"/>
              <a:gd name="T29" fmla="*/ 325 h 3362"/>
              <a:gd name="T30" fmla="*/ 772 w 1849"/>
              <a:gd name="T31" fmla="*/ 123 h 3362"/>
              <a:gd name="T32" fmla="*/ 918 w 1849"/>
              <a:gd name="T33" fmla="*/ 145 h 3362"/>
              <a:gd name="T34" fmla="*/ 952 w 1849"/>
              <a:gd name="T35" fmla="*/ 403 h 3362"/>
              <a:gd name="T36" fmla="*/ 985 w 1849"/>
              <a:gd name="T37" fmla="*/ 627 h 3362"/>
              <a:gd name="T38" fmla="*/ 1333 w 1849"/>
              <a:gd name="T39" fmla="*/ 1131 h 3362"/>
              <a:gd name="T40" fmla="*/ 1490 w 1849"/>
              <a:gd name="T41" fmla="*/ 1289 h 3362"/>
              <a:gd name="T42" fmla="*/ 1725 w 1849"/>
              <a:gd name="T43" fmla="*/ 1266 h 3362"/>
              <a:gd name="T44" fmla="*/ 1759 w 1849"/>
              <a:gd name="T45" fmla="*/ 1748 h 3362"/>
              <a:gd name="T46" fmla="*/ 1389 w 1849"/>
              <a:gd name="T47" fmla="*/ 1983 h 3362"/>
              <a:gd name="T48" fmla="*/ 1277 w 1849"/>
              <a:gd name="T49" fmla="*/ 2196 h 3362"/>
              <a:gd name="T50" fmla="*/ 1142 w 1849"/>
              <a:gd name="T51" fmla="*/ 2264 h 3362"/>
              <a:gd name="T52" fmla="*/ 1086 w 1849"/>
              <a:gd name="T53" fmla="*/ 2632 h 3362"/>
              <a:gd name="T54" fmla="*/ 1097 w 1849"/>
              <a:gd name="T55" fmla="*/ 2699 h 3362"/>
              <a:gd name="T56" fmla="*/ 896 w 1849"/>
              <a:gd name="T57" fmla="*/ 2901 h 3362"/>
              <a:gd name="T58" fmla="*/ 739 w 1849"/>
              <a:gd name="T59" fmla="*/ 3282 h 3362"/>
              <a:gd name="T60" fmla="*/ 559 w 1849"/>
              <a:gd name="T61" fmla="*/ 3361 h 3362"/>
              <a:gd name="T62" fmla="*/ 604 w 1849"/>
              <a:gd name="T63" fmla="*/ 3226 h 3362"/>
              <a:gd name="T64" fmla="*/ 739 w 1849"/>
              <a:gd name="T65" fmla="*/ 3137 h 3362"/>
              <a:gd name="T66" fmla="*/ 1064 w 1849"/>
              <a:gd name="T67" fmla="*/ 2845 h 3362"/>
              <a:gd name="T68" fmla="*/ 1053 w 1849"/>
              <a:gd name="T69" fmla="*/ 2677 h 3362"/>
              <a:gd name="T70" fmla="*/ 985 w 1849"/>
              <a:gd name="T71" fmla="*/ 2264 h 3362"/>
              <a:gd name="T72" fmla="*/ 1221 w 1849"/>
              <a:gd name="T73" fmla="*/ 2129 h 3362"/>
              <a:gd name="T74" fmla="*/ 1333 w 1849"/>
              <a:gd name="T75" fmla="*/ 2118 h 3362"/>
              <a:gd name="T76" fmla="*/ 1377 w 1849"/>
              <a:gd name="T77" fmla="*/ 1938 h 3362"/>
              <a:gd name="T78" fmla="*/ 1736 w 1849"/>
              <a:gd name="T79" fmla="*/ 1692 h 3362"/>
              <a:gd name="T80" fmla="*/ 1714 w 1849"/>
              <a:gd name="T81" fmla="*/ 1658 h 3362"/>
              <a:gd name="T82" fmla="*/ 1535 w 1849"/>
              <a:gd name="T83" fmla="*/ 1322 h 3362"/>
              <a:gd name="T84" fmla="*/ 1400 w 1849"/>
              <a:gd name="T85" fmla="*/ 1277 h 3362"/>
              <a:gd name="T86" fmla="*/ 1142 w 1849"/>
              <a:gd name="T87" fmla="*/ 930 h 3362"/>
              <a:gd name="T88" fmla="*/ 974 w 1849"/>
              <a:gd name="T89" fmla="*/ 571 h 3362"/>
              <a:gd name="T90" fmla="*/ 907 w 1849"/>
              <a:gd name="T91" fmla="*/ 448 h 3362"/>
              <a:gd name="T92" fmla="*/ 851 w 1849"/>
              <a:gd name="T93" fmla="*/ 179 h 3362"/>
              <a:gd name="T94" fmla="*/ 672 w 1849"/>
              <a:gd name="T95" fmla="*/ 100 h 3362"/>
              <a:gd name="T96" fmla="*/ 358 w 1849"/>
              <a:gd name="T97" fmla="*/ 448 h 3362"/>
              <a:gd name="T98" fmla="*/ 358 w 1849"/>
              <a:gd name="T99" fmla="*/ 527 h 3362"/>
              <a:gd name="T100" fmla="*/ 403 w 1849"/>
              <a:gd name="T101" fmla="*/ 829 h 3362"/>
              <a:gd name="T102" fmla="*/ 223 w 1849"/>
              <a:gd name="T103" fmla="*/ 1333 h 3362"/>
              <a:gd name="T104" fmla="*/ 290 w 1849"/>
              <a:gd name="T105" fmla="*/ 1513 h 3362"/>
              <a:gd name="T106" fmla="*/ 380 w 1849"/>
              <a:gd name="T107" fmla="*/ 1602 h 3362"/>
              <a:gd name="T108" fmla="*/ 559 w 1849"/>
              <a:gd name="T109" fmla="*/ 1782 h 3362"/>
              <a:gd name="T110" fmla="*/ 683 w 1849"/>
              <a:gd name="T111" fmla="*/ 1849 h 3362"/>
              <a:gd name="T112" fmla="*/ 459 w 1849"/>
              <a:gd name="T113" fmla="*/ 1905 h 3362"/>
              <a:gd name="T114" fmla="*/ 279 w 1849"/>
              <a:gd name="T115" fmla="*/ 1995 h 3362"/>
              <a:gd name="T116" fmla="*/ 313 w 1849"/>
              <a:gd name="T117" fmla="*/ 2286 h 3362"/>
              <a:gd name="T118" fmla="*/ 313 w 1849"/>
              <a:gd name="T119" fmla="*/ 2342 h 3362"/>
              <a:gd name="T120" fmla="*/ 526 w 1849"/>
              <a:gd name="T121" fmla="*/ 2901 h 3362"/>
              <a:gd name="T122" fmla="*/ 492 w 1849"/>
              <a:gd name="T123" fmla="*/ 3159 h 3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49" h="3362">
                <a:moveTo>
                  <a:pt x="559" y="3361"/>
                </a:moveTo>
                <a:lnTo>
                  <a:pt x="559" y="3361"/>
                </a:lnTo>
                <a:cubicBezTo>
                  <a:pt x="548" y="3361"/>
                  <a:pt x="537" y="3361"/>
                  <a:pt x="526" y="3350"/>
                </a:cubicBezTo>
                <a:cubicBezTo>
                  <a:pt x="515" y="3338"/>
                  <a:pt x="515" y="3327"/>
                  <a:pt x="515" y="3316"/>
                </a:cubicBezTo>
                <a:lnTo>
                  <a:pt x="515" y="3316"/>
                </a:lnTo>
                <a:lnTo>
                  <a:pt x="504" y="3316"/>
                </a:lnTo>
                <a:cubicBezTo>
                  <a:pt x="492" y="3316"/>
                  <a:pt x="492" y="3316"/>
                  <a:pt x="481" y="3316"/>
                </a:cubicBezTo>
                <a:cubicBezTo>
                  <a:pt x="470" y="3316"/>
                  <a:pt x="459" y="3305"/>
                  <a:pt x="459" y="3294"/>
                </a:cubicBezTo>
                <a:cubicBezTo>
                  <a:pt x="448" y="3271"/>
                  <a:pt x="459" y="3226"/>
                  <a:pt x="470" y="3215"/>
                </a:cubicBezTo>
                <a:cubicBezTo>
                  <a:pt x="470" y="3204"/>
                  <a:pt x="470" y="3204"/>
                  <a:pt x="470" y="3192"/>
                </a:cubicBezTo>
                <a:cubicBezTo>
                  <a:pt x="436" y="3192"/>
                  <a:pt x="448" y="3148"/>
                  <a:pt x="448" y="3103"/>
                </a:cubicBezTo>
                <a:cubicBezTo>
                  <a:pt x="448" y="3081"/>
                  <a:pt x="448" y="3069"/>
                  <a:pt x="448" y="3058"/>
                </a:cubicBezTo>
                <a:cubicBezTo>
                  <a:pt x="448" y="3002"/>
                  <a:pt x="470" y="2968"/>
                  <a:pt x="515" y="2957"/>
                </a:cubicBezTo>
                <a:cubicBezTo>
                  <a:pt x="492" y="2946"/>
                  <a:pt x="481" y="2935"/>
                  <a:pt x="481" y="2901"/>
                </a:cubicBezTo>
                <a:cubicBezTo>
                  <a:pt x="481" y="2890"/>
                  <a:pt x="481" y="2879"/>
                  <a:pt x="481" y="2879"/>
                </a:cubicBezTo>
                <a:lnTo>
                  <a:pt x="481" y="2879"/>
                </a:lnTo>
                <a:cubicBezTo>
                  <a:pt x="470" y="2879"/>
                  <a:pt x="470" y="2868"/>
                  <a:pt x="448" y="2845"/>
                </a:cubicBezTo>
                <a:cubicBezTo>
                  <a:pt x="414" y="2801"/>
                  <a:pt x="436" y="2666"/>
                  <a:pt x="436" y="2643"/>
                </a:cubicBezTo>
                <a:cubicBezTo>
                  <a:pt x="448" y="2621"/>
                  <a:pt x="448" y="2610"/>
                  <a:pt x="414" y="2599"/>
                </a:cubicBezTo>
                <a:cubicBezTo>
                  <a:pt x="380" y="2566"/>
                  <a:pt x="391" y="2521"/>
                  <a:pt x="403" y="2488"/>
                </a:cubicBezTo>
                <a:cubicBezTo>
                  <a:pt x="403" y="2488"/>
                  <a:pt x="391" y="2465"/>
                  <a:pt x="346" y="2431"/>
                </a:cubicBezTo>
                <a:cubicBezTo>
                  <a:pt x="313" y="2387"/>
                  <a:pt x="279" y="2375"/>
                  <a:pt x="279" y="2375"/>
                </a:cubicBezTo>
                <a:cubicBezTo>
                  <a:pt x="257" y="2364"/>
                  <a:pt x="257" y="2364"/>
                  <a:pt x="257" y="2364"/>
                </a:cubicBezTo>
                <a:cubicBezTo>
                  <a:pt x="268" y="2353"/>
                  <a:pt x="268" y="2353"/>
                  <a:pt x="268" y="2353"/>
                </a:cubicBezTo>
                <a:cubicBezTo>
                  <a:pt x="268" y="2342"/>
                  <a:pt x="268" y="2331"/>
                  <a:pt x="268" y="2320"/>
                </a:cubicBezTo>
                <a:lnTo>
                  <a:pt x="268" y="2308"/>
                </a:lnTo>
                <a:cubicBezTo>
                  <a:pt x="268" y="2297"/>
                  <a:pt x="268" y="2297"/>
                  <a:pt x="268" y="2297"/>
                </a:cubicBezTo>
                <a:lnTo>
                  <a:pt x="268" y="2297"/>
                </a:lnTo>
                <a:cubicBezTo>
                  <a:pt x="268" y="2297"/>
                  <a:pt x="268" y="2297"/>
                  <a:pt x="268" y="2286"/>
                </a:cubicBezTo>
                <a:lnTo>
                  <a:pt x="268" y="2286"/>
                </a:lnTo>
                <a:lnTo>
                  <a:pt x="268" y="2286"/>
                </a:lnTo>
                <a:cubicBezTo>
                  <a:pt x="279" y="2286"/>
                  <a:pt x="279" y="2275"/>
                  <a:pt x="279" y="2275"/>
                </a:cubicBezTo>
                <a:cubicBezTo>
                  <a:pt x="279" y="2275"/>
                  <a:pt x="279" y="2275"/>
                  <a:pt x="279" y="2264"/>
                </a:cubicBezTo>
                <a:cubicBezTo>
                  <a:pt x="290" y="2230"/>
                  <a:pt x="279" y="2196"/>
                  <a:pt x="279" y="2196"/>
                </a:cubicBezTo>
                <a:cubicBezTo>
                  <a:pt x="257" y="2185"/>
                  <a:pt x="246" y="2174"/>
                  <a:pt x="246" y="2151"/>
                </a:cubicBezTo>
                <a:cubicBezTo>
                  <a:pt x="246" y="2129"/>
                  <a:pt x="246" y="2118"/>
                  <a:pt x="257" y="2095"/>
                </a:cubicBezTo>
                <a:cubicBezTo>
                  <a:pt x="268" y="2084"/>
                  <a:pt x="268" y="2073"/>
                  <a:pt x="268" y="2073"/>
                </a:cubicBezTo>
                <a:cubicBezTo>
                  <a:pt x="268" y="2073"/>
                  <a:pt x="257" y="2073"/>
                  <a:pt x="246" y="2062"/>
                </a:cubicBezTo>
                <a:cubicBezTo>
                  <a:pt x="235" y="2051"/>
                  <a:pt x="235" y="2017"/>
                  <a:pt x="246" y="1995"/>
                </a:cubicBezTo>
                <a:cubicBezTo>
                  <a:pt x="246" y="1983"/>
                  <a:pt x="246" y="1972"/>
                  <a:pt x="246" y="1972"/>
                </a:cubicBezTo>
                <a:cubicBezTo>
                  <a:pt x="246" y="1950"/>
                  <a:pt x="302" y="1882"/>
                  <a:pt x="335" y="1849"/>
                </a:cubicBezTo>
                <a:cubicBezTo>
                  <a:pt x="358" y="1838"/>
                  <a:pt x="369" y="1815"/>
                  <a:pt x="391" y="1815"/>
                </a:cubicBezTo>
                <a:cubicBezTo>
                  <a:pt x="403" y="1815"/>
                  <a:pt x="414" y="1826"/>
                  <a:pt x="425" y="1838"/>
                </a:cubicBezTo>
                <a:cubicBezTo>
                  <a:pt x="425" y="1849"/>
                  <a:pt x="436" y="1849"/>
                  <a:pt x="436" y="1849"/>
                </a:cubicBezTo>
                <a:cubicBezTo>
                  <a:pt x="436" y="1860"/>
                  <a:pt x="436" y="1860"/>
                  <a:pt x="448" y="1860"/>
                </a:cubicBezTo>
                <a:lnTo>
                  <a:pt x="448" y="1860"/>
                </a:lnTo>
                <a:cubicBezTo>
                  <a:pt x="459" y="1860"/>
                  <a:pt x="470" y="1860"/>
                  <a:pt x="470" y="1860"/>
                </a:cubicBezTo>
                <a:cubicBezTo>
                  <a:pt x="504" y="1860"/>
                  <a:pt x="526" y="1871"/>
                  <a:pt x="537" y="1894"/>
                </a:cubicBezTo>
                <a:lnTo>
                  <a:pt x="537" y="1894"/>
                </a:lnTo>
                <a:cubicBezTo>
                  <a:pt x="537" y="1894"/>
                  <a:pt x="537" y="1894"/>
                  <a:pt x="548" y="1894"/>
                </a:cubicBezTo>
                <a:cubicBezTo>
                  <a:pt x="559" y="1894"/>
                  <a:pt x="582" y="1882"/>
                  <a:pt x="604" y="1871"/>
                </a:cubicBezTo>
                <a:cubicBezTo>
                  <a:pt x="615" y="1871"/>
                  <a:pt x="615" y="1871"/>
                  <a:pt x="627" y="1860"/>
                </a:cubicBezTo>
                <a:cubicBezTo>
                  <a:pt x="627" y="1860"/>
                  <a:pt x="627" y="1860"/>
                  <a:pt x="638" y="1860"/>
                </a:cubicBezTo>
                <a:lnTo>
                  <a:pt x="627" y="1849"/>
                </a:lnTo>
                <a:cubicBezTo>
                  <a:pt x="627" y="1826"/>
                  <a:pt x="627" y="1826"/>
                  <a:pt x="615" y="1826"/>
                </a:cubicBezTo>
                <a:lnTo>
                  <a:pt x="604" y="1826"/>
                </a:lnTo>
                <a:lnTo>
                  <a:pt x="593" y="1826"/>
                </a:lnTo>
                <a:cubicBezTo>
                  <a:pt x="582" y="1826"/>
                  <a:pt x="571" y="1826"/>
                  <a:pt x="571" y="1826"/>
                </a:cubicBezTo>
                <a:cubicBezTo>
                  <a:pt x="548" y="1826"/>
                  <a:pt x="537" y="1815"/>
                  <a:pt x="526" y="1804"/>
                </a:cubicBezTo>
                <a:cubicBezTo>
                  <a:pt x="526" y="1793"/>
                  <a:pt x="515" y="1793"/>
                  <a:pt x="515" y="1793"/>
                </a:cubicBezTo>
                <a:cubicBezTo>
                  <a:pt x="515" y="1793"/>
                  <a:pt x="515" y="1793"/>
                  <a:pt x="504" y="1793"/>
                </a:cubicBezTo>
                <a:lnTo>
                  <a:pt x="504" y="1793"/>
                </a:lnTo>
                <a:cubicBezTo>
                  <a:pt x="492" y="1793"/>
                  <a:pt x="481" y="1793"/>
                  <a:pt x="470" y="1793"/>
                </a:cubicBezTo>
                <a:cubicBezTo>
                  <a:pt x="436" y="1771"/>
                  <a:pt x="414" y="1703"/>
                  <a:pt x="414" y="1669"/>
                </a:cubicBezTo>
                <a:cubicBezTo>
                  <a:pt x="403" y="1636"/>
                  <a:pt x="403" y="1636"/>
                  <a:pt x="391" y="1636"/>
                </a:cubicBezTo>
                <a:lnTo>
                  <a:pt x="380" y="1636"/>
                </a:lnTo>
                <a:cubicBezTo>
                  <a:pt x="380" y="1647"/>
                  <a:pt x="369" y="1647"/>
                  <a:pt x="369" y="1647"/>
                </a:cubicBezTo>
                <a:cubicBezTo>
                  <a:pt x="358" y="1647"/>
                  <a:pt x="335" y="1647"/>
                  <a:pt x="324" y="1625"/>
                </a:cubicBezTo>
                <a:cubicBezTo>
                  <a:pt x="313" y="1613"/>
                  <a:pt x="324" y="1602"/>
                  <a:pt x="324" y="1591"/>
                </a:cubicBezTo>
                <a:cubicBezTo>
                  <a:pt x="313" y="1591"/>
                  <a:pt x="313" y="1591"/>
                  <a:pt x="302" y="1591"/>
                </a:cubicBezTo>
                <a:cubicBezTo>
                  <a:pt x="302" y="1591"/>
                  <a:pt x="302" y="1591"/>
                  <a:pt x="290" y="1591"/>
                </a:cubicBezTo>
                <a:cubicBezTo>
                  <a:pt x="246" y="1591"/>
                  <a:pt x="246" y="1535"/>
                  <a:pt x="246" y="1513"/>
                </a:cubicBezTo>
                <a:cubicBezTo>
                  <a:pt x="246" y="1513"/>
                  <a:pt x="235" y="1513"/>
                  <a:pt x="235" y="1502"/>
                </a:cubicBezTo>
                <a:cubicBezTo>
                  <a:pt x="223" y="1502"/>
                  <a:pt x="212" y="1490"/>
                  <a:pt x="201" y="1479"/>
                </a:cubicBezTo>
                <a:cubicBezTo>
                  <a:pt x="201" y="1468"/>
                  <a:pt x="201" y="1468"/>
                  <a:pt x="212" y="1457"/>
                </a:cubicBezTo>
                <a:cubicBezTo>
                  <a:pt x="212" y="1457"/>
                  <a:pt x="212" y="1457"/>
                  <a:pt x="212" y="1445"/>
                </a:cubicBezTo>
                <a:cubicBezTo>
                  <a:pt x="201" y="1423"/>
                  <a:pt x="201" y="1400"/>
                  <a:pt x="223" y="1378"/>
                </a:cubicBezTo>
                <a:cubicBezTo>
                  <a:pt x="190" y="1378"/>
                  <a:pt x="179" y="1367"/>
                  <a:pt x="179" y="1356"/>
                </a:cubicBezTo>
                <a:cubicBezTo>
                  <a:pt x="167" y="1344"/>
                  <a:pt x="179" y="1322"/>
                  <a:pt x="190" y="1311"/>
                </a:cubicBezTo>
                <a:lnTo>
                  <a:pt x="190" y="1300"/>
                </a:lnTo>
                <a:lnTo>
                  <a:pt x="190" y="1300"/>
                </a:lnTo>
                <a:cubicBezTo>
                  <a:pt x="0" y="1076"/>
                  <a:pt x="0" y="1076"/>
                  <a:pt x="0" y="1076"/>
                </a:cubicBezTo>
                <a:cubicBezTo>
                  <a:pt x="313" y="751"/>
                  <a:pt x="313" y="751"/>
                  <a:pt x="313" y="751"/>
                </a:cubicBezTo>
                <a:cubicBezTo>
                  <a:pt x="324" y="784"/>
                  <a:pt x="324" y="784"/>
                  <a:pt x="324" y="784"/>
                </a:cubicBezTo>
                <a:cubicBezTo>
                  <a:pt x="324" y="784"/>
                  <a:pt x="335" y="807"/>
                  <a:pt x="346" y="851"/>
                </a:cubicBezTo>
                <a:lnTo>
                  <a:pt x="346" y="863"/>
                </a:lnTo>
                <a:lnTo>
                  <a:pt x="346" y="863"/>
                </a:lnTo>
                <a:cubicBezTo>
                  <a:pt x="358" y="863"/>
                  <a:pt x="358" y="840"/>
                  <a:pt x="358" y="829"/>
                </a:cubicBezTo>
                <a:cubicBezTo>
                  <a:pt x="358" y="818"/>
                  <a:pt x="358" y="807"/>
                  <a:pt x="358" y="795"/>
                </a:cubicBezTo>
                <a:cubicBezTo>
                  <a:pt x="358" y="762"/>
                  <a:pt x="391" y="751"/>
                  <a:pt x="414" y="751"/>
                </a:cubicBezTo>
                <a:cubicBezTo>
                  <a:pt x="414" y="661"/>
                  <a:pt x="414" y="627"/>
                  <a:pt x="414" y="616"/>
                </a:cubicBezTo>
                <a:cubicBezTo>
                  <a:pt x="403" y="605"/>
                  <a:pt x="403" y="605"/>
                  <a:pt x="380" y="594"/>
                </a:cubicBezTo>
                <a:cubicBezTo>
                  <a:pt x="369" y="582"/>
                  <a:pt x="346" y="582"/>
                  <a:pt x="335" y="571"/>
                </a:cubicBezTo>
                <a:lnTo>
                  <a:pt x="335" y="571"/>
                </a:lnTo>
                <a:lnTo>
                  <a:pt x="335" y="571"/>
                </a:lnTo>
                <a:cubicBezTo>
                  <a:pt x="324" y="582"/>
                  <a:pt x="324" y="582"/>
                  <a:pt x="324" y="594"/>
                </a:cubicBezTo>
                <a:cubicBezTo>
                  <a:pt x="313" y="616"/>
                  <a:pt x="302" y="627"/>
                  <a:pt x="279" y="627"/>
                </a:cubicBezTo>
                <a:cubicBezTo>
                  <a:pt x="268" y="627"/>
                  <a:pt x="257" y="627"/>
                  <a:pt x="246" y="616"/>
                </a:cubicBezTo>
                <a:cubicBezTo>
                  <a:pt x="223" y="582"/>
                  <a:pt x="223" y="549"/>
                  <a:pt x="246" y="527"/>
                </a:cubicBezTo>
                <a:cubicBezTo>
                  <a:pt x="257" y="515"/>
                  <a:pt x="257" y="482"/>
                  <a:pt x="246" y="448"/>
                </a:cubicBezTo>
                <a:cubicBezTo>
                  <a:pt x="246" y="426"/>
                  <a:pt x="246" y="426"/>
                  <a:pt x="246" y="426"/>
                </a:cubicBezTo>
                <a:cubicBezTo>
                  <a:pt x="268" y="426"/>
                  <a:pt x="268" y="426"/>
                  <a:pt x="268" y="426"/>
                </a:cubicBezTo>
                <a:cubicBezTo>
                  <a:pt x="279" y="426"/>
                  <a:pt x="324" y="426"/>
                  <a:pt x="335" y="414"/>
                </a:cubicBezTo>
                <a:cubicBezTo>
                  <a:pt x="346" y="414"/>
                  <a:pt x="358" y="392"/>
                  <a:pt x="358" y="381"/>
                </a:cubicBezTo>
                <a:cubicBezTo>
                  <a:pt x="369" y="358"/>
                  <a:pt x="369" y="336"/>
                  <a:pt x="391" y="325"/>
                </a:cubicBezTo>
                <a:cubicBezTo>
                  <a:pt x="403" y="313"/>
                  <a:pt x="459" y="302"/>
                  <a:pt x="481" y="302"/>
                </a:cubicBezTo>
                <a:cubicBezTo>
                  <a:pt x="481" y="123"/>
                  <a:pt x="481" y="123"/>
                  <a:pt x="481" y="123"/>
                </a:cubicBezTo>
                <a:cubicBezTo>
                  <a:pt x="672" y="0"/>
                  <a:pt x="672" y="0"/>
                  <a:pt x="672" y="0"/>
                </a:cubicBezTo>
                <a:cubicBezTo>
                  <a:pt x="672" y="33"/>
                  <a:pt x="672" y="33"/>
                  <a:pt x="672" y="33"/>
                </a:cubicBezTo>
                <a:cubicBezTo>
                  <a:pt x="683" y="33"/>
                  <a:pt x="683" y="56"/>
                  <a:pt x="694" y="67"/>
                </a:cubicBezTo>
                <a:cubicBezTo>
                  <a:pt x="705" y="67"/>
                  <a:pt x="705" y="78"/>
                  <a:pt x="717" y="78"/>
                </a:cubicBezTo>
                <a:cubicBezTo>
                  <a:pt x="739" y="89"/>
                  <a:pt x="761" y="100"/>
                  <a:pt x="772" y="123"/>
                </a:cubicBezTo>
                <a:lnTo>
                  <a:pt x="772" y="123"/>
                </a:lnTo>
                <a:lnTo>
                  <a:pt x="772" y="123"/>
                </a:lnTo>
                <a:cubicBezTo>
                  <a:pt x="784" y="100"/>
                  <a:pt x="817" y="78"/>
                  <a:pt x="817" y="78"/>
                </a:cubicBezTo>
                <a:cubicBezTo>
                  <a:pt x="828" y="56"/>
                  <a:pt x="828" y="56"/>
                  <a:pt x="828" y="56"/>
                </a:cubicBezTo>
                <a:cubicBezTo>
                  <a:pt x="851" y="78"/>
                  <a:pt x="851" y="78"/>
                  <a:pt x="851" y="78"/>
                </a:cubicBezTo>
                <a:cubicBezTo>
                  <a:pt x="862" y="100"/>
                  <a:pt x="884" y="123"/>
                  <a:pt x="907" y="134"/>
                </a:cubicBezTo>
                <a:cubicBezTo>
                  <a:pt x="918" y="145"/>
                  <a:pt x="918" y="145"/>
                  <a:pt x="918" y="145"/>
                </a:cubicBezTo>
                <a:cubicBezTo>
                  <a:pt x="884" y="213"/>
                  <a:pt x="884" y="213"/>
                  <a:pt x="884" y="213"/>
                </a:cubicBezTo>
                <a:cubicBezTo>
                  <a:pt x="873" y="213"/>
                  <a:pt x="862" y="224"/>
                  <a:pt x="862" y="235"/>
                </a:cubicBezTo>
                <a:cubicBezTo>
                  <a:pt x="896" y="269"/>
                  <a:pt x="907" y="280"/>
                  <a:pt x="918" y="280"/>
                </a:cubicBezTo>
                <a:cubicBezTo>
                  <a:pt x="929" y="280"/>
                  <a:pt x="941" y="280"/>
                  <a:pt x="952" y="291"/>
                </a:cubicBezTo>
                <a:cubicBezTo>
                  <a:pt x="963" y="302"/>
                  <a:pt x="963" y="325"/>
                  <a:pt x="963" y="336"/>
                </a:cubicBezTo>
                <a:cubicBezTo>
                  <a:pt x="963" y="347"/>
                  <a:pt x="952" y="358"/>
                  <a:pt x="952" y="369"/>
                </a:cubicBezTo>
                <a:cubicBezTo>
                  <a:pt x="952" y="381"/>
                  <a:pt x="952" y="392"/>
                  <a:pt x="952" y="403"/>
                </a:cubicBezTo>
                <a:cubicBezTo>
                  <a:pt x="952" y="403"/>
                  <a:pt x="952" y="414"/>
                  <a:pt x="952" y="426"/>
                </a:cubicBezTo>
                <a:cubicBezTo>
                  <a:pt x="985" y="426"/>
                  <a:pt x="985" y="471"/>
                  <a:pt x="985" y="493"/>
                </a:cubicBezTo>
                <a:lnTo>
                  <a:pt x="985" y="504"/>
                </a:lnTo>
                <a:cubicBezTo>
                  <a:pt x="985" y="515"/>
                  <a:pt x="997" y="527"/>
                  <a:pt x="1008" y="538"/>
                </a:cubicBezTo>
                <a:cubicBezTo>
                  <a:pt x="1019" y="549"/>
                  <a:pt x="1041" y="560"/>
                  <a:pt x="1030" y="582"/>
                </a:cubicBezTo>
                <a:cubicBezTo>
                  <a:pt x="1019" y="594"/>
                  <a:pt x="1008" y="605"/>
                  <a:pt x="1008" y="605"/>
                </a:cubicBezTo>
                <a:cubicBezTo>
                  <a:pt x="997" y="616"/>
                  <a:pt x="985" y="616"/>
                  <a:pt x="985" y="627"/>
                </a:cubicBezTo>
                <a:cubicBezTo>
                  <a:pt x="985" y="638"/>
                  <a:pt x="974" y="650"/>
                  <a:pt x="974" y="672"/>
                </a:cubicBezTo>
                <a:cubicBezTo>
                  <a:pt x="1086" y="683"/>
                  <a:pt x="1086" y="683"/>
                  <a:pt x="1086" y="683"/>
                </a:cubicBezTo>
                <a:cubicBezTo>
                  <a:pt x="1041" y="818"/>
                  <a:pt x="1041" y="818"/>
                  <a:pt x="1041" y="818"/>
                </a:cubicBezTo>
                <a:cubicBezTo>
                  <a:pt x="1120" y="818"/>
                  <a:pt x="1120" y="818"/>
                  <a:pt x="1120" y="818"/>
                </a:cubicBezTo>
                <a:cubicBezTo>
                  <a:pt x="1187" y="919"/>
                  <a:pt x="1187" y="919"/>
                  <a:pt x="1187" y="919"/>
                </a:cubicBezTo>
                <a:cubicBezTo>
                  <a:pt x="1153" y="1031"/>
                  <a:pt x="1153" y="1031"/>
                  <a:pt x="1153" y="1031"/>
                </a:cubicBezTo>
                <a:cubicBezTo>
                  <a:pt x="1333" y="1131"/>
                  <a:pt x="1333" y="1131"/>
                  <a:pt x="1333" y="1131"/>
                </a:cubicBezTo>
                <a:cubicBezTo>
                  <a:pt x="1344" y="1244"/>
                  <a:pt x="1344" y="1244"/>
                  <a:pt x="1344" y="1244"/>
                </a:cubicBezTo>
                <a:cubicBezTo>
                  <a:pt x="1344" y="1255"/>
                  <a:pt x="1355" y="1255"/>
                  <a:pt x="1355" y="1255"/>
                </a:cubicBezTo>
                <a:cubicBezTo>
                  <a:pt x="1355" y="1255"/>
                  <a:pt x="1355" y="1255"/>
                  <a:pt x="1366" y="1244"/>
                </a:cubicBezTo>
                <a:cubicBezTo>
                  <a:pt x="1366" y="1233"/>
                  <a:pt x="1389" y="1233"/>
                  <a:pt x="1400" y="1233"/>
                </a:cubicBezTo>
                <a:cubicBezTo>
                  <a:pt x="1411" y="1233"/>
                  <a:pt x="1422" y="1233"/>
                  <a:pt x="1434" y="1244"/>
                </a:cubicBezTo>
                <a:cubicBezTo>
                  <a:pt x="1434" y="1244"/>
                  <a:pt x="1434" y="1255"/>
                  <a:pt x="1445" y="1255"/>
                </a:cubicBezTo>
                <a:cubicBezTo>
                  <a:pt x="1456" y="1277"/>
                  <a:pt x="1467" y="1289"/>
                  <a:pt x="1490" y="1289"/>
                </a:cubicBezTo>
                <a:cubicBezTo>
                  <a:pt x="1490" y="1289"/>
                  <a:pt x="1501" y="1289"/>
                  <a:pt x="1512" y="1289"/>
                </a:cubicBezTo>
                <a:cubicBezTo>
                  <a:pt x="1523" y="1277"/>
                  <a:pt x="1535" y="1266"/>
                  <a:pt x="1557" y="1266"/>
                </a:cubicBezTo>
                <a:cubicBezTo>
                  <a:pt x="1568" y="1266"/>
                  <a:pt x="1568" y="1266"/>
                  <a:pt x="1579" y="1266"/>
                </a:cubicBezTo>
                <a:cubicBezTo>
                  <a:pt x="1590" y="1255"/>
                  <a:pt x="1602" y="1255"/>
                  <a:pt x="1613" y="1255"/>
                </a:cubicBezTo>
                <a:cubicBezTo>
                  <a:pt x="1624" y="1255"/>
                  <a:pt x="1635" y="1255"/>
                  <a:pt x="1635" y="1255"/>
                </a:cubicBezTo>
                <a:cubicBezTo>
                  <a:pt x="1680" y="1266"/>
                  <a:pt x="1703" y="1266"/>
                  <a:pt x="1703" y="1266"/>
                </a:cubicBezTo>
                <a:cubicBezTo>
                  <a:pt x="1725" y="1266"/>
                  <a:pt x="1725" y="1266"/>
                  <a:pt x="1725" y="1266"/>
                </a:cubicBezTo>
                <a:cubicBezTo>
                  <a:pt x="1725" y="1289"/>
                  <a:pt x="1725" y="1289"/>
                  <a:pt x="1725" y="1289"/>
                </a:cubicBezTo>
                <a:cubicBezTo>
                  <a:pt x="1736" y="1613"/>
                  <a:pt x="1736" y="1613"/>
                  <a:pt x="1736" y="1613"/>
                </a:cubicBezTo>
                <a:cubicBezTo>
                  <a:pt x="1759" y="1625"/>
                  <a:pt x="1792" y="1625"/>
                  <a:pt x="1815" y="1625"/>
                </a:cubicBezTo>
                <a:cubicBezTo>
                  <a:pt x="1826" y="1625"/>
                  <a:pt x="1837" y="1636"/>
                  <a:pt x="1837" y="1647"/>
                </a:cubicBezTo>
                <a:cubicBezTo>
                  <a:pt x="1848" y="1658"/>
                  <a:pt x="1837" y="1681"/>
                  <a:pt x="1826" y="1703"/>
                </a:cubicBezTo>
                <a:lnTo>
                  <a:pt x="1815" y="1714"/>
                </a:lnTo>
                <a:cubicBezTo>
                  <a:pt x="1804" y="1737"/>
                  <a:pt x="1781" y="1748"/>
                  <a:pt x="1759" y="1748"/>
                </a:cubicBezTo>
                <a:lnTo>
                  <a:pt x="1748" y="1748"/>
                </a:lnTo>
                <a:cubicBezTo>
                  <a:pt x="1703" y="1782"/>
                  <a:pt x="1546" y="1927"/>
                  <a:pt x="1523" y="1950"/>
                </a:cubicBezTo>
                <a:cubicBezTo>
                  <a:pt x="1501" y="1972"/>
                  <a:pt x="1467" y="1983"/>
                  <a:pt x="1445" y="1983"/>
                </a:cubicBezTo>
                <a:cubicBezTo>
                  <a:pt x="1434" y="1983"/>
                  <a:pt x="1422" y="1972"/>
                  <a:pt x="1411" y="1972"/>
                </a:cubicBezTo>
                <a:cubicBezTo>
                  <a:pt x="1411" y="1983"/>
                  <a:pt x="1400" y="1983"/>
                  <a:pt x="1400" y="1983"/>
                </a:cubicBezTo>
                <a:cubicBezTo>
                  <a:pt x="1389" y="1983"/>
                  <a:pt x="1389" y="1983"/>
                  <a:pt x="1389" y="1983"/>
                </a:cubicBezTo>
                <a:lnTo>
                  <a:pt x="1389" y="1983"/>
                </a:lnTo>
                <a:cubicBezTo>
                  <a:pt x="1389" y="2006"/>
                  <a:pt x="1366" y="2039"/>
                  <a:pt x="1344" y="2051"/>
                </a:cubicBezTo>
                <a:cubicBezTo>
                  <a:pt x="1355" y="2062"/>
                  <a:pt x="1366" y="2073"/>
                  <a:pt x="1377" y="2084"/>
                </a:cubicBezTo>
                <a:cubicBezTo>
                  <a:pt x="1389" y="2107"/>
                  <a:pt x="1366" y="2129"/>
                  <a:pt x="1366" y="2140"/>
                </a:cubicBezTo>
                <a:cubicBezTo>
                  <a:pt x="1355" y="2151"/>
                  <a:pt x="1333" y="2162"/>
                  <a:pt x="1333" y="2162"/>
                </a:cubicBezTo>
                <a:cubicBezTo>
                  <a:pt x="1333" y="2162"/>
                  <a:pt x="1333" y="2162"/>
                  <a:pt x="1322" y="2162"/>
                </a:cubicBezTo>
                <a:lnTo>
                  <a:pt x="1322" y="2162"/>
                </a:lnTo>
                <a:cubicBezTo>
                  <a:pt x="1310" y="2196"/>
                  <a:pt x="1288" y="2196"/>
                  <a:pt x="1277" y="2196"/>
                </a:cubicBezTo>
                <a:cubicBezTo>
                  <a:pt x="1266" y="2196"/>
                  <a:pt x="1254" y="2196"/>
                  <a:pt x="1243" y="2185"/>
                </a:cubicBezTo>
                <a:lnTo>
                  <a:pt x="1243" y="2185"/>
                </a:lnTo>
                <a:cubicBezTo>
                  <a:pt x="1243" y="2185"/>
                  <a:pt x="1243" y="2185"/>
                  <a:pt x="1232" y="2185"/>
                </a:cubicBezTo>
                <a:cubicBezTo>
                  <a:pt x="1232" y="2207"/>
                  <a:pt x="1221" y="2252"/>
                  <a:pt x="1187" y="2252"/>
                </a:cubicBezTo>
                <a:cubicBezTo>
                  <a:pt x="1176" y="2252"/>
                  <a:pt x="1165" y="2252"/>
                  <a:pt x="1165" y="2241"/>
                </a:cubicBezTo>
                <a:cubicBezTo>
                  <a:pt x="1165" y="2241"/>
                  <a:pt x="1165" y="2241"/>
                  <a:pt x="1153" y="2241"/>
                </a:cubicBezTo>
                <a:cubicBezTo>
                  <a:pt x="1153" y="2241"/>
                  <a:pt x="1153" y="2252"/>
                  <a:pt x="1142" y="2264"/>
                </a:cubicBezTo>
                <a:cubicBezTo>
                  <a:pt x="1131" y="2308"/>
                  <a:pt x="1053" y="2308"/>
                  <a:pt x="1041" y="2308"/>
                </a:cubicBezTo>
                <a:cubicBezTo>
                  <a:pt x="1041" y="2308"/>
                  <a:pt x="1030" y="2308"/>
                  <a:pt x="1019" y="2308"/>
                </a:cubicBezTo>
                <a:cubicBezTo>
                  <a:pt x="1019" y="2308"/>
                  <a:pt x="1019" y="2331"/>
                  <a:pt x="1019" y="2364"/>
                </a:cubicBezTo>
                <a:cubicBezTo>
                  <a:pt x="1030" y="2387"/>
                  <a:pt x="1041" y="2409"/>
                  <a:pt x="1064" y="2420"/>
                </a:cubicBezTo>
                <a:cubicBezTo>
                  <a:pt x="1064" y="2431"/>
                  <a:pt x="1064" y="2431"/>
                  <a:pt x="1075" y="2431"/>
                </a:cubicBezTo>
                <a:cubicBezTo>
                  <a:pt x="1086" y="2454"/>
                  <a:pt x="1086" y="2488"/>
                  <a:pt x="1086" y="2621"/>
                </a:cubicBezTo>
                <a:cubicBezTo>
                  <a:pt x="1086" y="2632"/>
                  <a:pt x="1086" y="2632"/>
                  <a:pt x="1086" y="2632"/>
                </a:cubicBezTo>
                <a:cubicBezTo>
                  <a:pt x="1086" y="2643"/>
                  <a:pt x="1086" y="2655"/>
                  <a:pt x="1097" y="2655"/>
                </a:cubicBezTo>
                <a:cubicBezTo>
                  <a:pt x="1097" y="2666"/>
                  <a:pt x="1097" y="2666"/>
                  <a:pt x="1097" y="2666"/>
                </a:cubicBezTo>
                <a:cubicBezTo>
                  <a:pt x="1097" y="2677"/>
                  <a:pt x="1097" y="2677"/>
                  <a:pt x="1097" y="2677"/>
                </a:cubicBezTo>
                <a:cubicBezTo>
                  <a:pt x="1097" y="2699"/>
                  <a:pt x="1097" y="2699"/>
                  <a:pt x="1097" y="2699"/>
                </a:cubicBezTo>
                <a:cubicBezTo>
                  <a:pt x="1075" y="2699"/>
                  <a:pt x="1075" y="2699"/>
                  <a:pt x="1075" y="2699"/>
                </a:cubicBezTo>
                <a:cubicBezTo>
                  <a:pt x="1097" y="2699"/>
                  <a:pt x="1097" y="2699"/>
                  <a:pt x="1097" y="2699"/>
                </a:cubicBezTo>
                <a:lnTo>
                  <a:pt x="1097" y="2699"/>
                </a:lnTo>
                <a:cubicBezTo>
                  <a:pt x="1097" y="2711"/>
                  <a:pt x="1120" y="2744"/>
                  <a:pt x="1165" y="2778"/>
                </a:cubicBezTo>
                <a:cubicBezTo>
                  <a:pt x="1187" y="2789"/>
                  <a:pt x="1187" y="2812"/>
                  <a:pt x="1187" y="2812"/>
                </a:cubicBezTo>
                <a:cubicBezTo>
                  <a:pt x="1176" y="2845"/>
                  <a:pt x="1142" y="2868"/>
                  <a:pt x="1075" y="2890"/>
                </a:cubicBezTo>
                <a:cubicBezTo>
                  <a:pt x="1041" y="2890"/>
                  <a:pt x="1008" y="2890"/>
                  <a:pt x="985" y="2890"/>
                </a:cubicBezTo>
                <a:cubicBezTo>
                  <a:pt x="974" y="2890"/>
                  <a:pt x="963" y="2890"/>
                  <a:pt x="952" y="2890"/>
                </a:cubicBezTo>
                <a:cubicBezTo>
                  <a:pt x="952" y="2890"/>
                  <a:pt x="941" y="2890"/>
                  <a:pt x="929" y="2890"/>
                </a:cubicBezTo>
                <a:cubicBezTo>
                  <a:pt x="907" y="2890"/>
                  <a:pt x="907" y="2901"/>
                  <a:pt x="896" y="2901"/>
                </a:cubicBezTo>
                <a:cubicBezTo>
                  <a:pt x="884" y="2912"/>
                  <a:pt x="873" y="3025"/>
                  <a:pt x="873" y="3081"/>
                </a:cubicBezTo>
                <a:cubicBezTo>
                  <a:pt x="884" y="3114"/>
                  <a:pt x="873" y="3137"/>
                  <a:pt x="862" y="3148"/>
                </a:cubicBezTo>
                <a:cubicBezTo>
                  <a:pt x="851" y="3159"/>
                  <a:pt x="840" y="3170"/>
                  <a:pt x="817" y="3159"/>
                </a:cubicBezTo>
                <a:cubicBezTo>
                  <a:pt x="817" y="3159"/>
                  <a:pt x="806" y="3159"/>
                  <a:pt x="795" y="3159"/>
                </a:cubicBezTo>
                <a:cubicBezTo>
                  <a:pt x="784" y="3159"/>
                  <a:pt x="772" y="3159"/>
                  <a:pt x="772" y="3159"/>
                </a:cubicBezTo>
                <a:cubicBezTo>
                  <a:pt x="772" y="3170"/>
                  <a:pt x="761" y="3192"/>
                  <a:pt x="761" y="3215"/>
                </a:cubicBezTo>
                <a:cubicBezTo>
                  <a:pt x="750" y="3249"/>
                  <a:pt x="750" y="3271"/>
                  <a:pt x="739" y="3282"/>
                </a:cubicBezTo>
                <a:cubicBezTo>
                  <a:pt x="728" y="3294"/>
                  <a:pt x="717" y="3305"/>
                  <a:pt x="705" y="3305"/>
                </a:cubicBezTo>
                <a:lnTo>
                  <a:pt x="705" y="3305"/>
                </a:lnTo>
                <a:cubicBezTo>
                  <a:pt x="683" y="3305"/>
                  <a:pt x="660" y="3294"/>
                  <a:pt x="638" y="3271"/>
                </a:cubicBezTo>
                <a:cubicBezTo>
                  <a:pt x="638" y="3271"/>
                  <a:pt x="638" y="3271"/>
                  <a:pt x="638" y="3282"/>
                </a:cubicBezTo>
                <a:cubicBezTo>
                  <a:pt x="638" y="3294"/>
                  <a:pt x="638" y="3294"/>
                  <a:pt x="638" y="3305"/>
                </a:cubicBezTo>
                <a:cubicBezTo>
                  <a:pt x="638" y="3338"/>
                  <a:pt x="627" y="3361"/>
                  <a:pt x="582" y="3361"/>
                </a:cubicBezTo>
                <a:cubicBezTo>
                  <a:pt x="571" y="3361"/>
                  <a:pt x="571" y="3361"/>
                  <a:pt x="559" y="3361"/>
                </a:cubicBezTo>
                <a:close/>
                <a:moveTo>
                  <a:pt x="559" y="3316"/>
                </a:moveTo>
                <a:lnTo>
                  <a:pt x="559" y="3316"/>
                </a:lnTo>
                <a:cubicBezTo>
                  <a:pt x="571" y="3316"/>
                  <a:pt x="571" y="3316"/>
                  <a:pt x="571" y="3316"/>
                </a:cubicBezTo>
                <a:cubicBezTo>
                  <a:pt x="582" y="3316"/>
                  <a:pt x="593" y="3316"/>
                  <a:pt x="593" y="3316"/>
                </a:cubicBezTo>
                <a:lnTo>
                  <a:pt x="593" y="3305"/>
                </a:lnTo>
                <a:cubicBezTo>
                  <a:pt x="593" y="3294"/>
                  <a:pt x="593" y="3294"/>
                  <a:pt x="593" y="3282"/>
                </a:cubicBezTo>
                <a:cubicBezTo>
                  <a:pt x="593" y="3260"/>
                  <a:pt x="593" y="3237"/>
                  <a:pt x="604" y="3226"/>
                </a:cubicBezTo>
                <a:cubicBezTo>
                  <a:pt x="615" y="3226"/>
                  <a:pt x="627" y="3215"/>
                  <a:pt x="638" y="3215"/>
                </a:cubicBezTo>
                <a:cubicBezTo>
                  <a:pt x="649" y="3215"/>
                  <a:pt x="660" y="3226"/>
                  <a:pt x="672" y="3237"/>
                </a:cubicBezTo>
                <a:cubicBezTo>
                  <a:pt x="683" y="3249"/>
                  <a:pt x="694" y="3260"/>
                  <a:pt x="705" y="3260"/>
                </a:cubicBezTo>
                <a:cubicBezTo>
                  <a:pt x="705" y="3282"/>
                  <a:pt x="705" y="3282"/>
                  <a:pt x="705" y="3282"/>
                </a:cubicBezTo>
                <a:cubicBezTo>
                  <a:pt x="705" y="3260"/>
                  <a:pt x="705" y="3260"/>
                  <a:pt x="705" y="3260"/>
                </a:cubicBezTo>
                <a:cubicBezTo>
                  <a:pt x="705" y="3249"/>
                  <a:pt x="717" y="3226"/>
                  <a:pt x="717" y="3204"/>
                </a:cubicBezTo>
                <a:cubicBezTo>
                  <a:pt x="728" y="3170"/>
                  <a:pt x="728" y="3148"/>
                  <a:pt x="739" y="3137"/>
                </a:cubicBezTo>
                <a:cubicBezTo>
                  <a:pt x="750" y="3125"/>
                  <a:pt x="772" y="3114"/>
                  <a:pt x="795" y="3114"/>
                </a:cubicBezTo>
                <a:cubicBezTo>
                  <a:pt x="806" y="3114"/>
                  <a:pt x="817" y="3114"/>
                  <a:pt x="828" y="3114"/>
                </a:cubicBezTo>
                <a:cubicBezTo>
                  <a:pt x="828" y="3114"/>
                  <a:pt x="828" y="3103"/>
                  <a:pt x="828" y="3081"/>
                </a:cubicBezTo>
                <a:cubicBezTo>
                  <a:pt x="828" y="3069"/>
                  <a:pt x="828" y="2890"/>
                  <a:pt x="873" y="2856"/>
                </a:cubicBezTo>
                <a:cubicBezTo>
                  <a:pt x="896" y="2845"/>
                  <a:pt x="918" y="2845"/>
                  <a:pt x="963" y="2845"/>
                </a:cubicBezTo>
                <a:cubicBezTo>
                  <a:pt x="963" y="2845"/>
                  <a:pt x="974" y="2856"/>
                  <a:pt x="985" y="2856"/>
                </a:cubicBezTo>
                <a:cubicBezTo>
                  <a:pt x="1008" y="2856"/>
                  <a:pt x="1041" y="2845"/>
                  <a:pt x="1064" y="2845"/>
                </a:cubicBezTo>
                <a:cubicBezTo>
                  <a:pt x="1109" y="2834"/>
                  <a:pt x="1131" y="2812"/>
                  <a:pt x="1142" y="2812"/>
                </a:cubicBezTo>
                <a:cubicBezTo>
                  <a:pt x="1109" y="2789"/>
                  <a:pt x="1064" y="2744"/>
                  <a:pt x="1053" y="2711"/>
                </a:cubicBezTo>
                <a:cubicBezTo>
                  <a:pt x="1053" y="2711"/>
                  <a:pt x="1053" y="2711"/>
                  <a:pt x="1053" y="2699"/>
                </a:cubicBezTo>
                <a:lnTo>
                  <a:pt x="1053" y="2699"/>
                </a:lnTo>
                <a:lnTo>
                  <a:pt x="1053" y="2699"/>
                </a:lnTo>
                <a:cubicBezTo>
                  <a:pt x="1053" y="2677"/>
                  <a:pt x="1053" y="2677"/>
                  <a:pt x="1053" y="2677"/>
                </a:cubicBezTo>
                <a:lnTo>
                  <a:pt x="1053" y="2677"/>
                </a:lnTo>
                <a:cubicBezTo>
                  <a:pt x="1053" y="2666"/>
                  <a:pt x="1053" y="2666"/>
                  <a:pt x="1053" y="2666"/>
                </a:cubicBezTo>
                <a:cubicBezTo>
                  <a:pt x="1053" y="2655"/>
                  <a:pt x="1053" y="2643"/>
                  <a:pt x="1053" y="2643"/>
                </a:cubicBezTo>
                <a:cubicBezTo>
                  <a:pt x="1053" y="2621"/>
                  <a:pt x="1053" y="2621"/>
                  <a:pt x="1053" y="2621"/>
                </a:cubicBezTo>
                <a:cubicBezTo>
                  <a:pt x="1041" y="2577"/>
                  <a:pt x="1041" y="2476"/>
                  <a:pt x="1041" y="2465"/>
                </a:cubicBezTo>
                <a:cubicBezTo>
                  <a:pt x="1030" y="2465"/>
                  <a:pt x="1030" y="2454"/>
                  <a:pt x="1030" y="2454"/>
                </a:cubicBezTo>
                <a:cubicBezTo>
                  <a:pt x="1008" y="2431"/>
                  <a:pt x="985" y="2409"/>
                  <a:pt x="974" y="2364"/>
                </a:cubicBezTo>
                <a:cubicBezTo>
                  <a:pt x="963" y="2320"/>
                  <a:pt x="963" y="2286"/>
                  <a:pt x="985" y="2264"/>
                </a:cubicBezTo>
                <a:cubicBezTo>
                  <a:pt x="985" y="2252"/>
                  <a:pt x="1008" y="2252"/>
                  <a:pt x="1019" y="2264"/>
                </a:cubicBezTo>
                <a:cubicBezTo>
                  <a:pt x="1030" y="2264"/>
                  <a:pt x="1041" y="2264"/>
                  <a:pt x="1041" y="2264"/>
                </a:cubicBezTo>
                <a:cubicBezTo>
                  <a:pt x="1075" y="2264"/>
                  <a:pt x="1097" y="2252"/>
                  <a:pt x="1097" y="2252"/>
                </a:cubicBezTo>
                <a:cubicBezTo>
                  <a:pt x="1120" y="2219"/>
                  <a:pt x="1131" y="2196"/>
                  <a:pt x="1153" y="2196"/>
                </a:cubicBezTo>
                <a:cubicBezTo>
                  <a:pt x="1165" y="2196"/>
                  <a:pt x="1176" y="2196"/>
                  <a:pt x="1187" y="2207"/>
                </a:cubicBezTo>
                <a:cubicBezTo>
                  <a:pt x="1187" y="2196"/>
                  <a:pt x="1198" y="2185"/>
                  <a:pt x="1198" y="2162"/>
                </a:cubicBezTo>
                <a:cubicBezTo>
                  <a:pt x="1198" y="2129"/>
                  <a:pt x="1221" y="2129"/>
                  <a:pt x="1221" y="2129"/>
                </a:cubicBezTo>
                <a:cubicBezTo>
                  <a:pt x="1232" y="2129"/>
                  <a:pt x="1254" y="2140"/>
                  <a:pt x="1266" y="2151"/>
                </a:cubicBezTo>
                <a:lnTo>
                  <a:pt x="1266" y="2151"/>
                </a:lnTo>
                <a:cubicBezTo>
                  <a:pt x="1277" y="2151"/>
                  <a:pt x="1277" y="2151"/>
                  <a:pt x="1277" y="2151"/>
                </a:cubicBezTo>
                <a:cubicBezTo>
                  <a:pt x="1277" y="2151"/>
                  <a:pt x="1277" y="2151"/>
                  <a:pt x="1288" y="2140"/>
                </a:cubicBezTo>
                <a:cubicBezTo>
                  <a:pt x="1299" y="2118"/>
                  <a:pt x="1310" y="2118"/>
                  <a:pt x="1322" y="2118"/>
                </a:cubicBezTo>
                <a:lnTo>
                  <a:pt x="1333" y="2118"/>
                </a:lnTo>
                <a:lnTo>
                  <a:pt x="1333" y="2118"/>
                </a:lnTo>
                <a:cubicBezTo>
                  <a:pt x="1333" y="2107"/>
                  <a:pt x="1333" y="2095"/>
                  <a:pt x="1333" y="2095"/>
                </a:cubicBezTo>
                <a:lnTo>
                  <a:pt x="1333" y="2095"/>
                </a:lnTo>
                <a:cubicBezTo>
                  <a:pt x="1333" y="2095"/>
                  <a:pt x="1333" y="2095"/>
                  <a:pt x="1322" y="2095"/>
                </a:cubicBezTo>
                <a:cubicBezTo>
                  <a:pt x="1288" y="2084"/>
                  <a:pt x="1288" y="2062"/>
                  <a:pt x="1288" y="2051"/>
                </a:cubicBezTo>
                <a:cubicBezTo>
                  <a:pt x="1288" y="2039"/>
                  <a:pt x="1299" y="2017"/>
                  <a:pt x="1322" y="2017"/>
                </a:cubicBezTo>
                <a:cubicBezTo>
                  <a:pt x="1333" y="2017"/>
                  <a:pt x="1344" y="1995"/>
                  <a:pt x="1355" y="1972"/>
                </a:cubicBezTo>
                <a:cubicBezTo>
                  <a:pt x="1355" y="1950"/>
                  <a:pt x="1366" y="1950"/>
                  <a:pt x="1377" y="1938"/>
                </a:cubicBezTo>
                <a:lnTo>
                  <a:pt x="1377" y="1938"/>
                </a:lnTo>
                <a:lnTo>
                  <a:pt x="1377" y="1938"/>
                </a:lnTo>
                <a:cubicBezTo>
                  <a:pt x="1389" y="1916"/>
                  <a:pt x="1400" y="1916"/>
                  <a:pt x="1411" y="1916"/>
                </a:cubicBezTo>
                <a:cubicBezTo>
                  <a:pt x="1434" y="1916"/>
                  <a:pt x="1445" y="1927"/>
                  <a:pt x="1445" y="1938"/>
                </a:cubicBezTo>
                <a:cubicBezTo>
                  <a:pt x="1456" y="1938"/>
                  <a:pt x="1479" y="1938"/>
                  <a:pt x="1490" y="1916"/>
                </a:cubicBezTo>
                <a:cubicBezTo>
                  <a:pt x="1523" y="1894"/>
                  <a:pt x="1725" y="1703"/>
                  <a:pt x="1725" y="1703"/>
                </a:cubicBezTo>
                <a:cubicBezTo>
                  <a:pt x="1736" y="1692"/>
                  <a:pt x="1736" y="1692"/>
                  <a:pt x="1736" y="1692"/>
                </a:cubicBezTo>
                <a:cubicBezTo>
                  <a:pt x="1748" y="1703"/>
                  <a:pt x="1748" y="1703"/>
                  <a:pt x="1748" y="1703"/>
                </a:cubicBezTo>
                <a:lnTo>
                  <a:pt x="1748" y="1703"/>
                </a:lnTo>
                <a:lnTo>
                  <a:pt x="1759" y="1703"/>
                </a:lnTo>
                <a:cubicBezTo>
                  <a:pt x="1770" y="1703"/>
                  <a:pt x="1770" y="1703"/>
                  <a:pt x="1781" y="1692"/>
                </a:cubicBezTo>
                <a:cubicBezTo>
                  <a:pt x="1781" y="1692"/>
                  <a:pt x="1781" y="1681"/>
                  <a:pt x="1792" y="1681"/>
                </a:cubicBezTo>
                <a:cubicBezTo>
                  <a:pt x="1792" y="1669"/>
                  <a:pt x="1792" y="1669"/>
                  <a:pt x="1792" y="1669"/>
                </a:cubicBezTo>
                <a:cubicBezTo>
                  <a:pt x="1759" y="1669"/>
                  <a:pt x="1714" y="1658"/>
                  <a:pt x="1714" y="1658"/>
                </a:cubicBezTo>
                <a:cubicBezTo>
                  <a:pt x="1703" y="1658"/>
                  <a:pt x="1703" y="1658"/>
                  <a:pt x="1703" y="1658"/>
                </a:cubicBezTo>
                <a:cubicBezTo>
                  <a:pt x="1691" y="1311"/>
                  <a:pt x="1691" y="1311"/>
                  <a:pt x="1691" y="1311"/>
                </a:cubicBezTo>
                <a:cubicBezTo>
                  <a:pt x="1669" y="1311"/>
                  <a:pt x="1646" y="1300"/>
                  <a:pt x="1624" y="1300"/>
                </a:cubicBezTo>
                <a:lnTo>
                  <a:pt x="1613" y="1300"/>
                </a:lnTo>
                <a:lnTo>
                  <a:pt x="1602" y="1300"/>
                </a:lnTo>
                <a:cubicBezTo>
                  <a:pt x="1590" y="1300"/>
                  <a:pt x="1579" y="1311"/>
                  <a:pt x="1557" y="1311"/>
                </a:cubicBezTo>
                <a:cubicBezTo>
                  <a:pt x="1546" y="1311"/>
                  <a:pt x="1546" y="1322"/>
                  <a:pt x="1535" y="1322"/>
                </a:cubicBezTo>
                <a:cubicBezTo>
                  <a:pt x="1523" y="1333"/>
                  <a:pt x="1512" y="1333"/>
                  <a:pt x="1490" y="1333"/>
                </a:cubicBezTo>
                <a:lnTo>
                  <a:pt x="1479" y="1333"/>
                </a:lnTo>
                <a:cubicBezTo>
                  <a:pt x="1445" y="1322"/>
                  <a:pt x="1422" y="1300"/>
                  <a:pt x="1411" y="1289"/>
                </a:cubicBezTo>
                <a:cubicBezTo>
                  <a:pt x="1400" y="1277"/>
                  <a:pt x="1400" y="1277"/>
                  <a:pt x="1400" y="1277"/>
                </a:cubicBezTo>
                <a:lnTo>
                  <a:pt x="1400" y="1277"/>
                </a:lnTo>
                <a:lnTo>
                  <a:pt x="1400" y="1277"/>
                </a:lnTo>
                <a:lnTo>
                  <a:pt x="1400" y="1277"/>
                </a:lnTo>
                <a:cubicBezTo>
                  <a:pt x="1400" y="1289"/>
                  <a:pt x="1400" y="1300"/>
                  <a:pt x="1389" y="1300"/>
                </a:cubicBezTo>
                <a:cubicBezTo>
                  <a:pt x="1389" y="1311"/>
                  <a:pt x="1377" y="1311"/>
                  <a:pt x="1377" y="1311"/>
                </a:cubicBezTo>
                <a:cubicBezTo>
                  <a:pt x="1355" y="1311"/>
                  <a:pt x="1333" y="1289"/>
                  <a:pt x="1310" y="1277"/>
                </a:cubicBezTo>
                <a:cubicBezTo>
                  <a:pt x="1299" y="1266"/>
                  <a:pt x="1299" y="1266"/>
                  <a:pt x="1299" y="1266"/>
                </a:cubicBezTo>
                <a:cubicBezTo>
                  <a:pt x="1288" y="1154"/>
                  <a:pt x="1288" y="1154"/>
                  <a:pt x="1288" y="1154"/>
                </a:cubicBezTo>
                <a:cubicBezTo>
                  <a:pt x="1097" y="1053"/>
                  <a:pt x="1097" y="1053"/>
                  <a:pt x="1097" y="1053"/>
                </a:cubicBezTo>
                <a:cubicBezTo>
                  <a:pt x="1142" y="930"/>
                  <a:pt x="1142" y="930"/>
                  <a:pt x="1142" y="930"/>
                </a:cubicBezTo>
                <a:cubicBezTo>
                  <a:pt x="1097" y="863"/>
                  <a:pt x="1097" y="863"/>
                  <a:pt x="1097" y="863"/>
                </a:cubicBezTo>
                <a:cubicBezTo>
                  <a:pt x="985" y="851"/>
                  <a:pt x="985" y="851"/>
                  <a:pt x="985" y="851"/>
                </a:cubicBezTo>
                <a:cubicBezTo>
                  <a:pt x="1019" y="717"/>
                  <a:pt x="1019" y="717"/>
                  <a:pt x="1019" y="717"/>
                </a:cubicBezTo>
                <a:cubicBezTo>
                  <a:pt x="918" y="706"/>
                  <a:pt x="918" y="706"/>
                  <a:pt x="918" y="706"/>
                </a:cubicBezTo>
                <a:cubicBezTo>
                  <a:pt x="918" y="683"/>
                  <a:pt x="918" y="683"/>
                  <a:pt x="918" y="683"/>
                </a:cubicBezTo>
                <a:cubicBezTo>
                  <a:pt x="929" y="672"/>
                  <a:pt x="941" y="638"/>
                  <a:pt x="941" y="616"/>
                </a:cubicBezTo>
                <a:cubicBezTo>
                  <a:pt x="952" y="594"/>
                  <a:pt x="963" y="582"/>
                  <a:pt x="974" y="571"/>
                </a:cubicBezTo>
                <a:lnTo>
                  <a:pt x="985" y="571"/>
                </a:lnTo>
                <a:cubicBezTo>
                  <a:pt x="974" y="571"/>
                  <a:pt x="974" y="571"/>
                  <a:pt x="974" y="560"/>
                </a:cubicBezTo>
                <a:cubicBezTo>
                  <a:pt x="963" y="549"/>
                  <a:pt x="941" y="527"/>
                  <a:pt x="941" y="504"/>
                </a:cubicBezTo>
                <a:lnTo>
                  <a:pt x="941" y="493"/>
                </a:lnTo>
                <a:cubicBezTo>
                  <a:pt x="941" y="482"/>
                  <a:pt x="941" y="471"/>
                  <a:pt x="941" y="459"/>
                </a:cubicBezTo>
                <a:cubicBezTo>
                  <a:pt x="941" y="471"/>
                  <a:pt x="941" y="459"/>
                  <a:pt x="941" y="459"/>
                </a:cubicBezTo>
                <a:cubicBezTo>
                  <a:pt x="929" y="459"/>
                  <a:pt x="918" y="459"/>
                  <a:pt x="907" y="448"/>
                </a:cubicBezTo>
                <a:cubicBezTo>
                  <a:pt x="896" y="437"/>
                  <a:pt x="907" y="414"/>
                  <a:pt x="907" y="392"/>
                </a:cubicBezTo>
                <a:cubicBezTo>
                  <a:pt x="907" y="381"/>
                  <a:pt x="907" y="369"/>
                  <a:pt x="907" y="358"/>
                </a:cubicBezTo>
                <a:cubicBezTo>
                  <a:pt x="918" y="347"/>
                  <a:pt x="918" y="347"/>
                  <a:pt x="918" y="336"/>
                </a:cubicBezTo>
                <a:lnTo>
                  <a:pt x="918" y="325"/>
                </a:lnTo>
                <a:cubicBezTo>
                  <a:pt x="884" y="325"/>
                  <a:pt x="851" y="291"/>
                  <a:pt x="828" y="258"/>
                </a:cubicBezTo>
                <a:lnTo>
                  <a:pt x="828" y="258"/>
                </a:lnTo>
                <a:cubicBezTo>
                  <a:pt x="806" y="235"/>
                  <a:pt x="828" y="202"/>
                  <a:pt x="851" y="179"/>
                </a:cubicBezTo>
                <a:cubicBezTo>
                  <a:pt x="862" y="157"/>
                  <a:pt x="862" y="157"/>
                  <a:pt x="862" y="157"/>
                </a:cubicBezTo>
                <a:cubicBezTo>
                  <a:pt x="851" y="145"/>
                  <a:pt x="840" y="134"/>
                  <a:pt x="828" y="123"/>
                </a:cubicBezTo>
                <a:cubicBezTo>
                  <a:pt x="817" y="134"/>
                  <a:pt x="817" y="145"/>
                  <a:pt x="817" y="145"/>
                </a:cubicBezTo>
                <a:cubicBezTo>
                  <a:pt x="806" y="157"/>
                  <a:pt x="795" y="168"/>
                  <a:pt x="772" y="168"/>
                </a:cubicBezTo>
                <a:cubicBezTo>
                  <a:pt x="761" y="168"/>
                  <a:pt x="739" y="157"/>
                  <a:pt x="739" y="145"/>
                </a:cubicBezTo>
                <a:cubicBezTo>
                  <a:pt x="728" y="134"/>
                  <a:pt x="705" y="123"/>
                  <a:pt x="694" y="112"/>
                </a:cubicBezTo>
                <a:cubicBezTo>
                  <a:pt x="683" y="112"/>
                  <a:pt x="683" y="100"/>
                  <a:pt x="672" y="100"/>
                </a:cubicBezTo>
                <a:cubicBezTo>
                  <a:pt x="660" y="89"/>
                  <a:pt x="649" y="78"/>
                  <a:pt x="649" y="67"/>
                </a:cubicBezTo>
                <a:cubicBezTo>
                  <a:pt x="526" y="145"/>
                  <a:pt x="526" y="145"/>
                  <a:pt x="526" y="145"/>
                </a:cubicBezTo>
                <a:cubicBezTo>
                  <a:pt x="526" y="336"/>
                  <a:pt x="526" y="336"/>
                  <a:pt x="526" y="336"/>
                </a:cubicBezTo>
                <a:cubicBezTo>
                  <a:pt x="504" y="336"/>
                  <a:pt x="504" y="336"/>
                  <a:pt x="504" y="336"/>
                </a:cubicBezTo>
                <a:cubicBezTo>
                  <a:pt x="470" y="347"/>
                  <a:pt x="425" y="347"/>
                  <a:pt x="414" y="358"/>
                </a:cubicBezTo>
                <a:cubicBezTo>
                  <a:pt x="414" y="369"/>
                  <a:pt x="403" y="381"/>
                  <a:pt x="403" y="392"/>
                </a:cubicBezTo>
                <a:cubicBezTo>
                  <a:pt x="391" y="414"/>
                  <a:pt x="380" y="437"/>
                  <a:pt x="358" y="448"/>
                </a:cubicBezTo>
                <a:cubicBezTo>
                  <a:pt x="346" y="459"/>
                  <a:pt x="313" y="471"/>
                  <a:pt x="290" y="471"/>
                </a:cubicBezTo>
                <a:cubicBezTo>
                  <a:pt x="302" y="504"/>
                  <a:pt x="302" y="538"/>
                  <a:pt x="279" y="560"/>
                </a:cubicBezTo>
                <a:cubicBezTo>
                  <a:pt x="279" y="560"/>
                  <a:pt x="268" y="571"/>
                  <a:pt x="279" y="582"/>
                </a:cubicBezTo>
                <a:cubicBezTo>
                  <a:pt x="279" y="582"/>
                  <a:pt x="279" y="582"/>
                  <a:pt x="279" y="571"/>
                </a:cubicBezTo>
                <a:cubicBezTo>
                  <a:pt x="290" y="571"/>
                  <a:pt x="290" y="560"/>
                  <a:pt x="290" y="560"/>
                </a:cubicBezTo>
                <a:cubicBezTo>
                  <a:pt x="302" y="538"/>
                  <a:pt x="302" y="527"/>
                  <a:pt x="335" y="527"/>
                </a:cubicBezTo>
                <a:cubicBezTo>
                  <a:pt x="335" y="527"/>
                  <a:pt x="346" y="527"/>
                  <a:pt x="358" y="527"/>
                </a:cubicBezTo>
                <a:cubicBezTo>
                  <a:pt x="369" y="538"/>
                  <a:pt x="391" y="549"/>
                  <a:pt x="403" y="560"/>
                </a:cubicBezTo>
                <a:cubicBezTo>
                  <a:pt x="414" y="560"/>
                  <a:pt x="436" y="571"/>
                  <a:pt x="448" y="582"/>
                </a:cubicBezTo>
                <a:cubicBezTo>
                  <a:pt x="459" y="582"/>
                  <a:pt x="459" y="582"/>
                  <a:pt x="459" y="762"/>
                </a:cubicBezTo>
                <a:cubicBezTo>
                  <a:pt x="459" y="773"/>
                  <a:pt x="459" y="773"/>
                  <a:pt x="459" y="773"/>
                </a:cubicBezTo>
                <a:cubicBezTo>
                  <a:pt x="459" y="784"/>
                  <a:pt x="448" y="795"/>
                  <a:pt x="425" y="795"/>
                </a:cubicBezTo>
                <a:cubicBezTo>
                  <a:pt x="403" y="795"/>
                  <a:pt x="403" y="795"/>
                  <a:pt x="403" y="807"/>
                </a:cubicBezTo>
                <a:cubicBezTo>
                  <a:pt x="403" y="818"/>
                  <a:pt x="403" y="818"/>
                  <a:pt x="403" y="829"/>
                </a:cubicBezTo>
                <a:cubicBezTo>
                  <a:pt x="403" y="863"/>
                  <a:pt x="391" y="896"/>
                  <a:pt x="358" y="907"/>
                </a:cubicBezTo>
                <a:lnTo>
                  <a:pt x="346" y="907"/>
                </a:lnTo>
                <a:cubicBezTo>
                  <a:pt x="313" y="907"/>
                  <a:pt x="302" y="885"/>
                  <a:pt x="302" y="851"/>
                </a:cubicBezTo>
                <a:lnTo>
                  <a:pt x="302" y="840"/>
                </a:lnTo>
                <a:cubicBezTo>
                  <a:pt x="55" y="1076"/>
                  <a:pt x="55" y="1076"/>
                  <a:pt x="55" y="1076"/>
                </a:cubicBezTo>
                <a:cubicBezTo>
                  <a:pt x="212" y="1266"/>
                  <a:pt x="212" y="1266"/>
                  <a:pt x="212" y="1266"/>
                </a:cubicBezTo>
                <a:cubicBezTo>
                  <a:pt x="235" y="1289"/>
                  <a:pt x="246" y="1311"/>
                  <a:pt x="223" y="1333"/>
                </a:cubicBezTo>
                <a:lnTo>
                  <a:pt x="223" y="1333"/>
                </a:lnTo>
                <a:lnTo>
                  <a:pt x="235" y="1333"/>
                </a:lnTo>
                <a:cubicBezTo>
                  <a:pt x="257" y="1333"/>
                  <a:pt x="268" y="1356"/>
                  <a:pt x="268" y="1356"/>
                </a:cubicBezTo>
                <a:cubicBezTo>
                  <a:pt x="279" y="1367"/>
                  <a:pt x="279" y="1389"/>
                  <a:pt x="257" y="1400"/>
                </a:cubicBezTo>
                <a:cubicBezTo>
                  <a:pt x="246" y="1412"/>
                  <a:pt x="246" y="1434"/>
                  <a:pt x="246" y="1445"/>
                </a:cubicBezTo>
                <a:cubicBezTo>
                  <a:pt x="246" y="1457"/>
                  <a:pt x="257" y="1457"/>
                  <a:pt x="246" y="1468"/>
                </a:cubicBezTo>
                <a:cubicBezTo>
                  <a:pt x="268" y="1479"/>
                  <a:pt x="290" y="1490"/>
                  <a:pt x="290" y="1513"/>
                </a:cubicBezTo>
                <a:cubicBezTo>
                  <a:pt x="290" y="1524"/>
                  <a:pt x="290" y="1546"/>
                  <a:pt x="290" y="1546"/>
                </a:cubicBezTo>
                <a:lnTo>
                  <a:pt x="290" y="1546"/>
                </a:lnTo>
                <a:cubicBezTo>
                  <a:pt x="313" y="1546"/>
                  <a:pt x="324" y="1546"/>
                  <a:pt x="324" y="1546"/>
                </a:cubicBezTo>
                <a:cubicBezTo>
                  <a:pt x="346" y="1546"/>
                  <a:pt x="358" y="1546"/>
                  <a:pt x="358" y="1558"/>
                </a:cubicBezTo>
                <a:cubicBezTo>
                  <a:pt x="369" y="1569"/>
                  <a:pt x="369" y="1591"/>
                  <a:pt x="369" y="1591"/>
                </a:cubicBezTo>
                <a:lnTo>
                  <a:pt x="369" y="1602"/>
                </a:lnTo>
                <a:cubicBezTo>
                  <a:pt x="369" y="1602"/>
                  <a:pt x="369" y="1602"/>
                  <a:pt x="380" y="1602"/>
                </a:cubicBezTo>
                <a:lnTo>
                  <a:pt x="391" y="1591"/>
                </a:lnTo>
                <a:cubicBezTo>
                  <a:pt x="448" y="1591"/>
                  <a:pt x="448" y="1636"/>
                  <a:pt x="459" y="1658"/>
                </a:cubicBezTo>
                <a:cubicBezTo>
                  <a:pt x="459" y="1703"/>
                  <a:pt x="481" y="1748"/>
                  <a:pt x="492" y="1748"/>
                </a:cubicBezTo>
                <a:cubicBezTo>
                  <a:pt x="492" y="1748"/>
                  <a:pt x="492" y="1748"/>
                  <a:pt x="504" y="1748"/>
                </a:cubicBezTo>
                <a:lnTo>
                  <a:pt x="504" y="1748"/>
                </a:lnTo>
                <a:lnTo>
                  <a:pt x="515" y="1748"/>
                </a:lnTo>
                <a:cubicBezTo>
                  <a:pt x="537" y="1748"/>
                  <a:pt x="548" y="1759"/>
                  <a:pt x="559" y="1782"/>
                </a:cubicBezTo>
                <a:cubicBezTo>
                  <a:pt x="571" y="1782"/>
                  <a:pt x="571" y="1793"/>
                  <a:pt x="571" y="1793"/>
                </a:cubicBezTo>
                <a:lnTo>
                  <a:pt x="571" y="1793"/>
                </a:lnTo>
                <a:lnTo>
                  <a:pt x="582" y="1782"/>
                </a:lnTo>
                <a:cubicBezTo>
                  <a:pt x="593" y="1782"/>
                  <a:pt x="593" y="1782"/>
                  <a:pt x="593" y="1782"/>
                </a:cubicBezTo>
                <a:cubicBezTo>
                  <a:pt x="604" y="1782"/>
                  <a:pt x="604" y="1782"/>
                  <a:pt x="615" y="1782"/>
                </a:cubicBezTo>
                <a:cubicBezTo>
                  <a:pt x="638" y="1782"/>
                  <a:pt x="672" y="1793"/>
                  <a:pt x="672" y="1838"/>
                </a:cubicBezTo>
                <a:cubicBezTo>
                  <a:pt x="672" y="1838"/>
                  <a:pt x="672" y="1849"/>
                  <a:pt x="683" y="1849"/>
                </a:cubicBezTo>
                <a:cubicBezTo>
                  <a:pt x="683" y="1860"/>
                  <a:pt x="683" y="1860"/>
                  <a:pt x="683" y="1882"/>
                </a:cubicBezTo>
                <a:cubicBezTo>
                  <a:pt x="672" y="1894"/>
                  <a:pt x="660" y="1894"/>
                  <a:pt x="638" y="1905"/>
                </a:cubicBezTo>
                <a:lnTo>
                  <a:pt x="627" y="1916"/>
                </a:lnTo>
                <a:cubicBezTo>
                  <a:pt x="593" y="1927"/>
                  <a:pt x="571" y="1938"/>
                  <a:pt x="548" y="1938"/>
                </a:cubicBezTo>
                <a:cubicBezTo>
                  <a:pt x="526" y="1938"/>
                  <a:pt x="515" y="1927"/>
                  <a:pt x="515" y="1927"/>
                </a:cubicBezTo>
                <a:cubicBezTo>
                  <a:pt x="504" y="1927"/>
                  <a:pt x="504" y="1927"/>
                  <a:pt x="504" y="1927"/>
                </a:cubicBezTo>
                <a:cubicBezTo>
                  <a:pt x="492" y="1905"/>
                  <a:pt x="481" y="1894"/>
                  <a:pt x="459" y="1905"/>
                </a:cubicBezTo>
                <a:lnTo>
                  <a:pt x="448" y="1905"/>
                </a:lnTo>
                <a:cubicBezTo>
                  <a:pt x="414" y="1905"/>
                  <a:pt x="403" y="1894"/>
                  <a:pt x="403" y="1882"/>
                </a:cubicBezTo>
                <a:cubicBezTo>
                  <a:pt x="391" y="1871"/>
                  <a:pt x="391" y="1871"/>
                  <a:pt x="391" y="1871"/>
                </a:cubicBezTo>
                <a:lnTo>
                  <a:pt x="391" y="1860"/>
                </a:lnTo>
                <a:cubicBezTo>
                  <a:pt x="380" y="1871"/>
                  <a:pt x="369" y="1871"/>
                  <a:pt x="358" y="1882"/>
                </a:cubicBezTo>
                <a:cubicBezTo>
                  <a:pt x="324" y="1927"/>
                  <a:pt x="290" y="1961"/>
                  <a:pt x="290" y="1972"/>
                </a:cubicBezTo>
                <a:cubicBezTo>
                  <a:pt x="290" y="1983"/>
                  <a:pt x="279" y="1983"/>
                  <a:pt x="279" y="1995"/>
                </a:cubicBezTo>
                <a:cubicBezTo>
                  <a:pt x="279" y="2006"/>
                  <a:pt x="279" y="2017"/>
                  <a:pt x="279" y="2028"/>
                </a:cubicBezTo>
                <a:cubicBezTo>
                  <a:pt x="302" y="2017"/>
                  <a:pt x="313" y="2028"/>
                  <a:pt x="313" y="2039"/>
                </a:cubicBezTo>
                <a:cubicBezTo>
                  <a:pt x="335" y="2062"/>
                  <a:pt x="302" y="2107"/>
                  <a:pt x="302" y="2118"/>
                </a:cubicBezTo>
                <a:cubicBezTo>
                  <a:pt x="290" y="2129"/>
                  <a:pt x="290" y="2140"/>
                  <a:pt x="290" y="2140"/>
                </a:cubicBezTo>
                <a:cubicBezTo>
                  <a:pt x="290" y="2151"/>
                  <a:pt x="290" y="2151"/>
                  <a:pt x="302" y="2162"/>
                </a:cubicBezTo>
                <a:cubicBezTo>
                  <a:pt x="324" y="2174"/>
                  <a:pt x="335" y="2219"/>
                  <a:pt x="324" y="2275"/>
                </a:cubicBezTo>
                <a:cubicBezTo>
                  <a:pt x="324" y="2286"/>
                  <a:pt x="324" y="2286"/>
                  <a:pt x="313" y="2286"/>
                </a:cubicBezTo>
                <a:lnTo>
                  <a:pt x="313" y="2297"/>
                </a:lnTo>
                <a:lnTo>
                  <a:pt x="313" y="2297"/>
                </a:lnTo>
                <a:lnTo>
                  <a:pt x="313" y="2297"/>
                </a:lnTo>
                <a:cubicBezTo>
                  <a:pt x="313" y="2308"/>
                  <a:pt x="313" y="2308"/>
                  <a:pt x="313" y="2308"/>
                </a:cubicBezTo>
                <a:lnTo>
                  <a:pt x="313" y="2308"/>
                </a:lnTo>
                <a:lnTo>
                  <a:pt x="313" y="2320"/>
                </a:lnTo>
                <a:cubicBezTo>
                  <a:pt x="313" y="2331"/>
                  <a:pt x="313" y="2331"/>
                  <a:pt x="313" y="2342"/>
                </a:cubicBezTo>
                <a:cubicBezTo>
                  <a:pt x="324" y="2353"/>
                  <a:pt x="346" y="2364"/>
                  <a:pt x="380" y="2398"/>
                </a:cubicBezTo>
                <a:cubicBezTo>
                  <a:pt x="425" y="2431"/>
                  <a:pt x="470" y="2476"/>
                  <a:pt x="448" y="2510"/>
                </a:cubicBezTo>
                <a:cubicBezTo>
                  <a:pt x="448" y="2510"/>
                  <a:pt x="425" y="2544"/>
                  <a:pt x="448" y="2566"/>
                </a:cubicBezTo>
                <a:cubicBezTo>
                  <a:pt x="481" y="2588"/>
                  <a:pt x="492" y="2610"/>
                  <a:pt x="481" y="2655"/>
                </a:cubicBezTo>
                <a:cubicBezTo>
                  <a:pt x="470" y="2688"/>
                  <a:pt x="459" y="2789"/>
                  <a:pt x="481" y="2823"/>
                </a:cubicBezTo>
                <a:cubicBezTo>
                  <a:pt x="492" y="2834"/>
                  <a:pt x="504" y="2845"/>
                  <a:pt x="504" y="2845"/>
                </a:cubicBezTo>
                <a:cubicBezTo>
                  <a:pt x="526" y="2856"/>
                  <a:pt x="526" y="2868"/>
                  <a:pt x="526" y="2901"/>
                </a:cubicBezTo>
                <a:cubicBezTo>
                  <a:pt x="526" y="2924"/>
                  <a:pt x="526" y="2924"/>
                  <a:pt x="548" y="2924"/>
                </a:cubicBezTo>
                <a:cubicBezTo>
                  <a:pt x="548" y="2935"/>
                  <a:pt x="548" y="2935"/>
                  <a:pt x="548" y="2935"/>
                </a:cubicBezTo>
                <a:cubicBezTo>
                  <a:pt x="582" y="2946"/>
                  <a:pt x="582" y="2957"/>
                  <a:pt x="582" y="2968"/>
                </a:cubicBezTo>
                <a:cubicBezTo>
                  <a:pt x="582" y="2991"/>
                  <a:pt x="537" y="3002"/>
                  <a:pt x="526" y="3002"/>
                </a:cubicBezTo>
                <a:cubicBezTo>
                  <a:pt x="504" y="3002"/>
                  <a:pt x="492" y="3013"/>
                  <a:pt x="492" y="3047"/>
                </a:cubicBezTo>
                <a:cubicBezTo>
                  <a:pt x="492" y="3069"/>
                  <a:pt x="492" y="3081"/>
                  <a:pt x="492" y="3103"/>
                </a:cubicBezTo>
                <a:cubicBezTo>
                  <a:pt x="492" y="3114"/>
                  <a:pt x="492" y="3148"/>
                  <a:pt x="492" y="3159"/>
                </a:cubicBezTo>
                <a:cubicBezTo>
                  <a:pt x="492" y="3159"/>
                  <a:pt x="504" y="3159"/>
                  <a:pt x="515" y="3170"/>
                </a:cubicBezTo>
                <a:cubicBezTo>
                  <a:pt x="515" y="3192"/>
                  <a:pt x="515" y="3204"/>
                  <a:pt x="504" y="3226"/>
                </a:cubicBezTo>
                <a:cubicBezTo>
                  <a:pt x="492" y="3249"/>
                  <a:pt x="492" y="3260"/>
                  <a:pt x="492" y="3271"/>
                </a:cubicBezTo>
                <a:lnTo>
                  <a:pt x="504" y="3271"/>
                </a:lnTo>
                <a:cubicBezTo>
                  <a:pt x="526" y="3271"/>
                  <a:pt x="548" y="3271"/>
                  <a:pt x="559" y="3305"/>
                </a:cubicBezTo>
                <a:lnTo>
                  <a:pt x="559" y="3316"/>
                </a:ln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15" name="Freeform 137"/>
          <p:cNvSpPr>
            <a:spLocks noChangeArrowheads="1"/>
          </p:cNvSpPr>
          <p:nvPr/>
        </p:nvSpPr>
        <p:spPr bwMode="auto">
          <a:xfrm>
            <a:off x="4618447" y="4307017"/>
            <a:ext cx="238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16" name="Freeform 138"/>
          <p:cNvSpPr>
            <a:spLocks noChangeArrowheads="1"/>
          </p:cNvSpPr>
          <p:nvPr/>
        </p:nvSpPr>
        <p:spPr bwMode="auto">
          <a:xfrm>
            <a:off x="4625592" y="4307017"/>
            <a:ext cx="238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17" name="Freeform 139"/>
          <p:cNvSpPr>
            <a:spLocks noChangeArrowheads="1"/>
          </p:cNvSpPr>
          <p:nvPr/>
        </p:nvSpPr>
        <p:spPr bwMode="auto">
          <a:xfrm>
            <a:off x="4625592" y="4299872"/>
            <a:ext cx="2382" cy="2382"/>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371691">
              <a:defRPr/>
            </a:pPr>
            <a:endParaRPr lang="en-US" sz="2701"/>
          </a:p>
        </p:txBody>
      </p:sp>
      <p:sp>
        <p:nvSpPr>
          <p:cNvPr id="218" name="Rectangle 217"/>
          <p:cNvSpPr>
            <a:spLocks/>
          </p:cNvSpPr>
          <p:nvPr/>
        </p:nvSpPr>
        <p:spPr bwMode="auto">
          <a:xfrm>
            <a:off x="7289292" y="2098153"/>
            <a:ext cx="3753400"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Mexico Map</a:t>
            </a:r>
          </a:p>
        </p:txBody>
      </p:sp>
      <p:grpSp>
        <p:nvGrpSpPr>
          <p:cNvPr id="219" name="Group 218"/>
          <p:cNvGrpSpPr/>
          <p:nvPr/>
        </p:nvGrpSpPr>
        <p:grpSpPr>
          <a:xfrm>
            <a:off x="8650228" y="3051653"/>
            <a:ext cx="1021006" cy="167312"/>
            <a:chOff x="11262732" y="1672683"/>
            <a:chExt cx="1360987" cy="223024"/>
          </a:xfrm>
        </p:grpSpPr>
        <p:sp>
          <p:nvSpPr>
            <p:cNvPr id="220" name="Oval 21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2" name="Oval 221"/>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3" name="Oval 222"/>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24" name="Oval 223"/>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6868906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509"/>
          <p:cNvSpPr>
            <a:spLocks noChangeArrowheads="1"/>
          </p:cNvSpPr>
          <p:nvPr/>
        </p:nvSpPr>
        <p:spPr bwMode="auto">
          <a:xfrm>
            <a:off x="2308259" y="4328106"/>
            <a:ext cx="13704944" cy="6698641"/>
          </a:xfrm>
          <a:custGeom>
            <a:avLst/>
            <a:gdLst>
              <a:gd name="T0" fmla="*/ 18255 w 19590"/>
              <a:gd name="T1" fmla="*/ 8875 h 9575"/>
              <a:gd name="T2" fmla="*/ 16624 w 19590"/>
              <a:gd name="T3" fmla="*/ 6878 h 9575"/>
              <a:gd name="T4" fmla="*/ 16002 w 19590"/>
              <a:gd name="T5" fmla="*/ 8039 h 9575"/>
              <a:gd name="T6" fmla="*/ 17093 w 19590"/>
              <a:gd name="T7" fmla="*/ 7084 h 9575"/>
              <a:gd name="T8" fmla="*/ 17081 w 19590"/>
              <a:gd name="T9" fmla="*/ 6629 h 9575"/>
              <a:gd name="T10" fmla="*/ 16245 w 19590"/>
              <a:gd name="T11" fmla="*/ 6397 h 9575"/>
              <a:gd name="T12" fmla="*/ 16031 w 19590"/>
              <a:gd name="T13" fmla="*/ 6718 h 9575"/>
              <a:gd name="T14" fmla="*/ 15148 w 19590"/>
              <a:gd name="T15" fmla="*/ 6261 h 9575"/>
              <a:gd name="T16" fmla="*/ 14531 w 19590"/>
              <a:gd name="T17" fmla="*/ 6107 h 9575"/>
              <a:gd name="T18" fmla="*/ 15913 w 19590"/>
              <a:gd name="T19" fmla="*/ 5686 h 9575"/>
              <a:gd name="T20" fmla="*/ 15753 w 19590"/>
              <a:gd name="T21" fmla="*/ 4939 h 9575"/>
              <a:gd name="T22" fmla="*/ 16624 w 19590"/>
              <a:gd name="T23" fmla="*/ 4257 h 9575"/>
              <a:gd name="T24" fmla="*/ 17140 w 19590"/>
              <a:gd name="T25" fmla="*/ 1044 h 9575"/>
              <a:gd name="T26" fmla="*/ 15017 w 19590"/>
              <a:gd name="T27" fmla="*/ 700 h 9575"/>
              <a:gd name="T28" fmla="*/ 14170 w 19590"/>
              <a:gd name="T29" fmla="*/ 415 h 9575"/>
              <a:gd name="T30" fmla="*/ 12913 w 19590"/>
              <a:gd name="T31" fmla="*/ 854 h 9575"/>
              <a:gd name="T32" fmla="*/ 12136 w 19590"/>
              <a:gd name="T33" fmla="*/ 397 h 9575"/>
              <a:gd name="T34" fmla="*/ 10179 w 19590"/>
              <a:gd name="T35" fmla="*/ 468 h 9575"/>
              <a:gd name="T36" fmla="*/ 9865 w 19590"/>
              <a:gd name="T37" fmla="*/ 694 h 9575"/>
              <a:gd name="T38" fmla="*/ 17976 w 19590"/>
              <a:gd name="T39" fmla="*/ 2810 h 9575"/>
              <a:gd name="T40" fmla="*/ 19292 w 19590"/>
              <a:gd name="T41" fmla="*/ 1868 h 9575"/>
              <a:gd name="T42" fmla="*/ 16992 w 19590"/>
              <a:gd name="T43" fmla="*/ 1310 h 9575"/>
              <a:gd name="T44" fmla="*/ 15005 w 19590"/>
              <a:gd name="T45" fmla="*/ 1215 h 9575"/>
              <a:gd name="T46" fmla="*/ 13553 w 19590"/>
              <a:gd name="T47" fmla="*/ 1364 h 9575"/>
              <a:gd name="T48" fmla="*/ 13108 w 19590"/>
              <a:gd name="T49" fmla="*/ 1589 h 9575"/>
              <a:gd name="T50" fmla="*/ 11661 w 19590"/>
              <a:gd name="T51" fmla="*/ 1862 h 9575"/>
              <a:gd name="T52" fmla="*/ 10962 w 19590"/>
              <a:gd name="T53" fmla="*/ 1619 h 9575"/>
              <a:gd name="T54" fmla="*/ 9800 w 19590"/>
              <a:gd name="T55" fmla="*/ 2010 h 9575"/>
              <a:gd name="T56" fmla="*/ 10274 w 19590"/>
              <a:gd name="T57" fmla="*/ 2129 h 9575"/>
              <a:gd name="T58" fmla="*/ 10055 w 19590"/>
              <a:gd name="T59" fmla="*/ 2893 h 9575"/>
              <a:gd name="T60" fmla="*/ 8650 w 19590"/>
              <a:gd name="T61" fmla="*/ 3682 h 9575"/>
              <a:gd name="T62" fmla="*/ 10037 w 19590"/>
              <a:gd name="T63" fmla="*/ 3783 h 9575"/>
              <a:gd name="T64" fmla="*/ 10695 w 19590"/>
              <a:gd name="T65" fmla="*/ 4115 h 9575"/>
              <a:gd name="T66" fmla="*/ 11501 w 19590"/>
              <a:gd name="T67" fmla="*/ 5461 h 9575"/>
              <a:gd name="T68" fmla="*/ 12438 w 19590"/>
              <a:gd name="T69" fmla="*/ 4791 h 9575"/>
              <a:gd name="T70" fmla="*/ 14377 w 19590"/>
              <a:gd name="T71" fmla="*/ 5318 h 9575"/>
              <a:gd name="T72" fmla="*/ 15000 w 19590"/>
              <a:gd name="T73" fmla="*/ 5034 h 9575"/>
              <a:gd name="T74" fmla="*/ 15996 w 19590"/>
              <a:gd name="T75" fmla="*/ 4038 h 9575"/>
              <a:gd name="T76" fmla="*/ 16980 w 19590"/>
              <a:gd name="T77" fmla="*/ 3042 h 9575"/>
              <a:gd name="T78" fmla="*/ 9054 w 19590"/>
              <a:gd name="T79" fmla="*/ 2822 h 9575"/>
              <a:gd name="T80" fmla="*/ 8816 w 19590"/>
              <a:gd name="T81" fmla="*/ 2976 h 9575"/>
              <a:gd name="T82" fmla="*/ 8176 w 19590"/>
              <a:gd name="T83" fmla="*/ 5099 h 9575"/>
              <a:gd name="T84" fmla="*/ 11039 w 19590"/>
              <a:gd name="T85" fmla="*/ 7321 h 9575"/>
              <a:gd name="T86" fmla="*/ 5277 w 19590"/>
              <a:gd name="T87" fmla="*/ 9509 h 9575"/>
              <a:gd name="T88" fmla="*/ 6403 w 19590"/>
              <a:gd name="T89" fmla="*/ 7926 h 9575"/>
              <a:gd name="T90" fmla="*/ 6350 w 19590"/>
              <a:gd name="T91" fmla="*/ 5976 h 9575"/>
              <a:gd name="T92" fmla="*/ 4720 w 19590"/>
              <a:gd name="T93" fmla="*/ 6522 h 9575"/>
              <a:gd name="T94" fmla="*/ 5123 w 19590"/>
              <a:gd name="T95" fmla="*/ 8887 h 9575"/>
              <a:gd name="T96" fmla="*/ 5710 w 19590"/>
              <a:gd name="T97" fmla="*/ 3279 h 9575"/>
              <a:gd name="T98" fmla="*/ 8158 w 19590"/>
              <a:gd name="T99" fmla="*/ 818 h 9575"/>
              <a:gd name="T100" fmla="*/ 7382 w 19590"/>
              <a:gd name="T101" fmla="*/ 220 h 9575"/>
              <a:gd name="T102" fmla="*/ 6368 w 19590"/>
              <a:gd name="T103" fmla="*/ 172 h 9575"/>
              <a:gd name="T104" fmla="*/ 5508 w 19590"/>
              <a:gd name="T105" fmla="*/ 415 h 9575"/>
              <a:gd name="T106" fmla="*/ 5769 w 19590"/>
              <a:gd name="T107" fmla="*/ 925 h 9575"/>
              <a:gd name="T108" fmla="*/ 6362 w 19590"/>
              <a:gd name="T109" fmla="*/ 2057 h 9575"/>
              <a:gd name="T110" fmla="*/ 5490 w 19590"/>
              <a:gd name="T111" fmla="*/ 255 h 9575"/>
              <a:gd name="T112" fmla="*/ 3937 w 19590"/>
              <a:gd name="T113" fmla="*/ 492 h 9575"/>
              <a:gd name="T114" fmla="*/ 3433 w 19590"/>
              <a:gd name="T115" fmla="*/ 1020 h 9575"/>
              <a:gd name="T116" fmla="*/ 2532 w 19590"/>
              <a:gd name="T117" fmla="*/ 966 h 9575"/>
              <a:gd name="T118" fmla="*/ 2253 w 19590"/>
              <a:gd name="T119" fmla="*/ 3261 h 9575"/>
              <a:gd name="T120" fmla="*/ 4773 w 19590"/>
              <a:gd name="T121" fmla="*/ 4346 h 9575"/>
              <a:gd name="T122" fmla="*/ 4500 w 19590"/>
              <a:gd name="T123" fmla="*/ 1927 h 9575"/>
              <a:gd name="T124" fmla="*/ 4085 w 19590"/>
              <a:gd name="T125" fmla="*/ 1447 h 9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590" h="9575">
                <a:moveTo>
                  <a:pt x="4755" y="2277"/>
                </a:moveTo>
                <a:lnTo>
                  <a:pt x="4755" y="2277"/>
                </a:lnTo>
                <a:cubicBezTo>
                  <a:pt x="4802" y="2253"/>
                  <a:pt x="4802" y="2253"/>
                  <a:pt x="4802" y="2253"/>
                </a:cubicBezTo>
                <a:cubicBezTo>
                  <a:pt x="4850" y="2259"/>
                  <a:pt x="4850" y="2259"/>
                  <a:pt x="4850" y="2259"/>
                </a:cubicBezTo>
                <a:cubicBezTo>
                  <a:pt x="4850" y="2277"/>
                  <a:pt x="4850" y="2283"/>
                  <a:pt x="4856" y="2300"/>
                </a:cubicBezTo>
                <a:cubicBezTo>
                  <a:pt x="4856" y="2324"/>
                  <a:pt x="4856" y="2324"/>
                  <a:pt x="4856" y="2324"/>
                </a:cubicBezTo>
                <a:cubicBezTo>
                  <a:pt x="4832" y="2336"/>
                  <a:pt x="4832" y="2336"/>
                  <a:pt x="4832" y="2336"/>
                </a:cubicBezTo>
                <a:cubicBezTo>
                  <a:pt x="4773" y="2336"/>
                  <a:pt x="4773" y="2336"/>
                  <a:pt x="4773" y="2336"/>
                </a:cubicBezTo>
                <a:lnTo>
                  <a:pt x="4755" y="2277"/>
                </a:lnTo>
                <a:close/>
                <a:moveTo>
                  <a:pt x="4607" y="2289"/>
                </a:moveTo>
                <a:lnTo>
                  <a:pt x="4607" y="2289"/>
                </a:lnTo>
                <a:cubicBezTo>
                  <a:pt x="4631" y="2289"/>
                  <a:pt x="4648" y="2277"/>
                  <a:pt x="4666" y="2265"/>
                </a:cubicBezTo>
                <a:cubicBezTo>
                  <a:pt x="4672" y="2259"/>
                  <a:pt x="4678" y="2247"/>
                  <a:pt x="4684" y="2241"/>
                </a:cubicBezTo>
                <a:cubicBezTo>
                  <a:pt x="4678" y="2218"/>
                  <a:pt x="4678" y="2218"/>
                  <a:pt x="4678" y="2218"/>
                </a:cubicBezTo>
                <a:cubicBezTo>
                  <a:pt x="4666" y="2223"/>
                  <a:pt x="4666" y="2229"/>
                  <a:pt x="4654" y="2235"/>
                </a:cubicBezTo>
                <a:cubicBezTo>
                  <a:pt x="4648" y="2241"/>
                  <a:pt x="4636" y="2241"/>
                  <a:pt x="4631" y="2241"/>
                </a:cubicBezTo>
                <a:cubicBezTo>
                  <a:pt x="4613" y="2253"/>
                  <a:pt x="4601" y="2259"/>
                  <a:pt x="4577" y="2271"/>
                </a:cubicBezTo>
                <a:cubicBezTo>
                  <a:pt x="4589" y="2277"/>
                  <a:pt x="4595" y="2289"/>
                  <a:pt x="4607" y="2289"/>
                </a:cubicBezTo>
                <a:close/>
                <a:moveTo>
                  <a:pt x="4903" y="1287"/>
                </a:moveTo>
                <a:lnTo>
                  <a:pt x="4903" y="1287"/>
                </a:lnTo>
                <a:cubicBezTo>
                  <a:pt x="4945" y="1263"/>
                  <a:pt x="4945" y="1263"/>
                  <a:pt x="4945" y="1263"/>
                </a:cubicBezTo>
                <a:cubicBezTo>
                  <a:pt x="5016" y="1245"/>
                  <a:pt x="5016" y="1245"/>
                  <a:pt x="5016" y="1245"/>
                </a:cubicBezTo>
                <a:cubicBezTo>
                  <a:pt x="4945" y="1198"/>
                  <a:pt x="4945" y="1198"/>
                  <a:pt x="4945" y="1198"/>
                </a:cubicBezTo>
                <a:cubicBezTo>
                  <a:pt x="4838" y="1192"/>
                  <a:pt x="4838" y="1192"/>
                  <a:pt x="4838" y="1192"/>
                </a:cubicBezTo>
                <a:cubicBezTo>
                  <a:pt x="4761" y="1192"/>
                  <a:pt x="4761" y="1192"/>
                  <a:pt x="4761" y="1192"/>
                </a:cubicBezTo>
                <a:cubicBezTo>
                  <a:pt x="4773" y="1245"/>
                  <a:pt x="4773" y="1245"/>
                  <a:pt x="4773" y="1245"/>
                </a:cubicBezTo>
                <a:cubicBezTo>
                  <a:pt x="4791" y="1281"/>
                  <a:pt x="4791" y="1281"/>
                  <a:pt x="4791" y="1281"/>
                </a:cubicBezTo>
                <a:lnTo>
                  <a:pt x="4903" y="1287"/>
                </a:lnTo>
                <a:close/>
                <a:moveTo>
                  <a:pt x="13529" y="5680"/>
                </a:moveTo>
                <a:lnTo>
                  <a:pt x="13529" y="5680"/>
                </a:lnTo>
                <a:cubicBezTo>
                  <a:pt x="13529" y="5686"/>
                  <a:pt x="13523" y="5680"/>
                  <a:pt x="13517" y="5686"/>
                </a:cubicBezTo>
                <a:cubicBezTo>
                  <a:pt x="13517" y="5692"/>
                  <a:pt x="13517" y="5698"/>
                  <a:pt x="13517" y="5698"/>
                </a:cubicBezTo>
                <a:cubicBezTo>
                  <a:pt x="13517" y="5704"/>
                  <a:pt x="13517" y="5704"/>
                  <a:pt x="13517" y="5710"/>
                </a:cubicBezTo>
                <a:cubicBezTo>
                  <a:pt x="13517" y="5716"/>
                  <a:pt x="13517" y="5716"/>
                  <a:pt x="13517" y="5722"/>
                </a:cubicBezTo>
                <a:cubicBezTo>
                  <a:pt x="13517" y="5728"/>
                  <a:pt x="13523" y="5728"/>
                  <a:pt x="13523" y="5733"/>
                </a:cubicBezTo>
                <a:cubicBezTo>
                  <a:pt x="13523" y="5739"/>
                  <a:pt x="13517" y="5739"/>
                  <a:pt x="13517" y="5745"/>
                </a:cubicBezTo>
                <a:cubicBezTo>
                  <a:pt x="13517" y="5751"/>
                  <a:pt x="13523" y="5757"/>
                  <a:pt x="13523" y="5757"/>
                </a:cubicBezTo>
                <a:cubicBezTo>
                  <a:pt x="13523" y="5763"/>
                  <a:pt x="13517" y="5763"/>
                  <a:pt x="13511" y="5769"/>
                </a:cubicBezTo>
                <a:cubicBezTo>
                  <a:pt x="13511" y="5781"/>
                  <a:pt x="13511" y="5787"/>
                  <a:pt x="13511" y="5799"/>
                </a:cubicBezTo>
                <a:cubicBezTo>
                  <a:pt x="13511" y="5817"/>
                  <a:pt x="13511" y="5828"/>
                  <a:pt x="13517" y="5840"/>
                </a:cubicBezTo>
                <a:cubicBezTo>
                  <a:pt x="13523" y="5852"/>
                  <a:pt x="13529" y="5852"/>
                  <a:pt x="13541" y="5858"/>
                </a:cubicBezTo>
                <a:cubicBezTo>
                  <a:pt x="13547" y="5864"/>
                  <a:pt x="13547" y="5864"/>
                  <a:pt x="13553" y="5870"/>
                </a:cubicBezTo>
                <a:cubicBezTo>
                  <a:pt x="13559" y="5870"/>
                  <a:pt x="13565" y="5870"/>
                  <a:pt x="13577" y="5870"/>
                </a:cubicBezTo>
                <a:cubicBezTo>
                  <a:pt x="13589" y="5870"/>
                  <a:pt x="13594" y="5870"/>
                  <a:pt x="13606" y="5870"/>
                </a:cubicBezTo>
                <a:cubicBezTo>
                  <a:pt x="13606" y="5858"/>
                  <a:pt x="13606" y="5852"/>
                  <a:pt x="13606" y="5846"/>
                </a:cubicBezTo>
                <a:cubicBezTo>
                  <a:pt x="13606" y="5840"/>
                  <a:pt x="13606" y="5834"/>
                  <a:pt x="13606" y="5828"/>
                </a:cubicBezTo>
                <a:cubicBezTo>
                  <a:pt x="13606" y="5828"/>
                  <a:pt x="13606" y="5822"/>
                  <a:pt x="13606" y="5817"/>
                </a:cubicBezTo>
                <a:cubicBezTo>
                  <a:pt x="13606" y="5810"/>
                  <a:pt x="13600" y="5805"/>
                  <a:pt x="13600" y="5799"/>
                </a:cubicBezTo>
                <a:cubicBezTo>
                  <a:pt x="13600" y="5787"/>
                  <a:pt x="13600" y="5787"/>
                  <a:pt x="13600" y="5787"/>
                </a:cubicBezTo>
                <a:cubicBezTo>
                  <a:pt x="13600" y="5775"/>
                  <a:pt x="13600" y="5775"/>
                  <a:pt x="13600" y="5775"/>
                </a:cubicBezTo>
                <a:cubicBezTo>
                  <a:pt x="13600" y="5769"/>
                  <a:pt x="13594" y="5769"/>
                  <a:pt x="13594" y="5763"/>
                </a:cubicBezTo>
                <a:cubicBezTo>
                  <a:pt x="13594" y="5757"/>
                  <a:pt x="13589" y="5757"/>
                  <a:pt x="13582" y="5751"/>
                </a:cubicBezTo>
                <a:cubicBezTo>
                  <a:pt x="13582" y="5745"/>
                  <a:pt x="13582" y="5745"/>
                  <a:pt x="13582" y="5739"/>
                </a:cubicBezTo>
                <a:cubicBezTo>
                  <a:pt x="13577" y="5733"/>
                  <a:pt x="13571" y="5733"/>
                  <a:pt x="13571" y="5728"/>
                </a:cubicBezTo>
                <a:cubicBezTo>
                  <a:pt x="13565" y="5728"/>
                  <a:pt x="13565" y="5722"/>
                  <a:pt x="13559" y="5722"/>
                </a:cubicBezTo>
                <a:cubicBezTo>
                  <a:pt x="13559" y="5716"/>
                  <a:pt x="13553" y="5710"/>
                  <a:pt x="13553" y="5710"/>
                </a:cubicBezTo>
                <a:cubicBezTo>
                  <a:pt x="13547" y="5698"/>
                  <a:pt x="13547" y="5692"/>
                  <a:pt x="13547" y="5680"/>
                </a:cubicBezTo>
                <a:lnTo>
                  <a:pt x="13529" y="5680"/>
                </a:lnTo>
                <a:close/>
                <a:moveTo>
                  <a:pt x="17045" y="8578"/>
                </a:moveTo>
                <a:lnTo>
                  <a:pt x="17045" y="8578"/>
                </a:lnTo>
                <a:cubicBezTo>
                  <a:pt x="17051" y="8590"/>
                  <a:pt x="17057" y="8590"/>
                  <a:pt x="17057" y="8602"/>
                </a:cubicBezTo>
                <a:cubicBezTo>
                  <a:pt x="17063" y="8602"/>
                  <a:pt x="17057" y="8608"/>
                  <a:pt x="17057" y="8614"/>
                </a:cubicBezTo>
                <a:cubicBezTo>
                  <a:pt x="17057" y="8626"/>
                  <a:pt x="17057" y="8626"/>
                  <a:pt x="17057" y="8626"/>
                </a:cubicBezTo>
                <a:cubicBezTo>
                  <a:pt x="17057" y="8632"/>
                  <a:pt x="17063" y="8632"/>
                  <a:pt x="17063" y="8638"/>
                </a:cubicBezTo>
                <a:cubicBezTo>
                  <a:pt x="17069" y="8644"/>
                  <a:pt x="17069" y="8644"/>
                  <a:pt x="17075" y="8650"/>
                </a:cubicBezTo>
                <a:cubicBezTo>
                  <a:pt x="17081" y="8650"/>
                  <a:pt x="17087" y="8650"/>
                  <a:pt x="17087" y="8655"/>
                </a:cubicBezTo>
                <a:cubicBezTo>
                  <a:pt x="17099" y="8655"/>
                  <a:pt x="17104" y="8661"/>
                  <a:pt x="17110" y="8673"/>
                </a:cubicBezTo>
                <a:cubicBezTo>
                  <a:pt x="17110" y="8673"/>
                  <a:pt x="17110" y="8679"/>
                  <a:pt x="17110" y="8685"/>
                </a:cubicBezTo>
                <a:cubicBezTo>
                  <a:pt x="17110" y="8691"/>
                  <a:pt x="17116" y="8691"/>
                  <a:pt x="17122" y="8697"/>
                </a:cubicBezTo>
                <a:cubicBezTo>
                  <a:pt x="17122" y="8703"/>
                  <a:pt x="17134" y="8709"/>
                  <a:pt x="17134" y="8721"/>
                </a:cubicBezTo>
                <a:cubicBezTo>
                  <a:pt x="17140" y="8727"/>
                  <a:pt x="17140" y="8733"/>
                  <a:pt x="17146" y="8739"/>
                </a:cubicBezTo>
                <a:cubicBezTo>
                  <a:pt x="17152" y="8744"/>
                  <a:pt x="17158" y="8744"/>
                  <a:pt x="17158" y="8744"/>
                </a:cubicBezTo>
                <a:cubicBezTo>
                  <a:pt x="17187" y="8744"/>
                  <a:pt x="17187" y="8744"/>
                  <a:pt x="17187" y="8744"/>
                </a:cubicBezTo>
                <a:cubicBezTo>
                  <a:pt x="17187" y="8733"/>
                  <a:pt x="17187" y="8721"/>
                  <a:pt x="17187" y="8709"/>
                </a:cubicBezTo>
                <a:cubicBezTo>
                  <a:pt x="17187" y="8709"/>
                  <a:pt x="17187" y="8709"/>
                  <a:pt x="17187" y="8703"/>
                </a:cubicBezTo>
                <a:cubicBezTo>
                  <a:pt x="17235" y="8703"/>
                  <a:pt x="17235" y="8703"/>
                  <a:pt x="17235" y="8703"/>
                </a:cubicBezTo>
                <a:cubicBezTo>
                  <a:pt x="17235" y="8673"/>
                  <a:pt x="17235" y="8673"/>
                  <a:pt x="17235" y="8673"/>
                </a:cubicBezTo>
                <a:cubicBezTo>
                  <a:pt x="17235" y="8667"/>
                  <a:pt x="17223" y="8661"/>
                  <a:pt x="17223" y="8655"/>
                </a:cubicBezTo>
                <a:cubicBezTo>
                  <a:pt x="17223" y="8650"/>
                  <a:pt x="17229" y="8644"/>
                  <a:pt x="17229" y="8644"/>
                </a:cubicBezTo>
                <a:cubicBezTo>
                  <a:pt x="17235" y="8638"/>
                  <a:pt x="17241" y="8638"/>
                  <a:pt x="17241" y="8638"/>
                </a:cubicBezTo>
                <a:cubicBezTo>
                  <a:pt x="17247" y="8632"/>
                  <a:pt x="17253" y="8632"/>
                  <a:pt x="17253" y="8626"/>
                </a:cubicBezTo>
                <a:cubicBezTo>
                  <a:pt x="17253" y="8626"/>
                  <a:pt x="17253" y="8620"/>
                  <a:pt x="17253" y="8614"/>
                </a:cubicBezTo>
                <a:cubicBezTo>
                  <a:pt x="17253" y="8614"/>
                  <a:pt x="17253" y="8608"/>
                  <a:pt x="17253" y="8602"/>
                </a:cubicBezTo>
                <a:cubicBezTo>
                  <a:pt x="17253" y="8602"/>
                  <a:pt x="17253" y="8596"/>
                  <a:pt x="17253" y="8590"/>
                </a:cubicBezTo>
                <a:cubicBezTo>
                  <a:pt x="17253" y="8590"/>
                  <a:pt x="17253" y="8584"/>
                  <a:pt x="17253" y="8578"/>
                </a:cubicBezTo>
                <a:cubicBezTo>
                  <a:pt x="17187" y="8578"/>
                  <a:pt x="17187" y="8578"/>
                  <a:pt x="17187" y="8578"/>
                </a:cubicBezTo>
                <a:cubicBezTo>
                  <a:pt x="17181" y="8578"/>
                  <a:pt x="17176" y="8584"/>
                  <a:pt x="17176" y="8584"/>
                </a:cubicBezTo>
                <a:cubicBezTo>
                  <a:pt x="17170" y="8590"/>
                  <a:pt x="17164" y="8584"/>
                  <a:pt x="17158" y="8584"/>
                </a:cubicBezTo>
                <a:cubicBezTo>
                  <a:pt x="17158" y="8590"/>
                  <a:pt x="17152" y="8590"/>
                  <a:pt x="17146" y="8590"/>
                </a:cubicBezTo>
                <a:cubicBezTo>
                  <a:pt x="17146" y="8590"/>
                  <a:pt x="17140" y="8590"/>
                  <a:pt x="17134" y="8590"/>
                </a:cubicBezTo>
                <a:cubicBezTo>
                  <a:pt x="17134" y="8590"/>
                  <a:pt x="17134" y="8578"/>
                  <a:pt x="17128" y="8578"/>
                </a:cubicBezTo>
                <a:cubicBezTo>
                  <a:pt x="17122" y="8578"/>
                  <a:pt x="17122" y="8572"/>
                  <a:pt x="17116" y="8572"/>
                </a:cubicBezTo>
                <a:cubicBezTo>
                  <a:pt x="17110" y="8567"/>
                  <a:pt x="17110" y="8561"/>
                  <a:pt x="17110" y="8561"/>
                </a:cubicBezTo>
                <a:cubicBezTo>
                  <a:pt x="17104" y="8555"/>
                  <a:pt x="17099" y="8549"/>
                  <a:pt x="17093" y="8549"/>
                </a:cubicBezTo>
                <a:cubicBezTo>
                  <a:pt x="17087" y="8549"/>
                  <a:pt x="17081" y="8549"/>
                  <a:pt x="17075" y="8549"/>
                </a:cubicBezTo>
                <a:cubicBezTo>
                  <a:pt x="17069" y="8549"/>
                  <a:pt x="17063" y="8549"/>
                  <a:pt x="17057" y="8555"/>
                </a:cubicBezTo>
                <a:cubicBezTo>
                  <a:pt x="17057" y="8555"/>
                  <a:pt x="17057" y="8561"/>
                  <a:pt x="17057" y="8567"/>
                </a:cubicBezTo>
                <a:cubicBezTo>
                  <a:pt x="17057" y="8567"/>
                  <a:pt x="17045" y="8572"/>
                  <a:pt x="17045" y="8578"/>
                </a:cubicBezTo>
                <a:close/>
                <a:moveTo>
                  <a:pt x="17223" y="8495"/>
                </a:moveTo>
                <a:lnTo>
                  <a:pt x="17223" y="8495"/>
                </a:lnTo>
                <a:cubicBezTo>
                  <a:pt x="17223" y="8501"/>
                  <a:pt x="17223" y="8501"/>
                  <a:pt x="17223" y="8507"/>
                </a:cubicBezTo>
                <a:cubicBezTo>
                  <a:pt x="17223" y="8513"/>
                  <a:pt x="17223" y="8513"/>
                  <a:pt x="17223" y="8519"/>
                </a:cubicBezTo>
                <a:cubicBezTo>
                  <a:pt x="17229" y="8525"/>
                  <a:pt x="17235" y="8525"/>
                  <a:pt x="17235" y="8525"/>
                </a:cubicBezTo>
                <a:cubicBezTo>
                  <a:pt x="17241" y="8531"/>
                  <a:pt x="17247" y="8525"/>
                  <a:pt x="17247" y="8525"/>
                </a:cubicBezTo>
                <a:cubicBezTo>
                  <a:pt x="17253" y="8531"/>
                  <a:pt x="17247" y="8537"/>
                  <a:pt x="17253" y="8537"/>
                </a:cubicBezTo>
                <a:cubicBezTo>
                  <a:pt x="17253" y="8543"/>
                  <a:pt x="17253" y="8549"/>
                  <a:pt x="17253" y="8549"/>
                </a:cubicBezTo>
                <a:cubicBezTo>
                  <a:pt x="17276" y="8549"/>
                  <a:pt x="17276" y="8549"/>
                  <a:pt x="17276" y="8549"/>
                </a:cubicBezTo>
                <a:cubicBezTo>
                  <a:pt x="17276" y="8525"/>
                  <a:pt x="17276" y="8525"/>
                  <a:pt x="17276" y="8525"/>
                </a:cubicBezTo>
                <a:cubicBezTo>
                  <a:pt x="17276" y="8525"/>
                  <a:pt x="17276" y="8519"/>
                  <a:pt x="17270" y="8513"/>
                </a:cubicBezTo>
                <a:cubicBezTo>
                  <a:pt x="17270" y="8513"/>
                  <a:pt x="17259" y="8513"/>
                  <a:pt x="17259" y="8507"/>
                </a:cubicBezTo>
                <a:lnTo>
                  <a:pt x="17253" y="8501"/>
                </a:lnTo>
                <a:cubicBezTo>
                  <a:pt x="17247" y="8495"/>
                  <a:pt x="17253" y="8489"/>
                  <a:pt x="17247" y="8489"/>
                </a:cubicBezTo>
                <a:cubicBezTo>
                  <a:pt x="17247" y="8484"/>
                  <a:pt x="17241" y="8489"/>
                  <a:pt x="17235" y="8489"/>
                </a:cubicBezTo>
                <a:cubicBezTo>
                  <a:pt x="17235" y="8484"/>
                  <a:pt x="17229" y="8495"/>
                  <a:pt x="17223" y="8495"/>
                </a:cubicBezTo>
                <a:close/>
                <a:moveTo>
                  <a:pt x="17015" y="8484"/>
                </a:moveTo>
                <a:lnTo>
                  <a:pt x="17015" y="8484"/>
                </a:lnTo>
                <a:cubicBezTo>
                  <a:pt x="17010" y="8484"/>
                  <a:pt x="17010" y="8484"/>
                  <a:pt x="17004" y="8489"/>
                </a:cubicBezTo>
                <a:cubicBezTo>
                  <a:pt x="17004" y="8489"/>
                  <a:pt x="16998" y="8495"/>
                  <a:pt x="16998" y="8501"/>
                </a:cubicBezTo>
                <a:cubicBezTo>
                  <a:pt x="16998" y="8513"/>
                  <a:pt x="17010" y="8519"/>
                  <a:pt x="17015" y="8531"/>
                </a:cubicBezTo>
                <a:cubicBezTo>
                  <a:pt x="17027" y="8531"/>
                  <a:pt x="17027" y="8531"/>
                  <a:pt x="17027" y="8531"/>
                </a:cubicBezTo>
                <a:cubicBezTo>
                  <a:pt x="17027" y="8484"/>
                  <a:pt x="17027" y="8484"/>
                  <a:pt x="17027" y="8484"/>
                </a:cubicBezTo>
                <a:cubicBezTo>
                  <a:pt x="17021" y="8484"/>
                  <a:pt x="17021" y="8478"/>
                  <a:pt x="17015" y="8484"/>
                </a:cubicBezTo>
                <a:close/>
                <a:moveTo>
                  <a:pt x="18385" y="8952"/>
                </a:moveTo>
                <a:lnTo>
                  <a:pt x="18385" y="8952"/>
                </a:lnTo>
                <a:cubicBezTo>
                  <a:pt x="18385" y="8952"/>
                  <a:pt x="18385" y="8946"/>
                  <a:pt x="18391" y="8946"/>
                </a:cubicBezTo>
                <a:cubicBezTo>
                  <a:pt x="18391" y="8940"/>
                  <a:pt x="18397" y="8940"/>
                  <a:pt x="18403" y="8940"/>
                </a:cubicBezTo>
                <a:cubicBezTo>
                  <a:pt x="18403" y="8934"/>
                  <a:pt x="18403" y="8928"/>
                  <a:pt x="18409" y="8928"/>
                </a:cubicBezTo>
                <a:cubicBezTo>
                  <a:pt x="18409" y="8922"/>
                  <a:pt x="18415" y="8922"/>
                  <a:pt x="18421" y="8922"/>
                </a:cubicBezTo>
                <a:cubicBezTo>
                  <a:pt x="18433" y="8916"/>
                  <a:pt x="18438" y="8916"/>
                  <a:pt x="18450" y="8916"/>
                </a:cubicBezTo>
                <a:cubicBezTo>
                  <a:pt x="18450" y="8905"/>
                  <a:pt x="18450" y="8899"/>
                  <a:pt x="18456" y="8887"/>
                </a:cubicBezTo>
                <a:lnTo>
                  <a:pt x="18462" y="8881"/>
                </a:lnTo>
                <a:cubicBezTo>
                  <a:pt x="18468" y="8869"/>
                  <a:pt x="18480" y="8863"/>
                  <a:pt x="18486" y="8857"/>
                </a:cubicBezTo>
                <a:cubicBezTo>
                  <a:pt x="18492" y="8857"/>
                  <a:pt x="18498" y="8851"/>
                  <a:pt x="18498" y="8845"/>
                </a:cubicBezTo>
                <a:cubicBezTo>
                  <a:pt x="18504" y="8839"/>
                  <a:pt x="18504" y="8833"/>
                  <a:pt x="18504" y="8821"/>
                </a:cubicBezTo>
                <a:cubicBezTo>
                  <a:pt x="18504" y="8816"/>
                  <a:pt x="18510" y="8810"/>
                  <a:pt x="18510" y="8804"/>
                </a:cubicBezTo>
                <a:cubicBezTo>
                  <a:pt x="18510" y="8798"/>
                  <a:pt x="18515" y="8792"/>
                  <a:pt x="18515" y="8792"/>
                </a:cubicBezTo>
                <a:cubicBezTo>
                  <a:pt x="18515" y="8786"/>
                  <a:pt x="18515" y="8780"/>
                  <a:pt x="18515" y="8780"/>
                </a:cubicBezTo>
                <a:cubicBezTo>
                  <a:pt x="18522" y="8774"/>
                  <a:pt x="18527" y="8774"/>
                  <a:pt x="18527" y="8768"/>
                </a:cubicBezTo>
                <a:cubicBezTo>
                  <a:pt x="18539" y="8762"/>
                  <a:pt x="18545" y="8762"/>
                  <a:pt x="18551" y="8756"/>
                </a:cubicBezTo>
                <a:cubicBezTo>
                  <a:pt x="18557" y="8756"/>
                  <a:pt x="18557" y="8756"/>
                  <a:pt x="18563" y="8756"/>
                </a:cubicBezTo>
                <a:cubicBezTo>
                  <a:pt x="18575" y="8756"/>
                  <a:pt x="18587" y="8756"/>
                  <a:pt x="18599" y="8756"/>
                </a:cubicBezTo>
                <a:cubicBezTo>
                  <a:pt x="18604" y="8756"/>
                  <a:pt x="18604" y="8756"/>
                  <a:pt x="18610" y="8756"/>
                </a:cubicBezTo>
                <a:cubicBezTo>
                  <a:pt x="18610" y="8750"/>
                  <a:pt x="18604" y="8750"/>
                  <a:pt x="18604" y="8744"/>
                </a:cubicBezTo>
                <a:cubicBezTo>
                  <a:pt x="18599" y="8739"/>
                  <a:pt x="18593" y="8739"/>
                  <a:pt x="18593" y="8733"/>
                </a:cubicBezTo>
                <a:cubicBezTo>
                  <a:pt x="18593" y="8715"/>
                  <a:pt x="18599" y="8709"/>
                  <a:pt x="18604" y="8703"/>
                </a:cubicBezTo>
                <a:cubicBezTo>
                  <a:pt x="18610" y="8691"/>
                  <a:pt x="18622" y="8691"/>
                  <a:pt x="18628" y="8685"/>
                </a:cubicBezTo>
                <a:cubicBezTo>
                  <a:pt x="18634" y="8685"/>
                  <a:pt x="18640" y="8685"/>
                  <a:pt x="18640" y="8679"/>
                </a:cubicBezTo>
                <a:cubicBezTo>
                  <a:pt x="18646" y="8679"/>
                  <a:pt x="18646" y="8673"/>
                  <a:pt x="18652" y="8667"/>
                </a:cubicBezTo>
                <a:cubicBezTo>
                  <a:pt x="18652" y="8667"/>
                  <a:pt x="18658" y="8661"/>
                  <a:pt x="18664" y="8655"/>
                </a:cubicBezTo>
                <a:cubicBezTo>
                  <a:pt x="18664" y="8655"/>
                  <a:pt x="18658" y="8650"/>
                  <a:pt x="18664" y="8650"/>
                </a:cubicBezTo>
                <a:cubicBezTo>
                  <a:pt x="18664" y="8644"/>
                  <a:pt x="18664" y="8638"/>
                  <a:pt x="18664" y="8638"/>
                </a:cubicBezTo>
                <a:cubicBezTo>
                  <a:pt x="18664" y="8632"/>
                  <a:pt x="18664" y="8632"/>
                  <a:pt x="18664" y="8626"/>
                </a:cubicBezTo>
                <a:cubicBezTo>
                  <a:pt x="18664" y="8590"/>
                  <a:pt x="18664" y="8590"/>
                  <a:pt x="18664" y="8590"/>
                </a:cubicBezTo>
                <a:cubicBezTo>
                  <a:pt x="18652" y="8590"/>
                  <a:pt x="18646" y="8590"/>
                  <a:pt x="18634" y="8590"/>
                </a:cubicBezTo>
                <a:cubicBezTo>
                  <a:pt x="18628" y="8590"/>
                  <a:pt x="18616" y="8590"/>
                  <a:pt x="18610" y="8584"/>
                </a:cubicBezTo>
                <a:lnTo>
                  <a:pt x="18610" y="8578"/>
                </a:lnTo>
                <a:cubicBezTo>
                  <a:pt x="18610" y="8572"/>
                  <a:pt x="18604" y="8567"/>
                  <a:pt x="18604" y="8567"/>
                </a:cubicBezTo>
                <a:cubicBezTo>
                  <a:pt x="18604" y="8561"/>
                  <a:pt x="18599" y="8561"/>
                  <a:pt x="18593" y="8555"/>
                </a:cubicBezTo>
                <a:cubicBezTo>
                  <a:pt x="18587" y="8555"/>
                  <a:pt x="18581" y="8549"/>
                  <a:pt x="18575" y="8549"/>
                </a:cubicBezTo>
                <a:cubicBezTo>
                  <a:pt x="18563" y="8549"/>
                  <a:pt x="18557" y="8555"/>
                  <a:pt x="18545" y="8555"/>
                </a:cubicBezTo>
                <a:cubicBezTo>
                  <a:pt x="18545" y="8608"/>
                  <a:pt x="18545" y="8608"/>
                  <a:pt x="18545" y="8608"/>
                </a:cubicBezTo>
                <a:cubicBezTo>
                  <a:pt x="18522" y="8620"/>
                  <a:pt x="18522" y="8620"/>
                  <a:pt x="18522" y="8620"/>
                </a:cubicBezTo>
                <a:cubicBezTo>
                  <a:pt x="18522" y="8620"/>
                  <a:pt x="18515" y="8620"/>
                  <a:pt x="18510" y="8626"/>
                </a:cubicBezTo>
                <a:cubicBezTo>
                  <a:pt x="18510" y="8626"/>
                  <a:pt x="18504" y="8626"/>
                  <a:pt x="18504" y="8632"/>
                </a:cubicBezTo>
                <a:cubicBezTo>
                  <a:pt x="18498" y="8638"/>
                  <a:pt x="18504" y="8638"/>
                  <a:pt x="18504" y="8644"/>
                </a:cubicBezTo>
                <a:cubicBezTo>
                  <a:pt x="18498" y="8655"/>
                  <a:pt x="18504" y="8667"/>
                  <a:pt x="18504" y="8679"/>
                </a:cubicBezTo>
                <a:cubicBezTo>
                  <a:pt x="18504" y="8691"/>
                  <a:pt x="18492" y="8691"/>
                  <a:pt x="18486" y="8703"/>
                </a:cubicBezTo>
                <a:cubicBezTo>
                  <a:pt x="18480" y="8709"/>
                  <a:pt x="18474" y="8715"/>
                  <a:pt x="18462" y="8721"/>
                </a:cubicBezTo>
                <a:cubicBezTo>
                  <a:pt x="18456" y="8727"/>
                  <a:pt x="18444" y="8727"/>
                  <a:pt x="18438" y="8733"/>
                </a:cubicBezTo>
                <a:cubicBezTo>
                  <a:pt x="18427" y="8739"/>
                  <a:pt x="18427" y="8744"/>
                  <a:pt x="18415" y="8750"/>
                </a:cubicBezTo>
                <a:cubicBezTo>
                  <a:pt x="18403" y="8756"/>
                  <a:pt x="18403" y="8756"/>
                  <a:pt x="18403" y="8756"/>
                </a:cubicBezTo>
                <a:cubicBezTo>
                  <a:pt x="18403" y="8756"/>
                  <a:pt x="18397" y="8756"/>
                  <a:pt x="18391" y="8756"/>
                </a:cubicBezTo>
                <a:cubicBezTo>
                  <a:pt x="18391" y="8762"/>
                  <a:pt x="18385" y="8768"/>
                  <a:pt x="18385" y="8768"/>
                </a:cubicBezTo>
                <a:cubicBezTo>
                  <a:pt x="18379" y="8774"/>
                  <a:pt x="18373" y="8774"/>
                  <a:pt x="18373" y="8780"/>
                </a:cubicBezTo>
                <a:cubicBezTo>
                  <a:pt x="18367" y="8780"/>
                  <a:pt x="18367" y="8786"/>
                  <a:pt x="18361" y="8792"/>
                </a:cubicBezTo>
                <a:lnTo>
                  <a:pt x="18356" y="8792"/>
                </a:lnTo>
                <a:cubicBezTo>
                  <a:pt x="18344" y="8798"/>
                  <a:pt x="18332" y="8798"/>
                  <a:pt x="18326" y="8804"/>
                </a:cubicBezTo>
                <a:cubicBezTo>
                  <a:pt x="18326" y="8804"/>
                  <a:pt x="18326" y="8810"/>
                  <a:pt x="18320" y="8810"/>
                </a:cubicBezTo>
                <a:cubicBezTo>
                  <a:pt x="18314" y="8821"/>
                  <a:pt x="18314" y="8827"/>
                  <a:pt x="18308" y="8833"/>
                </a:cubicBezTo>
                <a:cubicBezTo>
                  <a:pt x="18308" y="8839"/>
                  <a:pt x="18302" y="8839"/>
                  <a:pt x="18296" y="8845"/>
                </a:cubicBezTo>
                <a:cubicBezTo>
                  <a:pt x="18296" y="8845"/>
                  <a:pt x="18290" y="8845"/>
                  <a:pt x="18284" y="8851"/>
                </a:cubicBezTo>
                <a:lnTo>
                  <a:pt x="18278" y="8857"/>
                </a:lnTo>
                <a:cubicBezTo>
                  <a:pt x="18272" y="8857"/>
                  <a:pt x="18267" y="8857"/>
                  <a:pt x="18267" y="8857"/>
                </a:cubicBezTo>
                <a:cubicBezTo>
                  <a:pt x="18260" y="8857"/>
                  <a:pt x="18255" y="8863"/>
                  <a:pt x="18255" y="8863"/>
                </a:cubicBezTo>
                <a:cubicBezTo>
                  <a:pt x="18255" y="8863"/>
                  <a:pt x="18255" y="8869"/>
                  <a:pt x="18255" y="8875"/>
                </a:cubicBezTo>
                <a:cubicBezTo>
                  <a:pt x="18255" y="8875"/>
                  <a:pt x="18249" y="8881"/>
                  <a:pt x="18249" y="8887"/>
                </a:cubicBezTo>
                <a:cubicBezTo>
                  <a:pt x="18249" y="8887"/>
                  <a:pt x="18243" y="8887"/>
                  <a:pt x="18243" y="8893"/>
                </a:cubicBezTo>
                <a:cubicBezTo>
                  <a:pt x="18243" y="8905"/>
                  <a:pt x="18249" y="8910"/>
                  <a:pt x="18255" y="8916"/>
                </a:cubicBezTo>
                <a:cubicBezTo>
                  <a:pt x="18260" y="8916"/>
                  <a:pt x="18260" y="8922"/>
                  <a:pt x="18267" y="8922"/>
                </a:cubicBezTo>
                <a:cubicBezTo>
                  <a:pt x="18278" y="8922"/>
                  <a:pt x="18290" y="8922"/>
                  <a:pt x="18302" y="8922"/>
                </a:cubicBezTo>
                <a:cubicBezTo>
                  <a:pt x="18314" y="8922"/>
                  <a:pt x="18320" y="8922"/>
                  <a:pt x="18326" y="8922"/>
                </a:cubicBezTo>
                <a:cubicBezTo>
                  <a:pt x="18332" y="8928"/>
                  <a:pt x="18332" y="8928"/>
                  <a:pt x="18338" y="8934"/>
                </a:cubicBezTo>
                <a:cubicBezTo>
                  <a:pt x="18344" y="8934"/>
                  <a:pt x="18344" y="8940"/>
                  <a:pt x="18349" y="8946"/>
                </a:cubicBezTo>
                <a:cubicBezTo>
                  <a:pt x="18356" y="8946"/>
                  <a:pt x="18361" y="8952"/>
                  <a:pt x="18373" y="8952"/>
                </a:cubicBezTo>
                <a:cubicBezTo>
                  <a:pt x="18373" y="8952"/>
                  <a:pt x="18379" y="8952"/>
                  <a:pt x="18385" y="8952"/>
                </a:cubicBezTo>
                <a:close/>
                <a:moveTo>
                  <a:pt x="18314" y="8976"/>
                </a:moveTo>
                <a:lnTo>
                  <a:pt x="18314" y="8976"/>
                </a:lnTo>
                <a:cubicBezTo>
                  <a:pt x="18308" y="8982"/>
                  <a:pt x="18308" y="8987"/>
                  <a:pt x="18308" y="8987"/>
                </a:cubicBezTo>
                <a:cubicBezTo>
                  <a:pt x="18302" y="8993"/>
                  <a:pt x="18296" y="8987"/>
                  <a:pt x="18296" y="8987"/>
                </a:cubicBezTo>
                <a:cubicBezTo>
                  <a:pt x="18290" y="8993"/>
                  <a:pt x="18296" y="8999"/>
                  <a:pt x="18290" y="8999"/>
                </a:cubicBezTo>
                <a:cubicBezTo>
                  <a:pt x="18338" y="8999"/>
                  <a:pt x="18338" y="8999"/>
                  <a:pt x="18338" y="8999"/>
                </a:cubicBezTo>
                <a:cubicBezTo>
                  <a:pt x="18338" y="8987"/>
                  <a:pt x="18338" y="8987"/>
                  <a:pt x="18338" y="8987"/>
                </a:cubicBezTo>
                <a:cubicBezTo>
                  <a:pt x="18338" y="8982"/>
                  <a:pt x="18338" y="8982"/>
                  <a:pt x="18338" y="8976"/>
                </a:cubicBezTo>
                <a:cubicBezTo>
                  <a:pt x="18332" y="8982"/>
                  <a:pt x="18314" y="8976"/>
                  <a:pt x="18314" y="8976"/>
                </a:cubicBezTo>
                <a:close/>
                <a:moveTo>
                  <a:pt x="18676" y="8341"/>
                </a:moveTo>
                <a:lnTo>
                  <a:pt x="18676" y="8341"/>
                </a:lnTo>
                <a:cubicBezTo>
                  <a:pt x="18676" y="8347"/>
                  <a:pt x="18676" y="8347"/>
                  <a:pt x="18676" y="8353"/>
                </a:cubicBezTo>
                <a:cubicBezTo>
                  <a:pt x="18682" y="8359"/>
                  <a:pt x="18682" y="8359"/>
                  <a:pt x="18682" y="8365"/>
                </a:cubicBezTo>
                <a:cubicBezTo>
                  <a:pt x="18687" y="8371"/>
                  <a:pt x="18693" y="8371"/>
                  <a:pt x="18693" y="8377"/>
                </a:cubicBezTo>
                <a:cubicBezTo>
                  <a:pt x="18693" y="8448"/>
                  <a:pt x="18693" y="8448"/>
                  <a:pt x="18693" y="8448"/>
                </a:cubicBezTo>
                <a:cubicBezTo>
                  <a:pt x="18634" y="8448"/>
                  <a:pt x="18634" y="8448"/>
                  <a:pt x="18634" y="8448"/>
                </a:cubicBezTo>
                <a:cubicBezTo>
                  <a:pt x="18634" y="8460"/>
                  <a:pt x="18628" y="8466"/>
                  <a:pt x="18634" y="8478"/>
                </a:cubicBezTo>
                <a:cubicBezTo>
                  <a:pt x="18634" y="8484"/>
                  <a:pt x="18634" y="8484"/>
                  <a:pt x="18634" y="8489"/>
                </a:cubicBezTo>
                <a:cubicBezTo>
                  <a:pt x="18634" y="8501"/>
                  <a:pt x="18634" y="8501"/>
                  <a:pt x="18634" y="8501"/>
                </a:cubicBezTo>
                <a:cubicBezTo>
                  <a:pt x="18711" y="8501"/>
                  <a:pt x="18711" y="8501"/>
                  <a:pt x="18711" y="8501"/>
                </a:cubicBezTo>
                <a:cubicBezTo>
                  <a:pt x="18711" y="8596"/>
                  <a:pt x="18711" y="8596"/>
                  <a:pt x="18711" y="8596"/>
                </a:cubicBezTo>
                <a:cubicBezTo>
                  <a:pt x="18759" y="8596"/>
                  <a:pt x="18759" y="8596"/>
                  <a:pt x="18759" y="8596"/>
                </a:cubicBezTo>
                <a:cubicBezTo>
                  <a:pt x="18759" y="8584"/>
                  <a:pt x="18759" y="8578"/>
                  <a:pt x="18765" y="8567"/>
                </a:cubicBezTo>
                <a:cubicBezTo>
                  <a:pt x="18765" y="8561"/>
                  <a:pt x="18770" y="8561"/>
                  <a:pt x="18776" y="8555"/>
                </a:cubicBezTo>
                <a:cubicBezTo>
                  <a:pt x="18776" y="8555"/>
                  <a:pt x="18782" y="8549"/>
                  <a:pt x="18788" y="8549"/>
                </a:cubicBezTo>
                <a:cubicBezTo>
                  <a:pt x="18788" y="8543"/>
                  <a:pt x="18794" y="8543"/>
                  <a:pt x="18800" y="8537"/>
                </a:cubicBezTo>
                <a:cubicBezTo>
                  <a:pt x="18800" y="8537"/>
                  <a:pt x="18800" y="8531"/>
                  <a:pt x="18800" y="8525"/>
                </a:cubicBezTo>
                <a:cubicBezTo>
                  <a:pt x="18806" y="8519"/>
                  <a:pt x="18806" y="8513"/>
                  <a:pt x="18812" y="8501"/>
                </a:cubicBezTo>
                <a:lnTo>
                  <a:pt x="18818" y="8495"/>
                </a:lnTo>
                <a:cubicBezTo>
                  <a:pt x="18818" y="8484"/>
                  <a:pt x="18818" y="8478"/>
                  <a:pt x="18818" y="8472"/>
                </a:cubicBezTo>
                <a:cubicBezTo>
                  <a:pt x="18859" y="8472"/>
                  <a:pt x="18859" y="8472"/>
                  <a:pt x="18859" y="8472"/>
                </a:cubicBezTo>
                <a:cubicBezTo>
                  <a:pt x="18859" y="8466"/>
                  <a:pt x="18853" y="8460"/>
                  <a:pt x="18859" y="8454"/>
                </a:cubicBezTo>
                <a:cubicBezTo>
                  <a:pt x="18859" y="8454"/>
                  <a:pt x="18859" y="8448"/>
                  <a:pt x="18865" y="8442"/>
                </a:cubicBezTo>
                <a:cubicBezTo>
                  <a:pt x="18865" y="8442"/>
                  <a:pt x="18871" y="8436"/>
                  <a:pt x="18871" y="8430"/>
                </a:cubicBezTo>
                <a:lnTo>
                  <a:pt x="18871" y="8424"/>
                </a:lnTo>
                <a:cubicBezTo>
                  <a:pt x="18877" y="8418"/>
                  <a:pt x="18877" y="8412"/>
                  <a:pt x="18883" y="8412"/>
                </a:cubicBezTo>
                <a:cubicBezTo>
                  <a:pt x="18883" y="8406"/>
                  <a:pt x="18889" y="8412"/>
                  <a:pt x="18895" y="8412"/>
                </a:cubicBezTo>
                <a:cubicBezTo>
                  <a:pt x="18895" y="8406"/>
                  <a:pt x="18895" y="8401"/>
                  <a:pt x="18895" y="8401"/>
                </a:cubicBezTo>
                <a:cubicBezTo>
                  <a:pt x="18895" y="8395"/>
                  <a:pt x="18895" y="8389"/>
                  <a:pt x="18895" y="8389"/>
                </a:cubicBezTo>
                <a:cubicBezTo>
                  <a:pt x="18895" y="8383"/>
                  <a:pt x="18895" y="8377"/>
                  <a:pt x="18895" y="8371"/>
                </a:cubicBezTo>
                <a:cubicBezTo>
                  <a:pt x="18889" y="8365"/>
                  <a:pt x="18883" y="8359"/>
                  <a:pt x="18877" y="8359"/>
                </a:cubicBezTo>
                <a:cubicBezTo>
                  <a:pt x="18865" y="8359"/>
                  <a:pt x="18865" y="8365"/>
                  <a:pt x="18859" y="8365"/>
                </a:cubicBezTo>
                <a:cubicBezTo>
                  <a:pt x="18853" y="8371"/>
                  <a:pt x="18859" y="8377"/>
                  <a:pt x="18859" y="8377"/>
                </a:cubicBezTo>
                <a:cubicBezTo>
                  <a:pt x="18853" y="8383"/>
                  <a:pt x="18848" y="8383"/>
                  <a:pt x="18842" y="8383"/>
                </a:cubicBezTo>
                <a:cubicBezTo>
                  <a:pt x="18830" y="8383"/>
                  <a:pt x="18818" y="8377"/>
                  <a:pt x="18812" y="8377"/>
                </a:cubicBezTo>
                <a:cubicBezTo>
                  <a:pt x="18794" y="8377"/>
                  <a:pt x="18794" y="8377"/>
                  <a:pt x="18794" y="8377"/>
                </a:cubicBezTo>
                <a:cubicBezTo>
                  <a:pt x="18788" y="8377"/>
                  <a:pt x="18788" y="8377"/>
                  <a:pt x="18782" y="8377"/>
                </a:cubicBezTo>
                <a:cubicBezTo>
                  <a:pt x="18776" y="8377"/>
                  <a:pt x="18776" y="8383"/>
                  <a:pt x="18770" y="8383"/>
                </a:cubicBezTo>
                <a:cubicBezTo>
                  <a:pt x="18770" y="8353"/>
                  <a:pt x="18770" y="8353"/>
                  <a:pt x="18770" y="8353"/>
                </a:cubicBezTo>
                <a:cubicBezTo>
                  <a:pt x="18770" y="8347"/>
                  <a:pt x="18776" y="8341"/>
                  <a:pt x="18776" y="8335"/>
                </a:cubicBezTo>
                <a:cubicBezTo>
                  <a:pt x="18776" y="8323"/>
                  <a:pt x="18765" y="8317"/>
                  <a:pt x="18759" y="8312"/>
                </a:cubicBezTo>
                <a:cubicBezTo>
                  <a:pt x="18759" y="8306"/>
                  <a:pt x="18753" y="8300"/>
                  <a:pt x="18747" y="8300"/>
                </a:cubicBezTo>
                <a:cubicBezTo>
                  <a:pt x="18747" y="8294"/>
                  <a:pt x="18741" y="8300"/>
                  <a:pt x="18741" y="8300"/>
                </a:cubicBezTo>
                <a:cubicBezTo>
                  <a:pt x="18735" y="8306"/>
                  <a:pt x="18729" y="8306"/>
                  <a:pt x="18729" y="8312"/>
                </a:cubicBezTo>
                <a:cubicBezTo>
                  <a:pt x="18729" y="8312"/>
                  <a:pt x="18729" y="8317"/>
                  <a:pt x="18729" y="8323"/>
                </a:cubicBezTo>
                <a:cubicBezTo>
                  <a:pt x="18729" y="8323"/>
                  <a:pt x="18723" y="8329"/>
                  <a:pt x="18723" y="8335"/>
                </a:cubicBezTo>
                <a:cubicBezTo>
                  <a:pt x="18717" y="8329"/>
                  <a:pt x="18711" y="8329"/>
                  <a:pt x="18711" y="8329"/>
                </a:cubicBezTo>
                <a:cubicBezTo>
                  <a:pt x="18705" y="8323"/>
                  <a:pt x="18705" y="8317"/>
                  <a:pt x="18699" y="8317"/>
                </a:cubicBezTo>
                <a:cubicBezTo>
                  <a:pt x="18699" y="8312"/>
                  <a:pt x="18693" y="8306"/>
                  <a:pt x="18693" y="8300"/>
                </a:cubicBezTo>
                <a:cubicBezTo>
                  <a:pt x="18693" y="8294"/>
                  <a:pt x="18699" y="8288"/>
                  <a:pt x="18699" y="8282"/>
                </a:cubicBezTo>
                <a:cubicBezTo>
                  <a:pt x="18699" y="8276"/>
                  <a:pt x="18699" y="8276"/>
                  <a:pt x="18699" y="8270"/>
                </a:cubicBezTo>
                <a:cubicBezTo>
                  <a:pt x="18699" y="8264"/>
                  <a:pt x="18699" y="8264"/>
                  <a:pt x="18699" y="8258"/>
                </a:cubicBezTo>
                <a:lnTo>
                  <a:pt x="18687" y="8258"/>
                </a:lnTo>
                <a:cubicBezTo>
                  <a:pt x="18682" y="8258"/>
                  <a:pt x="18682" y="8252"/>
                  <a:pt x="18682" y="8246"/>
                </a:cubicBezTo>
                <a:cubicBezTo>
                  <a:pt x="18676" y="8246"/>
                  <a:pt x="18676" y="8240"/>
                  <a:pt x="18670" y="8240"/>
                </a:cubicBezTo>
                <a:cubicBezTo>
                  <a:pt x="18664" y="8235"/>
                  <a:pt x="18664" y="8229"/>
                  <a:pt x="18664" y="8229"/>
                </a:cubicBezTo>
                <a:cubicBezTo>
                  <a:pt x="18658" y="8223"/>
                  <a:pt x="18658" y="8223"/>
                  <a:pt x="18652" y="8217"/>
                </a:cubicBezTo>
                <a:cubicBezTo>
                  <a:pt x="18646" y="8211"/>
                  <a:pt x="18646" y="8205"/>
                  <a:pt x="18646" y="8199"/>
                </a:cubicBezTo>
                <a:cubicBezTo>
                  <a:pt x="18640" y="8199"/>
                  <a:pt x="18640" y="8193"/>
                  <a:pt x="18634" y="8193"/>
                </a:cubicBezTo>
                <a:cubicBezTo>
                  <a:pt x="18634" y="8187"/>
                  <a:pt x="18634" y="8181"/>
                  <a:pt x="18628" y="8181"/>
                </a:cubicBezTo>
                <a:cubicBezTo>
                  <a:pt x="18622" y="8175"/>
                  <a:pt x="18616" y="8175"/>
                  <a:pt x="18610" y="8175"/>
                </a:cubicBezTo>
                <a:cubicBezTo>
                  <a:pt x="18604" y="8175"/>
                  <a:pt x="18593" y="8181"/>
                  <a:pt x="18593" y="8187"/>
                </a:cubicBezTo>
                <a:cubicBezTo>
                  <a:pt x="18593" y="8199"/>
                  <a:pt x="18599" y="8205"/>
                  <a:pt x="18604" y="8211"/>
                </a:cubicBezTo>
                <a:cubicBezTo>
                  <a:pt x="18604" y="8217"/>
                  <a:pt x="18610" y="8217"/>
                  <a:pt x="18610" y="8223"/>
                </a:cubicBezTo>
                <a:cubicBezTo>
                  <a:pt x="18616" y="8229"/>
                  <a:pt x="18616" y="8240"/>
                  <a:pt x="18622" y="8246"/>
                </a:cubicBezTo>
                <a:cubicBezTo>
                  <a:pt x="18634" y="8258"/>
                  <a:pt x="18640" y="8264"/>
                  <a:pt x="18652" y="8270"/>
                </a:cubicBezTo>
                <a:cubicBezTo>
                  <a:pt x="18652" y="8270"/>
                  <a:pt x="18658" y="8270"/>
                  <a:pt x="18664" y="8276"/>
                </a:cubicBezTo>
                <a:cubicBezTo>
                  <a:pt x="18664" y="8282"/>
                  <a:pt x="18664" y="8282"/>
                  <a:pt x="18664" y="8288"/>
                </a:cubicBezTo>
                <a:cubicBezTo>
                  <a:pt x="18670" y="8288"/>
                  <a:pt x="18670" y="8294"/>
                  <a:pt x="18670" y="8300"/>
                </a:cubicBezTo>
                <a:cubicBezTo>
                  <a:pt x="18670" y="8306"/>
                  <a:pt x="18676" y="8306"/>
                  <a:pt x="18676" y="8312"/>
                </a:cubicBezTo>
                <a:cubicBezTo>
                  <a:pt x="18676" y="8317"/>
                  <a:pt x="18676" y="8329"/>
                  <a:pt x="18676" y="8341"/>
                </a:cubicBezTo>
                <a:close/>
                <a:moveTo>
                  <a:pt x="18112" y="7327"/>
                </a:moveTo>
                <a:lnTo>
                  <a:pt x="18112" y="7327"/>
                </a:lnTo>
                <a:cubicBezTo>
                  <a:pt x="18112" y="7333"/>
                  <a:pt x="18118" y="7333"/>
                  <a:pt x="18118" y="7339"/>
                </a:cubicBezTo>
                <a:cubicBezTo>
                  <a:pt x="18118" y="7345"/>
                  <a:pt x="18124" y="7345"/>
                  <a:pt x="18124" y="7351"/>
                </a:cubicBezTo>
                <a:cubicBezTo>
                  <a:pt x="18124" y="7357"/>
                  <a:pt x="18130" y="7351"/>
                  <a:pt x="18136" y="7357"/>
                </a:cubicBezTo>
                <a:cubicBezTo>
                  <a:pt x="18142" y="7363"/>
                  <a:pt x="18148" y="7363"/>
                  <a:pt x="18148" y="7369"/>
                </a:cubicBezTo>
                <a:cubicBezTo>
                  <a:pt x="18148" y="7375"/>
                  <a:pt x="18148" y="7381"/>
                  <a:pt x="18148" y="7393"/>
                </a:cubicBezTo>
                <a:cubicBezTo>
                  <a:pt x="18148" y="7398"/>
                  <a:pt x="18154" y="7398"/>
                  <a:pt x="18154" y="7405"/>
                </a:cubicBezTo>
                <a:cubicBezTo>
                  <a:pt x="18160" y="7405"/>
                  <a:pt x="18160" y="7410"/>
                  <a:pt x="18166" y="7416"/>
                </a:cubicBezTo>
                <a:cubicBezTo>
                  <a:pt x="18166" y="7416"/>
                  <a:pt x="18172" y="7416"/>
                  <a:pt x="18178" y="7422"/>
                </a:cubicBezTo>
                <a:cubicBezTo>
                  <a:pt x="18190" y="7428"/>
                  <a:pt x="18201" y="7428"/>
                  <a:pt x="18213" y="7434"/>
                </a:cubicBezTo>
                <a:cubicBezTo>
                  <a:pt x="18219" y="7440"/>
                  <a:pt x="18225" y="7446"/>
                  <a:pt x="18237" y="7446"/>
                </a:cubicBezTo>
                <a:cubicBezTo>
                  <a:pt x="18243" y="7452"/>
                  <a:pt x="18243" y="7452"/>
                  <a:pt x="18249" y="7452"/>
                </a:cubicBezTo>
                <a:cubicBezTo>
                  <a:pt x="18249" y="7458"/>
                  <a:pt x="18255" y="7458"/>
                  <a:pt x="18260" y="7458"/>
                </a:cubicBezTo>
                <a:cubicBezTo>
                  <a:pt x="18284" y="7458"/>
                  <a:pt x="18284" y="7458"/>
                  <a:pt x="18284" y="7458"/>
                </a:cubicBezTo>
                <a:cubicBezTo>
                  <a:pt x="18284" y="7458"/>
                  <a:pt x="18284" y="7452"/>
                  <a:pt x="18284" y="7446"/>
                </a:cubicBezTo>
                <a:cubicBezTo>
                  <a:pt x="18284" y="7440"/>
                  <a:pt x="18278" y="7440"/>
                  <a:pt x="18278" y="7434"/>
                </a:cubicBezTo>
                <a:cubicBezTo>
                  <a:pt x="18272" y="7434"/>
                  <a:pt x="18272" y="7428"/>
                  <a:pt x="18267" y="7422"/>
                </a:cubicBezTo>
                <a:cubicBezTo>
                  <a:pt x="18267" y="7422"/>
                  <a:pt x="18260" y="7422"/>
                  <a:pt x="18255" y="7422"/>
                </a:cubicBezTo>
                <a:cubicBezTo>
                  <a:pt x="18249" y="7422"/>
                  <a:pt x="18243" y="7422"/>
                  <a:pt x="18237" y="7416"/>
                </a:cubicBezTo>
                <a:cubicBezTo>
                  <a:pt x="18231" y="7410"/>
                  <a:pt x="18231" y="7405"/>
                  <a:pt x="18225" y="7405"/>
                </a:cubicBezTo>
                <a:cubicBezTo>
                  <a:pt x="18219" y="7398"/>
                  <a:pt x="18219" y="7405"/>
                  <a:pt x="18213" y="7398"/>
                </a:cubicBezTo>
                <a:cubicBezTo>
                  <a:pt x="18207" y="7398"/>
                  <a:pt x="18201" y="7393"/>
                  <a:pt x="18201" y="7387"/>
                </a:cubicBezTo>
                <a:cubicBezTo>
                  <a:pt x="18201" y="7387"/>
                  <a:pt x="18201" y="7381"/>
                  <a:pt x="18201" y="7375"/>
                </a:cubicBezTo>
                <a:cubicBezTo>
                  <a:pt x="18195" y="7363"/>
                  <a:pt x="18190" y="7363"/>
                  <a:pt x="18183" y="7351"/>
                </a:cubicBezTo>
                <a:cubicBezTo>
                  <a:pt x="18172" y="7345"/>
                  <a:pt x="18166" y="7339"/>
                  <a:pt x="18154" y="7333"/>
                </a:cubicBezTo>
                <a:cubicBezTo>
                  <a:pt x="18148" y="7333"/>
                  <a:pt x="18148" y="7327"/>
                  <a:pt x="18142" y="7327"/>
                </a:cubicBezTo>
                <a:cubicBezTo>
                  <a:pt x="18136" y="7327"/>
                  <a:pt x="18136" y="7327"/>
                  <a:pt x="18130" y="7327"/>
                </a:cubicBezTo>
                <a:lnTo>
                  <a:pt x="18112" y="7327"/>
                </a:lnTo>
                <a:close/>
                <a:moveTo>
                  <a:pt x="16269" y="6818"/>
                </a:moveTo>
                <a:lnTo>
                  <a:pt x="16269" y="6818"/>
                </a:lnTo>
                <a:cubicBezTo>
                  <a:pt x="16262" y="6824"/>
                  <a:pt x="16262" y="6824"/>
                  <a:pt x="16257" y="6824"/>
                </a:cubicBezTo>
                <a:cubicBezTo>
                  <a:pt x="16251" y="6830"/>
                  <a:pt x="16245" y="6830"/>
                  <a:pt x="16245" y="6836"/>
                </a:cubicBezTo>
                <a:cubicBezTo>
                  <a:pt x="16245" y="6848"/>
                  <a:pt x="16245" y="6854"/>
                  <a:pt x="16251" y="6854"/>
                </a:cubicBezTo>
                <a:cubicBezTo>
                  <a:pt x="16257" y="6860"/>
                  <a:pt x="16257" y="6860"/>
                  <a:pt x="16262" y="6860"/>
                </a:cubicBezTo>
                <a:cubicBezTo>
                  <a:pt x="16269" y="6860"/>
                  <a:pt x="16269" y="6854"/>
                  <a:pt x="16274" y="6854"/>
                </a:cubicBezTo>
                <a:cubicBezTo>
                  <a:pt x="16280" y="6848"/>
                  <a:pt x="16286" y="6848"/>
                  <a:pt x="16298" y="6848"/>
                </a:cubicBezTo>
                <a:cubicBezTo>
                  <a:pt x="16310" y="6848"/>
                  <a:pt x="16310" y="6848"/>
                  <a:pt x="16310" y="6848"/>
                </a:cubicBezTo>
                <a:cubicBezTo>
                  <a:pt x="16316" y="6848"/>
                  <a:pt x="16322" y="6848"/>
                  <a:pt x="16334" y="6848"/>
                </a:cubicBezTo>
                <a:cubicBezTo>
                  <a:pt x="16334" y="6824"/>
                  <a:pt x="16334" y="6824"/>
                  <a:pt x="16334" y="6824"/>
                </a:cubicBezTo>
                <a:cubicBezTo>
                  <a:pt x="16310" y="6818"/>
                  <a:pt x="16310" y="6818"/>
                  <a:pt x="16310" y="6818"/>
                </a:cubicBezTo>
                <a:cubicBezTo>
                  <a:pt x="16298" y="6818"/>
                  <a:pt x="16292" y="6824"/>
                  <a:pt x="16280" y="6824"/>
                </a:cubicBezTo>
                <a:cubicBezTo>
                  <a:pt x="16274" y="6824"/>
                  <a:pt x="16269" y="6824"/>
                  <a:pt x="16257" y="6824"/>
                </a:cubicBezTo>
                <a:lnTo>
                  <a:pt x="16269" y="6818"/>
                </a:lnTo>
                <a:close/>
                <a:moveTo>
                  <a:pt x="16915" y="6848"/>
                </a:moveTo>
                <a:lnTo>
                  <a:pt x="16915" y="6848"/>
                </a:lnTo>
                <a:cubicBezTo>
                  <a:pt x="16915" y="6860"/>
                  <a:pt x="16915" y="6860"/>
                  <a:pt x="16915" y="6860"/>
                </a:cubicBezTo>
                <a:cubicBezTo>
                  <a:pt x="16915" y="6866"/>
                  <a:pt x="16909" y="6866"/>
                  <a:pt x="16903" y="6872"/>
                </a:cubicBezTo>
                <a:cubicBezTo>
                  <a:pt x="16903" y="6878"/>
                  <a:pt x="16897" y="6878"/>
                  <a:pt x="16897" y="6884"/>
                </a:cubicBezTo>
                <a:cubicBezTo>
                  <a:pt x="16891" y="6890"/>
                  <a:pt x="16885" y="6896"/>
                  <a:pt x="16885" y="6906"/>
                </a:cubicBezTo>
                <a:cubicBezTo>
                  <a:pt x="16879" y="6912"/>
                  <a:pt x="16873" y="6912"/>
                  <a:pt x="16873" y="6918"/>
                </a:cubicBezTo>
                <a:cubicBezTo>
                  <a:pt x="16873" y="6924"/>
                  <a:pt x="16873" y="6930"/>
                  <a:pt x="16873" y="6942"/>
                </a:cubicBezTo>
                <a:cubicBezTo>
                  <a:pt x="16873" y="6942"/>
                  <a:pt x="16873" y="6948"/>
                  <a:pt x="16873" y="6954"/>
                </a:cubicBezTo>
                <a:lnTo>
                  <a:pt x="16879" y="6960"/>
                </a:lnTo>
                <a:cubicBezTo>
                  <a:pt x="16879" y="6972"/>
                  <a:pt x="16879" y="6978"/>
                  <a:pt x="16879" y="6984"/>
                </a:cubicBezTo>
                <a:cubicBezTo>
                  <a:pt x="16879" y="7007"/>
                  <a:pt x="16879" y="7007"/>
                  <a:pt x="16879" y="7007"/>
                </a:cubicBezTo>
                <a:cubicBezTo>
                  <a:pt x="16879" y="7013"/>
                  <a:pt x="16879" y="7019"/>
                  <a:pt x="16879" y="7025"/>
                </a:cubicBezTo>
                <a:cubicBezTo>
                  <a:pt x="16873" y="7031"/>
                  <a:pt x="16873" y="7037"/>
                  <a:pt x="16873" y="7037"/>
                </a:cubicBezTo>
                <a:cubicBezTo>
                  <a:pt x="16867" y="7043"/>
                  <a:pt x="16861" y="7049"/>
                  <a:pt x="16861" y="7055"/>
                </a:cubicBezTo>
                <a:cubicBezTo>
                  <a:pt x="16861" y="7150"/>
                  <a:pt x="16861" y="7150"/>
                  <a:pt x="16861" y="7150"/>
                </a:cubicBezTo>
                <a:cubicBezTo>
                  <a:pt x="16861" y="7155"/>
                  <a:pt x="16861" y="7155"/>
                  <a:pt x="16855" y="7161"/>
                </a:cubicBezTo>
                <a:cubicBezTo>
                  <a:pt x="16855" y="7167"/>
                  <a:pt x="16849" y="7167"/>
                  <a:pt x="16844" y="7167"/>
                </a:cubicBezTo>
                <a:cubicBezTo>
                  <a:pt x="16844" y="7173"/>
                  <a:pt x="16838" y="7179"/>
                  <a:pt x="16832" y="7179"/>
                </a:cubicBezTo>
                <a:cubicBezTo>
                  <a:pt x="16826" y="7185"/>
                  <a:pt x="16826" y="7185"/>
                  <a:pt x="16814" y="7185"/>
                </a:cubicBezTo>
                <a:cubicBezTo>
                  <a:pt x="16808" y="7185"/>
                  <a:pt x="16796" y="7179"/>
                  <a:pt x="16790" y="7179"/>
                </a:cubicBezTo>
                <a:cubicBezTo>
                  <a:pt x="16784" y="7173"/>
                  <a:pt x="16778" y="7179"/>
                  <a:pt x="16778" y="7179"/>
                </a:cubicBezTo>
                <a:cubicBezTo>
                  <a:pt x="16772" y="7173"/>
                  <a:pt x="16772" y="7173"/>
                  <a:pt x="16767" y="7167"/>
                </a:cubicBezTo>
                <a:cubicBezTo>
                  <a:pt x="16760" y="7167"/>
                  <a:pt x="16755" y="7167"/>
                  <a:pt x="16755" y="7161"/>
                </a:cubicBezTo>
                <a:cubicBezTo>
                  <a:pt x="16755" y="7155"/>
                  <a:pt x="16755" y="7150"/>
                  <a:pt x="16755" y="7150"/>
                </a:cubicBezTo>
                <a:cubicBezTo>
                  <a:pt x="16749" y="7144"/>
                  <a:pt x="16749" y="7144"/>
                  <a:pt x="16743" y="7138"/>
                </a:cubicBezTo>
                <a:cubicBezTo>
                  <a:pt x="16731" y="7126"/>
                  <a:pt x="16719" y="7120"/>
                  <a:pt x="16701" y="7114"/>
                </a:cubicBezTo>
                <a:cubicBezTo>
                  <a:pt x="16695" y="7108"/>
                  <a:pt x="16683" y="7102"/>
                  <a:pt x="16672" y="7102"/>
                </a:cubicBezTo>
                <a:cubicBezTo>
                  <a:pt x="16672" y="7096"/>
                  <a:pt x="16666" y="7096"/>
                  <a:pt x="16660" y="7096"/>
                </a:cubicBezTo>
                <a:cubicBezTo>
                  <a:pt x="16648" y="7084"/>
                  <a:pt x="16648" y="7078"/>
                  <a:pt x="16642" y="7066"/>
                </a:cubicBezTo>
                <a:cubicBezTo>
                  <a:pt x="16642" y="7066"/>
                  <a:pt x="16642" y="7061"/>
                  <a:pt x="16636" y="7055"/>
                </a:cubicBezTo>
                <a:cubicBezTo>
                  <a:pt x="16636" y="7055"/>
                  <a:pt x="16630" y="7055"/>
                  <a:pt x="16624" y="7055"/>
                </a:cubicBezTo>
                <a:cubicBezTo>
                  <a:pt x="16624" y="7055"/>
                  <a:pt x="16618" y="7055"/>
                  <a:pt x="16612" y="7055"/>
                </a:cubicBezTo>
                <a:cubicBezTo>
                  <a:pt x="16606" y="7055"/>
                  <a:pt x="16606" y="7055"/>
                  <a:pt x="16601" y="7055"/>
                </a:cubicBezTo>
                <a:cubicBezTo>
                  <a:pt x="16594" y="7055"/>
                  <a:pt x="16594" y="7049"/>
                  <a:pt x="16589" y="7049"/>
                </a:cubicBezTo>
                <a:cubicBezTo>
                  <a:pt x="16583" y="7043"/>
                  <a:pt x="16577" y="7043"/>
                  <a:pt x="16577" y="7037"/>
                </a:cubicBezTo>
                <a:lnTo>
                  <a:pt x="16583" y="7031"/>
                </a:lnTo>
                <a:cubicBezTo>
                  <a:pt x="16583" y="7025"/>
                  <a:pt x="16577" y="7019"/>
                  <a:pt x="16577" y="7019"/>
                </a:cubicBezTo>
                <a:cubicBezTo>
                  <a:pt x="16577" y="7007"/>
                  <a:pt x="16583" y="7001"/>
                  <a:pt x="16583" y="6989"/>
                </a:cubicBezTo>
                <a:cubicBezTo>
                  <a:pt x="16583" y="6984"/>
                  <a:pt x="16583" y="6984"/>
                  <a:pt x="16583" y="6984"/>
                </a:cubicBezTo>
                <a:cubicBezTo>
                  <a:pt x="16583" y="6978"/>
                  <a:pt x="16577" y="6978"/>
                  <a:pt x="16577" y="6972"/>
                </a:cubicBezTo>
                <a:cubicBezTo>
                  <a:pt x="16577" y="6966"/>
                  <a:pt x="16571" y="6966"/>
                  <a:pt x="16571" y="6960"/>
                </a:cubicBezTo>
                <a:cubicBezTo>
                  <a:pt x="16571" y="6954"/>
                  <a:pt x="16577" y="6954"/>
                  <a:pt x="16577" y="6948"/>
                </a:cubicBezTo>
                <a:cubicBezTo>
                  <a:pt x="16577" y="6942"/>
                  <a:pt x="16589" y="6948"/>
                  <a:pt x="16589" y="6942"/>
                </a:cubicBezTo>
                <a:cubicBezTo>
                  <a:pt x="16589" y="6942"/>
                  <a:pt x="16589" y="6936"/>
                  <a:pt x="16589" y="6930"/>
                </a:cubicBezTo>
                <a:cubicBezTo>
                  <a:pt x="16594" y="6924"/>
                  <a:pt x="16601" y="6924"/>
                  <a:pt x="16601" y="6918"/>
                </a:cubicBezTo>
                <a:cubicBezTo>
                  <a:pt x="16601" y="6912"/>
                  <a:pt x="16606" y="6912"/>
                  <a:pt x="16606" y="6906"/>
                </a:cubicBezTo>
                <a:cubicBezTo>
                  <a:pt x="16618" y="6896"/>
                  <a:pt x="16624" y="6896"/>
                  <a:pt x="16630" y="6884"/>
                </a:cubicBezTo>
                <a:cubicBezTo>
                  <a:pt x="16636" y="6884"/>
                  <a:pt x="16630" y="6878"/>
                  <a:pt x="16636" y="6878"/>
                </a:cubicBezTo>
                <a:cubicBezTo>
                  <a:pt x="16624" y="6878"/>
                  <a:pt x="16624" y="6878"/>
                  <a:pt x="16624" y="6878"/>
                </a:cubicBezTo>
                <a:cubicBezTo>
                  <a:pt x="16612" y="6872"/>
                  <a:pt x="16606" y="6872"/>
                  <a:pt x="16601" y="6872"/>
                </a:cubicBezTo>
                <a:cubicBezTo>
                  <a:pt x="16589" y="6866"/>
                  <a:pt x="16583" y="6866"/>
                  <a:pt x="16577" y="6866"/>
                </a:cubicBezTo>
                <a:cubicBezTo>
                  <a:pt x="16565" y="6866"/>
                  <a:pt x="16565" y="6866"/>
                  <a:pt x="16565" y="6866"/>
                </a:cubicBezTo>
                <a:cubicBezTo>
                  <a:pt x="16547" y="6866"/>
                  <a:pt x="16541" y="6866"/>
                  <a:pt x="16523" y="6866"/>
                </a:cubicBezTo>
                <a:cubicBezTo>
                  <a:pt x="16517" y="6866"/>
                  <a:pt x="16517" y="6860"/>
                  <a:pt x="16512" y="6860"/>
                </a:cubicBezTo>
                <a:cubicBezTo>
                  <a:pt x="16506" y="6854"/>
                  <a:pt x="16506" y="6854"/>
                  <a:pt x="16500" y="6854"/>
                </a:cubicBezTo>
                <a:cubicBezTo>
                  <a:pt x="16494" y="6854"/>
                  <a:pt x="16494" y="6854"/>
                  <a:pt x="16488" y="6854"/>
                </a:cubicBezTo>
                <a:cubicBezTo>
                  <a:pt x="16488" y="6854"/>
                  <a:pt x="16482" y="6854"/>
                  <a:pt x="16476" y="6854"/>
                </a:cubicBezTo>
                <a:cubicBezTo>
                  <a:pt x="16470" y="6848"/>
                  <a:pt x="16470" y="6842"/>
                  <a:pt x="16464" y="6842"/>
                </a:cubicBezTo>
                <a:cubicBezTo>
                  <a:pt x="16464" y="6836"/>
                  <a:pt x="16458" y="6836"/>
                  <a:pt x="16452" y="6836"/>
                </a:cubicBezTo>
                <a:cubicBezTo>
                  <a:pt x="16452" y="6836"/>
                  <a:pt x="16446" y="6836"/>
                  <a:pt x="16440" y="6836"/>
                </a:cubicBezTo>
                <a:lnTo>
                  <a:pt x="16435" y="6830"/>
                </a:lnTo>
                <a:cubicBezTo>
                  <a:pt x="16428" y="6830"/>
                  <a:pt x="16423" y="6830"/>
                  <a:pt x="16423" y="6824"/>
                </a:cubicBezTo>
                <a:cubicBezTo>
                  <a:pt x="16411" y="6824"/>
                  <a:pt x="16405" y="6813"/>
                  <a:pt x="16399" y="6813"/>
                </a:cubicBezTo>
                <a:cubicBezTo>
                  <a:pt x="16393" y="6813"/>
                  <a:pt x="16393" y="6813"/>
                  <a:pt x="16387" y="6813"/>
                </a:cubicBezTo>
                <a:cubicBezTo>
                  <a:pt x="16375" y="6813"/>
                  <a:pt x="16375" y="6813"/>
                  <a:pt x="16375" y="6813"/>
                </a:cubicBezTo>
                <a:cubicBezTo>
                  <a:pt x="16369" y="6813"/>
                  <a:pt x="16369" y="6813"/>
                  <a:pt x="16363" y="6813"/>
                </a:cubicBezTo>
                <a:cubicBezTo>
                  <a:pt x="16357" y="6813"/>
                  <a:pt x="16357" y="6813"/>
                  <a:pt x="16351" y="6813"/>
                </a:cubicBezTo>
                <a:cubicBezTo>
                  <a:pt x="16351" y="6836"/>
                  <a:pt x="16351" y="6836"/>
                  <a:pt x="16351" y="6836"/>
                </a:cubicBezTo>
                <a:cubicBezTo>
                  <a:pt x="16351" y="6836"/>
                  <a:pt x="16351" y="6848"/>
                  <a:pt x="16357" y="6848"/>
                </a:cubicBezTo>
                <a:cubicBezTo>
                  <a:pt x="16363" y="6848"/>
                  <a:pt x="16369" y="6848"/>
                  <a:pt x="16375" y="6854"/>
                </a:cubicBezTo>
                <a:cubicBezTo>
                  <a:pt x="16381" y="6854"/>
                  <a:pt x="16387" y="6854"/>
                  <a:pt x="16387" y="6860"/>
                </a:cubicBezTo>
                <a:cubicBezTo>
                  <a:pt x="16393" y="6860"/>
                  <a:pt x="16399" y="6860"/>
                  <a:pt x="16399" y="6860"/>
                </a:cubicBezTo>
                <a:cubicBezTo>
                  <a:pt x="16405" y="6866"/>
                  <a:pt x="16399" y="6866"/>
                  <a:pt x="16399" y="6872"/>
                </a:cubicBezTo>
                <a:cubicBezTo>
                  <a:pt x="16393" y="6872"/>
                  <a:pt x="16393" y="6878"/>
                  <a:pt x="16387" y="6878"/>
                </a:cubicBezTo>
                <a:cubicBezTo>
                  <a:pt x="16381" y="6878"/>
                  <a:pt x="16375" y="6878"/>
                  <a:pt x="16363" y="6878"/>
                </a:cubicBezTo>
                <a:cubicBezTo>
                  <a:pt x="16357" y="6878"/>
                  <a:pt x="16351" y="6878"/>
                  <a:pt x="16340" y="6878"/>
                </a:cubicBezTo>
                <a:cubicBezTo>
                  <a:pt x="16334" y="6878"/>
                  <a:pt x="16334" y="6884"/>
                  <a:pt x="16328" y="6884"/>
                </a:cubicBezTo>
                <a:cubicBezTo>
                  <a:pt x="16322" y="6884"/>
                  <a:pt x="16322" y="6890"/>
                  <a:pt x="16316" y="6896"/>
                </a:cubicBezTo>
                <a:cubicBezTo>
                  <a:pt x="16304" y="6901"/>
                  <a:pt x="16298" y="6906"/>
                  <a:pt x="16286" y="6912"/>
                </a:cubicBezTo>
                <a:cubicBezTo>
                  <a:pt x="16286" y="6918"/>
                  <a:pt x="16280" y="6918"/>
                  <a:pt x="16274" y="6924"/>
                </a:cubicBezTo>
                <a:cubicBezTo>
                  <a:pt x="16269" y="6924"/>
                  <a:pt x="16262" y="6930"/>
                  <a:pt x="16262" y="6930"/>
                </a:cubicBezTo>
                <a:cubicBezTo>
                  <a:pt x="16257" y="6936"/>
                  <a:pt x="16251" y="6936"/>
                  <a:pt x="16251" y="6948"/>
                </a:cubicBezTo>
                <a:cubicBezTo>
                  <a:pt x="16251" y="6954"/>
                  <a:pt x="16251" y="6954"/>
                  <a:pt x="16251" y="6954"/>
                </a:cubicBezTo>
                <a:lnTo>
                  <a:pt x="16251" y="6960"/>
                </a:lnTo>
                <a:cubicBezTo>
                  <a:pt x="16251" y="6972"/>
                  <a:pt x="16251" y="6978"/>
                  <a:pt x="16251" y="6984"/>
                </a:cubicBezTo>
                <a:cubicBezTo>
                  <a:pt x="16251" y="6989"/>
                  <a:pt x="16251" y="6995"/>
                  <a:pt x="16251" y="6995"/>
                </a:cubicBezTo>
                <a:cubicBezTo>
                  <a:pt x="16251" y="7001"/>
                  <a:pt x="16245" y="7007"/>
                  <a:pt x="16245" y="7013"/>
                </a:cubicBezTo>
                <a:cubicBezTo>
                  <a:pt x="16245" y="7019"/>
                  <a:pt x="16245" y="7019"/>
                  <a:pt x="16239" y="7025"/>
                </a:cubicBezTo>
                <a:cubicBezTo>
                  <a:pt x="16233" y="7025"/>
                  <a:pt x="16227" y="7025"/>
                  <a:pt x="16221" y="7025"/>
                </a:cubicBezTo>
                <a:cubicBezTo>
                  <a:pt x="16203" y="7025"/>
                  <a:pt x="16191" y="7025"/>
                  <a:pt x="16174" y="7013"/>
                </a:cubicBezTo>
                <a:cubicBezTo>
                  <a:pt x="16168" y="7013"/>
                  <a:pt x="16174" y="7001"/>
                  <a:pt x="16168" y="7001"/>
                </a:cubicBezTo>
                <a:cubicBezTo>
                  <a:pt x="16168" y="7001"/>
                  <a:pt x="16162" y="7001"/>
                  <a:pt x="16156" y="7001"/>
                </a:cubicBezTo>
                <a:cubicBezTo>
                  <a:pt x="16144" y="7001"/>
                  <a:pt x="16138" y="7001"/>
                  <a:pt x="16126" y="7001"/>
                </a:cubicBezTo>
                <a:cubicBezTo>
                  <a:pt x="16126" y="6995"/>
                  <a:pt x="16126" y="6984"/>
                  <a:pt x="16120" y="6978"/>
                </a:cubicBezTo>
                <a:cubicBezTo>
                  <a:pt x="16102" y="6978"/>
                  <a:pt x="16102" y="6978"/>
                  <a:pt x="16102" y="6978"/>
                </a:cubicBezTo>
                <a:cubicBezTo>
                  <a:pt x="16091" y="6978"/>
                  <a:pt x="16085" y="6984"/>
                  <a:pt x="16079" y="6984"/>
                </a:cubicBezTo>
                <a:cubicBezTo>
                  <a:pt x="16067" y="6984"/>
                  <a:pt x="16061" y="6984"/>
                  <a:pt x="16055" y="6984"/>
                </a:cubicBezTo>
                <a:cubicBezTo>
                  <a:pt x="16043" y="6984"/>
                  <a:pt x="16037" y="6989"/>
                  <a:pt x="16031" y="6995"/>
                </a:cubicBezTo>
                <a:cubicBezTo>
                  <a:pt x="16025" y="6995"/>
                  <a:pt x="16031" y="7001"/>
                  <a:pt x="16025" y="7007"/>
                </a:cubicBezTo>
                <a:cubicBezTo>
                  <a:pt x="16025" y="7013"/>
                  <a:pt x="16019" y="7013"/>
                  <a:pt x="16014" y="7019"/>
                </a:cubicBezTo>
                <a:cubicBezTo>
                  <a:pt x="16008" y="7019"/>
                  <a:pt x="16014" y="7025"/>
                  <a:pt x="16008" y="7031"/>
                </a:cubicBezTo>
                <a:cubicBezTo>
                  <a:pt x="15996" y="7031"/>
                  <a:pt x="15990" y="7025"/>
                  <a:pt x="15984" y="7031"/>
                </a:cubicBezTo>
                <a:cubicBezTo>
                  <a:pt x="15972" y="7031"/>
                  <a:pt x="15966" y="7049"/>
                  <a:pt x="15966" y="7061"/>
                </a:cubicBezTo>
                <a:cubicBezTo>
                  <a:pt x="15960" y="7061"/>
                  <a:pt x="15960" y="7066"/>
                  <a:pt x="15960" y="7072"/>
                </a:cubicBezTo>
                <a:cubicBezTo>
                  <a:pt x="15960" y="7078"/>
                  <a:pt x="15954" y="7084"/>
                  <a:pt x="15948" y="7084"/>
                </a:cubicBezTo>
                <a:cubicBezTo>
                  <a:pt x="15948" y="7084"/>
                  <a:pt x="15942" y="7084"/>
                  <a:pt x="15936" y="7084"/>
                </a:cubicBezTo>
                <a:cubicBezTo>
                  <a:pt x="15930" y="7084"/>
                  <a:pt x="15925" y="7084"/>
                  <a:pt x="15913" y="7084"/>
                </a:cubicBezTo>
                <a:cubicBezTo>
                  <a:pt x="15913" y="7108"/>
                  <a:pt x="15913" y="7108"/>
                  <a:pt x="15913" y="7108"/>
                </a:cubicBezTo>
                <a:cubicBezTo>
                  <a:pt x="15919" y="7108"/>
                  <a:pt x="15919" y="7114"/>
                  <a:pt x="15919" y="7114"/>
                </a:cubicBezTo>
                <a:cubicBezTo>
                  <a:pt x="15925" y="7120"/>
                  <a:pt x="15930" y="7120"/>
                  <a:pt x="15930" y="7126"/>
                </a:cubicBezTo>
                <a:cubicBezTo>
                  <a:pt x="15936" y="7132"/>
                  <a:pt x="15936" y="7132"/>
                  <a:pt x="15936" y="7138"/>
                </a:cubicBezTo>
                <a:cubicBezTo>
                  <a:pt x="15936" y="7161"/>
                  <a:pt x="15936" y="7161"/>
                  <a:pt x="15936" y="7161"/>
                </a:cubicBezTo>
                <a:cubicBezTo>
                  <a:pt x="15889" y="7161"/>
                  <a:pt x="15889" y="7161"/>
                  <a:pt x="15889" y="7161"/>
                </a:cubicBezTo>
                <a:cubicBezTo>
                  <a:pt x="15889" y="7155"/>
                  <a:pt x="15889" y="7155"/>
                  <a:pt x="15889" y="7155"/>
                </a:cubicBezTo>
                <a:cubicBezTo>
                  <a:pt x="15889" y="7150"/>
                  <a:pt x="15889" y="7144"/>
                  <a:pt x="15889" y="7132"/>
                </a:cubicBezTo>
                <a:cubicBezTo>
                  <a:pt x="15889" y="7132"/>
                  <a:pt x="15889" y="7126"/>
                  <a:pt x="15889" y="7120"/>
                </a:cubicBezTo>
                <a:cubicBezTo>
                  <a:pt x="15853" y="7120"/>
                  <a:pt x="15853" y="7120"/>
                  <a:pt x="15853" y="7120"/>
                </a:cubicBezTo>
                <a:cubicBezTo>
                  <a:pt x="15853" y="7120"/>
                  <a:pt x="15847" y="7126"/>
                  <a:pt x="15842" y="7126"/>
                </a:cubicBezTo>
                <a:cubicBezTo>
                  <a:pt x="15842" y="7126"/>
                  <a:pt x="15836" y="7126"/>
                  <a:pt x="15830" y="7132"/>
                </a:cubicBezTo>
                <a:cubicBezTo>
                  <a:pt x="15830" y="7132"/>
                  <a:pt x="15824" y="7138"/>
                  <a:pt x="15824" y="7144"/>
                </a:cubicBezTo>
                <a:cubicBezTo>
                  <a:pt x="15818" y="7150"/>
                  <a:pt x="15818" y="7155"/>
                  <a:pt x="15818" y="7167"/>
                </a:cubicBezTo>
                <a:cubicBezTo>
                  <a:pt x="15818" y="7179"/>
                  <a:pt x="15824" y="7191"/>
                  <a:pt x="15818" y="7203"/>
                </a:cubicBezTo>
                <a:cubicBezTo>
                  <a:pt x="15818" y="7209"/>
                  <a:pt x="15818" y="7209"/>
                  <a:pt x="15818" y="7215"/>
                </a:cubicBezTo>
                <a:cubicBezTo>
                  <a:pt x="15818" y="7221"/>
                  <a:pt x="15812" y="7221"/>
                  <a:pt x="15806" y="7227"/>
                </a:cubicBezTo>
                <a:cubicBezTo>
                  <a:pt x="15800" y="7232"/>
                  <a:pt x="15800" y="7232"/>
                  <a:pt x="15794" y="7239"/>
                </a:cubicBezTo>
                <a:cubicBezTo>
                  <a:pt x="15794" y="7244"/>
                  <a:pt x="15788" y="7244"/>
                  <a:pt x="15788" y="7250"/>
                </a:cubicBezTo>
                <a:cubicBezTo>
                  <a:pt x="15782" y="7256"/>
                  <a:pt x="15788" y="7256"/>
                  <a:pt x="15782" y="7262"/>
                </a:cubicBezTo>
                <a:cubicBezTo>
                  <a:pt x="15782" y="7268"/>
                  <a:pt x="15776" y="7268"/>
                  <a:pt x="15770" y="7268"/>
                </a:cubicBezTo>
                <a:cubicBezTo>
                  <a:pt x="15764" y="7274"/>
                  <a:pt x="15759" y="7280"/>
                  <a:pt x="15753" y="7292"/>
                </a:cubicBezTo>
                <a:cubicBezTo>
                  <a:pt x="15753" y="7292"/>
                  <a:pt x="15753" y="7298"/>
                  <a:pt x="15747" y="7304"/>
                </a:cubicBezTo>
                <a:cubicBezTo>
                  <a:pt x="15741" y="7304"/>
                  <a:pt x="15741" y="7304"/>
                  <a:pt x="15735" y="7310"/>
                </a:cubicBezTo>
                <a:cubicBezTo>
                  <a:pt x="15729" y="7310"/>
                  <a:pt x="15729" y="7310"/>
                  <a:pt x="15723" y="7316"/>
                </a:cubicBezTo>
                <a:cubicBezTo>
                  <a:pt x="15717" y="7316"/>
                  <a:pt x="15717" y="7321"/>
                  <a:pt x="15711" y="7321"/>
                </a:cubicBezTo>
                <a:cubicBezTo>
                  <a:pt x="15711" y="7321"/>
                  <a:pt x="15705" y="7321"/>
                  <a:pt x="15699" y="7321"/>
                </a:cubicBezTo>
                <a:cubicBezTo>
                  <a:pt x="15693" y="7321"/>
                  <a:pt x="15693" y="7321"/>
                  <a:pt x="15687" y="7321"/>
                </a:cubicBezTo>
                <a:cubicBezTo>
                  <a:pt x="15664" y="7321"/>
                  <a:pt x="15658" y="7321"/>
                  <a:pt x="15634" y="7321"/>
                </a:cubicBezTo>
                <a:cubicBezTo>
                  <a:pt x="15628" y="7321"/>
                  <a:pt x="15628" y="7327"/>
                  <a:pt x="15622" y="7327"/>
                </a:cubicBezTo>
                <a:cubicBezTo>
                  <a:pt x="15610" y="7327"/>
                  <a:pt x="15604" y="7333"/>
                  <a:pt x="15592" y="7339"/>
                </a:cubicBezTo>
                <a:cubicBezTo>
                  <a:pt x="15587" y="7339"/>
                  <a:pt x="15581" y="7345"/>
                  <a:pt x="15581" y="7345"/>
                </a:cubicBezTo>
                <a:cubicBezTo>
                  <a:pt x="15563" y="7345"/>
                  <a:pt x="15557" y="7345"/>
                  <a:pt x="15545" y="7345"/>
                </a:cubicBezTo>
                <a:cubicBezTo>
                  <a:pt x="15539" y="7345"/>
                  <a:pt x="15533" y="7351"/>
                  <a:pt x="15527" y="7357"/>
                </a:cubicBezTo>
                <a:cubicBezTo>
                  <a:pt x="15521" y="7363"/>
                  <a:pt x="15510" y="7369"/>
                  <a:pt x="15504" y="7369"/>
                </a:cubicBezTo>
                <a:cubicBezTo>
                  <a:pt x="15486" y="7375"/>
                  <a:pt x="15480" y="7381"/>
                  <a:pt x="15462" y="7387"/>
                </a:cubicBezTo>
                <a:cubicBezTo>
                  <a:pt x="15456" y="7393"/>
                  <a:pt x="15456" y="7393"/>
                  <a:pt x="15450" y="7393"/>
                </a:cubicBezTo>
                <a:cubicBezTo>
                  <a:pt x="15444" y="7398"/>
                  <a:pt x="15438" y="7405"/>
                  <a:pt x="15432" y="7416"/>
                </a:cubicBezTo>
                <a:cubicBezTo>
                  <a:pt x="15432" y="7422"/>
                  <a:pt x="15438" y="7428"/>
                  <a:pt x="15432" y="7440"/>
                </a:cubicBezTo>
                <a:cubicBezTo>
                  <a:pt x="15432" y="7446"/>
                  <a:pt x="15432" y="7446"/>
                  <a:pt x="15426" y="7452"/>
                </a:cubicBezTo>
                <a:lnTo>
                  <a:pt x="15421" y="7452"/>
                </a:lnTo>
                <a:cubicBezTo>
                  <a:pt x="15415" y="7452"/>
                  <a:pt x="15409" y="7446"/>
                  <a:pt x="15409" y="7446"/>
                </a:cubicBezTo>
                <a:cubicBezTo>
                  <a:pt x="15403" y="7446"/>
                  <a:pt x="15397" y="7446"/>
                  <a:pt x="15397" y="7440"/>
                </a:cubicBezTo>
                <a:cubicBezTo>
                  <a:pt x="15391" y="7440"/>
                  <a:pt x="15385" y="7440"/>
                  <a:pt x="15385" y="7440"/>
                </a:cubicBezTo>
                <a:cubicBezTo>
                  <a:pt x="15379" y="7434"/>
                  <a:pt x="15385" y="7434"/>
                  <a:pt x="15385" y="7428"/>
                </a:cubicBezTo>
                <a:cubicBezTo>
                  <a:pt x="15379" y="7422"/>
                  <a:pt x="15379" y="7422"/>
                  <a:pt x="15373" y="7416"/>
                </a:cubicBezTo>
                <a:cubicBezTo>
                  <a:pt x="15373" y="7422"/>
                  <a:pt x="15373" y="7434"/>
                  <a:pt x="15367" y="7440"/>
                </a:cubicBezTo>
                <a:cubicBezTo>
                  <a:pt x="15367" y="7440"/>
                  <a:pt x="15355" y="7440"/>
                  <a:pt x="15355" y="7446"/>
                </a:cubicBezTo>
                <a:cubicBezTo>
                  <a:pt x="15355" y="7446"/>
                  <a:pt x="15355" y="7452"/>
                  <a:pt x="15355" y="7458"/>
                </a:cubicBezTo>
                <a:cubicBezTo>
                  <a:pt x="15355" y="7470"/>
                  <a:pt x="15355" y="7470"/>
                  <a:pt x="15355" y="7470"/>
                </a:cubicBezTo>
                <a:cubicBezTo>
                  <a:pt x="15355" y="7470"/>
                  <a:pt x="15355" y="7476"/>
                  <a:pt x="15355" y="7482"/>
                </a:cubicBezTo>
                <a:cubicBezTo>
                  <a:pt x="15361" y="7487"/>
                  <a:pt x="15361" y="7493"/>
                  <a:pt x="15355" y="7505"/>
                </a:cubicBezTo>
                <a:cubicBezTo>
                  <a:pt x="15355" y="7517"/>
                  <a:pt x="15355" y="7517"/>
                  <a:pt x="15355" y="7517"/>
                </a:cubicBezTo>
                <a:cubicBezTo>
                  <a:pt x="15355" y="7523"/>
                  <a:pt x="15349" y="7523"/>
                  <a:pt x="15349" y="7529"/>
                </a:cubicBezTo>
                <a:cubicBezTo>
                  <a:pt x="15349" y="7535"/>
                  <a:pt x="15337" y="7535"/>
                  <a:pt x="15337" y="7541"/>
                </a:cubicBezTo>
                <a:cubicBezTo>
                  <a:pt x="15337" y="7541"/>
                  <a:pt x="15337" y="7547"/>
                  <a:pt x="15337" y="7553"/>
                </a:cubicBezTo>
                <a:cubicBezTo>
                  <a:pt x="15337" y="7559"/>
                  <a:pt x="15337" y="7564"/>
                  <a:pt x="15344" y="7576"/>
                </a:cubicBezTo>
                <a:lnTo>
                  <a:pt x="15349" y="7582"/>
                </a:lnTo>
                <a:cubicBezTo>
                  <a:pt x="15349" y="7588"/>
                  <a:pt x="15355" y="7588"/>
                  <a:pt x="15361" y="7594"/>
                </a:cubicBezTo>
                <a:cubicBezTo>
                  <a:pt x="15367" y="7600"/>
                  <a:pt x="15367" y="7606"/>
                  <a:pt x="15367" y="7618"/>
                </a:cubicBezTo>
                <a:cubicBezTo>
                  <a:pt x="15373" y="7630"/>
                  <a:pt x="15385" y="7636"/>
                  <a:pt x="15391" y="7653"/>
                </a:cubicBezTo>
                <a:cubicBezTo>
                  <a:pt x="15391" y="7659"/>
                  <a:pt x="15391" y="7659"/>
                  <a:pt x="15391" y="7659"/>
                </a:cubicBezTo>
                <a:cubicBezTo>
                  <a:pt x="15385" y="7659"/>
                  <a:pt x="15385" y="7653"/>
                  <a:pt x="15379" y="7653"/>
                </a:cubicBezTo>
                <a:cubicBezTo>
                  <a:pt x="15373" y="7653"/>
                  <a:pt x="15367" y="7653"/>
                  <a:pt x="15361" y="7653"/>
                </a:cubicBezTo>
                <a:cubicBezTo>
                  <a:pt x="15361" y="7653"/>
                  <a:pt x="15355" y="7648"/>
                  <a:pt x="15349" y="7648"/>
                </a:cubicBezTo>
                <a:cubicBezTo>
                  <a:pt x="15349" y="7642"/>
                  <a:pt x="15344" y="7642"/>
                  <a:pt x="15344" y="7642"/>
                </a:cubicBezTo>
                <a:cubicBezTo>
                  <a:pt x="15337" y="7642"/>
                  <a:pt x="15332" y="7648"/>
                  <a:pt x="15332" y="7648"/>
                </a:cubicBezTo>
                <a:cubicBezTo>
                  <a:pt x="15332" y="7671"/>
                  <a:pt x="15332" y="7671"/>
                  <a:pt x="15332" y="7671"/>
                </a:cubicBezTo>
                <a:cubicBezTo>
                  <a:pt x="15332" y="7677"/>
                  <a:pt x="15332" y="7677"/>
                  <a:pt x="15337" y="7683"/>
                </a:cubicBezTo>
                <a:cubicBezTo>
                  <a:pt x="15344" y="7689"/>
                  <a:pt x="15349" y="7695"/>
                  <a:pt x="15355" y="7707"/>
                </a:cubicBezTo>
                <a:cubicBezTo>
                  <a:pt x="15361" y="7707"/>
                  <a:pt x="15361" y="7713"/>
                  <a:pt x="15367" y="7719"/>
                </a:cubicBezTo>
                <a:cubicBezTo>
                  <a:pt x="15373" y="7719"/>
                  <a:pt x="15373" y="7725"/>
                  <a:pt x="15379" y="7725"/>
                </a:cubicBezTo>
                <a:cubicBezTo>
                  <a:pt x="15385" y="7730"/>
                  <a:pt x="15385" y="7730"/>
                  <a:pt x="15391" y="7737"/>
                </a:cubicBezTo>
                <a:cubicBezTo>
                  <a:pt x="15391" y="7742"/>
                  <a:pt x="15397" y="7742"/>
                  <a:pt x="15397" y="7748"/>
                </a:cubicBezTo>
                <a:cubicBezTo>
                  <a:pt x="15397" y="7760"/>
                  <a:pt x="15397" y="7766"/>
                  <a:pt x="15397" y="7772"/>
                </a:cubicBezTo>
                <a:cubicBezTo>
                  <a:pt x="15397" y="7784"/>
                  <a:pt x="15397" y="7790"/>
                  <a:pt x="15403" y="7802"/>
                </a:cubicBezTo>
                <a:cubicBezTo>
                  <a:pt x="15409" y="7802"/>
                  <a:pt x="15409" y="7808"/>
                  <a:pt x="15415" y="7814"/>
                </a:cubicBezTo>
                <a:cubicBezTo>
                  <a:pt x="15415" y="7825"/>
                  <a:pt x="15421" y="7831"/>
                  <a:pt x="15421" y="7843"/>
                </a:cubicBezTo>
                <a:cubicBezTo>
                  <a:pt x="15421" y="7849"/>
                  <a:pt x="15421" y="7849"/>
                  <a:pt x="15426" y="7855"/>
                </a:cubicBezTo>
                <a:cubicBezTo>
                  <a:pt x="15426" y="7861"/>
                  <a:pt x="15421" y="7867"/>
                  <a:pt x="15426" y="7873"/>
                </a:cubicBezTo>
                <a:cubicBezTo>
                  <a:pt x="15426" y="7879"/>
                  <a:pt x="15432" y="7885"/>
                  <a:pt x="15432" y="7896"/>
                </a:cubicBezTo>
                <a:cubicBezTo>
                  <a:pt x="15438" y="7903"/>
                  <a:pt x="15444" y="7903"/>
                  <a:pt x="15444" y="7908"/>
                </a:cubicBezTo>
                <a:cubicBezTo>
                  <a:pt x="15450" y="7920"/>
                  <a:pt x="15456" y="7926"/>
                  <a:pt x="15462" y="7938"/>
                </a:cubicBezTo>
                <a:cubicBezTo>
                  <a:pt x="15462" y="7938"/>
                  <a:pt x="15468" y="7944"/>
                  <a:pt x="15468" y="7950"/>
                </a:cubicBezTo>
                <a:cubicBezTo>
                  <a:pt x="15468" y="7950"/>
                  <a:pt x="15468" y="7956"/>
                  <a:pt x="15468" y="7962"/>
                </a:cubicBezTo>
                <a:cubicBezTo>
                  <a:pt x="15474" y="7974"/>
                  <a:pt x="15468" y="7980"/>
                  <a:pt x="15468" y="7997"/>
                </a:cubicBezTo>
                <a:cubicBezTo>
                  <a:pt x="15468" y="8003"/>
                  <a:pt x="15474" y="8015"/>
                  <a:pt x="15480" y="8021"/>
                </a:cubicBezTo>
                <a:cubicBezTo>
                  <a:pt x="15480" y="8027"/>
                  <a:pt x="15486" y="8027"/>
                  <a:pt x="15486" y="8033"/>
                </a:cubicBezTo>
                <a:cubicBezTo>
                  <a:pt x="15486" y="8039"/>
                  <a:pt x="15486" y="8045"/>
                  <a:pt x="15486" y="8051"/>
                </a:cubicBezTo>
                <a:cubicBezTo>
                  <a:pt x="15486" y="8098"/>
                  <a:pt x="15486" y="8098"/>
                  <a:pt x="15486" y="8098"/>
                </a:cubicBezTo>
                <a:cubicBezTo>
                  <a:pt x="15480" y="8098"/>
                  <a:pt x="15474" y="8092"/>
                  <a:pt x="15462" y="8098"/>
                </a:cubicBezTo>
                <a:cubicBezTo>
                  <a:pt x="15456" y="8098"/>
                  <a:pt x="15450" y="8104"/>
                  <a:pt x="15438" y="8110"/>
                </a:cubicBezTo>
                <a:cubicBezTo>
                  <a:pt x="15438" y="8110"/>
                  <a:pt x="15432" y="8116"/>
                  <a:pt x="15426" y="8116"/>
                </a:cubicBezTo>
                <a:cubicBezTo>
                  <a:pt x="15426" y="8122"/>
                  <a:pt x="15421" y="8122"/>
                  <a:pt x="15421" y="8128"/>
                </a:cubicBezTo>
                <a:cubicBezTo>
                  <a:pt x="15421" y="8140"/>
                  <a:pt x="15421" y="8140"/>
                  <a:pt x="15421" y="8140"/>
                </a:cubicBezTo>
                <a:cubicBezTo>
                  <a:pt x="15432" y="8140"/>
                  <a:pt x="15444" y="8140"/>
                  <a:pt x="15456" y="8146"/>
                </a:cubicBezTo>
                <a:cubicBezTo>
                  <a:pt x="15462" y="8151"/>
                  <a:pt x="15462" y="8163"/>
                  <a:pt x="15468" y="8169"/>
                </a:cubicBezTo>
                <a:cubicBezTo>
                  <a:pt x="15474" y="8175"/>
                  <a:pt x="15480" y="8175"/>
                  <a:pt x="15480" y="8175"/>
                </a:cubicBezTo>
                <a:cubicBezTo>
                  <a:pt x="15486" y="8175"/>
                  <a:pt x="15486" y="8181"/>
                  <a:pt x="15492" y="8181"/>
                </a:cubicBezTo>
                <a:cubicBezTo>
                  <a:pt x="15504" y="8187"/>
                  <a:pt x="15504" y="8187"/>
                  <a:pt x="15515" y="8193"/>
                </a:cubicBezTo>
                <a:cubicBezTo>
                  <a:pt x="15521" y="8193"/>
                  <a:pt x="15521" y="8193"/>
                  <a:pt x="15527" y="8193"/>
                </a:cubicBezTo>
                <a:cubicBezTo>
                  <a:pt x="15533" y="8199"/>
                  <a:pt x="15539" y="8205"/>
                  <a:pt x="15551" y="8205"/>
                </a:cubicBezTo>
                <a:cubicBezTo>
                  <a:pt x="15557" y="8211"/>
                  <a:pt x="15563" y="8205"/>
                  <a:pt x="15569" y="8205"/>
                </a:cubicBezTo>
                <a:cubicBezTo>
                  <a:pt x="15575" y="8205"/>
                  <a:pt x="15581" y="8211"/>
                  <a:pt x="15587" y="8205"/>
                </a:cubicBezTo>
                <a:cubicBezTo>
                  <a:pt x="15592" y="8205"/>
                  <a:pt x="15604" y="8205"/>
                  <a:pt x="15610" y="8199"/>
                </a:cubicBezTo>
                <a:cubicBezTo>
                  <a:pt x="15610" y="8199"/>
                  <a:pt x="15616" y="8205"/>
                  <a:pt x="15622" y="8199"/>
                </a:cubicBezTo>
                <a:cubicBezTo>
                  <a:pt x="15628" y="8199"/>
                  <a:pt x="15628" y="8193"/>
                  <a:pt x="15634" y="8193"/>
                </a:cubicBezTo>
                <a:cubicBezTo>
                  <a:pt x="15640" y="8187"/>
                  <a:pt x="15646" y="8187"/>
                  <a:pt x="15646" y="8187"/>
                </a:cubicBezTo>
                <a:cubicBezTo>
                  <a:pt x="15652" y="8181"/>
                  <a:pt x="15652" y="8175"/>
                  <a:pt x="15658" y="8175"/>
                </a:cubicBezTo>
                <a:cubicBezTo>
                  <a:pt x="15658" y="8169"/>
                  <a:pt x="15658" y="8163"/>
                  <a:pt x="15658" y="8163"/>
                </a:cubicBezTo>
                <a:cubicBezTo>
                  <a:pt x="15664" y="8157"/>
                  <a:pt x="15664" y="8157"/>
                  <a:pt x="15670" y="8151"/>
                </a:cubicBezTo>
                <a:cubicBezTo>
                  <a:pt x="15676" y="8151"/>
                  <a:pt x="15676" y="8146"/>
                  <a:pt x="15676" y="8140"/>
                </a:cubicBezTo>
                <a:cubicBezTo>
                  <a:pt x="15687" y="8140"/>
                  <a:pt x="15693" y="8140"/>
                  <a:pt x="15699" y="8140"/>
                </a:cubicBezTo>
                <a:cubicBezTo>
                  <a:pt x="15711" y="8140"/>
                  <a:pt x="15717" y="8140"/>
                  <a:pt x="15723" y="8134"/>
                </a:cubicBezTo>
                <a:cubicBezTo>
                  <a:pt x="15729" y="8134"/>
                  <a:pt x="15729" y="8128"/>
                  <a:pt x="15735" y="8122"/>
                </a:cubicBezTo>
                <a:cubicBezTo>
                  <a:pt x="15741" y="8122"/>
                  <a:pt x="15747" y="8122"/>
                  <a:pt x="15759" y="8122"/>
                </a:cubicBezTo>
                <a:cubicBezTo>
                  <a:pt x="15776" y="8122"/>
                  <a:pt x="15788" y="8128"/>
                  <a:pt x="15812" y="8128"/>
                </a:cubicBezTo>
                <a:cubicBezTo>
                  <a:pt x="15818" y="8134"/>
                  <a:pt x="15824" y="8140"/>
                  <a:pt x="15836" y="8140"/>
                </a:cubicBezTo>
                <a:cubicBezTo>
                  <a:pt x="15842" y="8146"/>
                  <a:pt x="15842" y="8146"/>
                  <a:pt x="15847" y="8146"/>
                </a:cubicBezTo>
                <a:cubicBezTo>
                  <a:pt x="15859" y="8146"/>
                  <a:pt x="15859" y="8146"/>
                  <a:pt x="15871" y="8146"/>
                </a:cubicBezTo>
                <a:cubicBezTo>
                  <a:pt x="15877" y="8146"/>
                  <a:pt x="15883" y="8146"/>
                  <a:pt x="15889" y="8146"/>
                </a:cubicBezTo>
                <a:cubicBezTo>
                  <a:pt x="15889" y="8140"/>
                  <a:pt x="15895" y="8140"/>
                  <a:pt x="15895" y="8134"/>
                </a:cubicBezTo>
                <a:cubicBezTo>
                  <a:pt x="15901" y="8128"/>
                  <a:pt x="15907" y="8128"/>
                  <a:pt x="15907" y="8122"/>
                </a:cubicBezTo>
                <a:cubicBezTo>
                  <a:pt x="15913" y="8116"/>
                  <a:pt x="15919" y="8104"/>
                  <a:pt x="15925" y="8098"/>
                </a:cubicBezTo>
                <a:cubicBezTo>
                  <a:pt x="15930" y="8092"/>
                  <a:pt x="15930" y="8092"/>
                  <a:pt x="15936" y="8086"/>
                </a:cubicBezTo>
                <a:cubicBezTo>
                  <a:pt x="15954" y="8069"/>
                  <a:pt x="15966" y="8051"/>
                  <a:pt x="15990" y="8045"/>
                </a:cubicBezTo>
                <a:cubicBezTo>
                  <a:pt x="15990" y="8045"/>
                  <a:pt x="15996" y="8045"/>
                  <a:pt x="16002" y="8039"/>
                </a:cubicBezTo>
                <a:cubicBezTo>
                  <a:pt x="16008" y="8039"/>
                  <a:pt x="16008" y="8039"/>
                  <a:pt x="16014" y="8039"/>
                </a:cubicBezTo>
                <a:cubicBezTo>
                  <a:pt x="16014" y="8033"/>
                  <a:pt x="16019" y="8033"/>
                  <a:pt x="16025" y="8033"/>
                </a:cubicBezTo>
                <a:cubicBezTo>
                  <a:pt x="16025" y="8027"/>
                  <a:pt x="16031" y="8033"/>
                  <a:pt x="16037" y="8033"/>
                </a:cubicBezTo>
                <a:cubicBezTo>
                  <a:pt x="16037" y="8033"/>
                  <a:pt x="16043" y="8027"/>
                  <a:pt x="16049" y="8033"/>
                </a:cubicBezTo>
                <a:cubicBezTo>
                  <a:pt x="16049" y="8033"/>
                  <a:pt x="16055" y="8033"/>
                  <a:pt x="16055" y="8039"/>
                </a:cubicBezTo>
                <a:cubicBezTo>
                  <a:pt x="16061" y="8039"/>
                  <a:pt x="16067" y="8045"/>
                  <a:pt x="16067" y="8045"/>
                </a:cubicBezTo>
                <a:cubicBezTo>
                  <a:pt x="16079" y="8045"/>
                  <a:pt x="16085" y="8045"/>
                  <a:pt x="16091" y="8045"/>
                </a:cubicBezTo>
                <a:cubicBezTo>
                  <a:pt x="16102" y="8045"/>
                  <a:pt x="16108" y="8045"/>
                  <a:pt x="16114" y="8045"/>
                </a:cubicBezTo>
                <a:cubicBezTo>
                  <a:pt x="16120" y="8045"/>
                  <a:pt x="16120" y="8039"/>
                  <a:pt x="16126" y="8039"/>
                </a:cubicBezTo>
                <a:cubicBezTo>
                  <a:pt x="16138" y="8027"/>
                  <a:pt x="16138" y="8021"/>
                  <a:pt x="16150" y="8015"/>
                </a:cubicBezTo>
                <a:cubicBezTo>
                  <a:pt x="16156" y="8009"/>
                  <a:pt x="16162" y="8009"/>
                  <a:pt x="16168" y="8003"/>
                </a:cubicBezTo>
                <a:cubicBezTo>
                  <a:pt x="16168" y="8003"/>
                  <a:pt x="16174" y="7997"/>
                  <a:pt x="16174" y="7991"/>
                </a:cubicBezTo>
                <a:cubicBezTo>
                  <a:pt x="16180" y="7991"/>
                  <a:pt x="16180" y="7985"/>
                  <a:pt x="16185" y="7980"/>
                </a:cubicBezTo>
                <a:cubicBezTo>
                  <a:pt x="16185" y="7980"/>
                  <a:pt x="16191" y="7980"/>
                  <a:pt x="16197" y="7980"/>
                </a:cubicBezTo>
                <a:cubicBezTo>
                  <a:pt x="16203" y="7980"/>
                  <a:pt x="16215" y="7974"/>
                  <a:pt x="16227" y="7974"/>
                </a:cubicBezTo>
                <a:cubicBezTo>
                  <a:pt x="16233" y="7974"/>
                  <a:pt x="16239" y="7980"/>
                  <a:pt x="16245" y="7980"/>
                </a:cubicBezTo>
                <a:cubicBezTo>
                  <a:pt x="16262" y="7980"/>
                  <a:pt x="16269" y="7980"/>
                  <a:pt x="16286" y="7980"/>
                </a:cubicBezTo>
                <a:cubicBezTo>
                  <a:pt x="16292" y="7980"/>
                  <a:pt x="16298" y="7985"/>
                  <a:pt x="16310" y="7985"/>
                </a:cubicBezTo>
                <a:cubicBezTo>
                  <a:pt x="16322" y="7991"/>
                  <a:pt x="16322" y="7991"/>
                  <a:pt x="16322" y="7991"/>
                </a:cubicBezTo>
                <a:cubicBezTo>
                  <a:pt x="16328" y="7997"/>
                  <a:pt x="16328" y="7997"/>
                  <a:pt x="16334" y="8003"/>
                </a:cubicBezTo>
                <a:cubicBezTo>
                  <a:pt x="16340" y="8003"/>
                  <a:pt x="16346" y="8015"/>
                  <a:pt x="16351" y="8015"/>
                </a:cubicBezTo>
                <a:cubicBezTo>
                  <a:pt x="16357" y="8015"/>
                  <a:pt x="16363" y="8009"/>
                  <a:pt x="16369" y="8009"/>
                </a:cubicBezTo>
                <a:cubicBezTo>
                  <a:pt x="16375" y="8009"/>
                  <a:pt x="16375" y="8009"/>
                  <a:pt x="16381" y="8009"/>
                </a:cubicBezTo>
                <a:cubicBezTo>
                  <a:pt x="16405" y="8009"/>
                  <a:pt x="16405" y="8009"/>
                  <a:pt x="16405" y="8009"/>
                </a:cubicBezTo>
                <a:cubicBezTo>
                  <a:pt x="16411" y="8009"/>
                  <a:pt x="16423" y="8009"/>
                  <a:pt x="16428" y="8009"/>
                </a:cubicBezTo>
                <a:cubicBezTo>
                  <a:pt x="16435" y="8009"/>
                  <a:pt x="16435" y="8009"/>
                  <a:pt x="16440" y="8009"/>
                </a:cubicBezTo>
                <a:cubicBezTo>
                  <a:pt x="16446" y="8009"/>
                  <a:pt x="16446" y="8015"/>
                  <a:pt x="16452" y="8015"/>
                </a:cubicBezTo>
                <a:cubicBezTo>
                  <a:pt x="16458" y="8015"/>
                  <a:pt x="16458" y="8021"/>
                  <a:pt x="16458" y="8027"/>
                </a:cubicBezTo>
                <a:cubicBezTo>
                  <a:pt x="16464" y="8033"/>
                  <a:pt x="16470" y="8033"/>
                  <a:pt x="16470" y="8039"/>
                </a:cubicBezTo>
                <a:cubicBezTo>
                  <a:pt x="16470" y="8045"/>
                  <a:pt x="16476" y="8051"/>
                  <a:pt x="16476" y="8051"/>
                </a:cubicBezTo>
                <a:cubicBezTo>
                  <a:pt x="16476" y="8069"/>
                  <a:pt x="16476" y="8074"/>
                  <a:pt x="16476" y="8086"/>
                </a:cubicBezTo>
                <a:cubicBezTo>
                  <a:pt x="16494" y="8086"/>
                  <a:pt x="16506" y="8086"/>
                  <a:pt x="16517" y="8098"/>
                </a:cubicBezTo>
                <a:cubicBezTo>
                  <a:pt x="16523" y="8098"/>
                  <a:pt x="16523" y="8104"/>
                  <a:pt x="16523" y="8110"/>
                </a:cubicBezTo>
                <a:cubicBezTo>
                  <a:pt x="16529" y="8116"/>
                  <a:pt x="16529" y="8122"/>
                  <a:pt x="16529" y="8128"/>
                </a:cubicBezTo>
                <a:cubicBezTo>
                  <a:pt x="16529" y="8146"/>
                  <a:pt x="16529" y="8151"/>
                  <a:pt x="16535" y="8169"/>
                </a:cubicBezTo>
                <a:cubicBezTo>
                  <a:pt x="16535" y="8169"/>
                  <a:pt x="16535" y="8175"/>
                  <a:pt x="16535" y="8181"/>
                </a:cubicBezTo>
                <a:cubicBezTo>
                  <a:pt x="16541" y="8181"/>
                  <a:pt x="16541" y="8187"/>
                  <a:pt x="16547" y="8193"/>
                </a:cubicBezTo>
                <a:cubicBezTo>
                  <a:pt x="16547" y="8193"/>
                  <a:pt x="16553" y="8193"/>
                  <a:pt x="16559" y="8193"/>
                </a:cubicBezTo>
                <a:cubicBezTo>
                  <a:pt x="16571" y="8193"/>
                  <a:pt x="16583" y="8181"/>
                  <a:pt x="16589" y="8169"/>
                </a:cubicBezTo>
                <a:cubicBezTo>
                  <a:pt x="16594" y="8169"/>
                  <a:pt x="16594" y="8163"/>
                  <a:pt x="16594" y="8157"/>
                </a:cubicBezTo>
                <a:cubicBezTo>
                  <a:pt x="16601" y="8151"/>
                  <a:pt x="16612" y="8151"/>
                  <a:pt x="16618" y="8140"/>
                </a:cubicBezTo>
                <a:cubicBezTo>
                  <a:pt x="16618" y="8140"/>
                  <a:pt x="16618" y="8134"/>
                  <a:pt x="16624" y="8128"/>
                </a:cubicBezTo>
                <a:cubicBezTo>
                  <a:pt x="16624" y="8128"/>
                  <a:pt x="16630" y="8128"/>
                  <a:pt x="16636" y="8122"/>
                </a:cubicBezTo>
                <a:cubicBezTo>
                  <a:pt x="16636" y="8116"/>
                  <a:pt x="16642" y="8116"/>
                  <a:pt x="16642" y="8110"/>
                </a:cubicBezTo>
                <a:cubicBezTo>
                  <a:pt x="16648" y="8104"/>
                  <a:pt x="16648" y="8098"/>
                  <a:pt x="16654" y="8086"/>
                </a:cubicBezTo>
                <a:cubicBezTo>
                  <a:pt x="16654" y="8080"/>
                  <a:pt x="16654" y="8080"/>
                  <a:pt x="16660" y="8074"/>
                </a:cubicBezTo>
                <a:cubicBezTo>
                  <a:pt x="16666" y="8080"/>
                  <a:pt x="16672" y="8080"/>
                  <a:pt x="16678" y="8086"/>
                </a:cubicBezTo>
                <a:cubicBezTo>
                  <a:pt x="16683" y="8086"/>
                  <a:pt x="16689" y="8092"/>
                  <a:pt x="16689" y="8098"/>
                </a:cubicBezTo>
                <a:cubicBezTo>
                  <a:pt x="16689" y="8110"/>
                  <a:pt x="16678" y="8110"/>
                  <a:pt x="16672" y="8116"/>
                </a:cubicBezTo>
                <a:cubicBezTo>
                  <a:pt x="16660" y="8128"/>
                  <a:pt x="16660" y="8140"/>
                  <a:pt x="16660" y="8157"/>
                </a:cubicBezTo>
                <a:cubicBezTo>
                  <a:pt x="16660" y="8163"/>
                  <a:pt x="16660" y="8169"/>
                  <a:pt x="16660" y="8181"/>
                </a:cubicBezTo>
                <a:cubicBezTo>
                  <a:pt x="16666" y="8175"/>
                  <a:pt x="16672" y="8181"/>
                  <a:pt x="16672" y="8175"/>
                </a:cubicBezTo>
                <a:cubicBezTo>
                  <a:pt x="16678" y="8175"/>
                  <a:pt x="16672" y="8163"/>
                  <a:pt x="16678" y="8163"/>
                </a:cubicBezTo>
                <a:cubicBezTo>
                  <a:pt x="16683" y="8163"/>
                  <a:pt x="16683" y="8157"/>
                  <a:pt x="16689" y="8157"/>
                </a:cubicBezTo>
                <a:cubicBezTo>
                  <a:pt x="16695" y="8157"/>
                  <a:pt x="16695" y="8163"/>
                  <a:pt x="16701" y="8163"/>
                </a:cubicBezTo>
                <a:cubicBezTo>
                  <a:pt x="16701" y="8163"/>
                  <a:pt x="16707" y="8163"/>
                  <a:pt x="16713" y="8163"/>
                </a:cubicBezTo>
                <a:cubicBezTo>
                  <a:pt x="16713" y="8193"/>
                  <a:pt x="16713" y="8193"/>
                  <a:pt x="16713" y="8193"/>
                </a:cubicBezTo>
                <a:cubicBezTo>
                  <a:pt x="16713" y="8199"/>
                  <a:pt x="16707" y="8205"/>
                  <a:pt x="16707" y="8211"/>
                </a:cubicBezTo>
                <a:cubicBezTo>
                  <a:pt x="16707" y="8223"/>
                  <a:pt x="16707" y="8223"/>
                  <a:pt x="16707" y="8223"/>
                </a:cubicBezTo>
                <a:cubicBezTo>
                  <a:pt x="16701" y="8235"/>
                  <a:pt x="16701" y="8240"/>
                  <a:pt x="16701" y="8258"/>
                </a:cubicBezTo>
                <a:cubicBezTo>
                  <a:pt x="16701" y="8252"/>
                  <a:pt x="16707" y="8258"/>
                  <a:pt x="16713" y="8258"/>
                </a:cubicBezTo>
                <a:cubicBezTo>
                  <a:pt x="16719" y="8252"/>
                  <a:pt x="16719" y="8246"/>
                  <a:pt x="16725" y="8246"/>
                </a:cubicBezTo>
                <a:cubicBezTo>
                  <a:pt x="16725" y="8240"/>
                  <a:pt x="16731" y="8229"/>
                  <a:pt x="16737" y="8229"/>
                </a:cubicBezTo>
                <a:cubicBezTo>
                  <a:pt x="16743" y="8229"/>
                  <a:pt x="16749" y="8229"/>
                  <a:pt x="16755" y="8235"/>
                </a:cubicBezTo>
                <a:cubicBezTo>
                  <a:pt x="16760" y="8246"/>
                  <a:pt x="16755" y="8252"/>
                  <a:pt x="16755" y="8264"/>
                </a:cubicBezTo>
                <a:cubicBezTo>
                  <a:pt x="16760" y="8270"/>
                  <a:pt x="16772" y="8276"/>
                  <a:pt x="16778" y="8282"/>
                </a:cubicBezTo>
                <a:cubicBezTo>
                  <a:pt x="16784" y="8282"/>
                  <a:pt x="16790" y="8282"/>
                  <a:pt x="16790" y="8288"/>
                </a:cubicBezTo>
                <a:cubicBezTo>
                  <a:pt x="16796" y="8294"/>
                  <a:pt x="16796" y="8300"/>
                  <a:pt x="16796" y="8306"/>
                </a:cubicBezTo>
                <a:cubicBezTo>
                  <a:pt x="16796" y="8312"/>
                  <a:pt x="16796" y="8312"/>
                  <a:pt x="16796" y="8312"/>
                </a:cubicBezTo>
                <a:cubicBezTo>
                  <a:pt x="16796" y="8312"/>
                  <a:pt x="16790" y="8317"/>
                  <a:pt x="16790" y="8323"/>
                </a:cubicBezTo>
                <a:cubicBezTo>
                  <a:pt x="16790" y="8329"/>
                  <a:pt x="16790" y="8335"/>
                  <a:pt x="16790" y="8347"/>
                </a:cubicBezTo>
                <a:lnTo>
                  <a:pt x="16790" y="8353"/>
                </a:lnTo>
                <a:cubicBezTo>
                  <a:pt x="16796" y="8365"/>
                  <a:pt x="16802" y="8371"/>
                  <a:pt x="16808" y="8377"/>
                </a:cubicBezTo>
                <a:cubicBezTo>
                  <a:pt x="16814" y="8383"/>
                  <a:pt x="16820" y="8383"/>
                  <a:pt x="16832" y="8389"/>
                </a:cubicBezTo>
                <a:cubicBezTo>
                  <a:pt x="16838" y="8395"/>
                  <a:pt x="16838" y="8395"/>
                  <a:pt x="16844" y="8401"/>
                </a:cubicBezTo>
                <a:cubicBezTo>
                  <a:pt x="16849" y="8401"/>
                  <a:pt x="16855" y="8401"/>
                  <a:pt x="16867" y="8401"/>
                </a:cubicBezTo>
                <a:cubicBezTo>
                  <a:pt x="16879" y="8401"/>
                  <a:pt x="16891" y="8401"/>
                  <a:pt x="16903" y="8406"/>
                </a:cubicBezTo>
                <a:cubicBezTo>
                  <a:pt x="16909" y="8406"/>
                  <a:pt x="16909" y="8412"/>
                  <a:pt x="16909" y="8418"/>
                </a:cubicBezTo>
                <a:cubicBezTo>
                  <a:pt x="16915" y="8418"/>
                  <a:pt x="16921" y="8418"/>
                  <a:pt x="16921" y="8418"/>
                </a:cubicBezTo>
                <a:cubicBezTo>
                  <a:pt x="16926" y="8418"/>
                  <a:pt x="16933" y="8424"/>
                  <a:pt x="16933" y="8424"/>
                </a:cubicBezTo>
                <a:cubicBezTo>
                  <a:pt x="16938" y="8430"/>
                  <a:pt x="16938" y="8436"/>
                  <a:pt x="16944" y="8436"/>
                </a:cubicBezTo>
                <a:cubicBezTo>
                  <a:pt x="16956" y="8442"/>
                  <a:pt x="16962" y="8436"/>
                  <a:pt x="16974" y="8436"/>
                </a:cubicBezTo>
                <a:cubicBezTo>
                  <a:pt x="16992" y="8436"/>
                  <a:pt x="17010" y="8436"/>
                  <a:pt x="17021" y="8424"/>
                </a:cubicBezTo>
                <a:cubicBezTo>
                  <a:pt x="17033" y="8412"/>
                  <a:pt x="17033" y="8401"/>
                  <a:pt x="17033" y="8383"/>
                </a:cubicBezTo>
                <a:cubicBezTo>
                  <a:pt x="17051" y="8383"/>
                  <a:pt x="17051" y="8383"/>
                  <a:pt x="17051" y="8383"/>
                </a:cubicBezTo>
                <a:cubicBezTo>
                  <a:pt x="17069" y="8383"/>
                  <a:pt x="17075" y="8389"/>
                  <a:pt x="17081" y="8406"/>
                </a:cubicBezTo>
                <a:cubicBezTo>
                  <a:pt x="17081" y="8406"/>
                  <a:pt x="17081" y="8412"/>
                  <a:pt x="17081" y="8418"/>
                </a:cubicBezTo>
                <a:cubicBezTo>
                  <a:pt x="17087" y="8424"/>
                  <a:pt x="17087" y="8430"/>
                  <a:pt x="17093" y="8436"/>
                </a:cubicBezTo>
                <a:cubicBezTo>
                  <a:pt x="17099" y="8442"/>
                  <a:pt x="17110" y="8448"/>
                  <a:pt x="17122" y="8448"/>
                </a:cubicBezTo>
                <a:cubicBezTo>
                  <a:pt x="17134" y="8448"/>
                  <a:pt x="17140" y="8436"/>
                  <a:pt x="17152" y="8424"/>
                </a:cubicBezTo>
                <a:cubicBezTo>
                  <a:pt x="17158" y="8418"/>
                  <a:pt x="17164" y="8418"/>
                  <a:pt x="17164" y="8418"/>
                </a:cubicBezTo>
                <a:cubicBezTo>
                  <a:pt x="17176" y="8406"/>
                  <a:pt x="17181" y="8406"/>
                  <a:pt x="17193" y="8401"/>
                </a:cubicBezTo>
                <a:cubicBezTo>
                  <a:pt x="17193" y="8395"/>
                  <a:pt x="17199" y="8395"/>
                  <a:pt x="17199" y="8389"/>
                </a:cubicBezTo>
                <a:cubicBezTo>
                  <a:pt x="17211" y="8383"/>
                  <a:pt x="17217" y="8383"/>
                  <a:pt x="17229" y="8383"/>
                </a:cubicBezTo>
                <a:cubicBezTo>
                  <a:pt x="17241" y="8383"/>
                  <a:pt x="17241" y="8383"/>
                  <a:pt x="17247" y="8383"/>
                </a:cubicBezTo>
                <a:cubicBezTo>
                  <a:pt x="17270" y="8383"/>
                  <a:pt x="17288" y="8383"/>
                  <a:pt x="17312" y="8383"/>
                </a:cubicBezTo>
                <a:cubicBezTo>
                  <a:pt x="17318" y="8383"/>
                  <a:pt x="17318" y="8377"/>
                  <a:pt x="17324" y="8377"/>
                </a:cubicBezTo>
                <a:cubicBezTo>
                  <a:pt x="17324" y="8371"/>
                  <a:pt x="17330" y="8371"/>
                  <a:pt x="17336" y="8371"/>
                </a:cubicBezTo>
                <a:cubicBezTo>
                  <a:pt x="17336" y="8365"/>
                  <a:pt x="17330" y="8365"/>
                  <a:pt x="17336" y="8359"/>
                </a:cubicBezTo>
                <a:cubicBezTo>
                  <a:pt x="17336" y="8347"/>
                  <a:pt x="17342" y="8347"/>
                  <a:pt x="17348" y="8335"/>
                </a:cubicBezTo>
                <a:cubicBezTo>
                  <a:pt x="17348" y="8323"/>
                  <a:pt x="17342" y="8312"/>
                  <a:pt x="17348" y="8300"/>
                </a:cubicBezTo>
                <a:cubicBezTo>
                  <a:pt x="17353" y="8288"/>
                  <a:pt x="17365" y="8294"/>
                  <a:pt x="17371" y="8288"/>
                </a:cubicBezTo>
                <a:cubicBezTo>
                  <a:pt x="17377" y="8282"/>
                  <a:pt x="17383" y="8276"/>
                  <a:pt x="17383" y="8270"/>
                </a:cubicBezTo>
                <a:cubicBezTo>
                  <a:pt x="17383" y="8264"/>
                  <a:pt x="17383" y="8264"/>
                  <a:pt x="17383" y="8264"/>
                </a:cubicBezTo>
                <a:cubicBezTo>
                  <a:pt x="17383" y="8258"/>
                  <a:pt x="17377" y="8258"/>
                  <a:pt x="17371" y="8252"/>
                </a:cubicBezTo>
                <a:cubicBezTo>
                  <a:pt x="17371" y="8246"/>
                  <a:pt x="17371" y="8240"/>
                  <a:pt x="17371" y="8229"/>
                </a:cubicBezTo>
                <a:cubicBezTo>
                  <a:pt x="17371" y="8217"/>
                  <a:pt x="17377" y="8205"/>
                  <a:pt x="17377" y="8187"/>
                </a:cubicBezTo>
                <a:cubicBezTo>
                  <a:pt x="17377" y="8181"/>
                  <a:pt x="17383" y="8181"/>
                  <a:pt x="17383" y="8175"/>
                </a:cubicBezTo>
                <a:cubicBezTo>
                  <a:pt x="17383" y="8169"/>
                  <a:pt x="17389" y="8169"/>
                  <a:pt x="17389" y="8163"/>
                </a:cubicBezTo>
                <a:cubicBezTo>
                  <a:pt x="17389" y="8157"/>
                  <a:pt x="17389" y="8157"/>
                  <a:pt x="17395" y="8151"/>
                </a:cubicBezTo>
                <a:cubicBezTo>
                  <a:pt x="17401" y="8146"/>
                  <a:pt x="17407" y="8140"/>
                  <a:pt x="17413" y="8128"/>
                </a:cubicBezTo>
                <a:cubicBezTo>
                  <a:pt x="17419" y="8128"/>
                  <a:pt x="17419" y="8122"/>
                  <a:pt x="17425" y="8122"/>
                </a:cubicBezTo>
                <a:cubicBezTo>
                  <a:pt x="17431" y="8116"/>
                  <a:pt x="17431" y="8116"/>
                  <a:pt x="17436" y="8116"/>
                </a:cubicBezTo>
                <a:cubicBezTo>
                  <a:pt x="17436" y="8110"/>
                  <a:pt x="17442" y="8104"/>
                  <a:pt x="17442" y="8104"/>
                </a:cubicBezTo>
                <a:cubicBezTo>
                  <a:pt x="17442" y="8098"/>
                  <a:pt x="17448" y="8092"/>
                  <a:pt x="17448" y="8092"/>
                </a:cubicBezTo>
                <a:cubicBezTo>
                  <a:pt x="17448" y="8086"/>
                  <a:pt x="17448" y="8080"/>
                  <a:pt x="17448" y="8080"/>
                </a:cubicBezTo>
                <a:cubicBezTo>
                  <a:pt x="17448" y="8074"/>
                  <a:pt x="17448" y="8069"/>
                  <a:pt x="17448" y="8069"/>
                </a:cubicBezTo>
                <a:cubicBezTo>
                  <a:pt x="17454" y="8062"/>
                  <a:pt x="17454" y="8062"/>
                  <a:pt x="17460" y="8057"/>
                </a:cubicBezTo>
                <a:cubicBezTo>
                  <a:pt x="17460" y="8051"/>
                  <a:pt x="17466" y="8045"/>
                  <a:pt x="17472" y="8045"/>
                </a:cubicBezTo>
                <a:cubicBezTo>
                  <a:pt x="17472" y="8045"/>
                  <a:pt x="17478" y="8039"/>
                  <a:pt x="17484" y="8039"/>
                </a:cubicBezTo>
                <a:cubicBezTo>
                  <a:pt x="17484" y="8039"/>
                  <a:pt x="17490" y="8039"/>
                  <a:pt x="17496" y="8039"/>
                </a:cubicBezTo>
                <a:cubicBezTo>
                  <a:pt x="17502" y="8033"/>
                  <a:pt x="17496" y="8027"/>
                  <a:pt x="17496" y="8021"/>
                </a:cubicBezTo>
                <a:cubicBezTo>
                  <a:pt x="17496" y="8015"/>
                  <a:pt x="17502" y="8015"/>
                  <a:pt x="17502" y="8009"/>
                </a:cubicBezTo>
                <a:cubicBezTo>
                  <a:pt x="17502" y="8009"/>
                  <a:pt x="17502" y="8003"/>
                  <a:pt x="17502" y="7997"/>
                </a:cubicBezTo>
                <a:cubicBezTo>
                  <a:pt x="17502" y="7991"/>
                  <a:pt x="17502" y="7985"/>
                  <a:pt x="17502" y="7974"/>
                </a:cubicBezTo>
                <a:cubicBezTo>
                  <a:pt x="17508" y="7962"/>
                  <a:pt x="17514" y="7956"/>
                  <a:pt x="17519" y="7944"/>
                </a:cubicBezTo>
                <a:cubicBezTo>
                  <a:pt x="17525" y="7938"/>
                  <a:pt x="17531" y="7932"/>
                  <a:pt x="17531" y="7920"/>
                </a:cubicBezTo>
                <a:cubicBezTo>
                  <a:pt x="17537" y="7908"/>
                  <a:pt x="17537" y="7896"/>
                  <a:pt x="17543" y="7885"/>
                </a:cubicBezTo>
                <a:cubicBezTo>
                  <a:pt x="17543" y="7879"/>
                  <a:pt x="17543" y="7879"/>
                  <a:pt x="17543" y="7873"/>
                </a:cubicBezTo>
                <a:cubicBezTo>
                  <a:pt x="17543" y="7867"/>
                  <a:pt x="17549" y="7867"/>
                  <a:pt x="17549" y="7861"/>
                </a:cubicBezTo>
                <a:cubicBezTo>
                  <a:pt x="17549" y="7802"/>
                  <a:pt x="17549" y="7802"/>
                  <a:pt x="17549" y="7802"/>
                </a:cubicBezTo>
                <a:cubicBezTo>
                  <a:pt x="17549" y="7802"/>
                  <a:pt x="17543" y="7796"/>
                  <a:pt x="17537" y="7796"/>
                </a:cubicBezTo>
                <a:cubicBezTo>
                  <a:pt x="17537" y="7790"/>
                  <a:pt x="17537" y="7784"/>
                  <a:pt x="17531" y="7784"/>
                </a:cubicBezTo>
                <a:cubicBezTo>
                  <a:pt x="17531" y="7778"/>
                  <a:pt x="17525" y="7778"/>
                  <a:pt x="17519" y="7772"/>
                </a:cubicBezTo>
                <a:cubicBezTo>
                  <a:pt x="17519" y="7766"/>
                  <a:pt x="17514" y="7766"/>
                  <a:pt x="17514" y="7760"/>
                </a:cubicBezTo>
                <a:cubicBezTo>
                  <a:pt x="17514" y="7748"/>
                  <a:pt x="17514" y="7748"/>
                  <a:pt x="17514" y="7748"/>
                </a:cubicBezTo>
                <a:cubicBezTo>
                  <a:pt x="17514" y="7742"/>
                  <a:pt x="17514" y="7742"/>
                  <a:pt x="17514" y="7737"/>
                </a:cubicBezTo>
                <a:cubicBezTo>
                  <a:pt x="17514" y="7725"/>
                  <a:pt x="17525" y="7725"/>
                  <a:pt x="17525" y="7713"/>
                </a:cubicBezTo>
                <a:cubicBezTo>
                  <a:pt x="17525" y="7707"/>
                  <a:pt x="17525" y="7701"/>
                  <a:pt x="17525" y="7689"/>
                </a:cubicBezTo>
                <a:cubicBezTo>
                  <a:pt x="17519" y="7689"/>
                  <a:pt x="17519" y="7689"/>
                  <a:pt x="17519" y="7689"/>
                </a:cubicBezTo>
                <a:cubicBezTo>
                  <a:pt x="17519" y="7653"/>
                  <a:pt x="17519" y="7653"/>
                  <a:pt x="17519" y="7653"/>
                </a:cubicBezTo>
                <a:cubicBezTo>
                  <a:pt x="17519" y="7648"/>
                  <a:pt x="17519" y="7648"/>
                  <a:pt x="17519" y="7642"/>
                </a:cubicBezTo>
                <a:cubicBezTo>
                  <a:pt x="17519" y="7636"/>
                  <a:pt x="17514" y="7636"/>
                  <a:pt x="17508" y="7630"/>
                </a:cubicBezTo>
                <a:cubicBezTo>
                  <a:pt x="17502" y="7618"/>
                  <a:pt x="17496" y="7618"/>
                  <a:pt x="17490" y="7606"/>
                </a:cubicBezTo>
                <a:cubicBezTo>
                  <a:pt x="17490" y="7600"/>
                  <a:pt x="17484" y="7600"/>
                  <a:pt x="17484" y="7594"/>
                </a:cubicBezTo>
                <a:cubicBezTo>
                  <a:pt x="17484" y="7588"/>
                  <a:pt x="17484" y="7588"/>
                  <a:pt x="17484" y="7582"/>
                </a:cubicBezTo>
                <a:cubicBezTo>
                  <a:pt x="17478" y="7576"/>
                  <a:pt x="17478" y="7576"/>
                  <a:pt x="17478" y="7571"/>
                </a:cubicBezTo>
                <a:cubicBezTo>
                  <a:pt x="17472" y="7564"/>
                  <a:pt x="17472" y="7564"/>
                  <a:pt x="17472" y="7559"/>
                </a:cubicBezTo>
                <a:cubicBezTo>
                  <a:pt x="17466" y="7553"/>
                  <a:pt x="17460" y="7553"/>
                  <a:pt x="17460" y="7553"/>
                </a:cubicBezTo>
                <a:cubicBezTo>
                  <a:pt x="17454" y="7541"/>
                  <a:pt x="17448" y="7535"/>
                  <a:pt x="17436" y="7529"/>
                </a:cubicBezTo>
                <a:lnTo>
                  <a:pt x="17431" y="7523"/>
                </a:lnTo>
                <a:cubicBezTo>
                  <a:pt x="17425" y="7517"/>
                  <a:pt x="17419" y="7517"/>
                  <a:pt x="17413" y="7517"/>
                </a:cubicBezTo>
                <a:cubicBezTo>
                  <a:pt x="17407" y="7511"/>
                  <a:pt x="17407" y="7511"/>
                  <a:pt x="17407" y="7505"/>
                </a:cubicBezTo>
                <a:cubicBezTo>
                  <a:pt x="17407" y="7446"/>
                  <a:pt x="17407" y="7446"/>
                  <a:pt x="17407" y="7446"/>
                </a:cubicBezTo>
                <a:cubicBezTo>
                  <a:pt x="17395" y="7446"/>
                  <a:pt x="17389" y="7446"/>
                  <a:pt x="17383" y="7446"/>
                </a:cubicBezTo>
                <a:cubicBezTo>
                  <a:pt x="17371" y="7446"/>
                  <a:pt x="17359" y="7446"/>
                  <a:pt x="17348" y="7446"/>
                </a:cubicBezTo>
                <a:cubicBezTo>
                  <a:pt x="17342" y="7446"/>
                  <a:pt x="17336" y="7440"/>
                  <a:pt x="17336" y="7440"/>
                </a:cubicBezTo>
                <a:cubicBezTo>
                  <a:pt x="17330" y="7440"/>
                  <a:pt x="17324" y="7434"/>
                  <a:pt x="17324" y="7434"/>
                </a:cubicBezTo>
                <a:cubicBezTo>
                  <a:pt x="17312" y="7428"/>
                  <a:pt x="17306" y="7422"/>
                  <a:pt x="17306" y="7410"/>
                </a:cubicBezTo>
                <a:cubicBezTo>
                  <a:pt x="17306" y="7398"/>
                  <a:pt x="17306" y="7398"/>
                  <a:pt x="17306" y="7398"/>
                </a:cubicBezTo>
                <a:cubicBezTo>
                  <a:pt x="17306" y="7398"/>
                  <a:pt x="17300" y="7393"/>
                  <a:pt x="17300" y="7387"/>
                </a:cubicBezTo>
                <a:cubicBezTo>
                  <a:pt x="17300" y="7381"/>
                  <a:pt x="17300" y="7375"/>
                  <a:pt x="17300" y="7363"/>
                </a:cubicBezTo>
                <a:cubicBezTo>
                  <a:pt x="17300" y="7363"/>
                  <a:pt x="17294" y="7363"/>
                  <a:pt x="17288" y="7363"/>
                </a:cubicBezTo>
                <a:cubicBezTo>
                  <a:pt x="17288" y="7363"/>
                  <a:pt x="17282" y="7363"/>
                  <a:pt x="17276" y="7357"/>
                </a:cubicBezTo>
                <a:cubicBezTo>
                  <a:pt x="17276" y="7351"/>
                  <a:pt x="17282" y="7339"/>
                  <a:pt x="17276" y="7333"/>
                </a:cubicBezTo>
                <a:lnTo>
                  <a:pt x="17270" y="7333"/>
                </a:lnTo>
                <a:cubicBezTo>
                  <a:pt x="17265" y="7327"/>
                  <a:pt x="17259" y="7327"/>
                  <a:pt x="17259" y="7327"/>
                </a:cubicBezTo>
                <a:cubicBezTo>
                  <a:pt x="17247" y="7321"/>
                  <a:pt x="17241" y="7321"/>
                  <a:pt x="17235" y="7316"/>
                </a:cubicBezTo>
                <a:cubicBezTo>
                  <a:pt x="17229" y="7310"/>
                  <a:pt x="17229" y="7304"/>
                  <a:pt x="17223" y="7304"/>
                </a:cubicBezTo>
                <a:cubicBezTo>
                  <a:pt x="17223" y="7298"/>
                  <a:pt x="17217" y="7298"/>
                  <a:pt x="17211" y="7292"/>
                </a:cubicBezTo>
                <a:cubicBezTo>
                  <a:pt x="17211" y="7292"/>
                  <a:pt x="17211" y="7286"/>
                  <a:pt x="17205" y="7280"/>
                </a:cubicBezTo>
                <a:cubicBezTo>
                  <a:pt x="17205" y="7280"/>
                  <a:pt x="17199" y="7274"/>
                  <a:pt x="17193" y="7274"/>
                </a:cubicBezTo>
                <a:cubicBezTo>
                  <a:pt x="17181" y="7268"/>
                  <a:pt x="17176" y="7268"/>
                  <a:pt x="17158" y="7262"/>
                </a:cubicBezTo>
                <a:cubicBezTo>
                  <a:pt x="17152" y="7262"/>
                  <a:pt x="17152" y="7262"/>
                  <a:pt x="17146" y="7256"/>
                </a:cubicBezTo>
                <a:cubicBezTo>
                  <a:pt x="17140" y="7256"/>
                  <a:pt x="17134" y="7250"/>
                  <a:pt x="17134" y="7244"/>
                </a:cubicBezTo>
                <a:cubicBezTo>
                  <a:pt x="17134" y="7239"/>
                  <a:pt x="17134" y="7232"/>
                  <a:pt x="17134" y="7221"/>
                </a:cubicBezTo>
                <a:cubicBezTo>
                  <a:pt x="17128" y="7215"/>
                  <a:pt x="17122" y="7209"/>
                  <a:pt x="17122" y="7197"/>
                </a:cubicBezTo>
                <a:cubicBezTo>
                  <a:pt x="17116" y="7197"/>
                  <a:pt x="17122" y="7191"/>
                  <a:pt x="17122" y="7185"/>
                </a:cubicBezTo>
                <a:cubicBezTo>
                  <a:pt x="17116" y="7179"/>
                  <a:pt x="17116" y="7179"/>
                  <a:pt x="17116" y="7173"/>
                </a:cubicBezTo>
                <a:cubicBezTo>
                  <a:pt x="17116" y="7167"/>
                  <a:pt x="17110" y="7167"/>
                  <a:pt x="17110" y="7161"/>
                </a:cubicBezTo>
                <a:cubicBezTo>
                  <a:pt x="17110" y="7161"/>
                  <a:pt x="17110" y="7155"/>
                  <a:pt x="17110" y="7150"/>
                </a:cubicBezTo>
                <a:cubicBezTo>
                  <a:pt x="17110" y="7138"/>
                  <a:pt x="17110" y="7138"/>
                  <a:pt x="17110" y="7138"/>
                </a:cubicBezTo>
                <a:cubicBezTo>
                  <a:pt x="17110" y="7132"/>
                  <a:pt x="17110" y="7126"/>
                  <a:pt x="17110" y="7114"/>
                </a:cubicBezTo>
                <a:lnTo>
                  <a:pt x="17110" y="7108"/>
                </a:lnTo>
                <a:cubicBezTo>
                  <a:pt x="17104" y="7096"/>
                  <a:pt x="17099" y="7090"/>
                  <a:pt x="17093" y="7084"/>
                </a:cubicBezTo>
                <a:cubicBezTo>
                  <a:pt x="17087" y="7078"/>
                  <a:pt x="17081" y="7078"/>
                  <a:pt x="17075" y="7072"/>
                </a:cubicBezTo>
                <a:cubicBezTo>
                  <a:pt x="17075" y="7066"/>
                  <a:pt x="17075" y="7061"/>
                  <a:pt x="17075" y="7055"/>
                </a:cubicBezTo>
                <a:cubicBezTo>
                  <a:pt x="17075" y="7049"/>
                  <a:pt x="17081" y="7043"/>
                  <a:pt x="17081" y="7037"/>
                </a:cubicBezTo>
                <a:cubicBezTo>
                  <a:pt x="17081" y="7025"/>
                  <a:pt x="17069" y="7013"/>
                  <a:pt x="17057" y="7013"/>
                </a:cubicBezTo>
                <a:cubicBezTo>
                  <a:pt x="17057" y="7013"/>
                  <a:pt x="17051" y="7013"/>
                  <a:pt x="17045" y="7013"/>
                </a:cubicBezTo>
                <a:lnTo>
                  <a:pt x="17039" y="7013"/>
                </a:lnTo>
                <a:cubicBezTo>
                  <a:pt x="17033" y="7013"/>
                  <a:pt x="17027" y="7007"/>
                  <a:pt x="17027" y="7007"/>
                </a:cubicBezTo>
                <a:cubicBezTo>
                  <a:pt x="17015" y="7001"/>
                  <a:pt x="17010" y="7001"/>
                  <a:pt x="16998" y="7001"/>
                </a:cubicBezTo>
                <a:cubicBezTo>
                  <a:pt x="16998" y="6995"/>
                  <a:pt x="16992" y="6995"/>
                  <a:pt x="16986" y="6995"/>
                </a:cubicBezTo>
                <a:cubicBezTo>
                  <a:pt x="16986" y="6989"/>
                  <a:pt x="16992" y="6984"/>
                  <a:pt x="16986" y="6984"/>
                </a:cubicBezTo>
                <a:cubicBezTo>
                  <a:pt x="16986" y="6978"/>
                  <a:pt x="16986" y="6978"/>
                  <a:pt x="16986" y="6972"/>
                </a:cubicBezTo>
                <a:cubicBezTo>
                  <a:pt x="16986" y="6966"/>
                  <a:pt x="16986" y="6966"/>
                  <a:pt x="16980" y="6960"/>
                </a:cubicBezTo>
                <a:cubicBezTo>
                  <a:pt x="16980" y="6948"/>
                  <a:pt x="16980" y="6948"/>
                  <a:pt x="16980" y="6948"/>
                </a:cubicBezTo>
                <a:cubicBezTo>
                  <a:pt x="16980" y="6936"/>
                  <a:pt x="16986" y="6924"/>
                  <a:pt x="16980" y="6912"/>
                </a:cubicBezTo>
                <a:cubicBezTo>
                  <a:pt x="16980" y="6906"/>
                  <a:pt x="16974" y="6906"/>
                  <a:pt x="16968" y="6901"/>
                </a:cubicBezTo>
                <a:cubicBezTo>
                  <a:pt x="16968" y="6901"/>
                  <a:pt x="16968" y="6896"/>
                  <a:pt x="16968" y="6890"/>
                </a:cubicBezTo>
                <a:lnTo>
                  <a:pt x="16956" y="6884"/>
                </a:lnTo>
                <a:cubicBezTo>
                  <a:pt x="16956" y="6878"/>
                  <a:pt x="16956" y="6872"/>
                  <a:pt x="16956" y="6872"/>
                </a:cubicBezTo>
                <a:cubicBezTo>
                  <a:pt x="16956" y="6860"/>
                  <a:pt x="16956" y="6854"/>
                  <a:pt x="16956" y="6848"/>
                </a:cubicBezTo>
                <a:cubicBezTo>
                  <a:pt x="16950" y="6842"/>
                  <a:pt x="16950" y="6836"/>
                  <a:pt x="16950" y="6836"/>
                </a:cubicBezTo>
                <a:cubicBezTo>
                  <a:pt x="16944" y="6824"/>
                  <a:pt x="16938" y="6818"/>
                  <a:pt x="16933" y="6813"/>
                </a:cubicBezTo>
                <a:cubicBezTo>
                  <a:pt x="16926" y="6813"/>
                  <a:pt x="16921" y="6818"/>
                  <a:pt x="16921" y="6813"/>
                </a:cubicBezTo>
                <a:cubicBezTo>
                  <a:pt x="16915" y="6824"/>
                  <a:pt x="16915" y="6824"/>
                  <a:pt x="16915" y="6824"/>
                </a:cubicBezTo>
                <a:cubicBezTo>
                  <a:pt x="16921" y="6836"/>
                  <a:pt x="16915" y="6842"/>
                  <a:pt x="16915" y="6848"/>
                </a:cubicBezTo>
                <a:close/>
                <a:moveTo>
                  <a:pt x="17875" y="6735"/>
                </a:moveTo>
                <a:lnTo>
                  <a:pt x="17875" y="6735"/>
                </a:lnTo>
                <a:cubicBezTo>
                  <a:pt x="17875" y="6741"/>
                  <a:pt x="17875" y="6747"/>
                  <a:pt x="17881" y="6747"/>
                </a:cubicBezTo>
                <a:cubicBezTo>
                  <a:pt x="17887" y="6753"/>
                  <a:pt x="17893" y="6753"/>
                  <a:pt x="17905" y="6753"/>
                </a:cubicBezTo>
                <a:cubicBezTo>
                  <a:pt x="17917" y="6753"/>
                  <a:pt x="17917" y="6753"/>
                  <a:pt x="17917" y="6753"/>
                </a:cubicBezTo>
                <a:cubicBezTo>
                  <a:pt x="17923" y="6753"/>
                  <a:pt x="17923" y="6747"/>
                  <a:pt x="17929" y="6747"/>
                </a:cubicBezTo>
                <a:cubicBezTo>
                  <a:pt x="17929" y="6741"/>
                  <a:pt x="17923" y="6741"/>
                  <a:pt x="17923" y="6735"/>
                </a:cubicBezTo>
                <a:cubicBezTo>
                  <a:pt x="17917" y="6730"/>
                  <a:pt x="17923" y="6730"/>
                  <a:pt x="17917" y="6724"/>
                </a:cubicBezTo>
                <a:cubicBezTo>
                  <a:pt x="17917" y="6718"/>
                  <a:pt x="17911" y="6724"/>
                  <a:pt x="17905" y="6724"/>
                </a:cubicBezTo>
                <a:cubicBezTo>
                  <a:pt x="17899" y="6718"/>
                  <a:pt x="17893" y="6718"/>
                  <a:pt x="17887" y="6718"/>
                </a:cubicBezTo>
                <a:cubicBezTo>
                  <a:pt x="17881" y="6718"/>
                  <a:pt x="17875" y="6718"/>
                  <a:pt x="17869" y="6718"/>
                </a:cubicBezTo>
                <a:cubicBezTo>
                  <a:pt x="17869" y="6724"/>
                  <a:pt x="17869" y="6735"/>
                  <a:pt x="17875" y="6735"/>
                </a:cubicBezTo>
                <a:close/>
                <a:moveTo>
                  <a:pt x="17591" y="6546"/>
                </a:moveTo>
                <a:lnTo>
                  <a:pt x="17591" y="6546"/>
                </a:lnTo>
                <a:cubicBezTo>
                  <a:pt x="17591" y="6552"/>
                  <a:pt x="17603" y="6552"/>
                  <a:pt x="17603" y="6558"/>
                </a:cubicBezTo>
                <a:cubicBezTo>
                  <a:pt x="17608" y="6569"/>
                  <a:pt x="17620" y="6569"/>
                  <a:pt x="17626" y="6575"/>
                </a:cubicBezTo>
                <a:cubicBezTo>
                  <a:pt x="17626" y="6581"/>
                  <a:pt x="17626" y="6581"/>
                  <a:pt x="17632" y="6587"/>
                </a:cubicBezTo>
                <a:cubicBezTo>
                  <a:pt x="17632" y="6593"/>
                  <a:pt x="17638" y="6593"/>
                  <a:pt x="17644" y="6599"/>
                </a:cubicBezTo>
                <a:cubicBezTo>
                  <a:pt x="17644" y="6599"/>
                  <a:pt x="17650" y="6605"/>
                  <a:pt x="17656" y="6605"/>
                </a:cubicBezTo>
                <a:lnTo>
                  <a:pt x="17662" y="6599"/>
                </a:lnTo>
                <a:cubicBezTo>
                  <a:pt x="17662" y="6593"/>
                  <a:pt x="17662" y="6593"/>
                  <a:pt x="17662" y="6587"/>
                </a:cubicBezTo>
                <a:cubicBezTo>
                  <a:pt x="17662" y="6581"/>
                  <a:pt x="17656" y="6581"/>
                  <a:pt x="17656" y="6575"/>
                </a:cubicBezTo>
                <a:cubicBezTo>
                  <a:pt x="17650" y="6569"/>
                  <a:pt x="17656" y="6569"/>
                  <a:pt x="17656" y="6563"/>
                </a:cubicBezTo>
                <a:cubicBezTo>
                  <a:pt x="17650" y="6558"/>
                  <a:pt x="17650" y="6558"/>
                  <a:pt x="17644" y="6552"/>
                </a:cubicBezTo>
                <a:cubicBezTo>
                  <a:pt x="17638" y="6546"/>
                  <a:pt x="17632" y="6540"/>
                  <a:pt x="17620" y="6534"/>
                </a:cubicBezTo>
                <a:cubicBezTo>
                  <a:pt x="17620" y="6534"/>
                  <a:pt x="17614" y="6534"/>
                  <a:pt x="17608" y="6528"/>
                </a:cubicBezTo>
                <a:cubicBezTo>
                  <a:pt x="17608" y="6528"/>
                  <a:pt x="17608" y="6522"/>
                  <a:pt x="17608" y="6516"/>
                </a:cubicBezTo>
                <a:cubicBezTo>
                  <a:pt x="17608" y="6516"/>
                  <a:pt x="17608" y="6510"/>
                  <a:pt x="17608" y="6504"/>
                </a:cubicBezTo>
                <a:cubicBezTo>
                  <a:pt x="17597" y="6504"/>
                  <a:pt x="17597" y="6504"/>
                  <a:pt x="17597" y="6504"/>
                </a:cubicBezTo>
                <a:cubicBezTo>
                  <a:pt x="17597" y="6504"/>
                  <a:pt x="17591" y="6510"/>
                  <a:pt x="17585" y="6510"/>
                </a:cubicBezTo>
                <a:cubicBezTo>
                  <a:pt x="17591" y="6516"/>
                  <a:pt x="17591" y="6516"/>
                  <a:pt x="17591" y="6522"/>
                </a:cubicBezTo>
                <a:cubicBezTo>
                  <a:pt x="17597" y="6528"/>
                  <a:pt x="17597" y="6534"/>
                  <a:pt x="17597" y="6534"/>
                </a:cubicBezTo>
                <a:cubicBezTo>
                  <a:pt x="17597" y="6540"/>
                  <a:pt x="17591" y="6540"/>
                  <a:pt x="17591" y="6546"/>
                </a:cubicBezTo>
                <a:close/>
                <a:moveTo>
                  <a:pt x="17265" y="6510"/>
                </a:moveTo>
                <a:lnTo>
                  <a:pt x="17265" y="6510"/>
                </a:lnTo>
                <a:cubicBezTo>
                  <a:pt x="17265" y="6522"/>
                  <a:pt x="17270" y="6528"/>
                  <a:pt x="17270" y="6534"/>
                </a:cubicBezTo>
                <a:cubicBezTo>
                  <a:pt x="17270" y="6540"/>
                  <a:pt x="17265" y="6540"/>
                  <a:pt x="17265" y="6540"/>
                </a:cubicBezTo>
                <a:cubicBezTo>
                  <a:pt x="17288" y="6540"/>
                  <a:pt x="17300" y="6540"/>
                  <a:pt x="17318" y="6540"/>
                </a:cubicBezTo>
                <a:cubicBezTo>
                  <a:pt x="17324" y="6540"/>
                  <a:pt x="17330" y="6546"/>
                  <a:pt x="17342" y="6546"/>
                </a:cubicBezTo>
                <a:cubicBezTo>
                  <a:pt x="17348" y="6546"/>
                  <a:pt x="17353" y="6546"/>
                  <a:pt x="17359" y="6546"/>
                </a:cubicBezTo>
                <a:cubicBezTo>
                  <a:pt x="17371" y="6546"/>
                  <a:pt x="17377" y="6546"/>
                  <a:pt x="17383" y="6546"/>
                </a:cubicBezTo>
                <a:cubicBezTo>
                  <a:pt x="17389" y="6546"/>
                  <a:pt x="17395" y="6546"/>
                  <a:pt x="17395" y="6540"/>
                </a:cubicBezTo>
                <a:cubicBezTo>
                  <a:pt x="17401" y="6540"/>
                  <a:pt x="17401" y="6534"/>
                  <a:pt x="17407" y="6528"/>
                </a:cubicBezTo>
                <a:cubicBezTo>
                  <a:pt x="17413" y="6528"/>
                  <a:pt x="17413" y="6534"/>
                  <a:pt x="17419" y="6528"/>
                </a:cubicBezTo>
                <a:cubicBezTo>
                  <a:pt x="17425" y="6528"/>
                  <a:pt x="17425" y="6528"/>
                  <a:pt x="17431" y="6528"/>
                </a:cubicBezTo>
                <a:cubicBezTo>
                  <a:pt x="17436" y="6522"/>
                  <a:pt x="17436" y="6522"/>
                  <a:pt x="17442" y="6516"/>
                </a:cubicBezTo>
                <a:cubicBezTo>
                  <a:pt x="17448" y="6510"/>
                  <a:pt x="17448" y="6504"/>
                  <a:pt x="17454" y="6492"/>
                </a:cubicBezTo>
                <a:cubicBezTo>
                  <a:pt x="17454" y="6486"/>
                  <a:pt x="17454" y="6480"/>
                  <a:pt x="17454" y="6469"/>
                </a:cubicBezTo>
                <a:cubicBezTo>
                  <a:pt x="17460" y="6463"/>
                  <a:pt x="17466" y="6463"/>
                  <a:pt x="17466" y="6457"/>
                </a:cubicBezTo>
                <a:cubicBezTo>
                  <a:pt x="17466" y="6457"/>
                  <a:pt x="17466" y="6451"/>
                  <a:pt x="17466" y="6445"/>
                </a:cubicBezTo>
                <a:cubicBezTo>
                  <a:pt x="17466" y="6439"/>
                  <a:pt x="17460" y="6439"/>
                  <a:pt x="17460" y="6433"/>
                </a:cubicBezTo>
                <a:cubicBezTo>
                  <a:pt x="17460" y="6439"/>
                  <a:pt x="17454" y="6439"/>
                  <a:pt x="17448" y="6439"/>
                </a:cubicBezTo>
                <a:cubicBezTo>
                  <a:pt x="17448" y="6439"/>
                  <a:pt x="17442" y="6439"/>
                  <a:pt x="17436" y="6439"/>
                </a:cubicBezTo>
                <a:cubicBezTo>
                  <a:pt x="17436" y="6439"/>
                  <a:pt x="17431" y="6439"/>
                  <a:pt x="17431" y="6445"/>
                </a:cubicBezTo>
                <a:cubicBezTo>
                  <a:pt x="17425" y="6445"/>
                  <a:pt x="17419" y="6445"/>
                  <a:pt x="17419" y="6451"/>
                </a:cubicBezTo>
                <a:cubicBezTo>
                  <a:pt x="17413" y="6457"/>
                  <a:pt x="17419" y="6463"/>
                  <a:pt x="17419" y="6475"/>
                </a:cubicBezTo>
                <a:cubicBezTo>
                  <a:pt x="17413" y="6480"/>
                  <a:pt x="17413" y="6480"/>
                  <a:pt x="17407" y="6486"/>
                </a:cubicBezTo>
                <a:cubicBezTo>
                  <a:pt x="17407" y="6486"/>
                  <a:pt x="17407" y="6492"/>
                  <a:pt x="17407" y="6498"/>
                </a:cubicBezTo>
                <a:cubicBezTo>
                  <a:pt x="17401" y="6498"/>
                  <a:pt x="17395" y="6498"/>
                  <a:pt x="17395" y="6498"/>
                </a:cubicBezTo>
                <a:cubicBezTo>
                  <a:pt x="17377" y="6498"/>
                  <a:pt x="17365" y="6498"/>
                  <a:pt x="17342" y="6498"/>
                </a:cubicBezTo>
                <a:cubicBezTo>
                  <a:pt x="17330" y="6498"/>
                  <a:pt x="17330" y="6498"/>
                  <a:pt x="17330" y="6498"/>
                </a:cubicBezTo>
                <a:cubicBezTo>
                  <a:pt x="17318" y="6498"/>
                  <a:pt x="17318" y="6498"/>
                  <a:pt x="17318" y="6498"/>
                </a:cubicBezTo>
                <a:cubicBezTo>
                  <a:pt x="17306" y="6498"/>
                  <a:pt x="17294" y="6498"/>
                  <a:pt x="17282" y="6498"/>
                </a:cubicBezTo>
                <a:cubicBezTo>
                  <a:pt x="17276" y="6498"/>
                  <a:pt x="17276" y="6492"/>
                  <a:pt x="17270" y="6492"/>
                </a:cubicBezTo>
                <a:cubicBezTo>
                  <a:pt x="17270" y="6498"/>
                  <a:pt x="17265" y="6510"/>
                  <a:pt x="17265" y="6510"/>
                </a:cubicBezTo>
                <a:close/>
                <a:moveTo>
                  <a:pt x="16310" y="6652"/>
                </a:moveTo>
                <a:lnTo>
                  <a:pt x="16310" y="6652"/>
                </a:lnTo>
                <a:cubicBezTo>
                  <a:pt x="16310" y="6658"/>
                  <a:pt x="16310" y="6664"/>
                  <a:pt x="16310" y="6664"/>
                </a:cubicBezTo>
                <a:cubicBezTo>
                  <a:pt x="16346" y="6664"/>
                  <a:pt x="16346" y="6664"/>
                  <a:pt x="16346" y="6664"/>
                </a:cubicBezTo>
                <a:cubicBezTo>
                  <a:pt x="16351" y="6664"/>
                  <a:pt x="16357" y="6664"/>
                  <a:pt x="16357" y="6658"/>
                </a:cubicBezTo>
                <a:cubicBezTo>
                  <a:pt x="16363" y="6652"/>
                  <a:pt x="16363" y="6647"/>
                  <a:pt x="16363" y="6641"/>
                </a:cubicBezTo>
                <a:cubicBezTo>
                  <a:pt x="16363" y="6629"/>
                  <a:pt x="16363" y="6623"/>
                  <a:pt x="16357" y="6611"/>
                </a:cubicBezTo>
                <a:cubicBezTo>
                  <a:pt x="16357" y="6605"/>
                  <a:pt x="16351" y="6605"/>
                  <a:pt x="16351" y="6599"/>
                </a:cubicBezTo>
                <a:cubicBezTo>
                  <a:pt x="16334" y="6605"/>
                  <a:pt x="16328" y="6611"/>
                  <a:pt x="16310" y="6623"/>
                </a:cubicBezTo>
                <a:cubicBezTo>
                  <a:pt x="16310" y="6635"/>
                  <a:pt x="16310" y="6647"/>
                  <a:pt x="16310" y="6652"/>
                </a:cubicBezTo>
                <a:close/>
                <a:moveTo>
                  <a:pt x="16014" y="6623"/>
                </a:moveTo>
                <a:lnTo>
                  <a:pt x="16014" y="6623"/>
                </a:lnTo>
                <a:cubicBezTo>
                  <a:pt x="16014" y="6623"/>
                  <a:pt x="16014" y="6629"/>
                  <a:pt x="16014" y="6635"/>
                </a:cubicBezTo>
                <a:cubicBezTo>
                  <a:pt x="16014" y="6635"/>
                  <a:pt x="16019" y="6641"/>
                  <a:pt x="16019" y="6647"/>
                </a:cubicBezTo>
                <a:cubicBezTo>
                  <a:pt x="16025" y="6641"/>
                  <a:pt x="16025" y="6647"/>
                  <a:pt x="16031" y="6647"/>
                </a:cubicBezTo>
                <a:cubicBezTo>
                  <a:pt x="16037" y="6641"/>
                  <a:pt x="16037" y="6635"/>
                  <a:pt x="16043" y="6635"/>
                </a:cubicBezTo>
                <a:cubicBezTo>
                  <a:pt x="16049" y="6635"/>
                  <a:pt x="16055" y="6641"/>
                  <a:pt x="16061" y="6641"/>
                </a:cubicBezTo>
                <a:cubicBezTo>
                  <a:pt x="16067" y="6641"/>
                  <a:pt x="16067" y="6641"/>
                  <a:pt x="16067" y="6641"/>
                </a:cubicBezTo>
                <a:cubicBezTo>
                  <a:pt x="16073" y="6641"/>
                  <a:pt x="16073" y="6635"/>
                  <a:pt x="16079" y="6635"/>
                </a:cubicBezTo>
                <a:cubicBezTo>
                  <a:pt x="16067" y="6623"/>
                  <a:pt x="16067" y="6623"/>
                  <a:pt x="16067" y="6623"/>
                </a:cubicBezTo>
                <a:lnTo>
                  <a:pt x="16014" y="6623"/>
                </a:lnTo>
                <a:close/>
                <a:moveTo>
                  <a:pt x="16500" y="6504"/>
                </a:moveTo>
                <a:lnTo>
                  <a:pt x="16500" y="6504"/>
                </a:lnTo>
                <a:cubicBezTo>
                  <a:pt x="16494" y="6510"/>
                  <a:pt x="16488" y="6510"/>
                  <a:pt x="16488" y="6516"/>
                </a:cubicBezTo>
                <a:cubicBezTo>
                  <a:pt x="16482" y="6516"/>
                  <a:pt x="16476" y="6516"/>
                  <a:pt x="16476" y="6522"/>
                </a:cubicBezTo>
                <a:cubicBezTo>
                  <a:pt x="16476" y="6528"/>
                  <a:pt x="16476" y="6534"/>
                  <a:pt x="16476" y="6534"/>
                </a:cubicBezTo>
                <a:cubicBezTo>
                  <a:pt x="16476" y="6540"/>
                  <a:pt x="16470" y="6546"/>
                  <a:pt x="16470" y="6546"/>
                </a:cubicBezTo>
                <a:cubicBezTo>
                  <a:pt x="16470" y="6552"/>
                  <a:pt x="16470" y="6552"/>
                  <a:pt x="16470" y="6558"/>
                </a:cubicBezTo>
                <a:cubicBezTo>
                  <a:pt x="16470" y="6563"/>
                  <a:pt x="16464" y="6563"/>
                  <a:pt x="16464" y="6569"/>
                </a:cubicBezTo>
                <a:cubicBezTo>
                  <a:pt x="16464" y="6575"/>
                  <a:pt x="16476" y="6575"/>
                  <a:pt x="16482" y="6575"/>
                </a:cubicBezTo>
                <a:cubicBezTo>
                  <a:pt x="16482" y="6575"/>
                  <a:pt x="16488" y="6575"/>
                  <a:pt x="16494" y="6575"/>
                </a:cubicBezTo>
                <a:cubicBezTo>
                  <a:pt x="16494" y="6569"/>
                  <a:pt x="16500" y="6569"/>
                  <a:pt x="16506" y="6563"/>
                </a:cubicBezTo>
                <a:cubicBezTo>
                  <a:pt x="16506" y="6563"/>
                  <a:pt x="16506" y="6558"/>
                  <a:pt x="16506" y="6552"/>
                </a:cubicBezTo>
                <a:cubicBezTo>
                  <a:pt x="16512" y="6540"/>
                  <a:pt x="16517" y="6528"/>
                  <a:pt x="16517" y="6510"/>
                </a:cubicBezTo>
                <a:cubicBezTo>
                  <a:pt x="16517" y="6504"/>
                  <a:pt x="16517" y="6504"/>
                  <a:pt x="16517" y="6504"/>
                </a:cubicBezTo>
                <a:cubicBezTo>
                  <a:pt x="16517" y="6504"/>
                  <a:pt x="16512" y="6504"/>
                  <a:pt x="16512" y="6498"/>
                </a:cubicBezTo>
                <a:cubicBezTo>
                  <a:pt x="16506" y="6498"/>
                  <a:pt x="16500" y="6504"/>
                  <a:pt x="16500" y="6504"/>
                </a:cubicBezTo>
                <a:close/>
                <a:moveTo>
                  <a:pt x="16417" y="6415"/>
                </a:moveTo>
                <a:lnTo>
                  <a:pt x="16417" y="6415"/>
                </a:lnTo>
                <a:cubicBezTo>
                  <a:pt x="16423" y="6415"/>
                  <a:pt x="16423" y="6415"/>
                  <a:pt x="16428" y="6415"/>
                </a:cubicBezTo>
                <a:cubicBezTo>
                  <a:pt x="16435" y="6415"/>
                  <a:pt x="16435" y="6403"/>
                  <a:pt x="16435" y="6403"/>
                </a:cubicBezTo>
                <a:cubicBezTo>
                  <a:pt x="16440" y="6403"/>
                  <a:pt x="16446" y="6409"/>
                  <a:pt x="16446" y="6409"/>
                </a:cubicBezTo>
                <a:cubicBezTo>
                  <a:pt x="16458" y="6409"/>
                  <a:pt x="16464" y="6409"/>
                  <a:pt x="16470" y="6409"/>
                </a:cubicBezTo>
                <a:cubicBezTo>
                  <a:pt x="16476" y="6409"/>
                  <a:pt x="16482" y="6409"/>
                  <a:pt x="16482" y="6409"/>
                </a:cubicBezTo>
                <a:cubicBezTo>
                  <a:pt x="16494" y="6409"/>
                  <a:pt x="16500" y="6415"/>
                  <a:pt x="16506" y="6421"/>
                </a:cubicBezTo>
                <a:cubicBezTo>
                  <a:pt x="16517" y="6427"/>
                  <a:pt x="16517" y="6433"/>
                  <a:pt x="16529" y="6439"/>
                </a:cubicBezTo>
                <a:cubicBezTo>
                  <a:pt x="16529" y="6439"/>
                  <a:pt x="16535" y="6439"/>
                  <a:pt x="16541" y="6445"/>
                </a:cubicBezTo>
                <a:cubicBezTo>
                  <a:pt x="16547" y="6445"/>
                  <a:pt x="16541" y="6451"/>
                  <a:pt x="16547" y="6457"/>
                </a:cubicBezTo>
                <a:cubicBezTo>
                  <a:pt x="16553" y="6457"/>
                  <a:pt x="16559" y="6457"/>
                  <a:pt x="16559" y="6457"/>
                </a:cubicBezTo>
                <a:cubicBezTo>
                  <a:pt x="16565" y="6457"/>
                  <a:pt x="16571" y="6457"/>
                  <a:pt x="16577" y="6457"/>
                </a:cubicBezTo>
                <a:lnTo>
                  <a:pt x="16583" y="6463"/>
                </a:lnTo>
                <a:cubicBezTo>
                  <a:pt x="16601" y="6463"/>
                  <a:pt x="16606" y="6457"/>
                  <a:pt x="16624" y="6463"/>
                </a:cubicBezTo>
                <a:cubicBezTo>
                  <a:pt x="16624" y="6463"/>
                  <a:pt x="16630" y="6463"/>
                  <a:pt x="16636" y="6469"/>
                </a:cubicBezTo>
                <a:cubicBezTo>
                  <a:pt x="16642" y="6469"/>
                  <a:pt x="16648" y="6475"/>
                  <a:pt x="16660" y="6480"/>
                </a:cubicBezTo>
                <a:lnTo>
                  <a:pt x="16666" y="6486"/>
                </a:lnTo>
                <a:cubicBezTo>
                  <a:pt x="16672" y="6492"/>
                  <a:pt x="16678" y="6492"/>
                  <a:pt x="16678" y="6498"/>
                </a:cubicBezTo>
                <a:cubicBezTo>
                  <a:pt x="16689" y="6504"/>
                  <a:pt x="16695" y="6510"/>
                  <a:pt x="16701" y="6522"/>
                </a:cubicBezTo>
                <a:cubicBezTo>
                  <a:pt x="16701" y="6528"/>
                  <a:pt x="16701" y="6528"/>
                  <a:pt x="16707" y="6534"/>
                </a:cubicBezTo>
                <a:cubicBezTo>
                  <a:pt x="16713" y="6546"/>
                  <a:pt x="16731" y="6552"/>
                  <a:pt x="16731" y="6569"/>
                </a:cubicBezTo>
                <a:lnTo>
                  <a:pt x="16725" y="6575"/>
                </a:lnTo>
                <a:cubicBezTo>
                  <a:pt x="16725" y="6581"/>
                  <a:pt x="16725" y="6587"/>
                  <a:pt x="16725" y="6593"/>
                </a:cubicBezTo>
                <a:cubicBezTo>
                  <a:pt x="16725" y="6599"/>
                  <a:pt x="16719" y="6611"/>
                  <a:pt x="16707" y="6611"/>
                </a:cubicBezTo>
                <a:cubicBezTo>
                  <a:pt x="16707" y="6611"/>
                  <a:pt x="16701" y="6611"/>
                  <a:pt x="16695" y="6611"/>
                </a:cubicBezTo>
                <a:cubicBezTo>
                  <a:pt x="16695" y="6611"/>
                  <a:pt x="16689" y="6617"/>
                  <a:pt x="16683" y="6617"/>
                </a:cubicBezTo>
                <a:cubicBezTo>
                  <a:pt x="16683" y="6617"/>
                  <a:pt x="16678" y="6623"/>
                  <a:pt x="16672" y="6623"/>
                </a:cubicBezTo>
                <a:cubicBezTo>
                  <a:pt x="16672" y="6629"/>
                  <a:pt x="16666" y="6629"/>
                  <a:pt x="16660" y="6635"/>
                </a:cubicBezTo>
                <a:cubicBezTo>
                  <a:pt x="16660" y="6641"/>
                  <a:pt x="16660" y="6641"/>
                  <a:pt x="16660" y="6647"/>
                </a:cubicBezTo>
                <a:cubicBezTo>
                  <a:pt x="16660" y="6652"/>
                  <a:pt x="16660" y="6652"/>
                  <a:pt x="16660" y="6658"/>
                </a:cubicBezTo>
                <a:cubicBezTo>
                  <a:pt x="16660" y="6670"/>
                  <a:pt x="16672" y="6676"/>
                  <a:pt x="16683" y="6676"/>
                </a:cubicBezTo>
                <a:cubicBezTo>
                  <a:pt x="16695" y="6676"/>
                  <a:pt x="16701" y="6676"/>
                  <a:pt x="16713" y="6670"/>
                </a:cubicBezTo>
                <a:cubicBezTo>
                  <a:pt x="16713" y="6664"/>
                  <a:pt x="16719" y="6664"/>
                  <a:pt x="16725" y="6658"/>
                </a:cubicBezTo>
                <a:lnTo>
                  <a:pt x="16725" y="6652"/>
                </a:lnTo>
                <a:cubicBezTo>
                  <a:pt x="16731" y="6647"/>
                  <a:pt x="16731" y="6641"/>
                  <a:pt x="16737" y="6641"/>
                </a:cubicBezTo>
                <a:cubicBezTo>
                  <a:pt x="16755" y="6641"/>
                  <a:pt x="16760" y="6641"/>
                  <a:pt x="16772" y="6647"/>
                </a:cubicBezTo>
                <a:cubicBezTo>
                  <a:pt x="16778" y="6652"/>
                  <a:pt x="16778" y="6652"/>
                  <a:pt x="16784" y="6658"/>
                </a:cubicBezTo>
                <a:cubicBezTo>
                  <a:pt x="16784" y="6664"/>
                  <a:pt x="16790" y="6664"/>
                  <a:pt x="16796" y="6664"/>
                </a:cubicBezTo>
                <a:cubicBezTo>
                  <a:pt x="16796" y="6670"/>
                  <a:pt x="16802" y="6676"/>
                  <a:pt x="16808" y="6676"/>
                </a:cubicBezTo>
                <a:cubicBezTo>
                  <a:pt x="16808" y="6682"/>
                  <a:pt x="16814" y="6682"/>
                  <a:pt x="16814" y="6682"/>
                </a:cubicBezTo>
                <a:cubicBezTo>
                  <a:pt x="16820" y="6682"/>
                  <a:pt x="16826" y="6688"/>
                  <a:pt x="16826" y="6688"/>
                </a:cubicBezTo>
                <a:cubicBezTo>
                  <a:pt x="16838" y="6688"/>
                  <a:pt x="16844" y="6688"/>
                  <a:pt x="16855" y="6694"/>
                </a:cubicBezTo>
                <a:cubicBezTo>
                  <a:pt x="16861" y="6700"/>
                  <a:pt x="16861" y="6700"/>
                  <a:pt x="16867" y="6706"/>
                </a:cubicBezTo>
                <a:cubicBezTo>
                  <a:pt x="16873" y="6706"/>
                  <a:pt x="16873" y="6706"/>
                  <a:pt x="16879" y="6706"/>
                </a:cubicBezTo>
                <a:cubicBezTo>
                  <a:pt x="16885" y="6706"/>
                  <a:pt x="16891" y="6712"/>
                  <a:pt x="16897" y="6712"/>
                </a:cubicBezTo>
                <a:cubicBezTo>
                  <a:pt x="16909" y="6712"/>
                  <a:pt x="16915" y="6712"/>
                  <a:pt x="16926" y="6712"/>
                </a:cubicBezTo>
                <a:cubicBezTo>
                  <a:pt x="16933" y="6712"/>
                  <a:pt x="16938" y="6712"/>
                  <a:pt x="16950" y="6712"/>
                </a:cubicBezTo>
                <a:cubicBezTo>
                  <a:pt x="16950" y="6712"/>
                  <a:pt x="16956" y="6706"/>
                  <a:pt x="16962" y="6706"/>
                </a:cubicBezTo>
                <a:cubicBezTo>
                  <a:pt x="16962" y="6700"/>
                  <a:pt x="16968" y="6700"/>
                  <a:pt x="16968" y="6700"/>
                </a:cubicBezTo>
                <a:cubicBezTo>
                  <a:pt x="16974" y="6694"/>
                  <a:pt x="16974" y="6688"/>
                  <a:pt x="16974" y="6688"/>
                </a:cubicBezTo>
                <a:cubicBezTo>
                  <a:pt x="16974" y="6676"/>
                  <a:pt x="16974" y="6670"/>
                  <a:pt x="16974" y="6664"/>
                </a:cubicBezTo>
                <a:cubicBezTo>
                  <a:pt x="16980" y="6664"/>
                  <a:pt x="16986" y="6664"/>
                  <a:pt x="16992" y="6664"/>
                </a:cubicBezTo>
                <a:cubicBezTo>
                  <a:pt x="16998" y="6658"/>
                  <a:pt x="17004" y="6658"/>
                  <a:pt x="17015" y="6652"/>
                </a:cubicBezTo>
                <a:cubicBezTo>
                  <a:pt x="17021" y="6652"/>
                  <a:pt x="17021" y="6647"/>
                  <a:pt x="17027" y="6641"/>
                </a:cubicBezTo>
                <a:cubicBezTo>
                  <a:pt x="17033" y="6635"/>
                  <a:pt x="17039" y="6623"/>
                  <a:pt x="17051" y="6623"/>
                </a:cubicBezTo>
                <a:cubicBezTo>
                  <a:pt x="17057" y="6623"/>
                  <a:pt x="17057" y="6623"/>
                  <a:pt x="17057" y="6623"/>
                </a:cubicBezTo>
                <a:cubicBezTo>
                  <a:pt x="17063" y="6623"/>
                  <a:pt x="17063" y="6623"/>
                  <a:pt x="17069" y="6629"/>
                </a:cubicBezTo>
                <a:cubicBezTo>
                  <a:pt x="17069" y="6629"/>
                  <a:pt x="17075" y="6629"/>
                  <a:pt x="17081" y="6629"/>
                </a:cubicBezTo>
                <a:cubicBezTo>
                  <a:pt x="17087" y="6629"/>
                  <a:pt x="17087" y="6635"/>
                  <a:pt x="17093" y="6635"/>
                </a:cubicBezTo>
                <a:cubicBezTo>
                  <a:pt x="17099" y="6641"/>
                  <a:pt x="17104" y="6641"/>
                  <a:pt x="17116" y="6647"/>
                </a:cubicBezTo>
                <a:lnTo>
                  <a:pt x="17122" y="6652"/>
                </a:lnTo>
                <a:cubicBezTo>
                  <a:pt x="17134" y="6658"/>
                  <a:pt x="17134" y="6670"/>
                  <a:pt x="17140" y="6676"/>
                </a:cubicBezTo>
                <a:cubicBezTo>
                  <a:pt x="17140" y="6676"/>
                  <a:pt x="17146" y="6682"/>
                  <a:pt x="17146" y="6688"/>
                </a:cubicBezTo>
                <a:cubicBezTo>
                  <a:pt x="17152" y="6694"/>
                  <a:pt x="17158" y="6694"/>
                  <a:pt x="17170" y="6706"/>
                </a:cubicBezTo>
                <a:cubicBezTo>
                  <a:pt x="17170" y="6706"/>
                  <a:pt x="17176" y="6712"/>
                  <a:pt x="17176" y="6718"/>
                </a:cubicBezTo>
                <a:cubicBezTo>
                  <a:pt x="17181" y="6724"/>
                  <a:pt x="17187" y="6730"/>
                  <a:pt x="17193" y="6735"/>
                </a:cubicBezTo>
                <a:cubicBezTo>
                  <a:pt x="17193" y="6741"/>
                  <a:pt x="17199" y="6747"/>
                  <a:pt x="17199" y="6753"/>
                </a:cubicBezTo>
                <a:cubicBezTo>
                  <a:pt x="17199" y="6759"/>
                  <a:pt x="17205" y="6765"/>
                  <a:pt x="17205" y="6765"/>
                </a:cubicBezTo>
                <a:cubicBezTo>
                  <a:pt x="17217" y="6765"/>
                  <a:pt x="17217" y="6765"/>
                  <a:pt x="17229" y="6765"/>
                </a:cubicBezTo>
                <a:cubicBezTo>
                  <a:pt x="17241" y="6765"/>
                  <a:pt x="17253" y="6765"/>
                  <a:pt x="17270" y="6759"/>
                </a:cubicBezTo>
                <a:cubicBezTo>
                  <a:pt x="17276" y="6759"/>
                  <a:pt x="17282" y="6759"/>
                  <a:pt x="17288" y="6759"/>
                </a:cubicBezTo>
                <a:cubicBezTo>
                  <a:pt x="17306" y="6759"/>
                  <a:pt x="17312" y="6765"/>
                  <a:pt x="17318" y="6777"/>
                </a:cubicBezTo>
                <a:cubicBezTo>
                  <a:pt x="17330" y="6789"/>
                  <a:pt x="17330" y="6789"/>
                  <a:pt x="17342" y="6795"/>
                </a:cubicBezTo>
                <a:cubicBezTo>
                  <a:pt x="17348" y="6795"/>
                  <a:pt x="17353" y="6801"/>
                  <a:pt x="17359" y="6801"/>
                </a:cubicBezTo>
                <a:cubicBezTo>
                  <a:pt x="17365" y="6801"/>
                  <a:pt x="17371" y="6801"/>
                  <a:pt x="17377" y="6801"/>
                </a:cubicBezTo>
                <a:cubicBezTo>
                  <a:pt x="17377" y="6765"/>
                  <a:pt x="17377" y="6765"/>
                  <a:pt x="17377" y="6765"/>
                </a:cubicBezTo>
                <a:cubicBezTo>
                  <a:pt x="17377" y="6753"/>
                  <a:pt x="17371" y="6747"/>
                  <a:pt x="17359" y="6747"/>
                </a:cubicBezTo>
                <a:cubicBezTo>
                  <a:pt x="17359" y="6747"/>
                  <a:pt x="17353" y="6747"/>
                  <a:pt x="17353" y="6741"/>
                </a:cubicBezTo>
                <a:cubicBezTo>
                  <a:pt x="17348" y="6741"/>
                  <a:pt x="17342" y="6741"/>
                  <a:pt x="17342" y="6741"/>
                </a:cubicBezTo>
                <a:cubicBezTo>
                  <a:pt x="17336" y="6741"/>
                  <a:pt x="17336" y="6735"/>
                  <a:pt x="17336" y="6730"/>
                </a:cubicBezTo>
                <a:cubicBezTo>
                  <a:pt x="17330" y="6724"/>
                  <a:pt x="17330" y="6724"/>
                  <a:pt x="17324" y="6718"/>
                </a:cubicBezTo>
                <a:cubicBezTo>
                  <a:pt x="17324" y="6712"/>
                  <a:pt x="17318" y="6712"/>
                  <a:pt x="17312" y="6712"/>
                </a:cubicBezTo>
                <a:cubicBezTo>
                  <a:pt x="17306" y="6712"/>
                  <a:pt x="17300" y="6712"/>
                  <a:pt x="17300" y="6712"/>
                </a:cubicBezTo>
                <a:cubicBezTo>
                  <a:pt x="17294" y="6706"/>
                  <a:pt x="17294" y="6712"/>
                  <a:pt x="17288" y="6712"/>
                </a:cubicBezTo>
                <a:cubicBezTo>
                  <a:pt x="17282" y="6706"/>
                  <a:pt x="17282" y="6700"/>
                  <a:pt x="17276" y="6700"/>
                </a:cubicBezTo>
                <a:cubicBezTo>
                  <a:pt x="17270" y="6700"/>
                  <a:pt x="17270" y="6700"/>
                  <a:pt x="17265" y="6700"/>
                </a:cubicBezTo>
                <a:cubicBezTo>
                  <a:pt x="17259" y="6700"/>
                  <a:pt x="17259" y="6694"/>
                  <a:pt x="17253" y="6694"/>
                </a:cubicBezTo>
                <a:cubicBezTo>
                  <a:pt x="17247" y="6694"/>
                  <a:pt x="17241" y="6694"/>
                  <a:pt x="17229" y="6694"/>
                </a:cubicBezTo>
                <a:cubicBezTo>
                  <a:pt x="17229" y="6623"/>
                  <a:pt x="17229" y="6623"/>
                  <a:pt x="17229" y="6623"/>
                </a:cubicBezTo>
                <a:cubicBezTo>
                  <a:pt x="17211" y="6623"/>
                  <a:pt x="17199" y="6623"/>
                  <a:pt x="17181" y="6623"/>
                </a:cubicBezTo>
                <a:cubicBezTo>
                  <a:pt x="17181" y="6569"/>
                  <a:pt x="17181" y="6569"/>
                  <a:pt x="17181" y="6569"/>
                </a:cubicBezTo>
                <a:cubicBezTo>
                  <a:pt x="17199" y="6569"/>
                  <a:pt x="17205" y="6569"/>
                  <a:pt x="17223" y="6569"/>
                </a:cubicBezTo>
                <a:cubicBezTo>
                  <a:pt x="17223" y="6552"/>
                  <a:pt x="17223" y="6552"/>
                  <a:pt x="17223" y="6552"/>
                </a:cubicBezTo>
                <a:cubicBezTo>
                  <a:pt x="17223" y="6546"/>
                  <a:pt x="17217" y="6546"/>
                  <a:pt x="17211" y="6546"/>
                </a:cubicBezTo>
                <a:cubicBezTo>
                  <a:pt x="17211" y="6540"/>
                  <a:pt x="17211" y="6534"/>
                  <a:pt x="17205" y="6534"/>
                </a:cubicBezTo>
                <a:cubicBezTo>
                  <a:pt x="17199" y="6528"/>
                  <a:pt x="17199" y="6528"/>
                  <a:pt x="17193" y="6522"/>
                </a:cubicBezTo>
                <a:cubicBezTo>
                  <a:pt x="17134" y="6522"/>
                  <a:pt x="17134" y="6522"/>
                  <a:pt x="17134" y="6522"/>
                </a:cubicBezTo>
                <a:cubicBezTo>
                  <a:pt x="17134" y="6522"/>
                  <a:pt x="17134" y="6516"/>
                  <a:pt x="17128" y="6510"/>
                </a:cubicBezTo>
                <a:cubicBezTo>
                  <a:pt x="17122" y="6510"/>
                  <a:pt x="17116" y="6510"/>
                  <a:pt x="17116" y="6504"/>
                </a:cubicBezTo>
                <a:cubicBezTo>
                  <a:pt x="17110" y="6498"/>
                  <a:pt x="17116" y="6486"/>
                  <a:pt x="17110" y="6480"/>
                </a:cubicBezTo>
                <a:cubicBezTo>
                  <a:pt x="17110" y="6480"/>
                  <a:pt x="17110" y="6475"/>
                  <a:pt x="17110" y="6469"/>
                </a:cubicBezTo>
                <a:cubicBezTo>
                  <a:pt x="17104" y="6469"/>
                  <a:pt x="17099" y="6469"/>
                  <a:pt x="17099" y="6463"/>
                </a:cubicBezTo>
                <a:cubicBezTo>
                  <a:pt x="17093" y="6463"/>
                  <a:pt x="17087" y="6457"/>
                  <a:pt x="17087" y="6457"/>
                </a:cubicBezTo>
                <a:cubicBezTo>
                  <a:pt x="17081" y="6451"/>
                  <a:pt x="17081" y="6445"/>
                  <a:pt x="17075" y="6445"/>
                </a:cubicBezTo>
                <a:cubicBezTo>
                  <a:pt x="17069" y="6439"/>
                  <a:pt x="17063" y="6439"/>
                  <a:pt x="17063" y="6433"/>
                </a:cubicBezTo>
                <a:cubicBezTo>
                  <a:pt x="17051" y="6427"/>
                  <a:pt x="17051" y="6415"/>
                  <a:pt x="17039" y="6415"/>
                </a:cubicBezTo>
                <a:cubicBezTo>
                  <a:pt x="17033" y="6409"/>
                  <a:pt x="17033" y="6409"/>
                  <a:pt x="17027" y="6409"/>
                </a:cubicBezTo>
                <a:cubicBezTo>
                  <a:pt x="17021" y="6403"/>
                  <a:pt x="17010" y="6409"/>
                  <a:pt x="17004" y="6409"/>
                </a:cubicBezTo>
                <a:cubicBezTo>
                  <a:pt x="16992" y="6409"/>
                  <a:pt x="16986" y="6403"/>
                  <a:pt x="16974" y="6397"/>
                </a:cubicBezTo>
                <a:cubicBezTo>
                  <a:pt x="16974" y="6392"/>
                  <a:pt x="16974" y="6386"/>
                  <a:pt x="16968" y="6386"/>
                </a:cubicBezTo>
                <a:cubicBezTo>
                  <a:pt x="16968" y="6380"/>
                  <a:pt x="16962" y="6386"/>
                  <a:pt x="16962" y="6386"/>
                </a:cubicBezTo>
                <a:cubicBezTo>
                  <a:pt x="16956" y="6380"/>
                  <a:pt x="16950" y="6380"/>
                  <a:pt x="16944" y="6380"/>
                </a:cubicBezTo>
                <a:cubicBezTo>
                  <a:pt x="16938" y="6380"/>
                  <a:pt x="16933" y="6374"/>
                  <a:pt x="16921" y="6374"/>
                </a:cubicBezTo>
                <a:cubicBezTo>
                  <a:pt x="16915" y="6368"/>
                  <a:pt x="16909" y="6362"/>
                  <a:pt x="16897" y="6356"/>
                </a:cubicBezTo>
                <a:cubicBezTo>
                  <a:pt x="16897" y="6356"/>
                  <a:pt x="16891" y="6356"/>
                  <a:pt x="16891" y="6350"/>
                </a:cubicBezTo>
                <a:cubicBezTo>
                  <a:pt x="16885" y="6350"/>
                  <a:pt x="16879" y="6350"/>
                  <a:pt x="16879" y="6350"/>
                </a:cubicBezTo>
                <a:cubicBezTo>
                  <a:pt x="16861" y="6350"/>
                  <a:pt x="16855" y="6356"/>
                  <a:pt x="16838" y="6350"/>
                </a:cubicBezTo>
                <a:cubicBezTo>
                  <a:pt x="16832" y="6350"/>
                  <a:pt x="16832" y="6350"/>
                  <a:pt x="16826" y="6350"/>
                </a:cubicBezTo>
                <a:cubicBezTo>
                  <a:pt x="16814" y="6350"/>
                  <a:pt x="16802" y="6350"/>
                  <a:pt x="16790" y="6344"/>
                </a:cubicBezTo>
                <a:cubicBezTo>
                  <a:pt x="16784" y="6344"/>
                  <a:pt x="16778" y="6338"/>
                  <a:pt x="16767" y="6332"/>
                </a:cubicBezTo>
                <a:cubicBezTo>
                  <a:pt x="16760" y="6326"/>
                  <a:pt x="16755" y="6320"/>
                  <a:pt x="16743" y="6320"/>
                </a:cubicBezTo>
                <a:cubicBezTo>
                  <a:pt x="16743" y="6315"/>
                  <a:pt x="16737" y="6315"/>
                  <a:pt x="16737" y="6315"/>
                </a:cubicBezTo>
                <a:cubicBezTo>
                  <a:pt x="16731" y="6315"/>
                  <a:pt x="16725" y="6315"/>
                  <a:pt x="16719" y="6309"/>
                </a:cubicBezTo>
                <a:cubicBezTo>
                  <a:pt x="16713" y="6309"/>
                  <a:pt x="16707" y="6297"/>
                  <a:pt x="16701" y="6297"/>
                </a:cubicBezTo>
                <a:cubicBezTo>
                  <a:pt x="16695" y="6297"/>
                  <a:pt x="16689" y="6297"/>
                  <a:pt x="16683" y="6303"/>
                </a:cubicBezTo>
                <a:cubicBezTo>
                  <a:pt x="16678" y="6303"/>
                  <a:pt x="16678" y="6309"/>
                  <a:pt x="16672" y="6315"/>
                </a:cubicBezTo>
                <a:cubicBezTo>
                  <a:pt x="16666" y="6320"/>
                  <a:pt x="16660" y="6326"/>
                  <a:pt x="16648" y="6326"/>
                </a:cubicBezTo>
                <a:cubicBezTo>
                  <a:pt x="16642" y="6326"/>
                  <a:pt x="16636" y="6326"/>
                  <a:pt x="16624" y="6326"/>
                </a:cubicBezTo>
                <a:cubicBezTo>
                  <a:pt x="16618" y="6326"/>
                  <a:pt x="16618" y="6326"/>
                  <a:pt x="16612" y="6332"/>
                </a:cubicBezTo>
                <a:cubicBezTo>
                  <a:pt x="16606" y="6332"/>
                  <a:pt x="16606" y="6338"/>
                  <a:pt x="16601" y="6344"/>
                </a:cubicBezTo>
                <a:cubicBezTo>
                  <a:pt x="16601" y="6350"/>
                  <a:pt x="16606" y="6356"/>
                  <a:pt x="16601" y="6362"/>
                </a:cubicBezTo>
                <a:cubicBezTo>
                  <a:pt x="16601" y="6368"/>
                  <a:pt x="16601" y="6374"/>
                  <a:pt x="16594" y="6374"/>
                </a:cubicBezTo>
                <a:cubicBezTo>
                  <a:pt x="16594" y="6380"/>
                  <a:pt x="16589" y="6380"/>
                  <a:pt x="16583" y="6380"/>
                </a:cubicBezTo>
                <a:cubicBezTo>
                  <a:pt x="16577" y="6386"/>
                  <a:pt x="16571" y="6386"/>
                  <a:pt x="16565" y="6386"/>
                </a:cubicBezTo>
                <a:cubicBezTo>
                  <a:pt x="16553" y="6386"/>
                  <a:pt x="16547" y="6380"/>
                  <a:pt x="16535" y="6380"/>
                </a:cubicBezTo>
                <a:cubicBezTo>
                  <a:pt x="16529" y="6380"/>
                  <a:pt x="16523" y="6380"/>
                  <a:pt x="16512" y="6374"/>
                </a:cubicBezTo>
                <a:cubicBezTo>
                  <a:pt x="16512" y="6374"/>
                  <a:pt x="16512" y="6368"/>
                  <a:pt x="16506" y="6362"/>
                </a:cubicBezTo>
                <a:cubicBezTo>
                  <a:pt x="16506" y="6362"/>
                  <a:pt x="16506" y="6356"/>
                  <a:pt x="16506" y="6350"/>
                </a:cubicBezTo>
                <a:cubicBezTo>
                  <a:pt x="16500" y="6344"/>
                  <a:pt x="16494" y="6344"/>
                  <a:pt x="16482" y="6344"/>
                </a:cubicBezTo>
                <a:cubicBezTo>
                  <a:pt x="16476" y="6344"/>
                  <a:pt x="16476" y="6344"/>
                  <a:pt x="16470" y="6344"/>
                </a:cubicBezTo>
                <a:cubicBezTo>
                  <a:pt x="16464" y="6344"/>
                  <a:pt x="16464" y="6350"/>
                  <a:pt x="16458" y="6350"/>
                </a:cubicBezTo>
                <a:cubicBezTo>
                  <a:pt x="16458" y="6356"/>
                  <a:pt x="16452" y="6356"/>
                  <a:pt x="16446" y="6356"/>
                </a:cubicBezTo>
                <a:cubicBezTo>
                  <a:pt x="16375" y="6356"/>
                  <a:pt x="16375" y="6356"/>
                  <a:pt x="16375" y="6356"/>
                </a:cubicBezTo>
                <a:cubicBezTo>
                  <a:pt x="16375" y="6380"/>
                  <a:pt x="16375" y="6380"/>
                  <a:pt x="16375" y="6380"/>
                </a:cubicBezTo>
                <a:cubicBezTo>
                  <a:pt x="16381" y="6380"/>
                  <a:pt x="16387" y="6380"/>
                  <a:pt x="16387" y="6386"/>
                </a:cubicBezTo>
                <a:cubicBezTo>
                  <a:pt x="16393" y="6386"/>
                  <a:pt x="16399" y="6386"/>
                  <a:pt x="16399" y="6392"/>
                </a:cubicBezTo>
                <a:cubicBezTo>
                  <a:pt x="16405" y="6397"/>
                  <a:pt x="16399" y="6397"/>
                  <a:pt x="16399" y="6403"/>
                </a:cubicBezTo>
                <a:cubicBezTo>
                  <a:pt x="16399" y="6409"/>
                  <a:pt x="16399" y="6421"/>
                  <a:pt x="16399" y="6427"/>
                </a:cubicBezTo>
                <a:cubicBezTo>
                  <a:pt x="16417" y="6427"/>
                  <a:pt x="16417" y="6427"/>
                  <a:pt x="16417" y="6427"/>
                </a:cubicBezTo>
                <a:cubicBezTo>
                  <a:pt x="16417" y="6421"/>
                  <a:pt x="16417" y="6415"/>
                  <a:pt x="16417" y="6415"/>
                </a:cubicBezTo>
                <a:close/>
                <a:moveTo>
                  <a:pt x="15966" y="6291"/>
                </a:moveTo>
                <a:lnTo>
                  <a:pt x="15966" y="6291"/>
                </a:lnTo>
                <a:cubicBezTo>
                  <a:pt x="15960" y="6291"/>
                  <a:pt x="15954" y="6291"/>
                  <a:pt x="15954" y="6291"/>
                </a:cubicBezTo>
                <a:cubicBezTo>
                  <a:pt x="15948" y="6291"/>
                  <a:pt x="15948" y="6303"/>
                  <a:pt x="15948" y="6303"/>
                </a:cubicBezTo>
                <a:cubicBezTo>
                  <a:pt x="15948" y="6309"/>
                  <a:pt x="15954" y="6315"/>
                  <a:pt x="15960" y="6315"/>
                </a:cubicBezTo>
                <a:cubicBezTo>
                  <a:pt x="15966" y="6315"/>
                  <a:pt x="15966" y="6315"/>
                  <a:pt x="15966" y="6315"/>
                </a:cubicBezTo>
                <a:cubicBezTo>
                  <a:pt x="15978" y="6315"/>
                  <a:pt x="15978" y="6315"/>
                  <a:pt x="15978" y="6315"/>
                </a:cubicBezTo>
                <a:cubicBezTo>
                  <a:pt x="15990" y="6315"/>
                  <a:pt x="15996" y="6315"/>
                  <a:pt x="16002" y="6315"/>
                </a:cubicBezTo>
                <a:cubicBezTo>
                  <a:pt x="16014" y="6315"/>
                  <a:pt x="16019" y="6315"/>
                  <a:pt x="16025" y="6315"/>
                </a:cubicBezTo>
                <a:cubicBezTo>
                  <a:pt x="16025" y="6309"/>
                  <a:pt x="16019" y="6315"/>
                  <a:pt x="16019" y="6315"/>
                </a:cubicBezTo>
                <a:cubicBezTo>
                  <a:pt x="16019" y="6303"/>
                  <a:pt x="16019" y="6297"/>
                  <a:pt x="16019" y="6291"/>
                </a:cubicBezTo>
                <a:cubicBezTo>
                  <a:pt x="16014" y="6291"/>
                  <a:pt x="16008" y="6285"/>
                  <a:pt x="16002" y="6285"/>
                </a:cubicBezTo>
                <a:cubicBezTo>
                  <a:pt x="15966" y="6285"/>
                  <a:pt x="15966" y="6285"/>
                  <a:pt x="15966" y="6285"/>
                </a:cubicBezTo>
                <a:lnTo>
                  <a:pt x="15966" y="6291"/>
                </a:lnTo>
                <a:close/>
                <a:moveTo>
                  <a:pt x="16553" y="6249"/>
                </a:moveTo>
                <a:lnTo>
                  <a:pt x="16553" y="6249"/>
                </a:lnTo>
                <a:cubicBezTo>
                  <a:pt x="16553" y="6255"/>
                  <a:pt x="16559" y="6255"/>
                  <a:pt x="16559" y="6261"/>
                </a:cubicBezTo>
                <a:cubicBezTo>
                  <a:pt x="16559" y="6267"/>
                  <a:pt x="16565" y="6273"/>
                  <a:pt x="16565" y="6279"/>
                </a:cubicBezTo>
                <a:cubicBezTo>
                  <a:pt x="16565" y="6291"/>
                  <a:pt x="16559" y="6297"/>
                  <a:pt x="16559" y="6309"/>
                </a:cubicBezTo>
                <a:cubicBezTo>
                  <a:pt x="16618" y="6309"/>
                  <a:pt x="16618" y="6309"/>
                  <a:pt x="16618" y="6309"/>
                </a:cubicBezTo>
                <a:cubicBezTo>
                  <a:pt x="16618" y="6297"/>
                  <a:pt x="16618" y="6297"/>
                  <a:pt x="16618" y="6297"/>
                </a:cubicBezTo>
                <a:cubicBezTo>
                  <a:pt x="16594" y="6297"/>
                  <a:pt x="16594" y="6297"/>
                  <a:pt x="16594" y="6297"/>
                </a:cubicBezTo>
                <a:cubicBezTo>
                  <a:pt x="16594" y="6285"/>
                  <a:pt x="16594" y="6279"/>
                  <a:pt x="16594" y="6273"/>
                </a:cubicBezTo>
                <a:cubicBezTo>
                  <a:pt x="16594" y="6267"/>
                  <a:pt x="16589" y="6267"/>
                  <a:pt x="16589" y="6261"/>
                </a:cubicBezTo>
                <a:cubicBezTo>
                  <a:pt x="16589" y="6255"/>
                  <a:pt x="16594" y="6249"/>
                  <a:pt x="16594" y="6249"/>
                </a:cubicBezTo>
                <a:cubicBezTo>
                  <a:pt x="16577" y="6249"/>
                  <a:pt x="16571" y="6249"/>
                  <a:pt x="16553" y="6249"/>
                </a:cubicBezTo>
                <a:close/>
                <a:moveTo>
                  <a:pt x="16316" y="6255"/>
                </a:moveTo>
                <a:lnTo>
                  <a:pt x="16316" y="6255"/>
                </a:lnTo>
                <a:cubicBezTo>
                  <a:pt x="16310" y="6255"/>
                  <a:pt x="16304" y="6249"/>
                  <a:pt x="16298" y="6255"/>
                </a:cubicBezTo>
                <a:cubicBezTo>
                  <a:pt x="16292" y="6255"/>
                  <a:pt x="16286" y="6261"/>
                  <a:pt x="16274" y="6267"/>
                </a:cubicBezTo>
                <a:cubicBezTo>
                  <a:pt x="16280" y="6273"/>
                  <a:pt x="16280" y="6273"/>
                  <a:pt x="16280" y="6273"/>
                </a:cubicBezTo>
                <a:cubicBezTo>
                  <a:pt x="16286" y="6279"/>
                  <a:pt x="16286" y="6279"/>
                  <a:pt x="16292" y="6279"/>
                </a:cubicBezTo>
                <a:cubicBezTo>
                  <a:pt x="16298" y="6279"/>
                  <a:pt x="16298" y="6285"/>
                  <a:pt x="16304" y="6285"/>
                </a:cubicBezTo>
                <a:cubicBezTo>
                  <a:pt x="16310" y="6285"/>
                  <a:pt x="16310" y="6291"/>
                  <a:pt x="16316" y="6291"/>
                </a:cubicBezTo>
                <a:cubicBezTo>
                  <a:pt x="16316" y="6291"/>
                  <a:pt x="16322" y="6291"/>
                  <a:pt x="16328" y="6291"/>
                </a:cubicBezTo>
                <a:cubicBezTo>
                  <a:pt x="16334" y="6291"/>
                  <a:pt x="16334" y="6285"/>
                  <a:pt x="16340" y="6291"/>
                </a:cubicBezTo>
                <a:cubicBezTo>
                  <a:pt x="16346" y="6291"/>
                  <a:pt x="16346" y="6297"/>
                  <a:pt x="16351" y="6297"/>
                </a:cubicBezTo>
                <a:cubicBezTo>
                  <a:pt x="16357" y="6303"/>
                  <a:pt x="16351" y="6309"/>
                  <a:pt x="16357" y="6309"/>
                </a:cubicBezTo>
                <a:cubicBezTo>
                  <a:pt x="16357" y="6315"/>
                  <a:pt x="16357" y="6320"/>
                  <a:pt x="16363" y="6326"/>
                </a:cubicBezTo>
                <a:cubicBezTo>
                  <a:pt x="16369" y="6326"/>
                  <a:pt x="16369" y="6326"/>
                  <a:pt x="16375" y="6326"/>
                </a:cubicBezTo>
                <a:cubicBezTo>
                  <a:pt x="16387" y="6326"/>
                  <a:pt x="16387" y="6326"/>
                  <a:pt x="16387" y="6326"/>
                </a:cubicBezTo>
                <a:cubicBezTo>
                  <a:pt x="16393" y="6326"/>
                  <a:pt x="16399" y="6320"/>
                  <a:pt x="16405" y="6320"/>
                </a:cubicBezTo>
                <a:cubicBezTo>
                  <a:pt x="16405" y="6320"/>
                  <a:pt x="16405" y="6315"/>
                  <a:pt x="16411" y="6315"/>
                </a:cubicBezTo>
                <a:cubicBezTo>
                  <a:pt x="16411" y="6315"/>
                  <a:pt x="16417" y="6320"/>
                  <a:pt x="16423" y="6320"/>
                </a:cubicBezTo>
                <a:cubicBezTo>
                  <a:pt x="16423" y="6320"/>
                  <a:pt x="16428" y="6320"/>
                  <a:pt x="16435" y="6320"/>
                </a:cubicBezTo>
                <a:cubicBezTo>
                  <a:pt x="16440" y="6320"/>
                  <a:pt x="16440" y="6320"/>
                  <a:pt x="16452" y="6320"/>
                </a:cubicBezTo>
                <a:cubicBezTo>
                  <a:pt x="16458" y="6320"/>
                  <a:pt x="16464" y="6320"/>
                  <a:pt x="16470" y="6320"/>
                </a:cubicBezTo>
                <a:cubicBezTo>
                  <a:pt x="16476" y="6320"/>
                  <a:pt x="16476" y="6315"/>
                  <a:pt x="16482" y="6315"/>
                </a:cubicBezTo>
                <a:cubicBezTo>
                  <a:pt x="16476" y="6309"/>
                  <a:pt x="16482" y="6303"/>
                  <a:pt x="16476" y="6303"/>
                </a:cubicBezTo>
                <a:cubicBezTo>
                  <a:pt x="16476" y="6297"/>
                  <a:pt x="16470" y="6303"/>
                  <a:pt x="16464" y="6297"/>
                </a:cubicBezTo>
                <a:cubicBezTo>
                  <a:pt x="16458" y="6285"/>
                  <a:pt x="16464" y="6273"/>
                  <a:pt x="16464" y="6261"/>
                </a:cubicBezTo>
                <a:cubicBezTo>
                  <a:pt x="16464" y="6255"/>
                  <a:pt x="16470" y="6249"/>
                  <a:pt x="16464" y="6249"/>
                </a:cubicBezTo>
                <a:cubicBezTo>
                  <a:pt x="16464" y="6243"/>
                  <a:pt x="16464" y="6237"/>
                  <a:pt x="16458" y="6237"/>
                </a:cubicBezTo>
                <a:cubicBezTo>
                  <a:pt x="16452" y="6231"/>
                  <a:pt x="16452" y="6231"/>
                  <a:pt x="16446" y="6231"/>
                </a:cubicBezTo>
                <a:cubicBezTo>
                  <a:pt x="16435" y="6231"/>
                  <a:pt x="16428" y="6226"/>
                  <a:pt x="16423" y="6226"/>
                </a:cubicBezTo>
                <a:cubicBezTo>
                  <a:pt x="16411" y="6226"/>
                  <a:pt x="16405" y="6231"/>
                  <a:pt x="16393" y="6231"/>
                </a:cubicBezTo>
                <a:cubicBezTo>
                  <a:pt x="16387" y="6237"/>
                  <a:pt x="16387" y="6237"/>
                  <a:pt x="16381" y="6243"/>
                </a:cubicBezTo>
                <a:cubicBezTo>
                  <a:pt x="16375" y="6243"/>
                  <a:pt x="16369" y="6243"/>
                  <a:pt x="16357" y="6243"/>
                </a:cubicBezTo>
                <a:cubicBezTo>
                  <a:pt x="16351" y="6243"/>
                  <a:pt x="16346" y="6243"/>
                  <a:pt x="16340" y="6243"/>
                </a:cubicBezTo>
                <a:cubicBezTo>
                  <a:pt x="16334" y="6243"/>
                  <a:pt x="16328" y="6249"/>
                  <a:pt x="16322" y="6249"/>
                </a:cubicBezTo>
                <a:cubicBezTo>
                  <a:pt x="16316" y="6255"/>
                  <a:pt x="16316" y="6255"/>
                  <a:pt x="16310" y="6261"/>
                </a:cubicBezTo>
                <a:cubicBezTo>
                  <a:pt x="16310" y="6261"/>
                  <a:pt x="16310" y="6267"/>
                  <a:pt x="16304" y="6267"/>
                </a:cubicBezTo>
                <a:lnTo>
                  <a:pt x="16316" y="6255"/>
                </a:lnTo>
                <a:close/>
                <a:moveTo>
                  <a:pt x="16298" y="6231"/>
                </a:moveTo>
                <a:lnTo>
                  <a:pt x="16298" y="6231"/>
                </a:lnTo>
                <a:cubicBezTo>
                  <a:pt x="16310" y="6226"/>
                  <a:pt x="16316" y="6220"/>
                  <a:pt x="16316" y="6202"/>
                </a:cubicBezTo>
                <a:cubicBezTo>
                  <a:pt x="16316" y="6196"/>
                  <a:pt x="16310" y="6190"/>
                  <a:pt x="16304" y="6190"/>
                </a:cubicBezTo>
                <a:cubicBezTo>
                  <a:pt x="16304" y="6190"/>
                  <a:pt x="16298" y="6184"/>
                  <a:pt x="16292" y="6184"/>
                </a:cubicBezTo>
                <a:cubicBezTo>
                  <a:pt x="16280" y="6184"/>
                  <a:pt x="16280" y="6184"/>
                  <a:pt x="16280" y="6184"/>
                </a:cubicBezTo>
                <a:lnTo>
                  <a:pt x="16274" y="6184"/>
                </a:lnTo>
                <a:cubicBezTo>
                  <a:pt x="16269" y="6184"/>
                  <a:pt x="16269" y="6190"/>
                  <a:pt x="16269" y="6196"/>
                </a:cubicBezTo>
                <a:cubicBezTo>
                  <a:pt x="16262" y="6202"/>
                  <a:pt x="16262" y="6208"/>
                  <a:pt x="16257" y="6220"/>
                </a:cubicBezTo>
                <a:cubicBezTo>
                  <a:pt x="16262" y="6226"/>
                  <a:pt x="16274" y="6231"/>
                  <a:pt x="16280" y="6231"/>
                </a:cubicBezTo>
                <a:cubicBezTo>
                  <a:pt x="16286" y="6231"/>
                  <a:pt x="16298" y="6231"/>
                  <a:pt x="16298" y="6231"/>
                </a:cubicBezTo>
                <a:close/>
                <a:moveTo>
                  <a:pt x="16245" y="6303"/>
                </a:moveTo>
                <a:lnTo>
                  <a:pt x="16245" y="6303"/>
                </a:lnTo>
                <a:cubicBezTo>
                  <a:pt x="16245" y="6315"/>
                  <a:pt x="16245" y="6315"/>
                  <a:pt x="16245" y="6315"/>
                </a:cubicBezTo>
                <a:cubicBezTo>
                  <a:pt x="16245" y="6320"/>
                  <a:pt x="16245" y="6326"/>
                  <a:pt x="16245" y="6332"/>
                </a:cubicBezTo>
                <a:cubicBezTo>
                  <a:pt x="16262" y="6332"/>
                  <a:pt x="16269" y="6332"/>
                  <a:pt x="16280" y="6332"/>
                </a:cubicBezTo>
                <a:cubicBezTo>
                  <a:pt x="16280" y="6297"/>
                  <a:pt x="16280" y="6297"/>
                  <a:pt x="16280" y="6297"/>
                </a:cubicBezTo>
                <a:cubicBezTo>
                  <a:pt x="16251" y="6297"/>
                  <a:pt x="16251" y="6297"/>
                  <a:pt x="16251" y="6297"/>
                </a:cubicBezTo>
                <a:cubicBezTo>
                  <a:pt x="16251" y="6315"/>
                  <a:pt x="16251" y="6315"/>
                  <a:pt x="16251" y="6315"/>
                </a:cubicBezTo>
                <a:lnTo>
                  <a:pt x="16245" y="6303"/>
                </a:lnTo>
                <a:close/>
                <a:moveTo>
                  <a:pt x="16138" y="6368"/>
                </a:moveTo>
                <a:lnTo>
                  <a:pt x="16138" y="6368"/>
                </a:lnTo>
                <a:cubicBezTo>
                  <a:pt x="16138" y="6374"/>
                  <a:pt x="16138" y="6380"/>
                  <a:pt x="16138" y="6380"/>
                </a:cubicBezTo>
                <a:cubicBezTo>
                  <a:pt x="16138" y="6386"/>
                  <a:pt x="16144" y="6386"/>
                  <a:pt x="16144" y="6392"/>
                </a:cubicBezTo>
                <a:cubicBezTo>
                  <a:pt x="16180" y="6392"/>
                  <a:pt x="16180" y="6392"/>
                  <a:pt x="16180" y="6392"/>
                </a:cubicBezTo>
                <a:cubicBezTo>
                  <a:pt x="16185" y="6392"/>
                  <a:pt x="16191" y="6392"/>
                  <a:pt x="16203" y="6392"/>
                </a:cubicBezTo>
                <a:lnTo>
                  <a:pt x="16209" y="6392"/>
                </a:lnTo>
                <a:cubicBezTo>
                  <a:pt x="16221" y="6392"/>
                  <a:pt x="16221" y="6392"/>
                  <a:pt x="16221" y="6392"/>
                </a:cubicBezTo>
                <a:cubicBezTo>
                  <a:pt x="16227" y="6392"/>
                  <a:pt x="16233" y="6397"/>
                  <a:pt x="16233" y="6397"/>
                </a:cubicBezTo>
                <a:cubicBezTo>
                  <a:pt x="16239" y="6397"/>
                  <a:pt x="16245" y="6397"/>
                  <a:pt x="16245" y="6397"/>
                </a:cubicBezTo>
                <a:cubicBezTo>
                  <a:pt x="16251" y="6397"/>
                  <a:pt x="16257" y="6397"/>
                  <a:pt x="16257" y="6403"/>
                </a:cubicBezTo>
                <a:cubicBezTo>
                  <a:pt x="16262" y="6403"/>
                  <a:pt x="16262" y="6409"/>
                  <a:pt x="16269" y="6409"/>
                </a:cubicBezTo>
                <a:cubicBezTo>
                  <a:pt x="16280" y="6409"/>
                  <a:pt x="16286" y="6409"/>
                  <a:pt x="16292" y="6409"/>
                </a:cubicBezTo>
                <a:cubicBezTo>
                  <a:pt x="16292" y="6397"/>
                  <a:pt x="16292" y="6392"/>
                  <a:pt x="16292" y="6374"/>
                </a:cubicBezTo>
                <a:cubicBezTo>
                  <a:pt x="16280" y="6374"/>
                  <a:pt x="16274" y="6374"/>
                  <a:pt x="16262" y="6374"/>
                </a:cubicBezTo>
                <a:cubicBezTo>
                  <a:pt x="16257" y="6374"/>
                  <a:pt x="16251" y="6368"/>
                  <a:pt x="16239" y="6368"/>
                </a:cubicBezTo>
                <a:cubicBezTo>
                  <a:pt x="16239" y="6368"/>
                  <a:pt x="16233" y="6368"/>
                  <a:pt x="16227" y="6368"/>
                </a:cubicBezTo>
                <a:cubicBezTo>
                  <a:pt x="16215" y="6368"/>
                  <a:pt x="16215" y="6368"/>
                  <a:pt x="16215" y="6368"/>
                </a:cubicBezTo>
                <a:cubicBezTo>
                  <a:pt x="16209" y="6368"/>
                  <a:pt x="16203" y="6362"/>
                  <a:pt x="16197" y="6362"/>
                </a:cubicBezTo>
                <a:cubicBezTo>
                  <a:pt x="16185" y="6362"/>
                  <a:pt x="16180" y="6356"/>
                  <a:pt x="16168" y="6356"/>
                </a:cubicBezTo>
                <a:cubicBezTo>
                  <a:pt x="16162" y="6356"/>
                  <a:pt x="16156" y="6356"/>
                  <a:pt x="16150" y="6356"/>
                </a:cubicBezTo>
                <a:cubicBezTo>
                  <a:pt x="16144" y="6362"/>
                  <a:pt x="16150" y="6368"/>
                  <a:pt x="16144" y="6368"/>
                </a:cubicBezTo>
                <a:cubicBezTo>
                  <a:pt x="16144" y="6374"/>
                  <a:pt x="16144" y="6380"/>
                  <a:pt x="16138" y="6380"/>
                </a:cubicBezTo>
                <a:lnTo>
                  <a:pt x="16138" y="6368"/>
                </a:lnTo>
                <a:close/>
                <a:moveTo>
                  <a:pt x="16096" y="6380"/>
                </a:moveTo>
                <a:lnTo>
                  <a:pt x="16096" y="6380"/>
                </a:lnTo>
                <a:cubicBezTo>
                  <a:pt x="16085" y="6374"/>
                  <a:pt x="16079" y="6374"/>
                  <a:pt x="16073" y="6374"/>
                </a:cubicBezTo>
                <a:cubicBezTo>
                  <a:pt x="16067" y="6374"/>
                  <a:pt x="16055" y="6368"/>
                  <a:pt x="16049" y="6368"/>
                </a:cubicBezTo>
                <a:cubicBezTo>
                  <a:pt x="16049" y="6392"/>
                  <a:pt x="16049" y="6392"/>
                  <a:pt x="16049" y="6392"/>
                </a:cubicBezTo>
                <a:cubicBezTo>
                  <a:pt x="16049" y="6392"/>
                  <a:pt x="16049" y="6397"/>
                  <a:pt x="16055" y="6403"/>
                </a:cubicBezTo>
                <a:cubicBezTo>
                  <a:pt x="16067" y="6409"/>
                  <a:pt x="16067" y="6409"/>
                  <a:pt x="16067" y="6409"/>
                </a:cubicBezTo>
                <a:cubicBezTo>
                  <a:pt x="16073" y="6409"/>
                  <a:pt x="16073" y="6409"/>
                  <a:pt x="16079" y="6409"/>
                </a:cubicBezTo>
                <a:cubicBezTo>
                  <a:pt x="16102" y="6409"/>
                  <a:pt x="16102" y="6409"/>
                  <a:pt x="16102" y="6409"/>
                </a:cubicBezTo>
                <a:cubicBezTo>
                  <a:pt x="16102" y="6392"/>
                  <a:pt x="16102" y="6392"/>
                  <a:pt x="16102" y="6392"/>
                </a:cubicBezTo>
                <a:cubicBezTo>
                  <a:pt x="16096" y="6386"/>
                  <a:pt x="16096" y="6380"/>
                  <a:pt x="16096" y="6380"/>
                </a:cubicBezTo>
                <a:close/>
                <a:moveTo>
                  <a:pt x="16168" y="6065"/>
                </a:moveTo>
                <a:lnTo>
                  <a:pt x="16168" y="6065"/>
                </a:lnTo>
                <a:cubicBezTo>
                  <a:pt x="16162" y="6077"/>
                  <a:pt x="16156" y="6083"/>
                  <a:pt x="16144" y="6089"/>
                </a:cubicBezTo>
                <a:cubicBezTo>
                  <a:pt x="16144" y="6095"/>
                  <a:pt x="16138" y="6101"/>
                  <a:pt x="16132" y="6101"/>
                </a:cubicBezTo>
                <a:cubicBezTo>
                  <a:pt x="16132" y="6101"/>
                  <a:pt x="16126" y="6107"/>
                  <a:pt x="16120" y="6113"/>
                </a:cubicBezTo>
                <a:cubicBezTo>
                  <a:pt x="16120" y="6113"/>
                  <a:pt x="16114" y="6107"/>
                  <a:pt x="16114" y="6113"/>
                </a:cubicBezTo>
                <a:cubicBezTo>
                  <a:pt x="16108" y="6113"/>
                  <a:pt x="16108" y="6119"/>
                  <a:pt x="16108" y="6119"/>
                </a:cubicBezTo>
                <a:cubicBezTo>
                  <a:pt x="16108" y="6125"/>
                  <a:pt x="16108" y="6125"/>
                  <a:pt x="16108" y="6125"/>
                </a:cubicBezTo>
                <a:cubicBezTo>
                  <a:pt x="16108" y="6137"/>
                  <a:pt x="16114" y="6142"/>
                  <a:pt x="16114" y="6154"/>
                </a:cubicBezTo>
                <a:cubicBezTo>
                  <a:pt x="16114" y="6160"/>
                  <a:pt x="16114" y="6160"/>
                  <a:pt x="16114" y="6166"/>
                </a:cubicBezTo>
                <a:cubicBezTo>
                  <a:pt x="16114" y="6178"/>
                  <a:pt x="16114" y="6184"/>
                  <a:pt x="16114" y="6190"/>
                </a:cubicBezTo>
                <a:cubicBezTo>
                  <a:pt x="16108" y="6196"/>
                  <a:pt x="16102" y="6196"/>
                  <a:pt x="16102" y="6202"/>
                </a:cubicBezTo>
                <a:cubicBezTo>
                  <a:pt x="16102" y="6208"/>
                  <a:pt x="16096" y="6214"/>
                  <a:pt x="16096" y="6226"/>
                </a:cubicBezTo>
                <a:cubicBezTo>
                  <a:pt x="16096" y="6231"/>
                  <a:pt x="16096" y="6231"/>
                  <a:pt x="16096" y="6237"/>
                </a:cubicBezTo>
                <a:cubicBezTo>
                  <a:pt x="16096" y="6243"/>
                  <a:pt x="16096" y="6249"/>
                  <a:pt x="16096" y="6261"/>
                </a:cubicBezTo>
                <a:cubicBezTo>
                  <a:pt x="16102" y="6261"/>
                  <a:pt x="16102" y="6255"/>
                  <a:pt x="16108" y="6261"/>
                </a:cubicBezTo>
                <a:cubicBezTo>
                  <a:pt x="16114" y="6261"/>
                  <a:pt x="16114" y="6267"/>
                  <a:pt x="16120" y="6267"/>
                </a:cubicBezTo>
                <a:cubicBezTo>
                  <a:pt x="16126" y="6267"/>
                  <a:pt x="16132" y="6261"/>
                  <a:pt x="16144" y="6261"/>
                </a:cubicBezTo>
                <a:cubicBezTo>
                  <a:pt x="16144" y="6249"/>
                  <a:pt x="16144" y="6243"/>
                  <a:pt x="16144" y="6231"/>
                </a:cubicBezTo>
                <a:cubicBezTo>
                  <a:pt x="16144" y="6220"/>
                  <a:pt x="16144" y="6214"/>
                  <a:pt x="16144" y="6196"/>
                </a:cubicBezTo>
                <a:cubicBezTo>
                  <a:pt x="16144" y="6196"/>
                  <a:pt x="16144" y="6196"/>
                  <a:pt x="16150" y="6196"/>
                </a:cubicBezTo>
                <a:cubicBezTo>
                  <a:pt x="16162" y="6196"/>
                  <a:pt x="16174" y="6196"/>
                  <a:pt x="16191" y="6196"/>
                </a:cubicBezTo>
                <a:cubicBezTo>
                  <a:pt x="16191" y="6196"/>
                  <a:pt x="16197" y="6196"/>
                  <a:pt x="16203" y="6196"/>
                </a:cubicBezTo>
                <a:cubicBezTo>
                  <a:pt x="16203" y="6190"/>
                  <a:pt x="16203" y="6190"/>
                  <a:pt x="16203" y="6178"/>
                </a:cubicBezTo>
                <a:cubicBezTo>
                  <a:pt x="16203" y="6172"/>
                  <a:pt x="16197" y="6166"/>
                  <a:pt x="16197" y="6160"/>
                </a:cubicBezTo>
                <a:cubicBezTo>
                  <a:pt x="16191" y="6160"/>
                  <a:pt x="16185" y="6160"/>
                  <a:pt x="16185" y="6154"/>
                </a:cubicBezTo>
                <a:cubicBezTo>
                  <a:pt x="16185" y="6149"/>
                  <a:pt x="16185" y="6149"/>
                  <a:pt x="16185" y="6142"/>
                </a:cubicBezTo>
                <a:cubicBezTo>
                  <a:pt x="16185" y="6137"/>
                  <a:pt x="16185" y="6137"/>
                  <a:pt x="16185" y="6131"/>
                </a:cubicBezTo>
                <a:cubicBezTo>
                  <a:pt x="16180" y="6131"/>
                  <a:pt x="16180" y="6125"/>
                  <a:pt x="16174" y="6125"/>
                </a:cubicBezTo>
                <a:cubicBezTo>
                  <a:pt x="16168" y="6125"/>
                  <a:pt x="16162" y="6131"/>
                  <a:pt x="16150" y="6131"/>
                </a:cubicBezTo>
                <a:cubicBezTo>
                  <a:pt x="16150" y="6113"/>
                  <a:pt x="16150" y="6113"/>
                  <a:pt x="16150" y="6113"/>
                </a:cubicBezTo>
                <a:cubicBezTo>
                  <a:pt x="16150" y="6107"/>
                  <a:pt x="16156" y="6107"/>
                  <a:pt x="16156" y="6101"/>
                </a:cubicBezTo>
                <a:cubicBezTo>
                  <a:pt x="16156" y="6095"/>
                  <a:pt x="16162" y="6095"/>
                  <a:pt x="16168" y="6095"/>
                </a:cubicBezTo>
                <a:cubicBezTo>
                  <a:pt x="16168" y="6089"/>
                  <a:pt x="16168" y="6083"/>
                  <a:pt x="16168" y="6083"/>
                </a:cubicBezTo>
                <a:cubicBezTo>
                  <a:pt x="16168" y="6077"/>
                  <a:pt x="16168" y="6071"/>
                  <a:pt x="16168" y="6065"/>
                </a:cubicBezTo>
                <a:close/>
                <a:moveTo>
                  <a:pt x="15628" y="6374"/>
                </a:moveTo>
                <a:lnTo>
                  <a:pt x="15628" y="6374"/>
                </a:lnTo>
                <a:cubicBezTo>
                  <a:pt x="15628" y="6380"/>
                  <a:pt x="15634" y="6386"/>
                  <a:pt x="15640" y="6392"/>
                </a:cubicBezTo>
                <a:cubicBezTo>
                  <a:pt x="15646" y="6392"/>
                  <a:pt x="15646" y="6397"/>
                  <a:pt x="15652" y="6397"/>
                </a:cubicBezTo>
                <a:cubicBezTo>
                  <a:pt x="15658" y="6397"/>
                  <a:pt x="15658" y="6397"/>
                  <a:pt x="15664" y="6403"/>
                </a:cubicBezTo>
                <a:cubicBezTo>
                  <a:pt x="15670" y="6403"/>
                  <a:pt x="15676" y="6403"/>
                  <a:pt x="15687" y="6403"/>
                </a:cubicBezTo>
                <a:cubicBezTo>
                  <a:pt x="15687" y="6409"/>
                  <a:pt x="15687" y="6409"/>
                  <a:pt x="15687" y="6415"/>
                </a:cubicBezTo>
                <a:cubicBezTo>
                  <a:pt x="15687" y="6427"/>
                  <a:pt x="15681" y="6427"/>
                  <a:pt x="15681" y="6439"/>
                </a:cubicBezTo>
                <a:cubicBezTo>
                  <a:pt x="15681" y="6445"/>
                  <a:pt x="15676" y="6445"/>
                  <a:pt x="15676" y="6451"/>
                </a:cubicBezTo>
                <a:cubicBezTo>
                  <a:pt x="15676" y="6457"/>
                  <a:pt x="15676" y="6457"/>
                  <a:pt x="15676" y="6463"/>
                </a:cubicBezTo>
                <a:cubicBezTo>
                  <a:pt x="15676" y="6469"/>
                  <a:pt x="15676" y="6469"/>
                  <a:pt x="15676" y="6475"/>
                </a:cubicBezTo>
                <a:cubicBezTo>
                  <a:pt x="15676" y="6480"/>
                  <a:pt x="15681" y="6480"/>
                  <a:pt x="15681" y="6486"/>
                </a:cubicBezTo>
                <a:cubicBezTo>
                  <a:pt x="15687" y="6492"/>
                  <a:pt x="15687" y="6498"/>
                  <a:pt x="15687" y="6498"/>
                </a:cubicBezTo>
                <a:cubicBezTo>
                  <a:pt x="15687" y="6504"/>
                  <a:pt x="15693" y="6510"/>
                  <a:pt x="15693" y="6510"/>
                </a:cubicBezTo>
                <a:cubicBezTo>
                  <a:pt x="15699" y="6510"/>
                  <a:pt x="15699" y="6510"/>
                  <a:pt x="15705" y="6504"/>
                </a:cubicBezTo>
                <a:cubicBezTo>
                  <a:pt x="15705" y="6498"/>
                  <a:pt x="15711" y="6498"/>
                  <a:pt x="15717" y="6498"/>
                </a:cubicBezTo>
                <a:cubicBezTo>
                  <a:pt x="15717" y="6486"/>
                  <a:pt x="15717" y="6480"/>
                  <a:pt x="15717" y="6469"/>
                </a:cubicBezTo>
                <a:cubicBezTo>
                  <a:pt x="15717" y="6463"/>
                  <a:pt x="15717" y="6457"/>
                  <a:pt x="15717" y="6445"/>
                </a:cubicBezTo>
                <a:cubicBezTo>
                  <a:pt x="15717" y="6439"/>
                  <a:pt x="15723" y="6439"/>
                  <a:pt x="15723" y="6433"/>
                </a:cubicBezTo>
                <a:cubicBezTo>
                  <a:pt x="15723" y="6356"/>
                  <a:pt x="15723" y="6356"/>
                  <a:pt x="15723" y="6356"/>
                </a:cubicBezTo>
                <a:cubicBezTo>
                  <a:pt x="15759" y="6356"/>
                  <a:pt x="15759" y="6356"/>
                  <a:pt x="15759" y="6356"/>
                </a:cubicBezTo>
                <a:cubicBezTo>
                  <a:pt x="15759" y="6386"/>
                  <a:pt x="15759" y="6386"/>
                  <a:pt x="15759" y="6386"/>
                </a:cubicBezTo>
                <a:cubicBezTo>
                  <a:pt x="15753" y="6397"/>
                  <a:pt x="15753" y="6397"/>
                  <a:pt x="15753" y="6397"/>
                </a:cubicBezTo>
                <a:cubicBezTo>
                  <a:pt x="15753" y="6409"/>
                  <a:pt x="15753" y="6409"/>
                  <a:pt x="15753" y="6409"/>
                </a:cubicBezTo>
                <a:cubicBezTo>
                  <a:pt x="15759" y="6409"/>
                  <a:pt x="15764" y="6409"/>
                  <a:pt x="15764" y="6409"/>
                </a:cubicBezTo>
                <a:cubicBezTo>
                  <a:pt x="15770" y="6409"/>
                  <a:pt x="15776" y="6409"/>
                  <a:pt x="15776" y="6409"/>
                </a:cubicBezTo>
                <a:cubicBezTo>
                  <a:pt x="15782" y="6409"/>
                  <a:pt x="15782" y="6415"/>
                  <a:pt x="15788" y="6415"/>
                </a:cubicBezTo>
                <a:cubicBezTo>
                  <a:pt x="15794" y="6415"/>
                  <a:pt x="15800" y="6415"/>
                  <a:pt x="15800" y="6421"/>
                </a:cubicBezTo>
                <a:cubicBezTo>
                  <a:pt x="15806" y="6421"/>
                  <a:pt x="15806" y="6421"/>
                  <a:pt x="15812" y="6421"/>
                </a:cubicBezTo>
                <a:cubicBezTo>
                  <a:pt x="15812" y="6439"/>
                  <a:pt x="15812" y="6439"/>
                  <a:pt x="15812" y="6439"/>
                </a:cubicBezTo>
                <a:cubicBezTo>
                  <a:pt x="15812" y="6445"/>
                  <a:pt x="15806" y="6451"/>
                  <a:pt x="15806" y="6451"/>
                </a:cubicBezTo>
                <a:cubicBezTo>
                  <a:pt x="15806" y="6457"/>
                  <a:pt x="15806" y="6463"/>
                  <a:pt x="15806" y="6463"/>
                </a:cubicBezTo>
                <a:cubicBezTo>
                  <a:pt x="15806" y="6475"/>
                  <a:pt x="15806" y="6475"/>
                  <a:pt x="15806" y="6475"/>
                </a:cubicBezTo>
                <a:cubicBezTo>
                  <a:pt x="15806" y="6480"/>
                  <a:pt x="15800" y="6486"/>
                  <a:pt x="15806" y="6492"/>
                </a:cubicBezTo>
                <a:cubicBezTo>
                  <a:pt x="15806" y="6492"/>
                  <a:pt x="15812" y="6498"/>
                  <a:pt x="15818" y="6498"/>
                </a:cubicBezTo>
                <a:cubicBezTo>
                  <a:pt x="15818" y="6504"/>
                  <a:pt x="15824" y="6504"/>
                  <a:pt x="15830" y="6504"/>
                </a:cubicBezTo>
                <a:cubicBezTo>
                  <a:pt x="15865" y="6504"/>
                  <a:pt x="15865" y="6504"/>
                  <a:pt x="15865" y="6504"/>
                </a:cubicBezTo>
                <a:cubicBezTo>
                  <a:pt x="15865" y="6498"/>
                  <a:pt x="15871" y="6498"/>
                  <a:pt x="15871" y="6492"/>
                </a:cubicBezTo>
                <a:cubicBezTo>
                  <a:pt x="15871" y="6475"/>
                  <a:pt x="15871" y="6475"/>
                  <a:pt x="15871" y="6475"/>
                </a:cubicBezTo>
                <a:cubicBezTo>
                  <a:pt x="15871" y="6463"/>
                  <a:pt x="15871" y="6457"/>
                  <a:pt x="15865" y="6445"/>
                </a:cubicBezTo>
                <a:cubicBezTo>
                  <a:pt x="15865" y="6445"/>
                  <a:pt x="15859" y="6445"/>
                  <a:pt x="15853" y="6439"/>
                </a:cubicBezTo>
                <a:cubicBezTo>
                  <a:pt x="15853" y="6439"/>
                  <a:pt x="15847" y="6433"/>
                  <a:pt x="15842" y="6427"/>
                </a:cubicBezTo>
                <a:cubicBezTo>
                  <a:pt x="15842" y="6427"/>
                  <a:pt x="15836" y="6427"/>
                  <a:pt x="15830" y="6421"/>
                </a:cubicBezTo>
                <a:cubicBezTo>
                  <a:pt x="15830" y="6415"/>
                  <a:pt x="15824" y="6409"/>
                  <a:pt x="15824" y="6403"/>
                </a:cubicBezTo>
                <a:cubicBezTo>
                  <a:pt x="15824" y="6397"/>
                  <a:pt x="15830" y="6392"/>
                  <a:pt x="15830" y="6386"/>
                </a:cubicBezTo>
                <a:cubicBezTo>
                  <a:pt x="15830" y="6374"/>
                  <a:pt x="15830" y="6374"/>
                  <a:pt x="15830" y="6374"/>
                </a:cubicBezTo>
                <a:cubicBezTo>
                  <a:pt x="15830" y="6374"/>
                  <a:pt x="15836" y="6368"/>
                  <a:pt x="15830" y="6362"/>
                </a:cubicBezTo>
                <a:cubicBezTo>
                  <a:pt x="15830" y="6362"/>
                  <a:pt x="15824" y="6362"/>
                  <a:pt x="15818" y="6356"/>
                </a:cubicBezTo>
                <a:cubicBezTo>
                  <a:pt x="15818" y="6350"/>
                  <a:pt x="15818" y="6350"/>
                  <a:pt x="15812" y="6344"/>
                </a:cubicBezTo>
                <a:cubicBezTo>
                  <a:pt x="15806" y="6338"/>
                  <a:pt x="15806" y="6338"/>
                  <a:pt x="15800" y="6338"/>
                </a:cubicBezTo>
                <a:cubicBezTo>
                  <a:pt x="15794" y="6332"/>
                  <a:pt x="15788" y="6338"/>
                  <a:pt x="15788" y="6332"/>
                </a:cubicBezTo>
                <a:cubicBezTo>
                  <a:pt x="15782" y="6332"/>
                  <a:pt x="15788" y="6326"/>
                  <a:pt x="15782" y="6320"/>
                </a:cubicBezTo>
                <a:cubicBezTo>
                  <a:pt x="15788" y="6303"/>
                  <a:pt x="15788" y="6303"/>
                  <a:pt x="15788" y="6303"/>
                </a:cubicBezTo>
                <a:cubicBezTo>
                  <a:pt x="15800" y="6303"/>
                  <a:pt x="15812" y="6303"/>
                  <a:pt x="15824" y="6303"/>
                </a:cubicBezTo>
                <a:cubicBezTo>
                  <a:pt x="15830" y="6303"/>
                  <a:pt x="15830" y="6297"/>
                  <a:pt x="15836" y="6291"/>
                </a:cubicBezTo>
                <a:cubicBezTo>
                  <a:pt x="15836" y="6291"/>
                  <a:pt x="15842" y="6291"/>
                  <a:pt x="15847" y="6291"/>
                </a:cubicBezTo>
                <a:cubicBezTo>
                  <a:pt x="15859" y="6285"/>
                  <a:pt x="15865" y="6291"/>
                  <a:pt x="15883" y="6291"/>
                </a:cubicBezTo>
                <a:lnTo>
                  <a:pt x="15889" y="6291"/>
                </a:lnTo>
                <a:cubicBezTo>
                  <a:pt x="15895" y="6291"/>
                  <a:pt x="15901" y="6285"/>
                  <a:pt x="15901" y="6273"/>
                </a:cubicBezTo>
                <a:lnTo>
                  <a:pt x="15895" y="6267"/>
                </a:lnTo>
                <a:cubicBezTo>
                  <a:pt x="15895" y="6261"/>
                  <a:pt x="15889" y="6255"/>
                  <a:pt x="15889" y="6255"/>
                </a:cubicBezTo>
                <a:cubicBezTo>
                  <a:pt x="15883" y="6249"/>
                  <a:pt x="15877" y="6249"/>
                  <a:pt x="15877" y="6249"/>
                </a:cubicBezTo>
                <a:cubicBezTo>
                  <a:pt x="15871" y="6243"/>
                  <a:pt x="15865" y="6243"/>
                  <a:pt x="15865" y="6237"/>
                </a:cubicBezTo>
                <a:cubicBezTo>
                  <a:pt x="15859" y="6237"/>
                  <a:pt x="15859" y="6231"/>
                  <a:pt x="15853" y="6231"/>
                </a:cubicBezTo>
                <a:cubicBezTo>
                  <a:pt x="15842" y="6231"/>
                  <a:pt x="15842" y="6231"/>
                  <a:pt x="15842" y="6231"/>
                </a:cubicBezTo>
                <a:cubicBezTo>
                  <a:pt x="15836" y="6231"/>
                  <a:pt x="15836" y="6231"/>
                  <a:pt x="15830" y="6231"/>
                </a:cubicBezTo>
                <a:cubicBezTo>
                  <a:pt x="15824" y="6231"/>
                  <a:pt x="15824" y="6231"/>
                  <a:pt x="15818" y="6237"/>
                </a:cubicBezTo>
                <a:cubicBezTo>
                  <a:pt x="15812" y="6237"/>
                  <a:pt x="15812" y="6243"/>
                  <a:pt x="15812" y="6249"/>
                </a:cubicBezTo>
                <a:cubicBezTo>
                  <a:pt x="15800" y="6255"/>
                  <a:pt x="15788" y="6267"/>
                  <a:pt x="15776" y="6267"/>
                </a:cubicBezTo>
                <a:cubicBezTo>
                  <a:pt x="15764" y="6273"/>
                  <a:pt x="15759" y="6267"/>
                  <a:pt x="15753" y="6267"/>
                </a:cubicBezTo>
                <a:cubicBezTo>
                  <a:pt x="15747" y="6267"/>
                  <a:pt x="15747" y="6267"/>
                  <a:pt x="15741" y="6267"/>
                </a:cubicBezTo>
                <a:cubicBezTo>
                  <a:pt x="15735" y="6261"/>
                  <a:pt x="15729" y="6261"/>
                  <a:pt x="15717" y="6255"/>
                </a:cubicBezTo>
                <a:lnTo>
                  <a:pt x="15711" y="6249"/>
                </a:lnTo>
                <a:cubicBezTo>
                  <a:pt x="15699" y="6249"/>
                  <a:pt x="15699" y="6249"/>
                  <a:pt x="15699" y="6249"/>
                </a:cubicBezTo>
                <a:cubicBezTo>
                  <a:pt x="15693" y="6249"/>
                  <a:pt x="15687" y="6255"/>
                  <a:pt x="15687" y="6261"/>
                </a:cubicBezTo>
                <a:cubicBezTo>
                  <a:pt x="15681" y="6267"/>
                  <a:pt x="15676" y="6273"/>
                  <a:pt x="15670" y="6285"/>
                </a:cubicBezTo>
                <a:cubicBezTo>
                  <a:pt x="15670" y="6291"/>
                  <a:pt x="15676" y="6297"/>
                  <a:pt x="15670" y="6303"/>
                </a:cubicBezTo>
                <a:cubicBezTo>
                  <a:pt x="15670" y="6309"/>
                  <a:pt x="15664" y="6309"/>
                  <a:pt x="15664" y="6315"/>
                </a:cubicBezTo>
                <a:cubicBezTo>
                  <a:pt x="15664" y="6315"/>
                  <a:pt x="15670" y="6320"/>
                  <a:pt x="15664" y="6326"/>
                </a:cubicBezTo>
                <a:cubicBezTo>
                  <a:pt x="15664" y="6326"/>
                  <a:pt x="15670" y="6332"/>
                  <a:pt x="15664" y="6338"/>
                </a:cubicBezTo>
                <a:lnTo>
                  <a:pt x="15658" y="6344"/>
                </a:lnTo>
                <a:cubicBezTo>
                  <a:pt x="15652" y="6344"/>
                  <a:pt x="15646" y="6344"/>
                  <a:pt x="15646" y="6344"/>
                </a:cubicBezTo>
                <a:cubicBezTo>
                  <a:pt x="15640" y="6344"/>
                  <a:pt x="15640" y="6350"/>
                  <a:pt x="15634" y="6356"/>
                </a:cubicBezTo>
                <a:cubicBezTo>
                  <a:pt x="15634" y="6362"/>
                  <a:pt x="15628" y="6368"/>
                  <a:pt x="15628" y="6374"/>
                </a:cubicBezTo>
                <a:close/>
                <a:moveTo>
                  <a:pt x="15960" y="6131"/>
                </a:moveTo>
                <a:lnTo>
                  <a:pt x="15960" y="6131"/>
                </a:lnTo>
                <a:cubicBezTo>
                  <a:pt x="15954" y="6131"/>
                  <a:pt x="15960" y="6137"/>
                  <a:pt x="15960" y="6142"/>
                </a:cubicBezTo>
                <a:cubicBezTo>
                  <a:pt x="15764" y="6142"/>
                  <a:pt x="15764" y="6142"/>
                  <a:pt x="15764" y="6142"/>
                </a:cubicBezTo>
                <a:cubicBezTo>
                  <a:pt x="15753" y="6142"/>
                  <a:pt x="15753" y="6154"/>
                  <a:pt x="15741" y="6160"/>
                </a:cubicBezTo>
                <a:cubicBezTo>
                  <a:pt x="15735" y="6166"/>
                  <a:pt x="15729" y="6166"/>
                  <a:pt x="15723" y="6166"/>
                </a:cubicBezTo>
                <a:cubicBezTo>
                  <a:pt x="15705" y="6166"/>
                  <a:pt x="15699" y="6166"/>
                  <a:pt x="15687" y="6172"/>
                </a:cubicBezTo>
                <a:cubicBezTo>
                  <a:pt x="15681" y="6172"/>
                  <a:pt x="15681" y="6178"/>
                  <a:pt x="15676" y="6184"/>
                </a:cubicBezTo>
                <a:cubicBezTo>
                  <a:pt x="15676" y="6190"/>
                  <a:pt x="15670" y="6196"/>
                  <a:pt x="15670" y="6202"/>
                </a:cubicBezTo>
                <a:cubicBezTo>
                  <a:pt x="15670" y="6208"/>
                  <a:pt x="15676" y="6214"/>
                  <a:pt x="15676" y="6220"/>
                </a:cubicBezTo>
                <a:cubicBezTo>
                  <a:pt x="15687" y="6214"/>
                  <a:pt x="15699" y="6208"/>
                  <a:pt x="15711" y="6202"/>
                </a:cubicBezTo>
                <a:cubicBezTo>
                  <a:pt x="15711" y="6202"/>
                  <a:pt x="15717" y="6202"/>
                  <a:pt x="15723" y="6196"/>
                </a:cubicBezTo>
                <a:cubicBezTo>
                  <a:pt x="15723" y="6196"/>
                  <a:pt x="15723" y="6190"/>
                  <a:pt x="15729" y="6190"/>
                </a:cubicBezTo>
                <a:cubicBezTo>
                  <a:pt x="15735" y="6184"/>
                  <a:pt x="15735" y="6184"/>
                  <a:pt x="15741" y="6184"/>
                </a:cubicBezTo>
                <a:cubicBezTo>
                  <a:pt x="15747" y="6178"/>
                  <a:pt x="15747" y="6178"/>
                  <a:pt x="15753" y="6178"/>
                </a:cubicBezTo>
                <a:cubicBezTo>
                  <a:pt x="15759" y="6172"/>
                  <a:pt x="15759" y="6178"/>
                  <a:pt x="15764" y="6178"/>
                </a:cubicBezTo>
                <a:cubicBezTo>
                  <a:pt x="15770" y="6172"/>
                  <a:pt x="15770" y="6166"/>
                  <a:pt x="15776" y="6166"/>
                </a:cubicBezTo>
                <a:cubicBezTo>
                  <a:pt x="15800" y="6172"/>
                  <a:pt x="15800" y="6172"/>
                  <a:pt x="15800" y="6172"/>
                </a:cubicBezTo>
                <a:cubicBezTo>
                  <a:pt x="15871" y="6172"/>
                  <a:pt x="15871" y="6172"/>
                  <a:pt x="15871" y="6172"/>
                </a:cubicBezTo>
                <a:cubicBezTo>
                  <a:pt x="15871" y="6172"/>
                  <a:pt x="15877" y="6172"/>
                  <a:pt x="15883" y="6172"/>
                </a:cubicBezTo>
                <a:lnTo>
                  <a:pt x="15889" y="6178"/>
                </a:lnTo>
                <a:cubicBezTo>
                  <a:pt x="15901" y="6184"/>
                  <a:pt x="15901" y="6190"/>
                  <a:pt x="15907" y="6190"/>
                </a:cubicBezTo>
                <a:cubicBezTo>
                  <a:pt x="15913" y="6190"/>
                  <a:pt x="15919" y="6190"/>
                  <a:pt x="15925" y="6190"/>
                </a:cubicBezTo>
                <a:cubicBezTo>
                  <a:pt x="15930" y="6184"/>
                  <a:pt x="15936" y="6184"/>
                  <a:pt x="15936" y="6184"/>
                </a:cubicBezTo>
                <a:cubicBezTo>
                  <a:pt x="15942" y="6178"/>
                  <a:pt x="15942" y="6172"/>
                  <a:pt x="15948" y="6172"/>
                </a:cubicBezTo>
                <a:cubicBezTo>
                  <a:pt x="15948" y="6166"/>
                  <a:pt x="15954" y="6172"/>
                  <a:pt x="15960" y="6172"/>
                </a:cubicBezTo>
                <a:cubicBezTo>
                  <a:pt x="15966" y="6166"/>
                  <a:pt x="15966" y="6166"/>
                  <a:pt x="15966" y="6166"/>
                </a:cubicBezTo>
                <a:cubicBezTo>
                  <a:pt x="15972" y="6160"/>
                  <a:pt x="15972" y="6154"/>
                  <a:pt x="15978" y="6154"/>
                </a:cubicBezTo>
                <a:cubicBezTo>
                  <a:pt x="15984" y="6142"/>
                  <a:pt x="15990" y="6137"/>
                  <a:pt x="15990" y="6125"/>
                </a:cubicBezTo>
                <a:cubicBezTo>
                  <a:pt x="15978" y="6125"/>
                  <a:pt x="15972" y="6125"/>
                  <a:pt x="15960" y="6131"/>
                </a:cubicBezTo>
                <a:close/>
                <a:moveTo>
                  <a:pt x="15901" y="6741"/>
                </a:moveTo>
                <a:lnTo>
                  <a:pt x="15901" y="6741"/>
                </a:lnTo>
                <a:cubicBezTo>
                  <a:pt x="15901" y="6747"/>
                  <a:pt x="15895" y="6753"/>
                  <a:pt x="15895" y="6753"/>
                </a:cubicBezTo>
                <a:cubicBezTo>
                  <a:pt x="15895" y="6765"/>
                  <a:pt x="15907" y="6765"/>
                  <a:pt x="15919" y="6771"/>
                </a:cubicBezTo>
                <a:cubicBezTo>
                  <a:pt x="15919" y="6771"/>
                  <a:pt x="15925" y="6771"/>
                  <a:pt x="15930" y="6771"/>
                </a:cubicBezTo>
                <a:cubicBezTo>
                  <a:pt x="15936" y="6771"/>
                  <a:pt x="15936" y="6777"/>
                  <a:pt x="15942" y="6777"/>
                </a:cubicBezTo>
                <a:cubicBezTo>
                  <a:pt x="15948" y="6777"/>
                  <a:pt x="15954" y="6765"/>
                  <a:pt x="15960" y="6753"/>
                </a:cubicBezTo>
                <a:cubicBezTo>
                  <a:pt x="15966" y="6747"/>
                  <a:pt x="15972" y="6741"/>
                  <a:pt x="15978" y="6735"/>
                </a:cubicBezTo>
                <a:cubicBezTo>
                  <a:pt x="15984" y="6730"/>
                  <a:pt x="15990" y="6724"/>
                  <a:pt x="15996" y="6724"/>
                </a:cubicBezTo>
                <a:cubicBezTo>
                  <a:pt x="15996" y="6718"/>
                  <a:pt x="16002" y="6718"/>
                  <a:pt x="16008" y="6718"/>
                </a:cubicBezTo>
                <a:cubicBezTo>
                  <a:pt x="16014" y="6718"/>
                  <a:pt x="16019" y="6718"/>
                  <a:pt x="16031" y="6718"/>
                </a:cubicBezTo>
                <a:cubicBezTo>
                  <a:pt x="16037" y="6712"/>
                  <a:pt x="16043" y="6700"/>
                  <a:pt x="16049" y="6694"/>
                </a:cubicBezTo>
                <a:cubicBezTo>
                  <a:pt x="16061" y="6694"/>
                  <a:pt x="16067" y="6688"/>
                  <a:pt x="16073" y="6688"/>
                </a:cubicBezTo>
                <a:cubicBezTo>
                  <a:pt x="16085" y="6688"/>
                  <a:pt x="16091" y="6688"/>
                  <a:pt x="16096" y="6688"/>
                </a:cubicBezTo>
                <a:cubicBezTo>
                  <a:pt x="16102" y="6688"/>
                  <a:pt x="16102" y="6688"/>
                  <a:pt x="16108" y="6688"/>
                </a:cubicBezTo>
                <a:cubicBezTo>
                  <a:pt x="16114" y="6688"/>
                  <a:pt x="16114" y="6682"/>
                  <a:pt x="16114" y="6676"/>
                </a:cubicBezTo>
                <a:cubicBezTo>
                  <a:pt x="16108" y="6676"/>
                  <a:pt x="16108" y="6676"/>
                  <a:pt x="16102" y="6670"/>
                </a:cubicBezTo>
                <a:cubicBezTo>
                  <a:pt x="16096" y="6670"/>
                  <a:pt x="16096" y="6664"/>
                  <a:pt x="16091" y="6658"/>
                </a:cubicBezTo>
                <a:cubicBezTo>
                  <a:pt x="16085" y="6658"/>
                  <a:pt x="16079" y="6658"/>
                  <a:pt x="16067" y="6658"/>
                </a:cubicBezTo>
                <a:cubicBezTo>
                  <a:pt x="16067" y="6658"/>
                  <a:pt x="16061" y="6658"/>
                  <a:pt x="16055" y="6658"/>
                </a:cubicBezTo>
                <a:lnTo>
                  <a:pt x="16049" y="6658"/>
                </a:lnTo>
                <a:cubicBezTo>
                  <a:pt x="16043" y="6664"/>
                  <a:pt x="16043" y="6670"/>
                  <a:pt x="16037" y="6670"/>
                </a:cubicBezTo>
                <a:cubicBezTo>
                  <a:pt x="16031" y="6676"/>
                  <a:pt x="16025" y="6676"/>
                  <a:pt x="16025" y="6676"/>
                </a:cubicBezTo>
                <a:cubicBezTo>
                  <a:pt x="16019" y="6676"/>
                  <a:pt x="16014" y="6676"/>
                  <a:pt x="16014" y="6676"/>
                </a:cubicBezTo>
                <a:cubicBezTo>
                  <a:pt x="16008" y="6682"/>
                  <a:pt x="16008" y="6688"/>
                  <a:pt x="16002" y="6688"/>
                </a:cubicBezTo>
                <a:cubicBezTo>
                  <a:pt x="15996" y="6688"/>
                  <a:pt x="15990" y="6688"/>
                  <a:pt x="15984" y="6688"/>
                </a:cubicBezTo>
                <a:cubicBezTo>
                  <a:pt x="15984" y="6688"/>
                  <a:pt x="15978" y="6688"/>
                  <a:pt x="15972" y="6694"/>
                </a:cubicBezTo>
                <a:cubicBezTo>
                  <a:pt x="15972" y="6694"/>
                  <a:pt x="15978" y="6700"/>
                  <a:pt x="15972" y="6706"/>
                </a:cubicBezTo>
                <a:cubicBezTo>
                  <a:pt x="15966" y="6706"/>
                  <a:pt x="15954" y="6706"/>
                  <a:pt x="15948" y="6706"/>
                </a:cubicBezTo>
                <a:cubicBezTo>
                  <a:pt x="15942" y="6706"/>
                  <a:pt x="15942" y="6706"/>
                  <a:pt x="15936" y="6706"/>
                </a:cubicBezTo>
                <a:cubicBezTo>
                  <a:pt x="15930" y="6706"/>
                  <a:pt x="15930" y="6718"/>
                  <a:pt x="15925" y="6718"/>
                </a:cubicBezTo>
                <a:cubicBezTo>
                  <a:pt x="15925" y="6724"/>
                  <a:pt x="15919" y="6724"/>
                  <a:pt x="15913" y="6730"/>
                </a:cubicBezTo>
                <a:cubicBezTo>
                  <a:pt x="15913" y="6730"/>
                  <a:pt x="15901" y="6735"/>
                  <a:pt x="15901" y="6741"/>
                </a:cubicBezTo>
                <a:cubicBezTo>
                  <a:pt x="15901" y="6747"/>
                  <a:pt x="15901" y="6747"/>
                  <a:pt x="15901" y="6747"/>
                </a:cubicBezTo>
                <a:cubicBezTo>
                  <a:pt x="15901" y="6753"/>
                  <a:pt x="15907" y="6753"/>
                  <a:pt x="15907" y="6759"/>
                </a:cubicBezTo>
                <a:lnTo>
                  <a:pt x="15901" y="6741"/>
                </a:lnTo>
                <a:close/>
                <a:moveTo>
                  <a:pt x="15877" y="6795"/>
                </a:moveTo>
                <a:lnTo>
                  <a:pt x="15877" y="6795"/>
                </a:lnTo>
                <a:cubicBezTo>
                  <a:pt x="15871" y="6795"/>
                  <a:pt x="15865" y="6801"/>
                  <a:pt x="15853" y="6807"/>
                </a:cubicBezTo>
                <a:cubicBezTo>
                  <a:pt x="15859" y="6813"/>
                  <a:pt x="15859" y="6813"/>
                  <a:pt x="15859" y="6818"/>
                </a:cubicBezTo>
                <a:cubicBezTo>
                  <a:pt x="15895" y="6818"/>
                  <a:pt x="15895" y="6818"/>
                  <a:pt x="15895" y="6818"/>
                </a:cubicBezTo>
                <a:cubicBezTo>
                  <a:pt x="15895" y="6801"/>
                  <a:pt x="15895" y="6801"/>
                  <a:pt x="15895" y="6801"/>
                </a:cubicBezTo>
                <a:cubicBezTo>
                  <a:pt x="15889" y="6789"/>
                  <a:pt x="15889" y="6789"/>
                  <a:pt x="15889" y="6789"/>
                </a:cubicBezTo>
                <a:cubicBezTo>
                  <a:pt x="15883" y="6789"/>
                  <a:pt x="15883" y="6789"/>
                  <a:pt x="15877" y="6795"/>
                </a:cubicBezTo>
                <a:close/>
                <a:moveTo>
                  <a:pt x="15699" y="6676"/>
                </a:moveTo>
                <a:lnTo>
                  <a:pt x="15699" y="6676"/>
                </a:lnTo>
                <a:cubicBezTo>
                  <a:pt x="15705" y="6682"/>
                  <a:pt x="15711" y="6688"/>
                  <a:pt x="15723" y="6694"/>
                </a:cubicBezTo>
                <a:cubicBezTo>
                  <a:pt x="15747" y="6694"/>
                  <a:pt x="15759" y="6694"/>
                  <a:pt x="15782" y="6694"/>
                </a:cubicBezTo>
                <a:cubicBezTo>
                  <a:pt x="15794" y="6694"/>
                  <a:pt x="15794" y="6694"/>
                  <a:pt x="15794" y="6694"/>
                </a:cubicBezTo>
                <a:cubicBezTo>
                  <a:pt x="15812" y="6694"/>
                  <a:pt x="15824" y="6694"/>
                  <a:pt x="15842" y="6694"/>
                </a:cubicBezTo>
                <a:cubicBezTo>
                  <a:pt x="15847" y="6694"/>
                  <a:pt x="15853" y="6688"/>
                  <a:pt x="15853" y="6688"/>
                </a:cubicBezTo>
                <a:cubicBezTo>
                  <a:pt x="15859" y="6688"/>
                  <a:pt x="15865" y="6688"/>
                  <a:pt x="15865" y="6688"/>
                </a:cubicBezTo>
                <a:cubicBezTo>
                  <a:pt x="15871" y="6688"/>
                  <a:pt x="15871" y="6688"/>
                  <a:pt x="15877" y="6688"/>
                </a:cubicBezTo>
                <a:cubicBezTo>
                  <a:pt x="15883" y="6688"/>
                  <a:pt x="15883" y="6682"/>
                  <a:pt x="15889" y="6682"/>
                </a:cubicBezTo>
                <a:cubicBezTo>
                  <a:pt x="15895" y="6676"/>
                  <a:pt x="15895" y="6670"/>
                  <a:pt x="15901" y="6670"/>
                </a:cubicBezTo>
                <a:cubicBezTo>
                  <a:pt x="15907" y="6670"/>
                  <a:pt x="15907" y="6670"/>
                  <a:pt x="15913" y="6670"/>
                </a:cubicBezTo>
                <a:cubicBezTo>
                  <a:pt x="15919" y="6670"/>
                  <a:pt x="15925" y="6670"/>
                  <a:pt x="15936" y="6670"/>
                </a:cubicBezTo>
                <a:cubicBezTo>
                  <a:pt x="15942" y="6670"/>
                  <a:pt x="15942" y="6670"/>
                  <a:pt x="15948" y="6670"/>
                </a:cubicBezTo>
                <a:cubicBezTo>
                  <a:pt x="15954" y="6670"/>
                  <a:pt x="15954" y="6664"/>
                  <a:pt x="15960" y="6658"/>
                </a:cubicBezTo>
                <a:cubicBezTo>
                  <a:pt x="15954" y="6652"/>
                  <a:pt x="15954" y="6652"/>
                  <a:pt x="15954" y="6652"/>
                </a:cubicBezTo>
                <a:cubicBezTo>
                  <a:pt x="15948" y="6652"/>
                  <a:pt x="15948" y="6647"/>
                  <a:pt x="15942" y="6652"/>
                </a:cubicBezTo>
                <a:cubicBezTo>
                  <a:pt x="15936" y="6652"/>
                  <a:pt x="15936" y="6658"/>
                  <a:pt x="15930" y="6658"/>
                </a:cubicBezTo>
                <a:cubicBezTo>
                  <a:pt x="15919" y="6658"/>
                  <a:pt x="15907" y="6658"/>
                  <a:pt x="15895" y="6658"/>
                </a:cubicBezTo>
                <a:cubicBezTo>
                  <a:pt x="15889" y="6658"/>
                  <a:pt x="15877" y="6664"/>
                  <a:pt x="15871" y="6664"/>
                </a:cubicBezTo>
                <a:cubicBezTo>
                  <a:pt x="15859" y="6664"/>
                  <a:pt x="15859" y="6664"/>
                  <a:pt x="15859" y="6664"/>
                </a:cubicBezTo>
                <a:cubicBezTo>
                  <a:pt x="15853" y="6664"/>
                  <a:pt x="15853" y="6664"/>
                  <a:pt x="15847" y="6664"/>
                </a:cubicBezTo>
                <a:cubicBezTo>
                  <a:pt x="15847" y="6664"/>
                  <a:pt x="15842" y="6664"/>
                  <a:pt x="15836" y="6664"/>
                </a:cubicBezTo>
                <a:cubicBezTo>
                  <a:pt x="15830" y="6670"/>
                  <a:pt x="15830" y="6670"/>
                  <a:pt x="15818" y="6670"/>
                </a:cubicBezTo>
                <a:cubicBezTo>
                  <a:pt x="15812" y="6670"/>
                  <a:pt x="15812" y="6670"/>
                  <a:pt x="15806" y="6670"/>
                </a:cubicBezTo>
                <a:cubicBezTo>
                  <a:pt x="15800" y="6670"/>
                  <a:pt x="15794" y="6658"/>
                  <a:pt x="15788" y="6658"/>
                </a:cubicBezTo>
                <a:cubicBezTo>
                  <a:pt x="15782" y="6658"/>
                  <a:pt x="15776" y="6658"/>
                  <a:pt x="15764" y="6652"/>
                </a:cubicBezTo>
                <a:cubicBezTo>
                  <a:pt x="15759" y="6652"/>
                  <a:pt x="15759" y="6652"/>
                  <a:pt x="15747" y="6652"/>
                </a:cubicBezTo>
                <a:cubicBezTo>
                  <a:pt x="15741" y="6652"/>
                  <a:pt x="15741" y="6652"/>
                  <a:pt x="15735" y="6652"/>
                </a:cubicBezTo>
                <a:cubicBezTo>
                  <a:pt x="15729" y="6658"/>
                  <a:pt x="15723" y="6658"/>
                  <a:pt x="15717" y="6658"/>
                </a:cubicBezTo>
                <a:cubicBezTo>
                  <a:pt x="15711" y="6664"/>
                  <a:pt x="15711" y="6670"/>
                  <a:pt x="15705" y="6670"/>
                </a:cubicBezTo>
                <a:cubicBezTo>
                  <a:pt x="15687" y="6670"/>
                  <a:pt x="15687" y="6670"/>
                  <a:pt x="15687" y="6670"/>
                </a:cubicBezTo>
                <a:lnTo>
                  <a:pt x="15699" y="6676"/>
                </a:lnTo>
                <a:close/>
                <a:moveTo>
                  <a:pt x="15676" y="6712"/>
                </a:moveTo>
                <a:lnTo>
                  <a:pt x="15676" y="6712"/>
                </a:lnTo>
                <a:cubicBezTo>
                  <a:pt x="15670" y="6718"/>
                  <a:pt x="15664" y="6718"/>
                  <a:pt x="15658" y="6724"/>
                </a:cubicBezTo>
                <a:cubicBezTo>
                  <a:pt x="15658" y="6730"/>
                  <a:pt x="15658" y="6730"/>
                  <a:pt x="15664" y="6735"/>
                </a:cubicBezTo>
                <a:cubicBezTo>
                  <a:pt x="15664" y="6741"/>
                  <a:pt x="15670" y="6741"/>
                  <a:pt x="15670" y="6741"/>
                </a:cubicBezTo>
                <a:cubicBezTo>
                  <a:pt x="15676" y="6747"/>
                  <a:pt x="15676" y="6753"/>
                  <a:pt x="15676" y="6753"/>
                </a:cubicBezTo>
                <a:cubicBezTo>
                  <a:pt x="15681" y="6759"/>
                  <a:pt x="15681" y="6765"/>
                  <a:pt x="15687" y="6765"/>
                </a:cubicBezTo>
                <a:cubicBezTo>
                  <a:pt x="15693" y="6771"/>
                  <a:pt x="15693" y="6771"/>
                  <a:pt x="15699" y="6771"/>
                </a:cubicBezTo>
                <a:cubicBezTo>
                  <a:pt x="15711" y="6771"/>
                  <a:pt x="15717" y="6771"/>
                  <a:pt x="15723" y="6771"/>
                </a:cubicBezTo>
                <a:cubicBezTo>
                  <a:pt x="15741" y="6771"/>
                  <a:pt x="15747" y="6771"/>
                  <a:pt x="15759" y="6765"/>
                </a:cubicBezTo>
                <a:cubicBezTo>
                  <a:pt x="15759" y="6753"/>
                  <a:pt x="15759" y="6753"/>
                  <a:pt x="15759" y="6753"/>
                </a:cubicBezTo>
                <a:cubicBezTo>
                  <a:pt x="15753" y="6753"/>
                  <a:pt x="15753" y="6753"/>
                  <a:pt x="15747" y="6753"/>
                </a:cubicBezTo>
                <a:cubicBezTo>
                  <a:pt x="15741" y="6753"/>
                  <a:pt x="15735" y="6747"/>
                  <a:pt x="15735" y="6747"/>
                </a:cubicBezTo>
                <a:cubicBezTo>
                  <a:pt x="15729" y="6741"/>
                  <a:pt x="15735" y="6735"/>
                  <a:pt x="15729" y="6735"/>
                </a:cubicBezTo>
                <a:cubicBezTo>
                  <a:pt x="15729" y="6735"/>
                  <a:pt x="15723" y="6735"/>
                  <a:pt x="15717" y="6730"/>
                </a:cubicBezTo>
                <a:cubicBezTo>
                  <a:pt x="15717" y="6730"/>
                  <a:pt x="15711" y="6730"/>
                  <a:pt x="15705" y="6730"/>
                </a:cubicBezTo>
                <a:cubicBezTo>
                  <a:pt x="15699" y="6730"/>
                  <a:pt x="15699" y="6724"/>
                  <a:pt x="15699" y="6718"/>
                </a:cubicBezTo>
                <a:cubicBezTo>
                  <a:pt x="15693" y="6718"/>
                  <a:pt x="15681" y="6712"/>
                  <a:pt x="15676" y="6712"/>
                </a:cubicBezTo>
                <a:close/>
                <a:moveTo>
                  <a:pt x="15533" y="6664"/>
                </a:moveTo>
                <a:lnTo>
                  <a:pt x="15533" y="6664"/>
                </a:lnTo>
                <a:cubicBezTo>
                  <a:pt x="15527" y="6664"/>
                  <a:pt x="15515" y="6670"/>
                  <a:pt x="15515" y="6676"/>
                </a:cubicBezTo>
                <a:cubicBezTo>
                  <a:pt x="15515" y="6682"/>
                  <a:pt x="15521" y="6682"/>
                  <a:pt x="15527" y="6688"/>
                </a:cubicBezTo>
                <a:cubicBezTo>
                  <a:pt x="15533" y="6700"/>
                  <a:pt x="15545" y="6694"/>
                  <a:pt x="15563" y="6694"/>
                </a:cubicBezTo>
                <a:cubicBezTo>
                  <a:pt x="15569" y="6694"/>
                  <a:pt x="15575" y="6694"/>
                  <a:pt x="15581" y="6694"/>
                </a:cubicBezTo>
                <a:cubicBezTo>
                  <a:pt x="15587" y="6688"/>
                  <a:pt x="15592" y="6688"/>
                  <a:pt x="15592" y="6688"/>
                </a:cubicBezTo>
                <a:cubicBezTo>
                  <a:pt x="15598" y="6682"/>
                  <a:pt x="15598" y="6676"/>
                  <a:pt x="15604" y="6676"/>
                </a:cubicBezTo>
                <a:cubicBezTo>
                  <a:pt x="15610" y="6670"/>
                  <a:pt x="15622" y="6676"/>
                  <a:pt x="15628" y="6676"/>
                </a:cubicBezTo>
                <a:cubicBezTo>
                  <a:pt x="15640" y="6676"/>
                  <a:pt x="15646" y="6676"/>
                  <a:pt x="15658" y="6676"/>
                </a:cubicBezTo>
                <a:lnTo>
                  <a:pt x="15664" y="6676"/>
                </a:lnTo>
                <a:lnTo>
                  <a:pt x="15664" y="6676"/>
                </a:lnTo>
                <a:cubicBezTo>
                  <a:pt x="15658" y="6670"/>
                  <a:pt x="15664" y="6664"/>
                  <a:pt x="15664" y="6658"/>
                </a:cubicBezTo>
                <a:cubicBezTo>
                  <a:pt x="15652" y="6658"/>
                  <a:pt x="15646" y="6664"/>
                  <a:pt x="15640" y="6658"/>
                </a:cubicBezTo>
                <a:cubicBezTo>
                  <a:pt x="15634" y="6658"/>
                  <a:pt x="15634" y="6658"/>
                  <a:pt x="15628" y="6652"/>
                </a:cubicBezTo>
                <a:cubicBezTo>
                  <a:pt x="15622" y="6652"/>
                  <a:pt x="15616" y="6658"/>
                  <a:pt x="15616" y="6652"/>
                </a:cubicBezTo>
                <a:cubicBezTo>
                  <a:pt x="15610" y="6652"/>
                  <a:pt x="15604" y="6652"/>
                  <a:pt x="15598" y="6652"/>
                </a:cubicBezTo>
                <a:cubicBezTo>
                  <a:pt x="15587" y="6652"/>
                  <a:pt x="15587" y="6652"/>
                  <a:pt x="15581" y="6652"/>
                </a:cubicBezTo>
                <a:cubicBezTo>
                  <a:pt x="15575" y="6652"/>
                  <a:pt x="15569" y="6658"/>
                  <a:pt x="15569" y="6658"/>
                </a:cubicBezTo>
                <a:cubicBezTo>
                  <a:pt x="15563" y="6658"/>
                  <a:pt x="15563" y="6664"/>
                  <a:pt x="15557" y="6664"/>
                </a:cubicBezTo>
                <a:cubicBezTo>
                  <a:pt x="15551" y="6664"/>
                  <a:pt x="15545" y="6664"/>
                  <a:pt x="15533" y="6664"/>
                </a:cubicBezTo>
                <a:close/>
                <a:moveTo>
                  <a:pt x="14917" y="6569"/>
                </a:moveTo>
                <a:lnTo>
                  <a:pt x="14917" y="6569"/>
                </a:lnTo>
                <a:cubicBezTo>
                  <a:pt x="14917" y="6581"/>
                  <a:pt x="14917" y="6581"/>
                  <a:pt x="14917" y="6581"/>
                </a:cubicBezTo>
                <a:cubicBezTo>
                  <a:pt x="14952" y="6581"/>
                  <a:pt x="14952" y="6581"/>
                  <a:pt x="14952" y="6581"/>
                </a:cubicBezTo>
                <a:cubicBezTo>
                  <a:pt x="14952" y="6605"/>
                  <a:pt x="14952" y="6605"/>
                  <a:pt x="14952" y="6605"/>
                </a:cubicBezTo>
                <a:cubicBezTo>
                  <a:pt x="14958" y="6605"/>
                  <a:pt x="14964" y="6605"/>
                  <a:pt x="14970" y="6605"/>
                </a:cubicBezTo>
                <a:cubicBezTo>
                  <a:pt x="14976" y="6605"/>
                  <a:pt x="14982" y="6605"/>
                  <a:pt x="14982" y="6605"/>
                </a:cubicBezTo>
                <a:cubicBezTo>
                  <a:pt x="14994" y="6611"/>
                  <a:pt x="14994" y="6611"/>
                  <a:pt x="14994" y="6611"/>
                </a:cubicBezTo>
                <a:cubicBezTo>
                  <a:pt x="15000" y="6617"/>
                  <a:pt x="15000" y="6623"/>
                  <a:pt x="15005" y="6623"/>
                </a:cubicBezTo>
                <a:cubicBezTo>
                  <a:pt x="15005" y="6629"/>
                  <a:pt x="15012" y="6635"/>
                  <a:pt x="15017" y="6635"/>
                </a:cubicBezTo>
                <a:cubicBezTo>
                  <a:pt x="15023" y="6641"/>
                  <a:pt x="15023" y="6641"/>
                  <a:pt x="15035" y="6641"/>
                </a:cubicBezTo>
                <a:cubicBezTo>
                  <a:pt x="15047" y="6641"/>
                  <a:pt x="15047" y="6629"/>
                  <a:pt x="15059" y="6629"/>
                </a:cubicBezTo>
                <a:cubicBezTo>
                  <a:pt x="15065" y="6629"/>
                  <a:pt x="15071" y="6629"/>
                  <a:pt x="15071" y="6629"/>
                </a:cubicBezTo>
                <a:cubicBezTo>
                  <a:pt x="15083" y="6629"/>
                  <a:pt x="15089" y="6629"/>
                  <a:pt x="15094" y="6629"/>
                </a:cubicBezTo>
                <a:cubicBezTo>
                  <a:pt x="15106" y="6629"/>
                  <a:pt x="15112" y="6623"/>
                  <a:pt x="15118" y="6623"/>
                </a:cubicBezTo>
                <a:cubicBezTo>
                  <a:pt x="15130" y="6623"/>
                  <a:pt x="15136" y="6623"/>
                  <a:pt x="15142" y="6629"/>
                </a:cubicBezTo>
                <a:cubicBezTo>
                  <a:pt x="15148" y="6629"/>
                  <a:pt x="15148" y="6635"/>
                  <a:pt x="15148" y="6641"/>
                </a:cubicBezTo>
                <a:cubicBezTo>
                  <a:pt x="15154" y="6641"/>
                  <a:pt x="15154" y="6647"/>
                  <a:pt x="15160" y="6647"/>
                </a:cubicBezTo>
                <a:cubicBezTo>
                  <a:pt x="15166" y="6647"/>
                  <a:pt x="15166" y="6647"/>
                  <a:pt x="15171" y="6647"/>
                </a:cubicBezTo>
                <a:cubicBezTo>
                  <a:pt x="15183" y="6647"/>
                  <a:pt x="15189" y="6647"/>
                  <a:pt x="15195" y="6647"/>
                </a:cubicBezTo>
                <a:cubicBezTo>
                  <a:pt x="15207" y="6647"/>
                  <a:pt x="15213" y="6647"/>
                  <a:pt x="15225" y="6647"/>
                </a:cubicBezTo>
                <a:cubicBezTo>
                  <a:pt x="15237" y="6652"/>
                  <a:pt x="15237" y="6658"/>
                  <a:pt x="15249" y="6664"/>
                </a:cubicBezTo>
                <a:cubicBezTo>
                  <a:pt x="15255" y="6664"/>
                  <a:pt x="15255" y="6670"/>
                  <a:pt x="15260" y="6670"/>
                </a:cubicBezTo>
                <a:cubicBezTo>
                  <a:pt x="15260" y="6670"/>
                  <a:pt x="15266" y="6670"/>
                  <a:pt x="15272" y="6670"/>
                </a:cubicBezTo>
                <a:cubicBezTo>
                  <a:pt x="15284" y="6676"/>
                  <a:pt x="15290" y="6676"/>
                  <a:pt x="15296" y="6676"/>
                </a:cubicBezTo>
                <a:cubicBezTo>
                  <a:pt x="15296" y="6670"/>
                  <a:pt x="15296" y="6670"/>
                  <a:pt x="15296" y="6664"/>
                </a:cubicBezTo>
                <a:cubicBezTo>
                  <a:pt x="15296" y="6658"/>
                  <a:pt x="15302" y="6658"/>
                  <a:pt x="15302" y="6652"/>
                </a:cubicBezTo>
                <a:cubicBezTo>
                  <a:pt x="15308" y="6652"/>
                  <a:pt x="15314" y="6652"/>
                  <a:pt x="15314" y="6652"/>
                </a:cubicBezTo>
                <a:cubicBezTo>
                  <a:pt x="15320" y="6652"/>
                  <a:pt x="15320" y="6658"/>
                  <a:pt x="15326" y="6658"/>
                </a:cubicBezTo>
                <a:cubicBezTo>
                  <a:pt x="15332" y="6664"/>
                  <a:pt x="15332" y="6658"/>
                  <a:pt x="15337" y="6658"/>
                </a:cubicBezTo>
                <a:cubicBezTo>
                  <a:pt x="15349" y="6658"/>
                  <a:pt x="15349" y="6658"/>
                  <a:pt x="15349" y="6658"/>
                </a:cubicBezTo>
                <a:cubicBezTo>
                  <a:pt x="15355" y="6658"/>
                  <a:pt x="15361" y="6652"/>
                  <a:pt x="15367" y="6652"/>
                </a:cubicBezTo>
                <a:cubicBezTo>
                  <a:pt x="15373" y="6652"/>
                  <a:pt x="15379" y="6658"/>
                  <a:pt x="15385" y="6658"/>
                </a:cubicBezTo>
                <a:cubicBezTo>
                  <a:pt x="15391" y="6664"/>
                  <a:pt x="15397" y="6664"/>
                  <a:pt x="15397" y="6664"/>
                </a:cubicBezTo>
                <a:cubicBezTo>
                  <a:pt x="15403" y="6664"/>
                  <a:pt x="15403" y="6670"/>
                  <a:pt x="15409" y="6676"/>
                </a:cubicBezTo>
                <a:cubicBezTo>
                  <a:pt x="15415" y="6682"/>
                  <a:pt x="15421" y="6688"/>
                  <a:pt x="15426" y="6688"/>
                </a:cubicBezTo>
                <a:cubicBezTo>
                  <a:pt x="15438" y="6694"/>
                  <a:pt x="15444" y="6694"/>
                  <a:pt x="15456" y="6694"/>
                </a:cubicBezTo>
                <a:cubicBezTo>
                  <a:pt x="15468" y="6694"/>
                  <a:pt x="15468" y="6694"/>
                  <a:pt x="15468" y="6694"/>
                </a:cubicBezTo>
                <a:cubicBezTo>
                  <a:pt x="15474" y="6694"/>
                  <a:pt x="15474" y="6688"/>
                  <a:pt x="15480" y="6688"/>
                </a:cubicBezTo>
                <a:cubicBezTo>
                  <a:pt x="15474" y="6676"/>
                  <a:pt x="15468" y="6670"/>
                  <a:pt x="15468" y="6664"/>
                </a:cubicBezTo>
                <a:cubicBezTo>
                  <a:pt x="15462" y="6658"/>
                  <a:pt x="15462" y="6652"/>
                  <a:pt x="15456" y="6652"/>
                </a:cubicBezTo>
                <a:cubicBezTo>
                  <a:pt x="15450" y="6652"/>
                  <a:pt x="15450" y="6652"/>
                  <a:pt x="15444" y="6652"/>
                </a:cubicBezTo>
                <a:cubicBezTo>
                  <a:pt x="15432" y="6647"/>
                  <a:pt x="15426" y="6641"/>
                  <a:pt x="15426" y="6629"/>
                </a:cubicBezTo>
                <a:cubicBezTo>
                  <a:pt x="15337" y="6629"/>
                  <a:pt x="15337" y="6629"/>
                  <a:pt x="15337" y="6629"/>
                </a:cubicBezTo>
                <a:cubicBezTo>
                  <a:pt x="15337" y="6629"/>
                  <a:pt x="15332" y="6623"/>
                  <a:pt x="15337" y="6617"/>
                </a:cubicBezTo>
                <a:cubicBezTo>
                  <a:pt x="15337" y="6611"/>
                  <a:pt x="15337" y="6611"/>
                  <a:pt x="15344" y="6605"/>
                </a:cubicBezTo>
                <a:lnTo>
                  <a:pt x="15349" y="6605"/>
                </a:lnTo>
                <a:cubicBezTo>
                  <a:pt x="15361" y="6599"/>
                  <a:pt x="15367" y="6605"/>
                  <a:pt x="15373" y="6605"/>
                </a:cubicBezTo>
                <a:cubicBezTo>
                  <a:pt x="15385" y="6605"/>
                  <a:pt x="15391" y="6599"/>
                  <a:pt x="15397" y="6593"/>
                </a:cubicBezTo>
                <a:cubicBezTo>
                  <a:pt x="15391" y="6593"/>
                  <a:pt x="15385" y="6593"/>
                  <a:pt x="15373" y="6587"/>
                </a:cubicBezTo>
                <a:cubicBezTo>
                  <a:pt x="15373" y="6587"/>
                  <a:pt x="15367" y="6587"/>
                  <a:pt x="15361" y="6581"/>
                </a:cubicBezTo>
                <a:cubicBezTo>
                  <a:pt x="15361" y="6581"/>
                  <a:pt x="15355" y="6587"/>
                  <a:pt x="15349" y="6581"/>
                </a:cubicBezTo>
                <a:cubicBezTo>
                  <a:pt x="15344" y="6581"/>
                  <a:pt x="15337" y="6575"/>
                  <a:pt x="15326" y="6575"/>
                </a:cubicBezTo>
                <a:cubicBezTo>
                  <a:pt x="15320" y="6575"/>
                  <a:pt x="15314" y="6581"/>
                  <a:pt x="15302" y="6581"/>
                </a:cubicBezTo>
                <a:cubicBezTo>
                  <a:pt x="15296" y="6581"/>
                  <a:pt x="15296" y="6575"/>
                  <a:pt x="15290" y="6575"/>
                </a:cubicBezTo>
                <a:cubicBezTo>
                  <a:pt x="15278" y="6575"/>
                  <a:pt x="15266" y="6581"/>
                  <a:pt x="15255" y="6575"/>
                </a:cubicBezTo>
                <a:cubicBezTo>
                  <a:pt x="15249" y="6575"/>
                  <a:pt x="15243" y="6569"/>
                  <a:pt x="15231" y="6563"/>
                </a:cubicBezTo>
                <a:cubicBezTo>
                  <a:pt x="15225" y="6563"/>
                  <a:pt x="15219" y="6558"/>
                  <a:pt x="15207" y="6558"/>
                </a:cubicBezTo>
                <a:lnTo>
                  <a:pt x="14917" y="6569"/>
                </a:lnTo>
                <a:close/>
                <a:moveTo>
                  <a:pt x="14739" y="6486"/>
                </a:moveTo>
                <a:lnTo>
                  <a:pt x="14739" y="6486"/>
                </a:lnTo>
                <a:cubicBezTo>
                  <a:pt x="14739" y="6486"/>
                  <a:pt x="14733" y="6492"/>
                  <a:pt x="14733" y="6498"/>
                </a:cubicBezTo>
                <a:lnTo>
                  <a:pt x="14733" y="6504"/>
                </a:lnTo>
                <a:cubicBezTo>
                  <a:pt x="14745" y="6516"/>
                  <a:pt x="14745" y="6516"/>
                  <a:pt x="14745" y="6516"/>
                </a:cubicBezTo>
                <a:cubicBezTo>
                  <a:pt x="14745" y="6504"/>
                  <a:pt x="14745" y="6504"/>
                  <a:pt x="14745" y="6504"/>
                </a:cubicBezTo>
                <a:cubicBezTo>
                  <a:pt x="14745" y="6498"/>
                  <a:pt x="14739" y="6498"/>
                  <a:pt x="14739" y="6498"/>
                </a:cubicBezTo>
                <a:lnTo>
                  <a:pt x="14739" y="6486"/>
                </a:lnTo>
                <a:close/>
                <a:moveTo>
                  <a:pt x="15148" y="6095"/>
                </a:moveTo>
                <a:lnTo>
                  <a:pt x="15148" y="6095"/>
                </a:lnTo>
                <a:cubicBezTo>
                  <a:pt x="15136" y="6095"/>
                  <a:pt x="15136" y="6095"/>
                  <a:pt x="15136" y="6095"/>
                </a:cubicBezTo>
                <a:cubicBezTo>
                  <a:pt x="15130" y="6095"/>
                  <a:pt x="15130" y="6095"/>
                  <a:pt x="15124" y="6101"/>
                </a:cubicBezTo>
                <a:cubicBezTo>
                  <a:pt x="15124" y="6119"/>
                  <a:pt x="15124" y="6131"/>
                  <a:pt x="15118" y="6142"/>
                </a:cubicBezTo>
                <a:cubicBezTo>
                  <a:pt x="15118" y="6149"/>
                  <a:pt x="15106" y="6149"/>
                  <a:pt x="15106" y="6154"/>
                </a:cubicBezTo>
                <a:cubicBezTo>
                  <a:pt x="15106" y="6154"/>
                  <a:pt x="15106" y="6160"/>
                  <a:pt x="15106" y="6166"/>
                </a:cubicBezTo>
                <a:cubicBezTo>
                  <a:pt x="15100" y="6172"/>
                  <a:pt x="15106" y="6178"/>
                  <a:pt x="15106" y="6190"/>
                </a:cubicBezTo>
                <a:cubicBezTo>
                  <a:pt x="15106" y="6202"/>
                  <a:pt x="15100" y="6208"/>
                  <a:pt x="15106" y="6214"/>
                </a:cubicBezTo>
                <a:cubicBezTo>
                  <a:pt x="15106" y="6220"/>
                  <a:pt x="15106" y="6226"/>
                  <a:pt x="15106" y="6226"/>
                </a:cubicBezTo>
                <a:cubicBezTo>
                  <a:pt x="15112" y="6231"/>
                  <a:pt x="15112" y="6231"/>
                  <a:pt x="15118" y="6237"/>
                </a:cubicBezTo>
                <a:cubicBezTo>
                  <a:pt x="15124" y="6243"/>
                  <a:pt x="15136" y="6243"/>
                  <a:pt x="15142" y="6249"/>
                </a:cubicBezTo>
                <a:cubicBezTo>
                  <a:pt x="15148" y="6249"/>
                  <a:pt x="15148" y="6255"/>
                  <a:pt x="15148" y="6261"/>
                </a:cubicBezTo>
                <a:cubicBezTo>
                  <a:pt x="15154" y="6261"/>
                  <a:pt x="15160" y="6261"/>
                  <a:pt x="15160" y="6267"/>
                </a:cubicBezTo>
                <a:cubicBezTo>
                  <a:pt x="15166" y="6273"/>
                  <a:pt x="15160" y="6279"/>
                  <a:pt x="15160" y="6285"/>
                </a:cubicBezTo>
                <a:cubicBezTo>
                  <a:pt x="15160" y="6285"/>
                  <a:pt x="15160" y="6285"/>
                  <a:pt x="15160" y="6291"/>
                </a:cubicBezTo>
                <a:cubicBezTo>
                  <a:pt x="15160" y="6303"/>
                  <a:pt x="15160" y="6303"/>
                  <a:pt x="15160" y="6303"/>
                </a:cubicBezTo>
                <a:cubicBezTo>
                  <a:pt x="15160" y="6309"/>
                  <a:pt x="15154" y="6309"/>
                  <a:pt x="15154" y="6320"/>
                </a:cubicBezTo>
                <a:cubicBezTo>
                  <a:pt x="15154" y="6326"/>
                  <a:pt x="15160" y="6332"/>
                  <a:pt x="15160" y="6338"/>
                </a:cubicBezTo>
                <a:lnTo>
                  <a:pt x="15160" y="6344"/>
                </a:lnTo>
                <a:cubicBezTo>
                  <a:pt x="15166" y="6350"/>
                  <a:pt x="15166" y="6356"/>
                  <a:pt x="15171" y="6356"/>
                </a:cubicBezTo>
                <a:cubicBezTo>
                  <a:pt x="15171" y="6362"/>
                  <a:pt x="15178" y="6362"/>
                  <a:pt x="15183" y="6362"/>
                </a:cubicBezTo>
                <a:cubicBezTo>
                  <a:pt x="15189" y="6368"/>
                  <a:pt x="15195" y="6368"/>
                  <a:pt x="15201" y="6368"/>
                </a:cubicBezTo>
                <a:cubicBezTo>
                  <a:pt x="15213" y="6368"/>
                  <a:pt x="15219" y="6368"/>
                  <a:pt x="15231" y="6368"/>
                </a:cubicBezTo>
                <a:cubicBezTo>
                  <a:pt x="15231" y="6368"/>
                  <a:pt x="15237" y="6368"/>
                  <a:pt x="15243" y="6368"/>
                </a:cubicBezTo>
                <a:cubicBezTo>
                  <a:pt x="15243" y="6374"/>
                  <a:pt x="15243" y="6380"/>
                  <a:pt x="15243" y="6380"/>
                </a:cubicBezTo>
                <a:cubicBezTo>
                  <a:pt x="15249" y="6386"/>
                  <a:pt x="15255" y="6397"/>
                  <a:pt x="15266" y="6397"/>
                </a:cubicBezTo>
                <a:cubicBezTo>
                  <a:pt x="15272" y="6397"/>
                  <a:pt x="15278" y="6397"/>
                  <a:pt x="15284" y="6397"/>
                </a:cubicBezTo>
                <a:cubicBezTo>
                  <a:pt x="15296" y="6397"/>
                  <a:pt x="15302" y="6397"/>
                  <a:pt x="15308" y="6397"/>
                </a:cubicBezTo>
                <a:cubicBezTo>
                  <a:pt x="15320" y="6397"/>
                  <a:pt x="15326" y="6386"/>
                  <a:pt x="15337" y="6386"/>
                </a:cubicBezTo>
                <a:cubicBezTo>
                  <a:pt x="15344" y="6386"/>
                  <a:pt x="15349" y="6386"/>
                  <a:pt x="15355" y="6386"/>
                </a:cubicBezTo>
                <a:cubicBezTo>
                  <a:pt x="15361" y="6392"/>
                  <a:pt x="15361" y="6392"/>
                  <a:pt x="15367" y="6397"/>
                </a:cubicBezTo>
                <a:cubicBezTo>
                  <a:pt x="15373" y="6397"/>
                  <a:pt x="15367" y="6409"/>
                  <a:pt x="15373" y="6409"/>
                </a:cubicBezTo>
                <a:cubicBezTo>
                  <a:pt x="15385" y="6409"/>
                  <a:pt x="15385" y="6397"/>
                  <a:pt x="15391" y="6397"/>
                </a:cubicBezTo>
                <a:cubicBezTo>
                  <a:pt x="15403" y="6397"/>
                  <a:pt x="15415" y="6409"/>
                  <a:pt x="15421" y="6415"/>
                </a:cubicBezTo>
                <a:cubicBezTo>
                  <a:pt x="15426" y="6421"/>
                  <a:pt x="15426" y="6427"/>
                  <a:pt x="15432" y="6427"/>
                </a:cubicBezTo>
                <a:cubicBezTo>
                  <a:pt x="15438" y="6427"/>
                  <a:pt x="15438" y="6427"/>
                  <a:pt x="15444" y="6427"/>
                </a:cubicBezTo>
                <a:cubicBezTo>
                  <a:pt x="15450" y="6433"/>
                  <a:pt x="15456" y="6427"/>
                  <a:pt x="15462" y="6427"/>
                </a:cubicBezTo>
                <a:cubicBezTo>
                  <a:pt x="15480" y="6427"/>
                  <a:pt x="15480" y="6427"/>
                  <a:pt x="15480" y="6427"/>
                </a:cubicBezTo>
                <a:cubicBezTo>
                  <a:pt x="15480" y="6427"/>
                  <a:pt x="15480" y="6427"/>
                  <a:pt x="15486" y="6427"/>
                </a:cubicBezTo>
                <a:cubicBezTo>
                  <a:pt x="15486" y="6403"/>
                  <a:pt x="15486" y="6403"/>
                  <a:pt x="15486" y="6403"/>
                </a:cubicBezTo>
                <a:cubicBezTo>
                  <a:pt x="15486" y="6397"/>
                  <a:pt x="15486" y="6397"/>
                  <a:pt x="15486" y="6392"/>
                </a:cubicBezTo>
                <a:cubicBezTo>
                  <a:pt x="15492" y="6392"/>
                  <a:pt x="15492" y="6392"/>
                  <a:pt x="15498" y="6386"/>
                </a:cubicBezTo>
                <a:cubicBezTo>
                  <a:pt x="15504" y="6386"/>
                  <a:pt x="15504" y="6386"/>
                  <a:pt x="15510" y="6380"/>
                </a:cubicBezTo>
                <a:cubicBezTo>
                  <a:pt x="15515" y="6380"/>
                  <a:pt x="15515" y="6374"/>
                  <a:pt x="15515" y="6362"/>
                </a:cubicBezTo>
                <a:cubicBezTo>
                  <a:pt x="15515" y="6356"/>
                  <a:pt x="15515" y="6350"/>
                  <a:pt x="15515" y="6344"/>
                </a:cubicBezTo>
                <a:cubicBezTo>
                  <a:pt x="15515" y="6344"/>
                  <a:pt x="15510" y="6338"/>
                  <a:pt x="15504" y="6338"/>
                </a:cubicBezTo>
                <a:cubicBezTo>
                  <a:pt x="15504" y="6332"/>
                  <a:pt x="15504" y="6326"/>
                  <a:pt x="15504" y="6320"/>
                </a:cubicBezTo>
                <a:cubicBezTo>
                  <a:pt x="15504" y="6315"/>
                  <a:pt x="15510" y="6315"/>
                  <a:pt x="15510" y="6309"/>
                </a:cubicBezTo>
                <a:cubicBezTo>
                  <a:pt x="15510" y="6309"/>
                  <a:pt x="15515" y="6303"/>
                  <a:pt x="15521" y="6303"/>
                </a:cubicBezTo>
                <a:cubicBezTo>
                  <a:pt x="15521" y="6297"/>
                  <a:pt x="15527" y="6291"/>
                  <a:pt x="15527" y="6291"/>
                </a:cubicBezTo>
                <a:cubicBezTo>
                  <a:pt x="15527" y="6285"/>
                  <a:pt x="15533" y="6279"/>
                  <a:pt x="15533" y="6273"/>
                </a:cubicBezTo>
                <a:cubicBezTo>
                  <a:pt x="15539" y="6261"/>
                  <a:pt x="15539" y="6255"/>
                  <a:pt x="15545" y="6243"/>
                </a:cubicBezTo>
                <a:cubicBezTo>
                  <a:pt x="15581" y="6243"/>
                  <a:pt x="15581" y="6243"/>
                  <a:pt x="15581" y="6243"/>
                </a:cubicBezTo>
                <a:cubicBezTo>
                  <a:pt x="15581" y="6184"/>
                  <a:pt x="15581" y="6184"/>
                  <a:pt x="15581" y="6184"/>
                </a:cubicBezTo>
                <a:cubicBezTo>
                  <a:pt x="15592" y="6184"/>
                  <a:pt x="15598" y="6184"/>
                  <a:pt x="15616" y="6184"/>
                </a:cubicBezTo>
                <a:cubicBezTo>
                  <a:pt x="15622" y="6184"/>
                  <a:pt x="15622" y="6178"/>
                  <a:pt x="15628" y="6178"/>
                </a:cubicBezTo>
                <a:cubicBezTo>
                  <a:pt x="15634" y="6178"/>
                  <a:pt x="15640" y="6172"/>
                  <a:pt x="15640" y="6166"/>
                </a:cubicBezTo>
                <a:cubicBezTo>
                  <a:pt x="15640" y="6166"/>
                  <a:pt x="15646" y="6160"/>
                  <a:pt x="15646" y="6154"/>
                </a:cubicBezTo>
                <a:cubicBezTo>
                  <a:pt x="15640" y="6154"/>
                  <a:pt x="15640" y="6142"/>
                  <a:pt x="15640" y="6142"/>
                </a:cubicBezTo>
                <a:cubicBezTo>
                  <a:pt x="15634" y="6142"/>
                  <a:pt x="15628" y="6142"/>
                  <a:pt x="15622" y="6142"/>
                </a:cubicBezTo>
                <a:cubicBezTo>
                  <a:pt x="15622" y="6142"/>
                  <a:pt x="15616" y="6142"/>
                  <a:pt x="15610" y="6142"/>
                </a:cubicBezTo>
                <a:cubicBezTo>
                  <a:pt x="15604" y="6142"/>
                  <a:pt x="15598" y="6142"/>
                  <a:pt x="15587" y="6142"/>
                </a:cubicBezTo>
                <a:cubicBezTo>
                  <a:pt x="15587" y="6137"/>
                  <a:pt x="15581" y="6131"/>
                  <a:pt x="15581" y="6125"/>
                </a:cubicBezTo>
                <a:cubicBezTo>
                  <a:pt x="15581" y="6119"/>
                  <a:pt x="15587" y="6119"/>
                  <a:pt x="15587" y="6113"/>
                </a:cubicBezTo>
                <a:cubicBezTo>
                  <a:pt x="15587" y="6095"/>
                  <a:pt x="15587" y="6095"/>
                  <a:pt x="15587" y="6095"/>
                </a:cubicBezTo>
                <a:cubicBezTo>
                  <a:pt x="15587" y="6089"/>
                  <a:pt x="15592" y="6083"/>
                  <a:pt x="15587" y="6077"/>
                </a:cubicBezTo>
                <a:cubicBezTo>
                  <a:pt x="15587" y="6071"/>
                  <a:pt x="15587" y="6071"/>
                  <a:pt x="15581" y="6065"/>
                </a:cubicBezTo>
                <a:cubicBezTo>
                  <a:pt x="15581" y="6060"/>
                  <a:pt x="15575" y="6054"/>
                  <a:pt x="15575" y="6048"/>
                </a:cubicBezTo>
                <a:cubicBezTo>
                  <a:pt x="15575" y="5988"/>
                  <a:pt x="15575" y="5988"/>
                  <a:pt x="15575" y="5988"/>
                </a:cubicBezTo>
                <a:cubicBezTo>
                  <a:pt x="15587" y="5988"/>
                  <a:pt x="15592" y="5988"/>
                  <a:pt x="15604" y="5988"/>
                </a:cubicBezTo>
                <a:cubicBezTo>
                  <a:pt x="15610" y="5988"/>
                  <a:pt x="15616" y="5988"/>
                  <a:pt x="15616" y="5988"/>
                </a:cubicBezTo>
                <a:cubicBezTo>
                  <a:pt x="15616" y="5983"/>
                  <a:pt x="15616" y="5976"/>
                  <a:pt x="15616" y="5971"/>
                </a:cubicBezTo>
                <a:cubicBezTo>
                  <a:pt x="15616" y="5971"/>
                  <a:pt x="15616" y="5965"/>
                  <a:pt x="15616" y="5959"/>
                </a:cubicBezTo>
                <a:cubicBezTo>
                  <a:pt x="15622" y="5959"/>
                  <a:pt x="15622" y="5953"/>
                  <a:pt x="15628" y="5953"/>
                </a:cubicBezTo>
                <a:cubicBezTo>
                  <a:pt x="15628" y="5947"/>
                  <a:pt x="15634" y="5953"/>
                  <a:pt x="15640" y="5953"/>
                </a:cubicBezTo>
                <a:cubicBezTo>
                  <a:pt x="15640" y="5947"/>
                  <a:pt x="15646" y="5941"/>
                  <a:pt x="15652" y="5941"/>
                </a:cubicBezTo>
                <a:cubicBezTo>
                  <a:pt x="15658" y="5935"/>
                  <a:pt x="15664" y="5935"/>
                  <a:pt x="15670" y="5929"/>
                </a:cubicBezTo>
                <a:cubicBezTo>
                  <a:pt x="15670" y="5923"/>
                  <a:pt x="15670" y="5911"/>
                  <a:pt x="15664" y="5905"/>
                </a:cubicBezTo>
                <a:cubicBezTo>
                  <a:pt x="15658" y="5899"/>
                  <a:pt x="15652" y="5899"/>
                  <a:pt x="15640" y="5899"/>
                </a:cubicBezTo>
                <a:cubicBezTo>
                  <a:pt x="15634" y="5899"/>
                  <a:pt x="15628" y="5899"/>
                  <a:pt x="15616" y="5899"/>
                </a:cubicBezTo>
                <a:cubicBezTo>
                  <a:pt x="15610" y="5899"/>
                  <a:pt x="15610" y="5905"/>
                  <a:pt x="15604" y="5899"/>
                </a:cubicBezTo>
                <a:cubicBezTo>
                  <a:pt x="15598" y="5899"/>
                  <a:pt x="15598" y="5894"/>
                  <a:pt x="15592" y="5894"/>
                </a:cubicBezTo>
                <a:cubicBezTo>
                  <a:pt x="15587" y="5894"/>
                  <a:pt x="15581" y="5894"/>
                  <a:pt x="15581" y="5888"/>
                </a:cubicBezTo>
                <a:cubicBezTo>
                  <a:pt x="15581" y="5882"/>
                  <a:pt x="15581" y="5882"/>
                  <a:pt x="15581" y="5876"/>
                </a:cubicBezTo>
                <a:cubicBezTo>
                  <a:pt x="15581" y="5870"/>
                  <a:pt x="15581" y="5870"/>
                  <a:pt x="15581" y="5864"/>
                </a:cubicBezTo>
                <a:cubicBezTo>
                  <a:pt x="15581" y="5858"/>
                  <a:pt x="15569" y="5858"/>
                  <a:pt x="15569" y="5858"/>
                </a:cubicBezTo>
                <a:cubicBezTo>
                  <a:pt x="15563" y="5846"/>
                  <a:pt x="15563" y="5840"/>
                  <a:pt x="15557" y="5834"/>
                </a:cubicBezTo>
                <a:cubicBezTo>
                  <a:pt x="15557" y="5828"/>
                  <a:pt x="15551" y="5834"/>
                  <a:pt x="15545" y="5828"/>
                </a:cubicBezTo>
                <a:cubicBezTo>
                  <a:pt x="15545" y="5828"/>
                  <a:pt x="15539" y="5828"/>
                  <a:pt x="15533" y="5828"/>
                </a:cubicBezTo>
                <a:cubicBezTo>
                  <a:pt x="15533" y="5828"/>
                  <a:pt x="15533" y="5834"/>
                  <a:pt x="15533" y="5840"/>
                </a:cubicBezTo>
                <a:cubicBezTo>
                  <a:pt x="15527" y="5846"/>
                  <a:pt x="15527" y="5846"/>
                  <a:pt x="15521" y="5852"/>
                </a:cubicBezTo>
                <a:cubicBezTo>
                  <a:pt x="15515" y="5852"/>
                  <a:pt x="15515" y="5858"/>
                  <a:pt x="15510" y="5864"/>
                </a:cubicBezTo>
                <a:cubicBezTo>
                  <a:pt x="15504" y="5864"/>
                  <a:pt x="15498" y="5864"/>
                  <a:pt x="15492" y="5870"/>
                </a:cubicBezTo>
                <a:cubicBezTo>
                  <a:pt x="15486" y="5870"/>
                  <a:pt x="15480" y="5876"/>
                  <a:pt x="15480" y="5882"/>
                </a:cubicBezTo>
                <a:cubicBezTo>
                  <a:pt x="15474" y="5882"/>
                  <a:pt x="15468" y="5888"/>
                  <a:pt x="15468" y="5888"/>
                </a:cubicBezTo>
                <a:cubicBezTo>
                  <a:pt x="15462" y="5894"/>
                  <a:pt x="15462" y="5899"/>
                  <a:pt x="15456" y="5899"/>
                </a:cubicBezTo>
                <a:cubicBezTo>
                  <a:pt x="15456" y="5905"/>
                  <a:pt x="15456" y="5911"/>
                  <a:pt x="15456" y="5911"/>
                </a:cubicBezTo>
                <a:cubicBezTo>
                  <a:pt x="15456" y="5917"/>
                  <a:pt x="15450" y="5923"/>
                  <a:pt x="15450" y="5923"/>
                </a:cubicBezTo>
                <a:cubicBezTo>
                  <a:pt x="15450" y="5929"/>
                  <a:pt x="15444" y="5929"/>
                  <a:pt x="15438" y="5935"/>
                </a:cubicBezTo>
                <a:cubicBezTo>
                  <a:pt x="15432" y="5941"/>
                  <a:pt x="15432" y="5941"/>
                  <a:pt x="15426" y="5947"/>
                </a:cubicBezTo>
                <a:cubicBezTo>
                  <a:pt x="15426" y="5953"/>
                  <a:pt x="15426" y="5959"/>
                  <a:pt x="15421" y="5959"/>
                </a:cubicBezTo>
                <a:cubicBezTo>
                  <a:pt x="15415" y="5959"/>
                  <a:pt x="15415" y="5965"/>
                  <a:pt x="15409" y="5965"/>
                </a:cubicBezTo>
                <a:cubicBezTo>
                  <a:pt x="15397" y="5971"/>
                  <a:pt x="15385" y="5965"/>
                  <a:pt x="15373" y="5971"/>
                </a:cubicBezTo>
                <a:cubicBezTo>
                  <a:pt x="15367" y="5971"/>
                  <a:pt x="15367" y="5976"/>
                  <a:pt x="15361" y="5983"/>
                </a:cubicBezTo>
                <a:cubicBezTo>
                  <a:pt x="15355" y="5983"/>
                  <a:pt x="15355" y="5988"/>
                  <a:pt x="15349" y="5988"/>
                </a:cubicBezTo>
                <a:cubicBezTo>
                  <a:pt x="15344" y="5994"/>
                  <a:pt x="15344" y="6000"/>
                  <a:pt x="15344" y="6006"/>
                </a:cubicBezTo>
                <a:cubicBezTo>
                  <a:pt x="15337" y="6006"/>
                  <a:pt x="15344" y="6012"/>
                  <a:pt x="15337" y="6018"/>
                </a:cubicBezTo>
                <a:cubicBezTo>
                  <a:pt x="15332" y="6018"/>
                  <a:pt x="15332" y="6018"/>
                  <a:pt x="15326" y="6024"/>
                </a:cubicBezTo>
                <a:cubicBezTo>
                  <a:pt x="15320" y="6024"/>
                  <a:pt x="15320" y="6030"/>
                  <a:pt x="15314" y="6030"/>
                </a:cubicBezTo>
                <a:cubicBezTo>
                  <a:pt x="15314" y="6036"/>
                  <a:pt x="15308" y="6036"/>
                  <a:pt x="15302" y="6036"/>
                </a:cubicBezTo>
                <a:cubicBezTo>
                  <a:pt x="15302" y="6042"/>
                  <a:pt x="15302" y="6048"/>
                  <a:pt x="15296" y="6048"/>
                </a:cubicBezTo>
                <a:cubicBezTo>
                  <a:pt x="15290" y="6054"/>
                  <a:pt x="15284" y="6054"/>
                  <a:pt x="15278" y="6054"/>
                </a:cubicBezTo>
                <a:cubicBezTo>
                  <a:pt x="15278" y="6060"/>
                  <a:pt x="15272" y="6060"/>
                  <a:pt x="15272" y="6060"/>
                </a:cubicBezTo>
                <a:cubicBezTo>
                  <a:pt x="15260" y="6060"/>
                  <a:pt x="15255" y="6060"/>
                  <a:pt x="15249" y="6060"/>
                </a:cubicBezTo>
                <a:cubicBezTo>
                  <a:pt x="15249" y="6119"/>
                  <a:pt x="15249" y="6119"/>
                  <a:pt x="15249" y="6119"/>
                </a:cubicBezTo>
                <a:cubicBezTo>
                  <a:pt x="15237" y="6119"/>
                  <a:pt x="15237" y="6113"/>
                  <a:pt x="15225" y="6113"/>
                </a:cubicBezTo>
                <a:cubicBezTo>
                  <a:pt x="15219" y="6119"/>
                  <a:pt x="15219" y="6119"/>
                  <a:pt x="15213" y="6119"/>
                </a:cubicBezTo>
                <a:cubicBezTo>
                  <a:pt x="15207" y="6125"/>
                  <a:pt x="15207" y="6119"/>
                  <a:pt x="15201" y="6119"/>
                </a:cubicBezTo>
                <a:cubicBezTo>
                  <a:pt x="15189" y="6119"/>
                  <a:pt x="15189" y="6125"/>
                  <a:pt x="15183" y="6119"/>
                </a:cubicBezTo>
                <a:cubicBezTo>
                  <a:pt x="15171" y="6119"/>
                  <a:pt x="15166" y="6113"/>
                  <a:pt x="15160" y="6101"/>
                </a:cubicBezTo>
                <a:lnTo>
                  <a:pt x="15148" y="6095"/>
                </a:lnTo>
                <a:close/>
                <a:moveTo>
                  <a:pt x="14543" y="6267"/>
                </a:moveTo>
                <a:lnTo>
                  <a:pt x="14543" y="6267"/>
                </a:lnTo>
                <a:cubicBezTo>
                  <a:pt x="14543" y="6273"/>
                  <a:pt x="14543" y="6279"/>
                  <a:pt x="14543" y="6285"/>
                </a:cubicBezTo>
                <a:cubicBezTo>
                  <a:pt x="14549" y="6297"/>
                  <a:pt x="14555" y="6303"/>
                  <a:pt x="14561" y="6309"/>
                </a:cubicBezTo>
                <a:cubicBezTo>
                  <a:pt x="14567" y="6320"/>
                  <a:pt x="14567" y="6326"/>
                  <a:pt x="14579" y="6332"/>
                </a:cubicBezTo>
                <a:cubicBezTo>
                  <a:pt x="14585" y="6344"/>
                  <a:pt x="14591" y="6350"/>
                  <a:pt x="14596" y="6356"/>
                </a:cubicBezTo>
                <a:cubicBezTo>
                  <a:pt x="14602" y="6362"/>
                  <a:pt x="14602" y="6362"/>
                  <a:pt x="14602" y="6368"/>
                </a:cubicBezTo>
                <a:cubicBezTo>
                  <a:pt x="14608" y="6368"/>
                  <a:pt x="14614" y="6368"/>
                  <a:pt x="14614" y="6368"/>
                </a:cubicBezTo>
                <a:cubicBezTo>
                  <a:pt x="14620" y="6374"/>
                  <a:pt x="14620" y="6380"/>
                  <a:pt x="14626" y="6380"/>
                </a:cubicBezTo>
                <a:cubicBezTo>
                  <a:pt x="14626" y="6386"/>
                  <a:pt x="14626" y="6392"/>
                  <a:pt x="14626" y="6392"/>
                </a:cubicBezTo>
                <a:cubicBezTo>
                  <a:pt x="14632" y="6397"/>
                  <a:pt x="14632" y="6397"/>
                  <a:pt x="14638" y="6403"/>
                </a:cubicBezTo>
                <a:cubicBezTo>
                  <a:pt x="14638" y="6409"/>
                  <a:pt x="14644" y="6403"/>
                  <a:pt x="14650" y="6403"/>
                </a:cubicBezTo>
                <a:cubicBezTo>
                  <a:pt x="14650" y="6356"/>
                  <a:pt x="14650" y="6356"/>
                  <a:pt x="14650" y="6356"/>
                </a:cubicBezTo>
                <a:cubicBezTo>
                  <a:pt x="14644" y="6356"/>
                  <a:pt x="14638" y="6356"/>
                  <a:pt x="14638" y="6350"/>
                </a:cubicBezTo>
                <a:cubicBezTo>
                  <a:pt x="14632" y="6350"/>
                  <a:pt x="14632" y="6344"/>
                  <a:pt x="14626" y="6344"/>
                </a:cubicBezTo>
                <a:cubicBezTo>
                  <a:pt x="14620" y="6338"/>
                  <a:pt x="14614" y="6338"/>
                  <a:pt x="14614" y="6338"/>
                </a:cubicBezTo>
                <a:cubicBezTo>
                  <a:pt x="14608" y="6338"/>
                  <a:pt x="14602" y="6338"/>
                  <a:pt x="14596" y="6338"/>
                </a:cubicBezTo>
                <a:cubicBezTo>
                  <a:pt x="14591" y="6338"/>
                  <a:pt x="14591" y="6332"/>
                  <a:pt x="14585" y="6326"/>
                </a:cubicBezTo>
                <a:cubicBezTo>
                  <a:pt x="14585" y="6320"/>
                  <a:pt x="14579" y="6320"/>
                  <a:pt x="14579" y="6315"/>
                </a:cubicBezTo>
                <a:cubicBezTo>
                  <a:pt x="14579" y="6315"/>
                  <a:pt x="14579" y="6309"/>
                  <a:pt x="14579" y="6303"/>
                </a:cubicBezTo>
                <a:cubicBezTo>
                  <a:pt x="14573" y="6297"/>
                  <a:pt x="14579" y="6291"/>
                  <a:pt x="14579" y="6279"/>
                </a:cubicBezTo>
                <a:cubicBezTo>
                  <a:pt x="14579" y="6273"/>
                  <a:pt x="14579" y="6267"/>
                  <a:pt x="14573" y="6261"/>
                </a:cubicBezTo>
                <a:cubicBezTo>
                  <a:pt x="14567" y="6249"/>
                  <a:pt x="14561" y="6249"/>
                  <a:pt x="14549" y="6249"/>
                </a:cubicBezTo>
                <a:cubicBezTo>
                  <a:pt x="14543" y="6261"/>
                  <a:pt x="14543" y="6261"/>
                  <a:pt x="14543" y="6261"/>
                </a:cubicBezTo>
                <a:cubicBezTo>
                  <a:pt x="14543" y="6261"/>
                  <a:pt x="14543" y="6261"/>
                  <a:pt x="14543" y="6267"/>
                </a:cubicBezTo>
                <a:close/>
                <a:moveTo>
                  <a:pt x="14454" y="6137"/>
                </a:moveTo>
                <a:lnTo>
                  <a:pt x="14454" y="6137"/>
                </a:lnTo>
                <a:cubicBezTo>
                  <a:pt x="14460" y="6149"/>
                  <a:pt x="14466" y="6154"/>
                  <a:pt x="14472" y="6166"/>
                </a:cubicBezTo>
                <a:cubicBezTo>
                  <a:pt x="14478" y="6166"/>
                  <a:pt x="14484" y="6172"/>
                  <a:pt x="14490" y="6178"/>
                </a:cubicBezTo>
                <a:cubicBezTo>
                  <a:pt x="14490" y="6178"/>
                  <a:pt x="14496" y="6178"/>
                  <a:pt x="14502" y="6184"/>
                </a:cubicBezTo>
                <a:cubicBezTo>
                  <a:pt x="14502" y="6190"/>
                  <a:pt x="14507" y="6196"/>
                  <a:pt x="14507" y="6202"/>
                </a:cubicBezTo>
                <a:lnTo>
                  <a:pt x="14507" y="6196"/>
                </a:lnTo>
                <a:cubicBezTo>
                  <a:pt x="14507" y="6184"/>
                  <a:pt x="14507" y="6184"/>
                  <a:pt x="14507" y="6184"/>
                </a:cubicBezTo>
                <a:cubicBezTo>
                  <a:pt x="14507" y="6178"/>
                  <a:pt x="14507" y="6166"/>
                  <a:pt x="14507" y="6160"/>
                </a:cubicBezTo>
                <a:cubicBezTo>
                  <a:pt x="14502" y="6154"/>
                  <a:pt x="14496" y="6154"/>
                  <a:pt x="14496" y="6154"/>
                </a:cubicBezTo>
                <a:cubicBezTo>
                  <a:pt x="14484" y="6142"/>
                  <a:pt x="14484" y="6137"/>
                  <a:pt x="14472" y="6131"/>
                </a:cubicBezTo>
                <a:cubicBezTo>
                  <a:pt x="14472" y="6131"/>
                  <a:pt x="14466" y="6131"/>
                  <a:pt x="14460" y="6125"/>
                </a:cubicBezTo>
                <a:cubicBezTo>
                  <a:pt x="14460" y="6131"/>
                  <a:pt x="14454" y="6131"/>
                  <a:pt x="14454" y="6137"/>
                </a:cubicBezTo>
                <a:cubicBezTo>
                  <a:pt x="14454" y="6142"/>
                  <a:pt x="14454" y="6149"/>
                  <a:pt x="14454" y="6149"/>
                </a:cubicBezTo>
                <a:lnTo>
                  <a:pt x="14454" y="6137"/>
                </a:lnTo>
                <a:close/>
                <a:moveTo>
                  <a:pt x="14413" y="6065"/>
                </a:moveTo>
                <a:lnTo>
                  <a:pt x="14413" y="6065"/>
                </a:lnTo>
                <a:cubicBezTo>
                  <a:pt x="14413" y="6060"/>
                  <a:pt x="14407" y="6060"/>
                  <a:pt x="14407" y="6054"/>
                </a:cubicBezTo>
                <a:cubicBezTo>
                  <a:pt x="14395" y="6042"/>
                  <a:pt x="14395" y="6042"/>
                  <a:pt x="14395" y="6042"/>
                </a:cubicBezTo>
                <a:cubicBezTo>
                  <a:pt x="14395" y="6048"/>
                  <a:pt x="14395" y="6054"/>
                  <a:pt x="14395" y="6060"/>
                </a:cubicBezTo>
                <a:lnTo>
                  <a:pt x="14401" y="6065"/>
                </a:lnTo>
                <a:cubicBezTo>
                  <a:pt x="14401" y="6071"/>
                  <a:pt x="14401" y="6077"/>
                  <a:pt x="14401" y="6077"/>
                </a:cubicBezTo>
                <a:cubicBezTo>
                  <a:pt x="14401" y="6083"/>
                  <a:pt x="14401" y="6089"/>
                  <a:pt x="14407" y="6089"/>
                </a:cubicBezTo>
                <a:cubicBezTo>
                  <a:pt x="14413" y="6095"/>
                  <a:pt x="14419" y="6095"/>
                  <a:pt x="14430" y="6095"/>
                </a:cubicBezTo>
                <a:cubicBezTo>
                  <a:pt x="14430" y="6083"/>
                  <a:pt x="14430" y="6083"/>
                  <a:pt x="14430" y="6083"/>
                </a:cubicBezTo>
                <a:cubicBezTo>
                  <a:pt x="14424" y="6077"/>
                  <a:pt x="14413" y="6071"/>
                  <a:pt x="14413" y="6065"/>
                </a:cubicBezTo>
                <a:close/>
                <a:moveTo>
                  <a:pt x="14430" y="5935"/>
                </a:moveTo>
                <a:lnTo>
                  <a:pt x="14430" y="5935"/>
                </a:lnTo>
                <a:cubicBezTo>
                  <a:pt x="14424" y="5935"/>
                  <a:pt x="14424" y="5935"/>
                  <a:pt x="14419" y="5935"/>
                </a:cubicBezTo>
                <a:cubicBezTo>
                  <a:pt x="14413" y="5929"/>
                  <a:pt x="14413" y="5929"/>
                  <a:pt x="14407" y="5923"/>
                </a:cubicBezTo>
                <a:cubicBezTo>
                  <a:pt x="14407" y="5923"/>
                  <a:pt x="14401" y="5923"/>
                  <a:pt x="14395" y="5923"/>
                </a:cubicBezTo>
                <a:cubicBezTo>
                  <a:pt x="14389" y="5917"/>
                  <a:pt x="14383" y="5905"/>
                  <a:pt x="14371" y="5905"/>
                </a:cubicBezTo>
                <a:cubicBezTo>
                  <a:pt x="14371" y="5905"/>
                  <a:pt x="14365" y="5899"/>
                  <a:pt x="14359" y="5899"/>
                </a:cubicBezTo>
                <a:lnTo>
                  <a:pt x="14353" y="5905"/>
                </a:lnTo>
                <a:cubicBezTo>
                  <a:pt x="14353" y="5911"/>
                  <a:pt x="14347" y="5911"/>
                  <a:pt x="14353" y="5917"/>
                </a:cubicBezTo>
                <a:cubicBezTo>
                  <a:pt x="14353" y="5923"/>
                  <a:pt x="14359" y="5929"/>
                  <a:pt x="14359" y="5941"/>
                </a:cubicBezTo>
                <a:cubicBezTo>
                  <a:pt x="14365" y="5941"/>
                  <a:pt x="14371" y="5947"/>
                  <a:pt x="14371" y="5953"/>
                </a:cubicBezTo>
                <a:cubicBezTo>
                  <a:pt x="14377" y="5953"/>
                  <a:pt x="14383" y="5959"/>
                  <a:pt x="14383" y="5965"/>
                </a:cubicBezTo>
                <a:cubicBezTo>
                  <a:pt x="14389" y="5971"/>
                  <a:pt x="14395" y="5971"/>
                  <a:pt x="14395" y="5976"/>
                </a:cubicBezTo>
                <a:cubicBezTo>
                  <a:pt x="14401" y="5983"/>
                  <a:pt x="14401" y="5983"/>
                  <a:pt x="14407" y="5988"/>
                </a:cubicBezTo>
                <a:cubicBezTo>
                  <a:pt x="14413" y="5994"/>
                  <a:pt x="14424" y="5994"/>
                  <a:pt x="14430" y="5994"/>
                </a:cubicBezTo>
                <a:cubicBezTo>
                  <a:pt x="14436" y="6000"/>
                  <a:pt x="14436" y="6000"/>
                  <a:pt x="14442" y="6006"/>
                </a:cubicBezTo>
                <a:cubicBezTo>
                  <a:pt x="14448" y="6012"/>
                  <a:pt x="14448" y="6012"/>
                  <a:pt x="14448" y="6018"/>
                </a:cubicBezTo>
                <a:cubicBezTo>
                  <a:pt x="14454" y="6024"/>
                  <a:pt x="14460" y="6024"/>
                  <a:pt x="14460" y="6030"/>
                </a:cubicBezTo>
                <a:cubicBezTo>
                  <a:pt x="14466" y="6036"/>
                  <a:pt x="14466" y="6042"/>
                  <a:pt x="14472" y="6054"/>
                </a:cubicBezTo>
                <a:cubicBezTo>
                  <a:pt x="14472" y="6060"/>
                  <a:pt x="14472" y="6065"/>
                  <a:pt x="14478" y="6065"/>
                </a:cubicBezTo>
                <a:cubicBezTo>
                  <a:pt x="14478" y="6071"/>
                  <a:pt x="14478" y="6077"/>
                  <a:pt x="14484" y="6077"/>
                </a:cubicBezTo>
                <a:cubicBezTo>
                  <a:pt x="14484" y="6077"/>
                  <a:pt x="14490" y="6083"/>
                  <a:pt x="14496" y="6083"/>
                </a:cubicBezTo>
                <a:cubicBezTo>
                  <a:pt x="14496" y="6083"/>
                  <a:pt x="14502" y="6083"/>
                  <a:pt x="14507" y="6083"/>
                </a:cubicBezTo>
                <a:lnTo>
                  <a:pt x="14513" y="6083"/>
                </a:lnTo>
                <a:cubicBezTo>
                  <a:pt x="14525" y="6089"/>
                  <a:pt x="14531" y="6095"/>
                  <a:pt x="14531" y="6107"/>
                </a:cubicBezTo>
                <a:cubicBezTo>
                  <a:pt x="14537" y="6113"/>
                  <a:pt x="14543" y="6119"/>
                  <a:pt x="14543" y="6125"/>
                </a:cubicBezTo>
                <a:cubicBezTo>
                  <a:pt x="14543" y="6137"/>
                  <a:pt x="14543" y="6142"/>
                  <a:pt x="14543" y="6149"/>
                </a:cubicBezTo>
                <a:cubicBezTo>
                  <a:pt x="14543" y="6160"/>
                  <a:pt x="14543" y="6160"/>
                  <a:pt x="14543" y="6160"/>
                </a:cubicBezTo>
                <a:cubicBezTo>
                  <a:pt x="14543" y="6166"/>
                  <a:pt x="14549" y="6166"/>
                  <a:pt x="14549" y="6172"/>
                </a:cubicBezTo>
                <a:cubicBezTo>
                  <a:pt x="14555" y="6184"/>
                  <a:pt x="14567" y="6184"/>
                  <a:pt x="14573" y="6190"/>
                </a:cubicBezTo>
                <a:cubicBezTo>
                  <a:pt x="14585" y="6202"/>
                  <a:pt x="14591" y="6208"/>
                  <a:pt x="14596" y="6214"/>
                </a:cubicBezTo>
                <a:cubicBezTo>
                  <a:pt x="14602" y="6214"/>
                  <a:pt x="14602" y="6220"/>
                  <a:pt x="14608" y="6220"/>
                </a:cubicBezTo>
                <a:cubicBezTo>
                  <a:pt x="14614" y="6231"/>
                  <a:pt x="14620" y="6237"/>
                  <a:pt x="14626" y="6243"/>
                </a:cubicBezTo>
                <a:cubicBezTo>
                  <a:pt x="14632" y="6255"/>
                  <a:pt x="14638" y="6255"/>
                  <a:pt x="14644" y="6267"/>
                </a:cubicBezTo>
                <a:cubicBezTo>
                  <a:pt x="14650" y="6273"/>
                  <a:pt x="14656" y="6279"/>
                  <a:pt x="14656" y="6291"/>
                </a:cubicBezTo>
                <a:cubicBezTo>
                  <a:pt x="14656" y="6297"/>
                  <a:pt x="14656" y="6309"/>
                  <a:pt x="14656" y="6315"/>
                </a:cubicBezTo>
                <a:cubicBezTo>
                  <a:pt x="14662" y="6320"/>
                  <a:pt x="14662" y="6320"/>
                  <a:pt x="14662" y="6326"/>
                </a:cubicBezTo>
                <a:cubicBezTo>
                  <a:pt x="14668" y="6338"/>
                  <a:pt x="14673" y="6344"/>
                  <a:pt x="14673" y="6350"/>
                </a:cubicBezTo>
                <a:cubicBezTo>
                  <a:pt x="14679" y="6356"/>
                  <a:pt x="14685" y="6356"/>
                  <a:pt x="14685" y="6362"/>
                </a:cubicBezTo>
                <a:cubicBezTo>
                  <a:pt x="14691" y="6368"/>
                  <a:pt x="14697" y="6368"/>
                  <a:pt x="14697" y="6374"/>
                </a:cubicBezTo>
                <a:cubicBezTo>
                  <a:pt x="14703" y="6380"/>
                  <a:pt x="14709" y="6380"/>
                  <a:pt x="14709" y="6386"/>
                </a:cubicBezTo>
                <a:cubicBezTo>
                  <a:pt x="14715" y="6392"/>
                  <a:pt x="14715" y="6397"/>
                  <a:pt x="14721" y="6397"/>
                </a:cubicBezTo>
                <a:cubicBezTo>
                  <a:pt x="14727" y="6409"/>
                  <a:pt x="14733" y="6409"/>
                  <a:pt x="14745" y="6421"/>
                </a:cubicBezTo>
                <a:cubicBezTo>
                  <a:pt x="14751" y="6427"/>
                  <a:pt x="14757" y="6433"/>
                  <a:pt x="14762" y="6439"/>
                </a:cubicBezTo>
                <a:cubicBezTo>
                  <a:pt x="14768" y="6445"/>
                  <a:pt x="14774" y="6445"/>
                  <a:pt x="14774" y="6451"/>
                </a:cubicBezTo>
                <a:cubicBezTo>
                  <a:pt x="14780" y="6457"/>
                  <a:pt x="14780" y="6463"/>
                  <a:pt x="14780" y="6463"/>
                </a:cubicBezTo>
                <a:cubicBezTo>
                  <a:pt x="14786" y="6475"/>
                  <a:pt x="14798" y="6480"/>
                  <a:pt x="14804" y="6486"/>
                </a:cubicBezTo>
                <a:cubicBezTo>
                  <a:pt x="14816" y="6492"/>
                  <a:pt x="14822" y="6498"/>
                  <a:pt x="14828" y="6504"/>
                </a:cubicBezTo>
                <a:cubicBezTo>
                  <a:pt x="14828" y="6510"/>
                  <a:pt x="14834" y="6510"/>
                  <a:pt x="14839" y="6510"/>
                </a:cubicBezTo>
                <a:cubicBezTo>
                  <a:pt x="14839" y="6516"/>
                  <a:pt x="14839" y="6522"/>
                  <a:pt x="14839" y="6522"/>
                </a:cubicBezTo>
                <a:cubicBezTo>
                  <a:pt x="14846" y="6522"/>
                  <a:pt x="14851" y="6516"/>
                  <a:pt x="14851" y="6516"/>
                </a:cubicBezTo>
                <a:cubicBezTo>
                  <a:pt x="14857" y="6516"/>
                  <a:pt x="14863" y="6516"/>
                  <a:pt x="14863" y="6516"/>
                </a:cubicBezTo>
                <a:cubicBezTo>
                  <a:pt x="14875" y="6516"/>
                  <a:pt x="14881" y="6516"/>
                  <a:pt x="14893" y="6516"/>
                </a:cubicBezTo>
                <a:cubicBezTo>
                  <a:pt x="14899" y="6516"/>
                  <a:pt x="14905" y="6516"/>
                  <a:pt x="14911" y="6516"/>
                </a:cubicBezTo>
                <a:cubicBezTo>
                  <a:pt x="14917" y="6516"/>
                  <a:pt x="14923" y="6510"/>
                  <a:pt x="14923" y="6504"/>
                </a:cubicBezTo>
                <a:cubicBezTo>
                  <a:pt x="14928" y="6498"/>
                  <a:pt x="14934" y="6498"/>
                  <a:pt x="14934" y="6492"/>
                </a:cubicBezTo>
                <a:cubicBezTo>
                  <a:pt x="14934" y="6480"/>
                  <a:pt x="14934" y="6480"/>
                  <a:pt x="14934" y="6480"/>
                </a:cubicBezTo>
                <a:cubicBezTo>
                  <a:pt x="14934" y="6469"/>
                  <a:pt x="14928" y="6463"/>
                  <a:pt x="14934" y="6445"/>
                </a:cubicBezTo>
                <a:cubicBezTo>
                  <a:pt x="14934" y="6445"/>
                  <a:pt x="14934" y="6439"/>
                  <a:pt x="14934" y="6433"/>
                </a:cubicBezTo>
                <a:cubicBezTo>
                  <a:pt x="14934" y="6427"/>
                  <a:pt x="14940" y="6421"/>
                  <a:pt x="14940" y="6415"/>
                </a:cubicBezTo>
                <a:cubicBezTo>
                  <a:pt x="14940" y="6403"/>
                  <a:pt x="14940" y="6403"/>
                  <a:pt x="14940" y="6403"/>
                </a:cubicBezTo>
                <a:cubicBezTo>
                  <a:pt x="14940" y="6397"/>
                  <a:pt x="14940" y="6392"/>
                  <a:pt x="14946" y="6392"/>
                </a:cubicBezTo>
                <a:cubicBezTo>
                  <a:pt x="14946" y="6386"/>
                  <a:pt x="14952" y="6380"/>
                  <a:pt x="14958" y="6380"/>
                </a:cubicBezTo>
                <a:cubicBezTo>
                  <a:pt x="14964" y="6380"/>
                  <a:pt x="14970" y="6380"/>
                  <a:pt x="14976" y="6380"/>
                </a:cubicBezTo>
                <a:cubicBezTo>
                  <a:pt x="14982" y="6380"/>
                  <a:pt x="14982" y="6386"/>
                  <a:pt x="14988" y="6386"/>
                </a:cubicBezTo>
                <a:cubicBezTo>
                  <a:pt x="14994" y="6386"/>
                  <a:pt x="14994" y="6380"/>
                  <a:pt x="15000" y="6380"/>
                </a:cubicBezTo>
                <a:cubicBezTo>
                  <a:pt x="15000" y="6374"/>
                  <a:pt x="15000" y="6368"/>
                  <a:pt x="15000" y="6368"/>
                </a:cubicBezTo>
                <a:cubicBezTo>
                  <a:pt x="15000" y="6362"/>
                  <a:pt x="14994" y="6356"/>
                  <a:pt x="14988" y="6350"/>
                </a:cubicBezTo>
                <a:cubicBezTo>
                  <a:pt x="14988" y="6350"/>
                  <a:pt x="14982" y="6344"/>
                  <a:pt x="14976" y="6344"/>
                </a:cubicBezTo>
                <a:cubicBezTo>
                  <a:pt x="14976" y="6338"/>
                  <a:pt x="14970" y="6344"/>
                  <a:pt x="14964" y="6344"/>
                </a:cubicBezTo>
                <a:cubicBezTo>
                  <a:pt x="14964" y="6338"/>
                  <a:pt x="14958" y="6338"/>
                  <a:pt x="14958" y="6338"/>
                </a:cubicBezTo>
                <a:cubicBezTo>
                  <a:pt x="14958" y="6332"/>
                  <a:pt x="14952" y="6326"/>
                  <a:pt x="14958" y="6326"/>
                </a:cubicBezTo>
                <a:cubicBezTo>
                  <a:pt x="14958" y="6320"/>
                  <a:pt x="14964" y="6315"/>
                  <a:pt x="14964" y="6315"/>
                </a:cubicBezTo>
                <a:cubicBezTo>
                  <a:pt x="14964" y="6309"/>
                  <a:pt x="14964" y="6303"/>
                  <a:pt x="14964" y="6303"/>
                </a:cubicBezTo>
                <a:cubicBezTo>
                  <a:pt x="14958" y="6297"/>
                  <a:pt x="14952" y="6297"/>
                  <a:pt x="14952" y="6297"/>
                </a:cubicBezTo>
                <a:cubicBezTo>
                  <a:pt x="14946" y="6297"/>
                  <a:pt x="14940" y="6291"/>
                  <a:pt x="14940" y="6291"/>
                </a:cubicBezTo>
                <a:cubicBezTo>
                  <a:pt x="14934" y="6291"/>
                  <a:pt x="14928" y="6291"/>
                  <a:pt x="14923" y="6291"/>
                </a:cubicBezTo>
                <a:cubicBezTo>
                  <a:pt x="14917" y="6291"/>
                  <a:pt x="14917" y="6291"/>
                  <a:pt x="14911" y="6291"/>
                </a:cubicBezTo>
                <a:cubicBezTo>
                  <a:pt x="14905" y="6291"/>
                  <a:pt x="14899" y="6291"/>
                  <a:pt x="14899" y="6297"/>
                </a:cubicBezTo>
                <a:cubicBezTo>
                  <a:pt x="14893" y="6297"/>
                  <a:pt x="14899" y="6303"/>
                  <a:pt x="14893" y="6309"/>
                </a:cubicBezTo>
                <a:cubicBezTo>
                  <a:pt x="14893" y="6309"/>
                  <a:pt x="14893" y="6315"/>
                  <a:pt x="14893" y="6320"/>
                </a:cubicBezTo>
                <a:cubicBezTo>
                  <a:pt x="14863" y="6320"/>
                  <a:pt x="14863" y="6320"/>
                  <a:pt x="14863" y="6320"/>
                </a:cubicBezTo>
                <a:cubicBezTo>
                  <a:pt x="14863" y="6309"/>
                  <a:pt x="14857" y="6303"/>
                  <a:pt x="14857" y="6297"/>
                </a:cubicBezTo>
                <a:cubicBezTo>
                  <a:pt x="14857" y="6285"/>
                  <a:pt x="14863" y="6279"/>
                  <a:pt x="14863" y="6273"/>
                </a:cubicBezTo>
                <a:cubicBezTo>
                  <a:pt x="14857" y="6273"/>
                  <a:pt x="14857" y="6267"/>
                  <a:pt x="14851" y="6267"/>
                </a:cubicBezTo>
                <a:cubicBezTo>
                  <a:pt x="14839" y="6267"/>
                  <a:pt x="14839" y="6267"/>
                  <a:pt x="14839" y="6267"/>
                </a:cubicBezTo>
                <a:cubicBezTo>
                  <a:pt x="14834" y="6261"/>
                  <a:pt x="14828" y="6267"/>
                  <a:pt x="14816" y="6267"/>
                </a:cubicBezTo>
                <a:cubicBezTo>
                  <a:pt x="14810" y="6261"/>
                  <a:pt x="14810" y="6255"/>
                  <a:pt x="14804" y="6255"/>
                </a:cubicBezTo>
                <a:cubicBezTo>
                  <a:pt x="14798" y="6255"/>
                  <a:pt x="14798" y="6249"/>
                  <a:pt x="14792" y="6249"/>
                </a:cubicBezTo>
                <a:cubicBezTo>
                  <a:pt x="14786" y="6243"/>
                  <a:pt x="14780" y="6243"/>
                  <a:pt x="14780" y="6243"/>
                </a:cubicBezTo>
                <a:cubicBezTo>
                  <a:pt x="14774" y="6237"/>
                  <a:pt x="14774" y="6231"/>
                  <a:pt x="14774" y="6226"/>
                </a:cubicBezTo>
                <a:cubicBezTo>
                  <a:pt x="14774" y="6172"/>
                  <a:pt x="14774" y="6172"/>
                  <a:pt x="14774" y="6172"/>
                </a:cubicBezTo>
                <a:cubicBezTo>
                  <a:pt x="14762" y="6172"/>
                  <a:pt x="14757" y="6172"/>
                  <a:pt x="14745" y="6172"/>
                </a:cubicBezTo>
                <a:cubicBezTo>
                  <a:pt x="14739" y="6172"/>
                  <a:pt x="14739" y="6172"/>
                  <a:pt x="14733" y="6172"/>
                </a:cubicBezTo>
                <a:cubicBezTo>
                  <a:pt x="14727" y="6166"/>
                  <a:pt x="14727" y="6160"/>
                  <a:pt x="14721" y="6160"/>
                </a:cubicBezTo>
                <a:cubicBezTo>
                  <a:pt x="14721" y="6154"/>
                  <a:pt x="14715" y="6154"/>
                  <a:pt x="14709" y="6149"/>
                </a:cubicBezTo>
                <a:cubicBezTo>
                  <a:pt x="14709" y="6149"/>
                  <a:pt x="14709" y="6142"/>
                  <a:pt x="14709" y="6137"/>
                </a:cubicBezTo>
                <a:cubicBezTo>
                  <a:pt x="14703" y="6137"/>
                  <a:pt x="14703" y="6131"/>
                  <a:pt x="14703" y="6125"/>
                </a:cubicBezTo>
                <a:cubicBezTo>
                  <a:pt x="14703" y="6125"/>
                  <a:pt x="14703" y="6119"/>
                  <a:pt x="14703" y="6113"/>
                </a:cubicBezTo>
                <a:lnTo>
                  <a:pt x="14703" y="6107"/>
                </a:lnTo>
                <a:cubicBezTo>
                  <a:pt x="14703" y="6101"/>
                  <a:pt x="14697" y="6095"/>
                  <a:pt x="14691" y="6095"/>
                </a:cubicBezTo>
                <a:cubicBezTo>
                  <a:pt x="14691" y="6095"/>
                  <a:pt x="14685" y="6101"/>
                  <a:pt x="14679" y="6101"/>
                </a:cubicBezTo>
                <a:cubicBezTo>
                  <a:pt x="14668" y="6101"/>
                  <a:pt x="14668" y="6101"/>
                  <a:pt x="14668" y="6101"/>
                </a:cubicBezTo>
                <a:cubicBezTo>
                  <a:pt x="14662" y="6101"/>
                  <a:pt x="14656" y="6095"/>
                  <a:pt x="14650" y="6095"/>
                </a:cubicBezTo>
                <a:cubicBezTo>
                  <a:pt x="14644" y="6095"/>
                  <a:pt x="14638" y="6089"/>
                  <a:pt x="14632" y="6089"/>
                </a:cubicBezTo>
                <a:cubicBezTo>
                  <a:pt x="14626" y="6083"/>
                  <a:pt x="14626" y="6083"/>
                  <a:pt x="14620" y="6077"/>
                </a:cubicBezTo>
                <a:cubicBezTo>
                  <a:pt x="14620" y="6071"/>
                  <a:pt x="14620" y="6065"/>
                  <a:pt x="14620" y="6065"/>
                </a:cubicBezTo>
                <a:cubicBezTo>
                  <a:pt x="14614" y="6060"/>
                  <a:pt x="14608" y="6065"/>
                  <a:pt x="14608" y="6060"/>
                </a:cubicBezTo>
                <a:cubicBezTo>
                  <a:pt x="14602" y="6060"/>
                  <a:pt x="14602" y="6054"/>
                  <a:pt x="14596" y="6048"/>
                </a:cubicBezTo>
                <a:cubicBezTo>
                  <a:pt x="14596" y="6048"/>
                  <a:pt x="14596" y="6042"/>
                  <a:pt x="14591" y="6036"/>
                </a:cubicBezTo>
                <a:cubicBezTo>
                  <a:pt x="14585" y="6036"/>
                  <a:pt x="14585" y="6036"/>
                  <a:pt x="14579" y="6030"/>
                </a:cubicBezTo>
                <a:cubicBezTo>
                  <a:pt x="14573" y="6024"/>
                  <a:pt x="14573" y="6024"/>
                  <a:pt x="14567" y="6018"/>
                </a:cubicBezTo>
                <a:cubicBezTo>
                  <a:pt x="14561" y="6018"/>
                  <a:pt x="14555" y="6012"/>
                  <a:pt x="14555" y="6012"/>
                </a:cubicBezTo>
                <a:cubicBezTo>
                  <a:pt x="14549" y="6006"/>
                  <a:pt x="14549" y="6000"/>
                  <a:pt x="14549" y="6000"/>
                </a:cubicBezTo>
                <a:cubicBezTo>
                  <a:pt x="14543" y="5994"/>
                  <a:pt x="14531" y="5994"/>
                  <a:pt x="14525" y="5988"/>
                </a:cubicBezTo>
                <a:cubicBezTo>
                  <a:pt x="14519" y="5988"/>
                  <a:pt x="14513" y="5988"/>
                  <a:pt x="14513" y="5988"/>
                </a:cubicBezTo>
                <a:cubicBezTo>
                  <a:pt x="14513" y="5983"/>
                  <a:pt x="14513" y="5983"/>
                  <a:pt x="14507" y="5976"/>
                </a:cubicBezTo>
                <a:cubicBezTo>
                  <a:pt x="14507" y="5971"/>
                  <a:pt x="14513" y="5971"/>
                  <a:pt x="14507" y="5965"/>
                </a:cubicBezTo>
                <a:cubicBezTo>
                  <a:pt x="14507" y="5959"/>
                  <a:pt x="14502" y="5965"/>
                  <a:pt x="14502" y="5959"/>
                </a:cubicBezTo>
                <a:cubicBezTo>
                  <a:pt x="14496" y="5959"/>
                  <a:pt x="14490" y="5953"/>
                  <a:pt x="14490" y="5947"/>
                </a:cubicBezTo>
                <a:cubicBezTo>
                  <a:pt x="14484" y="5941"/>
                  <a:pt x="14478" y="5935"/>
                  <a:pt x="14472" y="5923"/>
                </a:cubicBezTo>
                <a:cubicBezTo>
                  <a:pt x="14460" y="5923"/>
                  <a:pt x="14442" y="5935"/>
                  <a:pt x="14430" y="5935"/>
                </a:cubicBezTo>
                <a:close/>
                <a:moveTo>
                  <a:pt x="15907" y="5733"/>
                </a:moveTo>
                <a:lnTo>
                  <a:pt x="15907" y="5733"/>
                </a:lnTo>
                <a:cubicBezTo>
                  <a:pt x="15895" y="5739"/>
                  <a:pt x="15889" y="5733"/>
                  <a:pt x="15883" y="5739"/>
                </a:cubicBezTo>
                <a:cubicBezTo>
                  <a:pt x="15877" y="5739"/>
                  <a:pt x="15877" y="5739"/>
                  <a:pt x="15871" y="5739"/>
                </a:cubicBezTo>
                <a:cubicBezTo>
                  <a:pt x="15871" y="5745"/>
                  <a:pt x="15877" y="5751"/>
                  <a:pt x="15871" y="5751"/>
                </a:cubicBezTo>
                <a:cubicBezTo>
                  <a:pt x="15871" y="5757"/>
                  <a:pt x="15865" y="5757"/>
                  <a:pt x="15859" y="5757"/>
                </a:cubicBezTo>
                <a:cubicBezTo>
                  <a:pt x="15859" y="5763"/>
                  <a:pt x="15853" y="5757"/>
                  <a:pt x="15847" y="5757"/>
                </a:cubicBezTo>
                <a:cubicBezTo>
                  <a:pt x="15847" y="5757"/>
                  <a:pt x="15842" y="5757"/>
                  <a:pt x="15836" y="5757"/>
                </a:cubicBezTo>
                <a:cubicBezTo>
                  <a:pt x="15836" y="5763"/>
                  <a:pt x="15830" y="5763"/>
                  <a:pt x="15824" y="5763"/>
                </a:cubicBezTo>
                <a:cubicBezTo>
                  <a:pt x="15824" y="5769"/>
                  <a:pt x="15824" y="5769"/>
                  <a:pt x="15818" y="5775"/>
                </a:cubicBezTo>
                <a:cubicBezTo>
                  <a:pt x="15818" y="5781"/>
                  <a:pt x="15812" y="5781"/>
                  <a:pt x="15812" y="5787"/>
                </a:cubicBezTo>
                <a:cubicBezTo>
                  <a:pt x="15812" y="5846"/>
                  <a:pt x="15812" y="5846"/>
                  <a:pt x="15812" y="5846"/>
                </a:cubicBezTo>
                <a:cubicBezTo>
                  <a:pt x="15824" y="5852"/>
                  <a:pt x="15824" y="5852"/>
                  <a:pt x="15824" y="5852"/>
                </a:cubicBezTo>
                <a:cubicBezTo>
                  <a:pt x="15824" y="5846"/>
                  <a:pt x="15830" y="5846"/>
                  <a:pt x="15830" y="5840"/>
                </a:cubicBezTo>
                <a:cubicBezTo>
                  <a:pt x="15830" y="5828"/>
                  <a:pt x="15830" y="5828"/>
                  <a:pt x="15830" y="5828"/>
                </a:cubicBezTo>
                <a:cubicBezTo>
                  <a:pt x="15830" y="5817"/>
                  <a:pt x="15830" y="5817"/>
                  <a:pt x="15830" y="5817"/>
                </a:cubicBezTo>
                <a:cubicBezTo>
                  <a:pt x="15830" y="5817"/>
                  <a:pt x="15830" y="5810"/>
                  <a:pt x="15830" y="5805"/>
                </a:cubicBezTo>
                <a:cubicBezTo>
                  <a:pt x="15836" y="5805"/>
                  <a:pt x="15842" y="5805"/>
                  <a:pt x="15842" y="5805"/>
                </a:cubicBezTo>
                <a:cubicBezTo>
                  <a:pt x="15847" y="5805"/>
                  <a:pt x="15847" y="5799"/>
                  <a:pt x="15853" y="5799"/>
                </a:cubicBezTo>
                <a:cubicBezTo>
                  <a:pt x="15865" y="5793"/>
                  <a:pt x="15871" y="5793"/>
                  <a:pt x="15877" y="5793"/>
                </a:cubicBezTo>
                <a:cubicBezTo>
                  <a:pt x="15895" y="5793"/>
                  <a:pt x="15901" y="5793"/>
                  <a:pt x="15913" y="5799"/>
                </a:cubicBezTo>
                <a:cubicBezTo>
                  <a:pt x="15913" y="5817"/>
                  <a:pt x="15913" y="5817"/>
                  <a:pt x="15913" y="5817"/>
                </a:cubicBezTo>
                <a:cubicBezTo>
                  <a:pt x="15913" y="5828"/>
                  <a:pt x="15913" y="5834"/>
                  <a:pt x="15913" y="5840"/>
                </a:cubicBezTo>
                <a:cubicBezTo>
                  <a:pt x="15919" y="5846"/>
                  <a:pt x="15919" y="5852"/>
                  <a:pt x="15919" y="5852"/>
                </a:cubicBezTo>
                <a:cubicBezTo>
                  <a:pt x="15925" y="5858"/>
                  <a:pt x="15930" y="5858"/>
                  <a:pt x="15930" y="5858"/>
                </a:cubicBezTo>
                <a:cubicBezTo>
                  <a:pt x="15936" y="5858"/>
                  <a:pt x="15942" y="5858"/>
                  <a:pt x="15942" y="5858"/>
                </a:cubicBezTo>
                <a:cubicBezTo>
                  <a:pt x="15948" y="5858"/>
                  <a:pt x="15948" y="5864"/>
                  <a:pt x="15954" y="5870"/>
                </a:cubicBezTo>
                <a:cubicBezTo>
                  <a:pt x="15960" y="5870"/>
                  <a:pt x="15966" y="5876"/>
                  <a:pt x="15966" y="5876"/>
                </a:cubicBezTo>
                <a:cubicBezTo>
                  <a:pt x="15972" y="5876"/>
                  <a:pt x="15978" y="5870"/>
                  <a:pt x="15984" y="5876"/>
                </a:cubicBezTo>
                <a:cubicBezTo>
                  <a:pt x="15984" y="5882"/>
                  <a:pt x="15990" y="5882"/>
                  <a:pt x="15990" y="5888"/>
                </a:cubicBezTo>
                <a:cubicBezTo>
                  <a:pt x="15996" y="5888"/>
                  <a:pt x="15990" y="5894"/>
                  <a:pt x="15990" y="5899"/>
                </a:cubicBezTo>
                <a:cubicBezTo>
                  <a:pt x="15996" y="5899"/>
                  <a:pt x="16002" y="5899"/>
                  <a:pt x="16002" y="5899"/>
                </a:cubicBezTo>
                <a:cubicBezTo>
                  <a:pt x="16008" y="5899"/>
                  <a:pt x="16008" y="5905"/>
                  <a:pt x="16014" y="5905"/>
                </a:cubicBezTo>
                <a:cubicBezTo>
                  <a:pt x="16025" y="5905"/>
                  <a:pt x="16025" y="5905"/>
                  <a:pt x="16025" y="5905"/>
                </a:cubicBezTo>
                <a:cubicBezTo>
                  <a:pt x="16025" y="5882"/>
                  <a:pt x="16025" y="5882"/>
                  <a:pt x="16025" y="5882"/>
                </a:cubicBezTo>
                <a:cubicBezTo>
                  <a:pt x="16025" y="5876"/>
                  <a:pt x="16025" y="5876"/>
                  <a:pt x="16025" y="5870"/>
                </a:cubicBezTo>
                <a:cubicBezTo>
                  <a:pt x="16019" y="5864"/>
                  <a:pt x="16014" y="5870"/>
                  <a:pt x="16014" y="5864"/>
                </a:cubicBezTo>
                <a:cubicBezTo>
                  <a:pt x="16008" y="5864"/>
                  <a:pt x="16014" y="5858"/>
                  <a:pt x="16014" y="5852"/>
                </a:cubicBezTo>
                <a:cubicBezTo>
                  <a:pt x="16008" y="5846"/>
                  <a:pt x="16008" y="5840"/>
                  <a:pt x="16008" y="5828"/>
                </a:cubicBezTo>
                <a:cubicBezTo>
                  <a:pt x="16014" y="5828"/>
                  <a:pt x="16014" y="5822"/>
                  <a:pt x="16019" y="5822"/>
                </a:cubicBezTo>
                <a:cubicBezTo>
                  <a:pt x="16025" y="5822"/>
                  <a:pt x="16025" y="5828"/>
                  <a:pt x="16031" y="5828"/>
                </a:cubicBezTo>
                <a:cubicBezTo>
                  <a:pt x="16037" y="5828"/>
                  <a:pt x="16037" y="5828"/>
                  <a:pt x="16043" y="5828"/>
                </a:cubicBezTo>
                <a:cubicBezTo>
                  <a:pt x="16049" y="5828"/>
                  <a:pt x="16049" y="5828"/>
                  <a:pt x="16055" y="5828"/>
                </a:cubicBezTo>
                <a:cubicBezTo>
                  <a:pt x="16061" y="5817"/>
                  <a:pt x="16061" y="5817"/>
                  <a:pt x="16061" y="5817"/>
                </a:cubicBezTo>
                <a:cubicBezTo>
                  <a:pt x="16049" y="5799"/>
                  <a:pt x="16049" y="5799"/>
                  <a:pt x="16049" y="5799"/>
                </a:cubicBezTo>
                <a:cubicBezTo>
                  <a:pt x="16049" y="5710"/>
                  <a:pt x="16049" y="5710"/>
                  <a:pt x="16049" y="5710"/>
                </a:cubicBezTo>
                <a:cubicBezTo>
                  <a:pt x="16049" y="5704"/>
                  <a:pt x="16049" y="5704"/>
                  <a:pt x="16049" y="5698"/>
                </a:cubicBezTo>
                <a:cubicBezTo>
                  <a:pt x="16049" y="5692"/>
                  <a:pt x="16043" y="5692"/>
                  <a:pt x="16043" y="5686"/>
                </a:cubicBezTo>
                <a:cubicBezTo>
                  <a:pt x="16037" y="5680"/>
                  <a:pt x="16031" y="5674"/>
                  <a:pt x="16025" y="5674"/>
                </a:cubicBezTo>
                <a:cubicBezTo>
                  <a:pt x="16019" y="5674"/>
                  <a:pt x="16014" y="5680"/>
                  <a:pt x="16014" y="5686"/>
                </a:cubicBezTo>
                <a:cubicBezTo>
                  <a:pt x="16008" y="5698"/>
                  <a:pt x="16008" y="5698"/>
                  <a:pt x="16008" y="5698"/>
                </a:cubicBezTo>
                <a:cubicBezTo>
                  <a:pt x="16008" y="5698"/>
                  <a:pt x="16008" y="5704"/>
                  <a:pt x="16002" y="5710"/>
                </a:cubicBezTo>
                <a:cubicBezTo>
                  <a:pt x="15996" y="5716"/>
                  <a:pt x="15990" y="5716"/>
                  <a:pt x="15978" y="5722"/>
                </a:cubicBezTo>
                <a:cubicBezTo>
                  <a:pt x="15978" y="5722"/>
                  <a:pt x="15972" y="5716"/>
                  <a:pt x="15966" y="5716"/>
                </a:cubicBezTo>
                <a:cubicBezTo>
                  <a:pt x="15966" y="5716"/>
                  <a:pt x="15960" y="5722"/>
                  <a:pt x="15960" y="5728"/>
                </a:cubicBezTo>
                <a:cubicBezTo>
                  <a:pt x="15954" y="5728"/>
                  <a:pt x="15948" y="5733"/>
                  <a:pt x="15948" y="5733"/>
                </a:cubicBezTo>
                <a:cubicBezTo>
                  <a:pt x="15942" y="5739"/>
                  <a:pt x="15948" y="5745"/>
                  <a:pt x="15942" y="5745"/>
                </a:cubicBezTo>
                <a:cubicBezTo>
                  <a:pt x="15936" y="5751"/>
                  <a:pt x="15930" y="5751"/>
                  <a:pt x="15919" y="5751"/>
                </a:cubicBezTo>
                <a:cubicBezTo>
                  <a:pt x="15919" y="5751"/>
                  <a:pt x="15913" y="5751"/>
                  <a:pt x="15907" y="5751"/>
                </a:cubicBezTo>
                <a:cubicBezTo>
                  <a:pt x="15907" y="5751"/>
                  <a:pt x="15913" y="5739"/>
                  <a:pt x="15907" y="5733"/>
                </a:cubicBezTo>
                <a:close/>
                <a:moveTo>
                  <a:pt x="15741" y="5473"/>
                </a:moveTo>
                <a:lnTo>
                  <a:pt x="15741" y="5473"/>
                </a:lnTo>
                <a:cubicBezTo>
                  <a:pt x="15735" y="5478"/>
                  <a:pt x="15735" y="5478"/>
                  <a:pt x="15735" y="5490"/>
                </a:cubicBezTo>
                <a:cubicBezTo>
                  <a:pt x="15735" y="5496"/>
                  <a:pt x="15741" y="5502"/>
                  <a:pt x="15741" y="5508"/>
                </a:cubicBezTo>
                <a:cubicBezTo>
                  <a:pt x="15747" y="5514"/>
                  <a:pt x="15753" y="5514"/>
                  <a:pt x="15753" y="5514"/>
                </a:cubicBezTo>
                <a:cubicBezTo>
                  <a:pt x="15759" y="5520"/>
                  <a:pt x="15764" y="5514"/>
                  <a:pt x="15764" y="5514"/>
                </a:cubicBezTo>
                <a:cubicBezTo>
                  <a:pt x="15776" y="5520"/>
                  <a:pt x="15776" y="5514"/>
                  <a:pt x="15788" y="5514"/>
                </a:cubicBezTo>
                <a:cubicBezTo>
                  <a:pt x="15788" y="5532"/>
                  <a:pt x="15782" y="5538"/>
                  <a:pt x="15788" y="5550"/>
                </a:cubicBezTo>
                <a:cubicBezTo>
                  <a:pt x="15788" y="5556"/>
                  <a:pt x="15794" y="5556"/>
                  <a:pt x="15794" y="5562"/>
                </a:cubicBezTo>
                <a:cubicBezTo>
                  <a:pt x="15794" y="5573"/>
                  <a:pt x="15800" y="5579"/>
                  <a:pt x="15800" y="5591"/>
                </a:cubicBezTo>
                <a:cubicBezTo>
                  <a:pt x="15800" y="5597"/>
                  <a:pt x="15794" y="5603"/>
                  <a:pt x="15794" y="5609"/>
                </a:cubicBezTo>
                <a:cubicBezTo>
                  <a:pt x="15794" y="5615"/>
                  <a:pt x="15794" y="5615"/>
                  <a:pt x="15794" y="5621"/>
                </a:cubicBezTo>
                <a:cubicBezTo>
                  <a:pt x="15794" y="5621"/>
                  <a:pt x="15794" y="5621"/>
                  <a:pt x="15794" y="5627"/>
                </a:cubicBezTo>
                <a:cubicBezTo>
                  <a:pt x="15794" y="5627"/>
                  <a:pt x="15800" y="5633"/>
                  <a:pt x="15806" y="5633"/>
                </a:cubicBezTo>
                <a:cubicBezTo>
                  <a:pt x="15806" y="5639"/>
                  <a:pt x="15812" y="5639"/>
                  <a:pt x="15818" y="5644"/>
                </a:cubicBezTo>
                <a:cubicBezTo>
                  <a:pt x="15818" y="5644"/>
                  <a:pt x="15824" y="5644"/>
                  <a:pt x="15824" y="5651"/>
                </a:cubicBezTo>
                <a:cubicBezTo>
                  <a:pt x="15836" y="5651"/>
                  <a:pt x="15842" y="5644"/>
                  <a:pt x="15847" y="5644"/>
                </a:cubicBezTo>
                <a:cubicBezTo>
                  <a:pt x="15847" y="5651"/>
                  <a:pt x="15842" y="5651"/>
                  <a:pt x="15842" y="5656"/>
                </a:cubicBezTo>
                <a:cubicBezTo>
                  <a:pt x="15842" y="5662"/>
                  <a:pt x="15842" y="5662"/>
                  <a:pt x="15842" y="5668"/>
                </a:cubicBezTo>
                <a:cubicBezTo>
                  <a:pt x="15842" y="5674"/>
                  <a:pt x="15836" y="5674"/>
                  <a:pt x="15836" y="5680"/>
                </a:cubicBezTo>
                <a:cubicBezTo>
                  <a:pt x="15836" y="5686"/>
                  <a:pt x="15836" y="5686"/>
                  <a:pt x="15836" y="5692"/>
                </a:cubicBezTo>
                <a:cubicBezTo>
                  <a:pt x="15842" y="5692"/>
                  <a:pt x="15847" y="5692"/>
                  <a:pt x="15847" y="5698"/>
                </a:cubicBezTo>
                <a:cubicBezTo>
                  <a:pt x="15853" y="5698"/>
                  <a:pt x="15853" y="5704"/>
                  <a:pt x="15859" y="5704"/>
                </a:cubicBezTo>
                <a:cubicBezTo>
                  <a:pt x="15865" y="5704"/>
                  <a:pt x="15865" y="5704"/>
                  <a:pt x="15871" y="5704"/>
                </a:cubicBezTo>
                <a:cubicBezTo>
                  <a:pt x="15877" y="5704"/>
                  <a:pt x="15877" y="5704"/>
                  <a:pt x="15883" y="5704"/>
                </a:cubicBezTo>
                <a:cubicBezTo>
                  <a:pt x="15889" y="5698"/>
                  <a:pt x="15883" y="5692"/>
                  <a:pt x="15883" y="5692"/>
                </a:cubicBezTo>
                <a:cubicBezTo>
                  <a:pt x="15883" y="5686"/>
                  <a:pt x="15889" y="5686"/>
                  <a:pt x="15895" y="5686"/>
                </a:cubicBezTo>
                <a:cubicBezTo>
                  <a:pt x="15901" y="5686"/>
                  <a:pt x="15907" y="5686"/>
                  <a:pt x="15913" y="5686"/>
                </a:cubicBezTo>
                <a:cubicBezTo>
                  <a:pt x="15913" y="5656"/>
                  <a:pt x="15913" y="5656"/>
                  <a:pt x="15913" y="5656"/>
                </a:cubicBezTo>
                <a:cubicBezTo>
                  <a:pt x="15913" y="5644"/>
                  <a:pt x="15907" y="5639"/>
                  <a:pt x="15901" y="5633"/>
                </a:cubicBezTo>
                <a:cubicBezTo>
                  <a:pt x="15895" y="5633"/>
                  <a:pt x="15889" y="5633"/>
                  <a:pt x="15889" y="5633"/>
                </a:cubicBezTo>
                <a:cubicBezTo>
                  <a:pt x="15883" y="5627"/>
                  <a:pt x="15883" y="5627"/>
                  <a:pt x="15877" y="5621"/>
                </a:cubicBezTo>
                <a:cubicBezTo>
                  <a:pt x="15877" y="5621"/>
                  <a:pt x="15877" y="5615"/>
                  <a:pt x="15877" y="5609"/>
                </a:cubicBezTo>
                <a:cubicBezTo>
                  <a:pt x="15871" y="5609"/>
                  <a:pt x="15877" y="5603"/>
                  <a:pt x="15877" y="5597"/>
                </a:cubicBezTo>
                <a:cubicBezTo>
                  <a:pt x="15871" y="5597"/>
                  <a:pt x="15865" y="5591"/>
                  <a:pt x="15865" y="5591"/>
                </a:cubicBezTo>
                <a:cubicBezTo>
                  <a:pt x="15859" y="5591"/>
                  <a:pt x="15853" y="5585"/>
                  <a:pt x="15853" y="5585"/>
                </a:cubicBezTo>
                <a:cubicBezTo>
                  <a:pt x="15847" y="5585"/>
                  <a:pt x="15842" y="5585"/>
                  <a:pt x="15842" y="5579"/>
                </a:cubicBezTo>
                <a:cubicBezTo>
                  <a:pt x="15836" y="5579"/>
                  <a:pt x="15836" y="5573"/>
                  <a:pt x="15836" y="5573"/>
                </a:cubicBezTo>
                <a:cubicBezTo>
                  <a:pt x="15836" y="5567"/>
                  <a:pt x="15830" y="5562"/>
                  <a:pt x="15830" y="5562"/>
                </a:cubicBezTo>
                <a:cubicBezTo>
                  <a:pt x="15830" y="5550"/>
                  <a:pt x="15830" y="5544"/>
                  <a:pt x="15830" y="5538"/>
                </a:cubicBezTo>
                <a:cubicBezTo>
                  <a:pt x="15830" y="5532"/>
                  <a:pt x="15824" y="5532"/>
                  <a:pt x="15818" y="5526"/>
                </a:cubicBezTo>
                <a:cubicBezTo>
                  <a:pt x="15818" y="5514"/>
                  <a:pt x="15812" y="5508"/>
                  <a:pt x="15800" y="5502"/>
                </a:cubicBezTo>
                <a:cubicBezTo>
                  <a:pt x="15794" y="5502"/>
                  <a:pt x="15788" y="5496"/>
                  <a:pt x="15776" y="5496"/>
                </a:cubicBezTo>
                <a:cubicBezTo>
                  <a:pt x="15776" y="5490"/>
                  <a:pt x="15776" y="5485"/>
                  <a:pt x="15770" y="5485"/>
                </a:cubicBezTo>
                <a:cubicBezTo>
                  <a:pt x="15764" y="5478"/>
                  <a:pt x="15764" y="5478"/>
                  <a:pt x="15759" y="5473"/>
                </a:cubicBezTo>
                <a:cubicBezTo>
                  <a:pt x="15753" y="5473"/>
                  <a:pt x="15741" y="5473"/>
                  <a:pt x="15741" y="5473"/>
                </a:cubicBezTo>
                <a:close/>
                <a:moveTo>
                  <a:pt x="15818" y="5461"/>
                </a:moveTo>
                <a:lnTo>
                  <a:pt x="15818" y="5461"/>
                </a:lnTo>
                <a:cubicBezTo>
                  <a:pt x="15830" y="5467"/>
                  <a:pt x="15836" y="5473"/>
                  <a:pt x="15847" y="5478"/>
                </a:cubicBezTo>
                <a:cubicBezTo>
                  <a:pt x="15853" y="5478"/>
                  <a:pt x="15853" y="5485"/>
                  <a:pt x="15859" y="5490"/>
                </a:cubicBezTo>
                <a:cubicBezTo>
                  <a:pt x="15859" y="5490"/>
                  <a:pt x="15865" y="5490"/>
                  <a:pt x="15871" y="5496"/>
                </a:cubicBezTo>
                <a:cubicBezTo>
                  <a:pt x="15871" y="5496"/>
                  <a:pt x="15877" y="5490"/>
                  <a:pt x="15883" y="5496"/>
                </a:cubicBezTo>
                <a:cubicBezTo>
                  <a:pt x="15883" y="5496"/>
                  <a:pt x="15877" y="5502"/>
                  <a:pt x="15883" y="5502"/>
                </a:cubicBezTo>
                <a:cubicBezTo>
                  <a:pt x="15883" y="5508"/>
                  <a:pt x="15889" y="5508"/>
                  <a:pt x="15889" y="5508"/>
                </a:cubicBezTo>
                <a:cubicBezTo>
                  <a:pt x="15895" y="5514"/>
                  <a:pt x="15901" y="5514"/>
                  <a:pt x="15901" y="5520"/>
                </a:cubicBezTo>
                <a:cubicBezTo>
                  <a:pt x="15907" y="5526"/>
                  <a:pt x="15907" y="5532"/>
                  <a:pt x="15907" y="5532"/>
                </a:cubicBezTo>
                <a:cubicBezTo>
                  <a:pt x="15907" y="5538"/>
                  <a:pt x="15907" y="5544"/>
                  <a:pt x="15907" y="5544"/>
                </a:cubicBezTo>
                <a:cubicBezTo>
                  <a:pt x="15907" y="5550"/>
                  <a:pt x="15907" y="5556"/>
                  <a:pt x="15913" y="5556"/>
                </a:cubicBezTo>
                <a:cubicBezTo>
                  <a:pt x="15913" y="5562"/>
                  <a:pt x="15919" y="5562"/>
                  <a:pt x="15925" y="5562"/>
                </a:cubicBezTo>
                <a:cubicBezTo>
                  <a:pt x="15930" y="5567"/>
                  <a:pt x="15936" y="5573"/>
                  <a:pt x="15948" y="5579"/>
                </a:cubicBezTo>
                <a:cubicBezTo>
                  <a:pt x="15948" y="5585"/>
                  <a:pt x="15954" y="5585"/>
                  <a:pt x="15960" y="5585"/>
                </a:cubicBezTo>
                <a:cubicBezTo>
                  <a:pt x="15960" y="5591"/>
                  <a:pt x="15966" y="5597"/>
                  <a:pt x="15966" y="5597"/>
                </a:cubicBezTo>
                <a:cubicBezTo>
                  <a:pt x="15972" y="5609"/>
                  <a:pt x="15966" y="5615"/>
                  <a:pt x="15966" y="5621"/>
                </a:cubicBezTo>
                <a:cubicBezTo>
                  <a:pt x="16014" y="5621"/>
                  <a:pt x="16014" y="5621"/>
                  <a:pt x="16014" y="5621"/>
                </a:cubicBezTo>
                <a:cubicBezTo>
                  <a:pt x="16014" y="5621"/>
                  <a:pt x="16014" y="5615"/>
                  <a:pt x="16014" y="5609"/>
                </a:cubicBezTo>
                <a:cubicBezTo>
                  <a:pt x="16014" y="5603"/>
                  <a:pt x="16019" y="5597"/>
                  <a:pt x="16019" y="5585"/>
                </a:cubicBezTo>
                <a:lnTo>
                  <a:pt x="16014" y="5585"/>
                </a:lnTo>
                <a:cubicBezTo>
                  <a:pt x="16014" y="5567"/>
                  <a:pt x="16008" y="5556"/>
                  <a:pt x="15996" y="5550"/>
                </a:cubicBezTo>
                <a:cubicBezTo>
                  <a:pt x="15996" y="5544"/>
                  <a:pt x="15990" y="5544"/>
                  <a:pt x="15984" y="5544"/>
                </a:cubicBezTo>
                <a:cubicBezTo>
                  <a:pt x="15984" y="5538"/>
                  <a:pt x="15984" y="5532"/>
                  <a:pt x="15984" y="5532"/>
                </a:cubicBezTo>
                <a:cubicBezTo>
                  <a:pt x="15978" y="5526"/>
                  <a:pt x="15978" y="5520"/>
                  <a:pt x="15972" y="5514"/>
                </a:cubicBezTo>
                <a:cubicBezTo>
                  <a:pt x="15972" y="5514"/>
                  <a:pt x="15966" y="5508"/>
                  <a:pt x="15966" y="5502"/>
                </a:cubicBezTo>
                <a:cubicBezTo>
                  <a:pt x="15960" y="5502"/>
                  <a:pt x="15954" y="5496"/>
                  <a:pt x="15948" y="5496"/>
                </a:cubicBezTo>
                <a:lnTo>
                  <a:pt x="15936" y="5496"/>
                </a:lnTo>
                <a:cubicBezTo>
                  <a:pt x="15930" y="5485"/>
                  <a:pt x="15930" y="5485"/>
                  <a:pt x="15930" y="5485"/>
                </a:cubicBezTo>
                <a:cubicBezTo>
                  <a:pt x="15930" y="5478"/>
                  <a:pt x="15936" y="5473"/>
                  <a:pt x="15936" y="5473"/>
                </a:cubicBezTo>
                <a:cubicBezTo>
                  <a:pt x="15936" y="5437"/>
                  <a:pt x="15936" y="5437"/>
                  <a:pt x="15936" y="5437"/>
                </a:cubicBezTo>
                <a:cubicBezTo>
                  <a:pt x="15930" y="5437"/>
                  <a:pt x="15930" y="5437"/>
                  <a:pt x="15925" y="5437"/>
                </a:cubicBezTo>
                <a:cubicBezTo>
                  <a:pt x="15919" y="5437"/>
                  <a:pt x="15919" y="5437"/>
                  <a:pt x="15913" y="5437"/>
                </a:cubicBezTo>
                <a:cubicBezTo>
                  <a:pt x="15901" y="5437"/>
                  <a:pt x="15901" y="5437"/>
                  <a:pt x="15901" y="5437"/>
                </a:cubicBezTo>
                <a:cubicBezTo>
                  <a:pt x="15889" y="5437"/>
                  <a:pt x="15883" y="5437"/>
                  <a:pt x="15877" y="5437"/>
                </a:cubicBezTo>
                <a:cubicBezTo>
                  <a:pt x="15871" y="5443"/>
                  <a:pt x="15877" y="5449"/>
                  <a:pt x="15871" y="5449"/>
                </a:cubicBezTo>
                <a:cubicBezTo>
                  <a:pt x="15871" y="5455"/>
                  <a:pt x="15865" y="5455"/>
                  <a:pt x="15859" y="5455"/>
                </a:cubicBezTo>
                <a:cubicBezTo>
                  <a:pt x="15859" y="5455"/>
                  <a:pt x="15853" y="5455"/>
                  <a:pt x="15847" y="5455"/>
                </a:cubicBezTo>
                <a:cubicBezTo>
                  <a:pt x="15842" y="5455"/>
                  <a:pt x="15830" y="5461"/>
                  <a:pt x="15818" y="5461"/>
                </a:cubicBezTo>
                <a:close/>
                <a:moveTo>
                  <a:pt x="15711" y="5514"/>
                </a:moveTo>
                <a:lnTo>
                  <a:pt x="15711" y="5514"/>
                </a:lnTo>
                <a:cubicBezTo>
                  <a:pt x="15711" y="5520"/>
                  <a:pt x="15711" y="5520"/>
                  <a:pt x="15705" y="5526"/>
                </a:cubicBezTo>
                <a:cubicBezTo>
                  <a:pt x="15699" y="5538"/>
                  <a:pt x="15693" y="5538"/>
                  <a:pt x="15687" y="5550"/>
                </a:cubicBezTo>
                <a:cubicBezTo>
                  <a:pt x="15687" y="5556"/>
                  <a:pt x="15687" y="5556"/>
                  <a:pt x="15687" y="5562"/>
                </a:cubicBezTo>
                <a:cubicBezTo>
                  <a:pt x="15681" y="5567"/>
                  <a:pt x="15681" y="5567"/>
                  <a:pt x="15676" y="5573"/>
                </a:cubicBezTo>
                <a:cubicBezTo>
                  <a:pt x="15676" y="5579"/>
                  <a:pt x="15676" y="5579"/>
                  <a:pt x="15670" y="5585"/>
                </a:cubicBezTo>
                <a:cubicBezTo>
                  <a:pt x="15670" y="5591"/>
                  <a:pt x="15664" y="5591"/>
                  <a:pt x="15664" y="5591"/>
                </a:cubicBezTo>
                <a:cubicBezTo>
                  <a:pt x="15658" y="5597"/>
                  <a:pt x="15658" y="5603"/>
                  <a:pt x="15658" y="5603"/>
                </a:cubicBezTo>
                <a:cubicBezTo>
                  <a:pt x="15652" y="5609"/>
                  <a:pt x="15652" y="5615"/>
                  <a:pt x="15652" y="5615"/>
                </a:cubicBezTo>
                <a:cubicBezTo>
                  <a:pt x="15646" y="5621"/>
                  <a:pt x="15640" y="5621"/>
                  <a:pt x="15640" y="5627"/>
                </a:cubicBezTo>
                <a:cubicBezTo>
                  <a:pt x="15634" y="5627"/>
                  <a:pt x="15640" y="5633"/>
                  <a:pt x="15640" y="5639"/>
                </a:cubicBezTo>
                <a:cubicBezTo>
                  <a:pt x="15640" y="5639"/>
                  <a:pt x="15640" y="5644"/>
                  <a:pt x="15640" y="5651"/>
                </a:cubicBezTo>
                <a:cubicBezTo>
                  <a:pt x="15640" y="5651"/>
                  <a:pt x="15634" y="5656"/>
                  <a:pt x="15628" y="5656"/>
                </a:cubicBezTo>
                <a:cubicBezTo>
                  <a:pt x="15628" y="5662"/>
                  <a:pt x="15622" y="5668"/>
                  <a:pt x="15622" y="5668"/>
                </a:cubicBezTo>
                <a:cubicBezTo>
                  <a:pt x="15616" y="5674"/>
                  <a:pt x="15616" y="5680"/>
                  <a:pt x="15616" y="5680"/>
                </a:cubicBezTo>
                <a:cubicBezTo>
                  <a:pt x="15610" y="5686"/>
                  <a:pt x="15598" y="5680"/>
                  <a:pt x="15592" y="5686"/>
                </a:cubicBezTo>
                <a:cubicBezTo>
                  <a:pt x="15587" y="5692"/>
                  <a:pt x="15592" y="5698"/>
                  <a:pt x="15587" y="5698"/>
                </a:cubicBezTo>
                <a:cubicBezTo>
                  <a:pt x="15587" y="5704"/>
                  <a:pt x="15581" y="5704"/>
                  <a:pt x="15581" y="5710"/>
                </a:cubicBezTo>
                <a:cubicBezTo>
                  <a:pt x="15575" y="5710"/>
                  <a:pt x="15569" y="5710"/>
                  <a:pt x="15569" y="5710"/>
                </a:cubicBezTo>
                <a:cubicBezTo>
                  <a:pt x="15563" y="5710"/>
                  <a:pt x="15557" y="5710"/>
                  <a:pt x="15557" y="5710"/>
                </a:cubicBezTo>
                <a:cubicBezTo>
                  <a:pt x="15551" y="5710"/>
                  <a:pt x="15551" y="5716"/>
                  <a:pt x="15545" y="5722"/>
                </a:cubicBezTo>
                <a:cubicBezTo>
                  <a:pt x="15539" y="5728"/>
                  <a:pt x="15539" y="5733"/>
                  <a:pt x="15539" y="5745"/>
                </a:cubicBezTo>
                <a:cubicBezTo>
                  <a:pt x="15545" y="5745"/>
                  <a:pt x="15545" y="5745"/>
                  <a:pt x="15551" y="5745"/>
                </a:cubicBezTo>
                <a:cubicBezTo>
                  <a:pt x="15551" y="5745"/>
                  <a:pt x="15557" y="5745"/>
                  <a:pt x="15563" y="5745"/>
                </a:cubicBezTo>
                <a:cubicBezTo>
                  <a:pt x="15563" y="5745"/>
                  <a:pt x="15569" y="5745"/>
                  <a:pt x="15575" y="5745"/>
                </a:cubicBezTo>
                <a:cubicBezTo>
                  <a:pt x="15575" y="5745"/>
                  <a:pt x="15581" y="5739"/>
                  <a:pt x="15581" y="5733"/>
                </a:cubicBezTo>
                <a:cubicBezTo>
                  <a:pt x="15587" y="5733"/>
                  <a:pt x="15592" y="5728"/>
                  <a:pt x="15592" y="5728"/>
                </a:cubicBezTo>
                <a:cubicBezTo>
                  <a:pt x="15592" y="5722"/>
                  <a:pt x="15592" y="5716"/>
                  <a:pt x="15592" y="5716"/>
                </a:cubicBezTo>
                <a:cubicBezTo>
                  <a:pt x="15598" y="5704"/>
                  <a:pt x="15604" y="5698"/>
                  <a:pt x="15610" y="5692"/>
                </a:cubicBezTo>
                <a:cubicBezTo>
                  <a:pt x="15610" y="5692"/>
                  <a:pt x="15616" y="5692"/>
                  <a:pt x="15622" y="5692"/>
                </a:cubicBezTo>
                <a:cubicBezTo>
                  <a:pt x="15628" y="5686"/>
                  <a:pt x="15628" y="5686"/>
                  <a:pt x="15634" y="5686"/>
                </a:cubicBezTo>
                <a:cubicBezTo>
                  <a:pt x="15640" y="5680"/>
                  <a:pt x="15646" y="5686"/>
                  <a:pt x="15658" y="5686"/>
                </a:cubicBezTo>
                <a:cubicBezTo>
                  <a:pt x="15658" y="5674"/>
                  <a:pt x="15658" y="5668"/>
                  <a:pt x="15658" y="5662"/>
                </a:cubicBezTo>
                <a:cubicBezTo>
                  <a:pt x="15658" y="5651"/>
                  <a:pt x="15664" y="5644"/>
                  <a:pt x="15664" y="5639"/>
                </a:cubicBezTo>
                <a:cubicBezTo>
                  <a:pt x="15670" y="5633"/>
                  <a:pt x="15676" y="5621"/>
                  <a:pt x="15681" y="5615"/>
                </a:cubicBezTo>
                <a:cubicBezTo>
                  <a:pt x="15681" y="5615"/>
                  <a:pt x="15687" y="5615"/>
                  <a:pt x="15693" y="5609"/>
                </a:cubicBezTo>
                <a:cubicBezTo>
                  <a:pt x="15693" y="5609"/>
                  <a:pt x="15699" y="5609"/>
                  <a:pt x="15705" y="5603"/>
                </a:cubicBezTo>
                <a:cubicBezTo>
                  <a:pt x="15705" y="5603"/>
                  <a:pt x="15705" y="5597"/>
                  <a:pt x="15705" y="5591"/>
                </a:cubicBezTo>
                <a:cubicBezTo>
                  <a:pt x="15711" y="5579"/>
                  <a:pt x="15705" y="5573"/>
                  <a:pt x="15705" y="5567"/>
                </a:cubicBezTo>
                <a:cubicBezTo>
                  <a:pt x="15705" y="5562"/>
                  <a:pt x="15711" y="5556"/>
                  <a:pt x="15711" y="5556"/>
                </a:cubicBezTo>
                <a:cubicBezTo>
                  <a:pt x="15711" y="5544"/>
                  <a:pt x="15711" y="5526"/>
                  <a:pt x="15711" y="5514"/>
                </a:cubicBezTo>
                <a:close/>
                <a:moveTo>
                  <a:pt x="15759" y="5182"/>
                </a:moveTo>
                <a:lnTo>
                  <a:pt x="15759" y="5182"/>
                </a:lnTo>
                <a:cubicBezTo>
                  <a:pt x="15729" y="5182"/>
                  <a:pt x="15729" y="5182"/>
                  <a:pt x="15729" y="5182"/>
                </a:cubicBezTo>
                <a:cubicBezTo>
                  <a:pt x="15729" y="5182"/>
                  <a:pt x="15729" y="5182"/>
                  <a:pt x="15729" y="5188"/>
                </a:cubicBezTo>
                <a:lnTo>
                  <a:pt x="15729" y="5188"/>
                </a:lnTo>
                <a:cubicBezTo>
                  <a:pt x="15729" y="5194"/>
                  <a:pt x="15729" y="5194"/>
                  <a:pt x="15729" y="5200"/>
                </a:cubicBezTo>
                <a:lnTo>
                  <a:pt x="15729" y="5200"/>
                </a:lnTo>
                <a:cubicBezTo>
                  <a:pt x="15729" y="5206"/>
                  <a:pt x="15729" y="5206"/>
                  <a:pt x="15729" y="5212"/>
                </a:cubicBezTo>
                <a:cubicBezTo>
                  <a:pt x="15729" y="5212"/>
                  <a:pt x="15729" y="5212"/>
                  <a:pt x="15729" y="5218"/>
                </a:cubicBezTo>
                <a:cubicBezTo>
                  <a:pt x="15729" y="5218"/>
                  <a:pt x="15729" y="5218"/>
                  <a:pt x="15735" y="5224"/>
                </a:cubicBezTo>
                <a:lnTo>
                  <a:pt x="15735" y="5230"/>
                </a:lnTo>
                <a:cubicBezTo>
                  <a:pt x="15735" y="5235"/>
                  <a:pt x="15735" y="5235"/>
                  <a:pt x="15735" y="5235"/>
                </a:cubicBezTo>
                <a:cubicBezTo>
                  <a:pt x="15735" y="5241"/>
                  <a:pt x="15729" y="5241"/>
                  <a:pt x="15729" y="5247"/>
                </a:cubicBezTo>
                <a:cubicBezTo>
                  <a:pt x="15729" y="5247"/>
                  <a:pt x="15723" y="5247"/>
                  <a:pt x="15723" y="5253"/>
                </a:cubicBezTo>
                <a:cubicBezTo>
                  <a:pt x="15723" y="5253"/>
                  <a:pt x="15723" y="5259"/>
                  <a:pt x="15723" y="5265"/>
                </a:cubicBezTo>
                <a:cubicBezTo>
                  <a:pt x="15723" y="5271"/>
                  <a:pt x="15729" y="5277"/>
                  <a:pt x="15729" y="5289"/>
                </a:cubicBezTo>
                <a:cubicBezTo>
                  <a:pt x="15729" y="5295"/>
                  <a:pt x="15723" y="5295"/>
                  <a:pt x="15723" y="5295"/>
                </a:cubicBezTo>
                <a:cubicBezTo>
                  <a:pt x="15717" y="5295"/>
                  <a:pt x="15717" y="5301"/>
                  <a:pt x="15717" y="5301"/>
                </a:cubicBezTo>
                <a:cubicBezTo>
                  <a:pt x="15711" y="5301"/>
                  <a:pt x="15711" y="5301"/>
                  <a:pt x="15705" y="5307"/>
                </a:cubicBezTo>
                <a:cubicBezTo>
                  <a:pt x="15699" y="5307"/>
                  <a:pt x="15693" y="5307"/>
                  <a:pt x="15693" y="5312"/>
                </a:cubicBezTo>
                <a:cubicBezTo>
                  <a:pt x="15687" y="5312"/>
                  <a:pt x="15687" y="5318"/>
                  <a:pt x="15687" y="5318"/>
                </a:cubicBezTo>
                <a:cubicBezTo>
                  <a:pt x="15687" y="5324"/>
                  <a:pt x="15687" y="5324"/>
                  <a:pt x="15687" y="5324"/>
                </a:cubicBezTo>
                <a:cubicBezTo>
                  <a:pt x="15687" y="5330"/>
                  <a:pt x="15687" y="5330"/>
                  <a:pt x="15687" y="5336"/>
                </a:cubicBezTo>
                <a:cubicBezTo>
                  <a:pt x="15687" y="5336"/>
                  <a:pt x="15693" y="5336"/>
                  <a:pt x="15693" y="5342"/>
                </a:cubicBezTo>
                <a:cubicBezTo>
                  <a:pt x="15693" y="5348"/>
                  <a:pt x="15699" y="5348"/>
                  <a:pt x="15699" y="5354"/>
                </a:cubicBezTo>
                <a:cubicBezTo>
                  <a:pt x="15705" y="5354"/>
                  <a:pt x="15705" y="5354"/>
                  <a:pt x="15711" y="5360"/>
                </a:cubicBezTo>
                <a:lnTo>
                  <a:pt x="15717" y="5366"/>
                </a:lnTo>
                <a:cubicBezTo>
                  <a:pt x="15723" y="5366"/>
                  <a:pt x="15729" y="5372"/>
                  <a:pt x="15735" y="5378"/>
                </a:cubicBezTo>
                <a:cubicBezTo>
                  <a:pt x="15735" y="5378"/>
                  <a:pt x="15735" y="5378"/>
                  <a:pt x="15741" y="5378"/>
                </a:cubicBezTo>
                <a:lnTo>
                  <a:pt x="15741" y="5378"/>
                </a:lnTo>
                <a:cubicBezTo>
                  <a:pt x="15741" y="5390"/>
                  <a:pt x="15735" y="5390"/>
                  <a:pt x="15735" y="5401"/>
                </a:cubicBezTo>
                <a:cubicBezTo>
                  <a:pt x="15735" y="5407"/>
                  <a:pt x="15741" y="5407"/>
                  <a:pt x="15741" y="5413"/>
                </a:cubicBezTo>
                <a:cubicBezTo>
                  <a:pt x="15741" y="5419"/>
                  <a:pt x="15741" y="5419"/>
                  <a:pt x="15747" y="5425"/>
                </a:cubicBezTo>
                <a:cubicBezTo>
                  <a:pt x="15753" y="5425"/>
                  <a:pt x="15753" y="5425"/>
                  <a:pt x="15753" y="5425"/>
                </a:cubicBezTo>
                <a:cubicBezTo>
                  <a:pt x="15759" y="5425"/>
                  <a:pt x="15759" y="5425"/>
                  <a:pt x="15764" y="5425"/>
                </a:cubicBezTo>
                <a:cubicBezTo>
                  <a:pt x="15788" y="5425"/>
                  <a:pt x="15788" y="5425"/>
                  <a:pt x="15788" y="5425"/>
                </a:cubicBezTo>
                <a:cubicBezTo>
                  <a:pt x="15788" y="5407"/>
                  <a:pt x="15788" y="5407"/>
                  <a:pt x="15788" y="5407"/>
                </a:cubicBezTo>
                <a:cubicBezTo>
                  <a:pt x="15788" y="5401"/>
                  <a:pt x="15788" y="5401"/>
                  <a:pt x="15788" y="5396"/>
                </a:cubicBezTo>
                <a:cubicBezTo>
                  <a:pt x="15788" y="5372"/>
                  <a:pt x="15788" y="5372"/>
                  <a:pt x="15788" y="5372"/>
                </a:cubicBezTo>
                <a:cubicBezTo>
                  <a:pt x="15788" y="5366"/>
                  <a:pt x="15788" y="5360"/>
                  <a:pt x="15794" y="5354"/>
                </a:cubicBezTo>
                <a:cubicBezTo>
                  <a:pt x="15800" y="5348"/>
                  <a:pt x="15800" y="5348"/>
                  <a:pt x="15806" y="5342"/>
                </a:cubicBezTo>
                <a:lnTo>
                  <a:pt x="15812" y="5342"/>
                </a:lnTo>
                <a:cubicBezTo>
                  <a:pt x="15812" y="5342"/>
                  <a:pt x="15812" y="5336"/>
                  <a:pt x="15818" y="5336"/>
                </a:cubicBezTo>
                <a:lnTo>
                  <a:pt x="15818" y="5330"/>
                </a:lnTo>
                <a:cubicBezTo>
                  <a:pt x="15824" y="5324"/>
                  <a:pt x="15824" y="5324"/>
                  <a:pt x="15824" y="5324"/>
                </a:cubicBezTo>
                <a:cubicBezTo>
                  <a:pt x="15830" y="5318"/>
                  <a:pt x="15830" y="5318"/>
                  <a:pt x="15830" y="5312"/>
                </a:cubicBezTo>
                <a:cubicBezTo>
                  <a:pt x="15830" y="5307"/>
                  <a:pt x="15836" y="5307"/>
                  <a:pt x="15836" y="5301"/>
                </a:cubicBezTo>
                <a:cubicBezTo>
                  <a:pt x="15836" y="5295"/>
                  <a:pt x="15836" y="5295"/>
                  <a:pt x="15836" y="5289"/>
                </a:cubicBezTo>
                <a:cubicBezTo>
                  <a:pt x="15836" y="5283"/>
                  <a:pt x="15836" y="5283"/>
                  <a:pt x="15836" y="5283"/>
                </a:cubicBezTo>
                <a:cubicBezTo>
                  <a:pt x="15836" y="5277"/>
                  <a:pt x="15842" y="5277"/>
                  <a:pt x="15842" y="5271"/>
                </a:cubicBezTo>
                <a:cubicBezTo>
                  <a:pt x="15842" y="5265"/>
                  <a:pt x="15842" y="5265"/>
                  <a:pt x="15842" y="5265"/>
                </a:cubicBezTo>
                <a:cubicBezTo>
                  <a:pt x="15842" y="5265"/>
                  <a:pt x="15842" y="5259"/>
                  <a:pt x="15836" y="5253"/>
                </a:cubicBezTo>
                <a:cubicBezTo>
                  <a:pt x="15836" y="5253"/>
                  <a:pt x="15836" y="5253"/>
                  <a:pt x="15836" y="5247"/>
                </a:cubicBezTo>
                <a:cubicBezTo>
                  <a:pt x="15836" y="5247"/>
                  <a:pt x="15836" y="5247"/>
                  <a:pt x="15830" y="5241"/>
                </a:cubicBezTo>
                <a:cubicBezTo>
                  <a:pt x="15830" y="5241"/>
                  <a:pt x="15830" y="5241"/>
                  <a:pt x="15830" y="5235"/>
                </a:cubicBezTo>
                <a:cubicBezTo>
                  <a:pt x="15830" y="5235"/>
                  <a:pt x="15830" y="5235"/>
                  <a:pt x="15830" y="5230"/>
                </a:cubicBezTo>
                <a:lnTo>
                  <a:pt x="15824" y="5224"/>
                </a:lnTo>
                <a:lnTo>
                  <a:pt x="15824" y="5218"/>
                </a:lnTo>
                <a:lnTo>
                  <a:pt x="15818" y="5212"/>
                </a:lnTo>
                <a:cubicBezTo>
                  <a:pt x="15818" y="5212"/>
                  <a:pt x="15818" y="5206"/>
                  <a:pt x="15812" y="5206"/>
                </a:cubicBezTo>
                <a:cubicBezTo>
                  <a:pt x="15812" y="5206"/>
                  <a:pt x="15812" y="5200"/>
                  <a:pt x="15806" y="5200"/>
                </a:cubicBezTo>
                <a:lnTo>
                  <a:pt x="15800" y="5200"/>
                </a:lnTo>
                <a:cubicBezTo>
                  <a:pt x="15794" y="5200"/>
                  <a:pt x="15794" y="5200"/>
                  <a:pt x="15794" y="5200"/>
                </a:cubicBezTo>
                <a:cubicBezTo>
                  <a:pt x="15788" y="5200"/>
                  <a:pt x="15788" y="5200"/>
                  <a:pt x="15782" y="5194"/>
                </a:cubicBezTo>
                <a:lnTo>
                  <a:pt x="15776" y="5194"/>
                </a:lnTo>
                <a:lnTo>
                  <a:pt x="15776" y="5188"/>
                </a:lnTo>
                <a:cubicBezTo>
                  <a:pt x="15770" y="5188"/>
                  <a:pt x="15770" y="5182"/>
                  <a:pt x="15770" y="5182"/>
                </a:cubicBezTo>
                <a:cubicBezTo>
                  <a:pt x="15764" y="5182"/>
                  <a:pt x="15759" y="5182"/>
                  <a:pt x="15759" y="5182"/>
                </a:cubicBezTo>
                <a:close/>
                <a:moveTo>
                  <a:pt x="15812" y="4820"/>
                </a:moveTo>
                <a:lnTo>
                  <a:pt x="15812" y="4820"/>
                </a:lnTo>
                <a:cubicBezTo>
                  <a:pt x="15812" y="4814"/>
                  <a:pt x="15812" y="4809"/>
                  <a:pt x="15818" y="4803"/>
                </a:cubicBezTo>
                <a:cubicBezTo>
                  <a:pt x="15806" y="4803"/>
                  <a:pt x="15800" y="4803"/>
                  <a:pt x="15794" y="4803"/>
                </a:cubicBezTo>
                <a:cubicBezTo>
                  <a:pt x="15788" y="4803"/>
                  <a:pt x="15782" y="4803"/>
                  <a:pt x="15782" y="4803"/>
                </a:cubicBezTo>
                <a:cubicBezTo>
                  <a:pt x="15776" y="4803"/>
                  <a:pt x="15776" y="4809"/>
                  <a:pt x="15770" y="4814"/>
                </a:cubicBezTo>
                <a:cubicBezTo>
                  <a:pt x="15770" y="4814"/>
                  <a:pt x="15764" y="4820"/>
                  <a:pt x="15759" y="4820"/>
                </a:cubicBezTo>
                <a:cubicBezTo>
                  <a:pt x="15759" y="4826"/>
                  <a:pt x="15753" y="4826"/>
                  <a:pt x="15747" y="4832"/>
                </a:cubicBezTo>
                <a:cubicBezTo>
                  <a:pt x="15747" y="4838"/>
                  <a:pt x="15741" y="4838"/>
                  <a:pt x="15741" y="4844"/>
                </a:cubicBezTo>
                <a:cubicBezTo>
                  <a:pt x="15741" y="4844"/>
                  <a:pt x="15741" y="4850"/>
                  <a:pt x="15735" y="4856"/>
                </a:cubicBezTo>
                <a:lnTo>
                  <a:pt x="15723" y="4856"/>
                </a:lnTo>
                <a:cubicBezTo>
                  <a:pt x="15723" y="4862"/>
                  <a:pt x="15723" y="4862"/>
                  <a:pt x="15723" y="4868"/>
                </a:cubicBezTo>
                <a:cubicBezTo>
                  <a:pt x="15717" y="4874"/>
                  <a:pt x="15717" y="4880"/>
                  <a:pt x="15717" y="4892"/>
                </a:cubicBezTo>
                <a:cubicBezTo>
                  <a:pt x="15717" y="4986"/>
                  <a:pt x="15717" y="4986"/>
                  <a:pt x="15717" y="4986"/>
                </a:cubicBezTo>
                <a:cubicBezTo>
                  <a:pt x="15747" y="4986"/>
                  <a:pt x="15747" y="4986"/>
                  <a:pt x="15747" y="4986"/>
                </a:cubicBezTo>
                <a:cubicBezTo>
                  <a:pt x="15747" y="4980"/>
                  <a:pt x="15747" y="4975"/>
                  <a:pt x="15747" y="4963"/>
                </a:cubicBezTo>
                <a:cubicBezTo>
                  <a:pt x="15747" y="4957"/>
                  <a:pt x="15753" y="4957"/>
                  <a:pt x="15753" y="4951"/>
                </a:cubicBezTo>
                <a:cubicBezTo>
                  <a:pt x="15753" y="4945"/>
                  <a:pt x="15753" y="4945"/>
                  <a:pt x="15753" y="4939"/>
                </a:cubicBezTo>
                <a:cubicBezTo>
                  <a:pt x="15759" y="4933"/>
                  <a:pt x="15764" y="4933"/>
                  <a:pt x="15764" y="4933"/>
                </a:cubicBezTo>
                <a:cubicBezTo>
                  <a:pt x="15770" y="4921"/>
                  <a:pt x="15770" y="4921"/>
                  <a:pt x="15770" y="4921"/>
                </a:cubicBezTo>
                <a:cubicBezTo>
                  <a:pt x="15776" y="4915"/>
                  <a:pt x="15770" y="4909"/>
                  <a:pt x="15770" y="4909"/>
                </a:cubicBezTo>
                <a:cubicBezTo>
                  <a:pt x="15776" y="4903"/>
                  <a:pt x="15782" y="4903"/>
                  <a:pt x="15782" y="4897"/>
                </a:cubicBezTo>
                <a:cubicBezTo>
                  <a:pt x="15788" y="4892"/>
                  <a:pt x="15788" y="4892"/>
                  <a:pt x="15788" y="4886"/>
                </a:cubicBezTo>
                <a:cubicBezTo>
                  <a:pt x="15794" y="4874"/>
                  <a:pt x="15806" y="4874"/>
                  <a:pt x="15812" y="4862"/>
                </a:cubicBezTo>
                <a:cubicBezTo>
                  <a:pt x="15812" y="4856"/>
                  <a:pt x="15818" y="4856"/>
                  <a:pt x="15818" y="4850"/>
                </a:cubicBezTo>
                <a:cubicBezTo>
                  <a:pt x="15818" y="4838"/>
                  <a:pt x="15818" y="4838"/>
                  <a:pt x="15818" y="4838"/>
                </a:cubicBezTo>
                <a:cubicBezTo>
                  <a:pt x="15818" y="4826"/>
                  <a:pt x="15818" y="4826"/>
                  <a:pt x="15818" y="4826"/>
                </a:cubicBezTo>
                <a:cubicBezTo>
                  <a:pt x="15818" y="4826"/>
                  <a:pt x="15812" y="4826"/>
                  <a:pt x="15812" y="4820"/>
                </a:cubicBezTo>
                <a:close/>
                <a:moveTo>
                  <a:pt x="17270" y="3540"/>
                </a:moveTo>
                <a:lnTo>
                  <a:pt x="17270" y="3540"/>
                </a:lnTo>
                <a:cubicBezTo>
                  <a:pt x="17265" y="3540"/>
                  <a:pt x="17259" y="3540"/>
                  <a:pt x="17259" y="3540"/>
                </a:cubicBezTo>
                <a:cubicBezTo>
                  <a:pt x="17247" y="3546"/>
                  <a:pt x="17241" y="3546"/>
                  <a:pt x="17235" y="3557"/>
                </a:cubicBezTo>
                <a:cubicBezTo>
                  <a:pt x="17229" y="3557"/>
                  <a:pt x="17235" y="3563"/>
                  <a:pt x="17229" y="3569"/>
                </a:cubicBezTo>
                <a:cubicBezTo>
                  <a:pt x="17229" y="3569"/>
                  <a:pt x="17229" y="3575"/>
                  <a:pt x="17223" y="3575"/>
                </a:cubicBezTo>
                <a:cubicBezTo>
                  <a:pt x="17223" y="3581"/>
                  <a:pt x="17217" y="3581"/>
                  <a:pt x="17211" y="3581"/>
                </a:cubicBezTo>
                <a:cubicBezTo>
                  <a:pt x="17205" y="3587"/>
                  <a:pt x="17199" y="3593"/>
                  <a:pt x="17193" y="3599"/>
                </a:cubicBezTo>
                <a:cubicBezTo>
                  <a:pt x="17187" y="3599"/>
                  <a:pt x="17181" y="3599"/>
                  <a:pt x="17181" y="3599"/>
                </a:cubicBezTo>
                <a:cubicBezTo>
                  <a:pt x="17170" y="3599"/>
                  <a:pt x="17164" y="3599"/>
                  <a:pt x="17158" y="3599"/>
                </a:cubicBezTo>
                <a:cubicBezTo>
                  <a:pt x="17146" y="3599"/>
                  <a:pt x="17146" y="3599"/>
                  <a:pt x="17146" y="3599"/>
                </a:cubicBezTo>
                <a:cubicBezTo>
                  <a:pt x="17140" y="3599"/>
                  <a:pt x="17140" y="3605"/>
                  <a:pt x="17134" y="3605"/>
                </a:cubicBezTo>
                <a:cubicBezTo>
                  <a:pt x="17122" y="3605"/>
                  <a:pt x="17122" y="3605"/>
                  <a:pt x="17122" y="3605"/>
                </a:cubicBezTo>
                <a:cubicBezTo>
                  <a:pt x="17116" y="3605"/>
                  <a:pt x="17104" y="3599"/>
                  <a:pt x="17099" y="3605"/>
                </a:cubicBezTo>
                <a:cubicBezTo>
                  <a:pt x="17093" y="3605"/>
                  <a:pt x="17093" y="3611"/>
                  <a:pt x="17093" y="3617"/>
                </a:cubicBezTo>
                <a:cubicBezTo>
                  <a:pt x="17087" y="3617"/>
                  <a:pt x="17087" y="3617"/>
                  <a:pt x="17081" y="3623"/>
                </a:cubicBezTo>
                <a:cubicBezTo>
                  <a:pt x="17075" y="3623"/>
                  <a:pt x="17075" y="3623"/>
                  <a:pt x="17069" y="3629"/>
                </a:cubicBezTo>
                <a:cubicBezTo>
                  <a:pt x="17063" y="3629"/>
                  <a:pt x="17057" y="3635"/>
                  <a:pt x="17051" y="3635"/>
                </a:cubicBezTo>
                <a:cubicBezTo>
                  <a:pt x="17045" y="3635"/>
                  <a:pt x="17039" y="3629"/>
                  <a:pt x="17033" y="3629"/>
                </a:cubicBezTo>
                <a:cubicBezTo>
                  <a:pt x="17021" y="3623"/>
                  <a:pt x="17010" y="3617"/>
                  <a:pt x="16998" y="3611"/>
                </a:cubicBezTo>
                <a:cubicBezTo>
                  <a:pt x="16992" y="3605"/>
                  <a:pt x="16992" y="3605"/>
                  <a:pt x="16986" y="3599"/>
                </a:cubicBezTo>
                <a:cubicBezTo>
                  <a:pt x="16974" y="3593"/>
                  <a:pt x="16974" y="3587"/>
                  <a:pt x="16968" y="3575"/>
                </a:cubicBezTo>
                <a:cubicBezTo>
                  <a:pt x="16962" y="3575"/>
                  <a:pt x="16962" y="3575"/>
                  <a:pt x="16956" y="3569"/>
                </a:cubicBezTo>
                <a:cubicBezTo>
                  <a:pt x="16950" y="3569"/>
                  <a:pt x="16950" y="3563"/>
                  <a:pt x="16944" y="3563"/>
                </a:cubicBezTo>
                <a:cubicBezTo>
                  <a:pt x="16933" y="3557"/>
                  <a:pt x="16921" y="3557"/>
                  <a:pt x="16909" y="3557"/>
                </a:cubicBezTo>
                <a:cubicBezTo>
                  <a:pt x="16903" y="3552"/>
                  <a:pt x="16897" y="3552"/>
                  <a:pt x="16891" y="3546"/>
                </a:cubicBezTo>
                <a:cubicBezTo>
                  <a:pt x="16891" y="3552"/>
                  <a:pt x="16891" y="3552"/>
                  <a:pt x="16891" y="3557"/>
                </a:cubicBezTo>
                <a:cubicBezTo>
                  <a:pt x="16885" y="3569"/>
                  <a:pt x="16885" y="3575"/>
                  <a:pt x="16891" y="3581"/>
                </a:cubicBezTo>
                <a:cubicBezTo>
                  <a:pt x="16891" y="3587"/>
                  <a:pt x="16891" y="3593"/>
                  <a:pt x="16891" y="3593"/>
                </a:cubicBezTo>
                <a:cubicBezTo>
                  <a:pt x="16891" y="3605"/>
                  <a:pt x="16891" y="3611"/>
                  <a:pt x="16891" y="3617"/>
                </a:cubicBezTo>
                <a:cubicBezTo>
                  <a:pt x="16891" y="3623"/>
                  <a:pt x="16891" y="3629"/>
                  <a:pt x="16891" y="3629"/>
                </a:cubicBezTo>
                <a:cubicBezTo>
                  <a:pt x="16891" y="3635"/>
                  <a:pt x="16891" y="3635"/>
                  <a:pt x="16891" y="3641"/>
                </a:cubicBezTo>
                <a:cubicBezTo>
                  <a:pt x="16891" y="3646"/>
                  <a:pt x="16885" y="3646"/>
                  <a:pt x="16879" y="3652"/>
                </a:cubicBezTo>
                <a:cubicBezTo>
                  <a:pt x="16879" y="3652"/>
                  <a:pt x="16879" y="3658"/>
                  <a:pt x="16873" y="3658"/>
                </a:cubicBezTo>
                <a:cubicBezTo>
                  <a:pt x="16873" y="3664"/>
                  <a:pt x="16867" y="3664"/>
                  <a:pt x="16861" y="3664"/>
                </a:cubicBezTo>
                <a:cubicBezTo>
                  <a:pt x="16861" y="3670"/>
                  <a:pt x="16855" y="3670"/>
                  <a:pt x="16855" y="3676"/>
                </a:cubicBezTo>
                <a:cubicBezTo>
                  <a:pt x="16849" y="3688"/>
                  <a:pt x="16849" y="3700"/>
                  <a:pt x="16849" y="3712"/>
                </a:cubicBezTo>
                <a:cubicBezTo>
                  <a:pt x="16844" y="3712"/>
                  <a:pt x="16844" y="3718"/>
                  <a:pt x="16838" y="3718"/>
                </a:cubicBezTo>
                <a:cubicBezTo>
                  <a:pt x="16832" y="3718"/>
                  <a:pt x="16832" y="3712"/>
                  <a:pt x="16826" y="3706"/>
                </a:cubicBezTo>
                <a:cubicBezTo>
                  <a:pt x="16826" y="3706"/>
                  <a:pt x="16826" y="3700"/>
                  <a:pt x="16820" y="3694"/>
                </a:cubicBezTo>
                <a:cubicBezTo>
                  <a:pt x="16820" y="3700"/>
                  <a:pt x="16814" y="3706"/>
                  <a:pt x="16814" y="3712"/>
                </a:cubicBezTo>
                <a:cubicBezTo>
                  <a:pt x="16814" y="3712"/>
                  <a:pt x="16814" y="3718"/>
                  <a:pt x="16814" y="3723"/>
                </a:cubicBezTo>
                <a:cubicBezTo>
                  <a:pt x="16808" y="3723"/>
                  <a:pt x="16802" y="3718"/>
                  <a:pt x="16802" y="3723"/>
                </a:cubicBezTo>
                <a:cubicBezTo>
                  <a:pt x="16796" y="3723"/>
                  <a:pt x="16796" y="3730"/>
                  <a:pt x="16790" y="3730"/>
                </a:cubicBezTo>
                <a:cubicBezTo>
                  <a:pt x="16784" y="3741"/>
                  <a:pt x="16778" y="3747"/>
                  <a:pt x="16778" y="3759"/>
                </a:cubicBezTo>
                <a:cubicBezTo>
                  <a:pt x="16778" y="3765"/>
                  <a:pt x="16778" y="3771"/>
                  <a:pt x="16784" y="3777"/>
                </a:cubicBezTo>
                <a:cubicBezTo>
                  <a:pt x="16784" y="3783"/>
                  <a:pt x="16790" y="3783"/>
                  <a:pt x="16796" y="3783"/>
                </a:cubicBezTo>
                <a:cubicBezTo>
                  <a:pt x="16796" y="3789"/>
                  <a:pt x="16802" y="3789"/>
                  <a:pt x="16808" y="3795"/>
                </a:cubicBezTo>
                <a:cubicBezTo>
                  <a:pt x="16808" y="3801"/>
                  <a:pt x="16802" y="3807"/>
                  <a:pt x="16808" y="3807"/>
                </a:cubicBezTo>
                <a:cubicBezTo>
                  <a:pt x="16808" y="3812"/>
                  <a:pt x="16814" y="3812"/>
                  <a:pt x="16814" y="3812"/>
                </a:cubicBezTo>
                <a:cubicBezTo>
                  <a:pt x="16820" y="3812"/>
                  <a:pt x="16820" y="3812"/>
                  <a:pt x="16820" y="3812"/>
                </a:cubicBezTo>
                <a:cubicBezTo>
                  <a:pt x="16832" y="3812"/>
                  <a:pt x="16832" y="3807"/>
                  <a:pt x="16838" y="3807"/>
                </a:cubicBezTo>
                <a:cubicBezTo>
                  <a:pt x="16838" y="3836"/>
                  <a:pt x="16838" y="3836"/>
                  <a:pt x="16838" y="3836"/>
                </a:cubicBezTo>
                <a:cubicBezTo>
                  <a:pt x="16796" y="3836"/>
                  <a:pt x="16796" y="3836"/>
                  <a:pt x="16796" y="3836"/>
                </a:cubicBezTo>
                <a:cubicBezTo>
                  <a:pt x="16796" y="3842"/>
                  <a:pt x="16796" y="3848"/>
                  <a:pt x="16796" y="3860"/>
                </a:cubicBezTo>
                <a:cubicBezTo>
                  <a:pt x="16796" y="3872"/>
                  <a:pt x="16796" y="3872"/>
                  <a:pt x="16796" y="3872"/>
                </a:cubicBezTo>
                <a:cubicBezTo>
                  <a:pt x="16796" y="3878"/>
                  <a:pt x="16796" y="3884"/>
                  <a:pt x="16796" y="3884"/>
                </a:cubicBezTo>
                <a:cubicBezTo>
                  <a:pt x="16796" y="3889"/>
                  <a:pt x="16790" y="3895"/>
                  <a:pt x="16790" y="3895"/>
                </a:cubicBezTo>
                <a:cubicBezTo>
                  <a:pt x="16790" y="3901"/>
                  <a:pt x="16784" y="3901"/>
                  <a:pt x="16784" y="3907"/>
                </a:cubicBezTo>
                <a:cubicBezTo>
                  <a:pt x="16784" y="3913"/>
                  <a:pt x="16790" y="3913"/>
                  <a:pt x="16790" y="3919"/>
                </a:cubicBezTo>
                <a:cubicBezTo>
                  <a:pt x="16790" y="3961"/>
                  <a:pt x="16790" y="3961"/>
                  <a:pt x="16790" y="3961"/>
                </a:cubicBezTo>
                <a:cubicBezTo>
                  <a:pt x="16790" y="3967"/>
                  <a:pt x="16790" y="3973"/>
                  <a:pt x="16790" y="3984"/>
                </a:cubicBezTo>
                <a:cubicBezTo>
                  <a:pt x="16790" y="3984"/>
                  <a:pt x="16790" y="3990"/>
                  <a:pt x="16784" y="3996"/>
                </a:cubicBezTo>
                <a:cubicBezTo>
                  <a:pt x="16784" y="3996"/>
                  <a:pt x="16778" y="3996"/>
                  <a:pt x="16772" y="4002"/>
                </a:cubicBezTo>
                <a:cubicBezTo>
                  <a:pt x="16772" y="4002"/>
                  <a:pt x="16767" y="4002"/>
                  <a:pt x="16760" y="4002"/>
                </a:cubicBezTo>
                <a:cubicBezTo>
                  <a:pt x="16755" y="4002"/>
                  <a:pt x="16755" y="4008"/>
                  <a:pt x="16749" y="4014"/>
                </a:cubicBezTo>
                <a:cubicBezTo>
                  <a:pt x="16749" y="4020"/>
                  <a:pt x="16743" y="4026"/>
                  <a:pt x="16737" y="4038"/>
                </a:cubicBezTo>
                <a:cubicBezTo>
                  <a:pt x="16737" y="4044"/>
                  <a:pt x="16731" y="4044"/>
                  <a:pt x="16725" y="4050"/>
                </a:cubicBezTo>
                <a:cubicBezTo>
                  <a:pt x="16719" y="4055"/>
                  <a:pt x="16713" y="4062"/>
                  <a:pt x="16707" y="4067"/>
                </a:cubicBezTo>
                <a:cubicBezTo>
                  <a:pt x="16707" y="4067"/>
                  <a:pt x="16707" y="4062"/>
                  <a:pt x="16707" y="4055"/>
                </a:cubicBezTo>
                <a:cubicBezTo>
                  <a:pt x="16707" y="4055"/>
                  <a:pt x="16713" y="4050"/>
                  <a:pt x="16713" y="4044"/>
                </a:cubicBezTo>
                <a:cubicBezTo>
                  <a:pt x="16713" y="4038"/>
                  <a:pt x="16707" y="4032"/>
                  <a:pt x="16707" y="4026"/>
                </a:cubicBezTo>
                <a:lnTo>
                  <a:pt x="16701" y="4026"/>
                </a:lnTo>
                <a:cubicBezTo>
                  <a:pt x="16701" y="4032"/>
                  <a:pt x="16701" y="4038"/>
                  <a:pt x="16695" y="4038"/>
                </a:cubicBezTo>
                <a:cubicBezTo>
                  <a:pt x="16695" y="4050"/>
                  <a:pt x="16695" y="4055"/>
                  <a:pt x="16695" y="4062"/>
                </a:cubicBezTo>
                <a:cubicBezTo>
                  <a:pt x="16654" y="4062"/>
                  <a:pt x="16654" y="4062"/>
                  <a:pt x="16654" y="4062"/>
                </a:cubicBezTo>
                <a:cubicBezTo>
                  <a:pt x="16654" y="4109"/>
                  <a:pt x="16654" y="4109"/>
                  <a:pt x="16654" y="4109"/>
                </a:cubicBezTo>
                <a:cubicBezTo>
                  <a:pt x="16642" y="4109"/>
                  <a:pt x="16642" y="4109"/>
                  <a:pt x="16642" y="4109"/>
                </a:cubicBezTo>
                <a:cubicBezTo>
                  <a:pt x="16636" y="4109"/>
                  <a:pt x="16630" y="4109"/>
                  <a:pt x="16630" y="4109"/>
                </a:cubicBezTo>
                <a:cubicBezTo>
                  <a:pt x="16624" y="4103"/>
                  <a:pt x="16624" y="4097"/>
                  <a:pt x="16624" y="4097"/>
                </a:cubicBezTo>
                <a:cubicBezTo>
                  <a:pt x="16618" y="4085"/>
                  <a:pt x="16624" y="4079"/>
                  <a:pt x="16624" y="4073"/>
                </a:cubicBezTo>
                <a:cubicBezTo>
                  <a:pt x="16612" y="4067"/>
                  <a:pt x="16612" y="4067"/>
                  <a:pt x="16612" y="4067"/>
                </a:cubicBezTo>
                <a:cubicBezTo>
                  <a:pt x="16612" y="4073"/>
                  <a:pt x="16606" y="4073"/>
                  <a:pt x="16606" y="4079"/>
                </a:cubicBezTo>
                <a:cubicBezTo>
                  <a:pt x="16606" y="4085"/>
                  <a:pt x="16606" y="4091"/>
                  <a:pt x="16606" y="4097"/>
                </a:cubicBezTo>
                <a:cubicBezTo>
                  <a:pt x="16606" y="4103"/>
                  <a:pt x="16606" y="4109"/>
                  <a:pt x="16601" y="4115"/>
                </a:cubicBezTo>
                <a:cubicBezTo>
                  <a:pt x="16601" y="4121"/>
                  <a:pt x="16594" y="4121"/>
                  <a:pt x="16589" y="4121"/>
                </a:cubicBezTo>
                <a:cubicBezTo>
                  <a:pt x="16583" y="4121"/>
                  <a:pt x="16577" y="4121"/>
                  <a:pt x="16571" y="4121"/>
                </a:cubicBezTo>
                <a:cubicBezTo>
                  <a:pt x="16571" y="4192"/>
                  <a:pt x="16571" y="4192"/>
                  <a:pt x="16571" y="4192"/>
                </a:cubicBezTo>
                <a:cubicBezTo>
                  <a:pt x="16547" y="4192"/>
                  <a:pt x="16547" y="4192"/>
                  <a:pt x="16547" y="4192"/>
                </a:cubicBezTo>
                <a:cubicBezTo>
                  <a:pt x="16541" y="4186"/>
                  <a:pt x="16535" y="4186"/>
                  <a:pt x="16535" y="4186"/>
                </a:cubicBezTo>
                <a:cubicBezTo>
                  <a:pt x="16529" y="4180"/>
                  <a:pt x="16535" y="4174"/>
                  <a:pt x="16529" y="4174"/>
                </a:cubicBezTo>
                <a:cubicBezTo>
                  <a:pt x="16529" y="4168"/>
                  <a:pt x="16523" y="4168"/>
                  <a:pt x="16517" y="4162"/>
                </a:cubicBezTo>
                <a:lnTo>
                  <a:pt x="16512" y="4162"/>
                </a:lnTo>
                <a:cubicBezTo>
                  <a:pt x="16506" y="4168"/>
                  <a:pt x="16500" y="4180"/>
                  <a:pt x="16494" y="4186"/>
                </a:cubicBezTo>
                <a:cubicBezTo>
                  <a:pt x="16494" y="4186"/>
                  <a:pt x="16488" y="4186"/>
                  <a:pt x="16482" y="4186"/>
                </a:cubicBezTo>
                <a:cubicBezTo>
                  <a:pt x="16476" y="4186"/>
                  <a:pt x="16470" y="4186"/>
                  <a:pt x="16458" y="4186"/>
                </a:cubicBezTo>
                <a:cubicBezTo>
                  <a:pt x="16446" y="4180"/>
                  <a:pt x="16435" y="4180"/>
                  <a:pt x="16423" y="4186"/>
                </a:cubicBezTo>
                <a:cubicBezTo>
                  <a:pt x="16417" y="4186"/>
                  <a:pt x="16417" y="4180"/>
                  <a:pt x="16411" y="4186"/>
                </a:cubicBezTo>
                <a:cubicBezTo>
                  <a:pt x="16405" y="4186"/>
                  <a:pt x="16405" y="4186"/>
                  <a:pt x="16399" y="4192"/>
                </a:cubicBezTo>
                <a:cubicBezTo>
                  <a:pt x="16399" y="4192"/>
                  <a:pt x="16393" y="4192"/>
                  <a:pt x="16387" y="4192"/>
                </a:cubicBezTo>
                <a:cubicBezTo>
                  <a:pt x="16381" y="4192"/>
                  <a:pt x="16375" y="4192"/>
                  <a:pt x="16363" y="4192"/>
                </a:cubicBezTo>
                <a:cubicBezTo>
                  <a:pt x="16357" y="4198"/>
                  <a:pt x="16351" y="4204"/>
                  <a:pt x="16346" y="4210"/>
                </a:cubicBezTo>
                <a:cubicBezTo>
                  <a:pt x="16346" y="4216"/>
                  <a:pt x="16340" y="4221"/>
                  <a:pt x="16340" y="4221"/>
                </a:cubicBezTo>
                <a:cubicBezTo>
                  <a:pt x="16340" y="4228"/>
                  <a:pt x="16340" y="4228"/>
                  <a:pt x="16340" y="4233"/>
                </a:cubicBezTo>
                <a:cubicBezTo>
                  <a:pt x="16340" y="4245"/>
                  <a:pt x="16340" y="4251"/>
                  <a:pt x="16340" y="4257"/>
                </a:cubicBezTo>
                <a:cubicBezTo>
                  <a:pt x="16286" y="4257"/>
                  <a:pt x="16286" y="4257"/>
                  <a:pt x="16286" y="4257"/>
                </a:cubicBezTo>
                <a:cubicBezTo>
                  <a:pt x="16286" y="4263"/>
                  <a:pt x="16286" y="4269"/>
                  <a:pt x="16286" y="4269"/>
                </a:cubicBezTo>
                <a:cubicBezTo>
                  <a:pt x="16286" y="4281"/>
                  <a:pt x="16286" y="4287"/>
                  <a:pt x="16286" y="4293"/>
                </a:cubicBezTo>
                <a:cubicBezTo>
                  <a:pt x="16280" y="4293"/>
                  <a:pt x="16274" y="4293"/>
                  <a:pt x="16262" y="4299"/>
                </a:cubicBezTo>
                <a:cubicBezTo>
                  <a:pt x="16257" y="4299"/>
                  <a:pt x="16257" y="4299"/>
                  <a:pt x="16251" y="4299"/>
                </a:cubicBezTo>
                <a:cubicBezTo>
                  <a:pt x="16245" y="4305"/>
                  <a:pt x="16245" y="4305"/>
                  <a:pt x="16245" y="4310"/>
                </a:cubicBezTo>
                <a:cubicBezTo>
                  <a:pt x="16239" y="4316"/>
                  <a:pt x="16239" y="4316"/>
                  <a:pt x="16233" y="4322"/>
                </a:cubicBezTo>
                <a:cubicBezTo>
                  <a:pt x="16233" y="4328"/>
                  <a:pt x="16233" y="4328"/>
                  <a:pt x="16233" y="4334"/>
                </a:cubicBezTo>
                <a:cubicBezTo>
                  <a:pt x="16233" y="4340"/>
                  <a:pt x="16227" y="4340"/>
                  <a:pt x="16227" y="4346"/>
                </a:cubicBezTo>
                <a:cubicBezTo>
                  <a:pt x="16227" y="4352"/>
                  <a:pt x="16221" y="4352"/>
                  <a:pt x="16221" y="4358"/>
                </a:cubicBezTo>
                <a:cubicBezTo>
                  <a:pt x="16227" y="4358"/>
                  <a:pt x="16233" y="4364"/>
                  <a:pt x="16239" y="4364"/>
                </a:cubicBezTo>
                <a:cubicBezTo>
                  <a:pt x="16245" y="4364"/>
                  <a:pt x="16251" y="4364"/>
                  <a:pt x="16262" y="4364"/>
                </a:cubicBezTo>
                <a:cubicBezTo>
                  <a:pt x="16274" y="4364"/>
                  <a:pt x="16280" y="4364"/>
                  <a:pt x="16286" y="4364"/>
                </a:cubicBezTo>
                <a:cubicBezTo>
                  <a:pt x="16292" y="4364"/>
                  <a:pt x="16286" y="4358"/>
                  <a:pt x="16286" y="4358"/>
                </a:cubicBezTo>
                <a:cubicBezTo>
                  <a:pt x="16286" y="4364"/>
                  <a:pt x="16292" y="4370"/>
                  <a:pt x="16286" y="4370"/>
                </a:cubicBezTo>
                <a:cubicBezTo>
                  <a:pt x="16286" y="4376"/>
                  <a:pt x="16286" y="4382"/>
                  <a:pt x="16286" y="4382"/>
                </a:cubicBezTo>
                <a:cubicBezTo>
                  <a:pt x="16286" y="4387"/>
                  <a:pt x="16280" y="4387"/>
                  <a:pt x="16274" y="4394"/>
                </a:cubicBezTo>
                <a:cubicBezTo>
                  <a:pt x="16274" y="4405"/>
                  <a:pt x="16274" y="4405"/>
                  <a:pt x="16274" y="4405"/>
                </a:cubicBezTo>
                <a:cubicBezTo>
                  <a:pt x="16269" y="4411"/>
                  <a:pt x="16262" y="4411"/>
                  <a:pt x="16262" y="4417"/>
                </a:cubicBezTo>
                <a:cubicBezTo>
                  <a:pt x="16262" y="4423"/>
                  <a:pt x="16262" y="4429"/>
                  <a:pt x="16262" y="4435"/>
                </a:cubicBezTo>
                <a:cubicBezTo>
                  <a:pt x="16262" y="4453"/>
                  <a:pt x="16274" y="4465"/>
                  <a:pt x="16292" y="4465"/>
                </a:cubicBezTo>
                <a:cubicBezTo>
                  <a:pt x="16310" y="4465"/>
                  <a:pt x="16310" y="4465"/>
                  <a:pt x="16310" y="4465"/>
                </a:cubicBezTo>
                <a:cubicBezTo>
                  <a:pt x="16310" y="4447"/>
                  <a:pt x="16310" y="4441"/>
                  <a:pt x="16310" y="4429"/>
                </a:cubicBezTo>
                <a:cubicBezTo>
                  <a:pt x="16310" y="4423"/>
                  <a:pt x="16310" y="4411"/>
                  <a:pt x="16316" y="4405"/>
                </a:cubicBezTo>
                <a:cubicBezTo>
                  <a:pt x="16322" y="4399"/>
                  <a:pt x="16334" y="4399"/>
                  <a:pt x="16340" y="4399"/>
                </a:cubicBezTo>
                <a:cubicBezTo>
                  <a:pt x="16351" y="4394"/>
                  <a:pt x="16363" y="4387"/>
                  <a:pt x="16363" y="4376"/>
                </a:cubicBezTo>
                <a:cubicBezTo>
                  <a:pt x="16363" y="4364"/>
                  <a:pt x="16351" y="4358"/>
                  <a:pt x="16351" y="4346"/>
                </a:cubicBezTo>
                <a:cubicBezTo>
                  <a:pt x="16346" y="4340"/>
                  <a:pt x="16351" y="4340"/>
                  <a:pt x="16351" y="4334"/>
                </a:cubicBezTo>
                <a:cubicBezTo>
                  <a:pt x="16346" y="4328"/>
                  <a:pt x="16351" y="4322"/>
                  <a:pt x="16351" y="4310"/>
                </a:cubicBezTo>
                <a:cubicBezTo>
                  <a:pt x="16346" y="4310"/>
                  <a:pt x="16340" y="4316"/>
                  <a:pt x="16340" y="4316"/>
                </a:cubicBezTo>
                <a:cubicBezTo>
                  <a:pt x="16328" y="4316"/>
                  <a:pt x="16322" y="4316"/>
                  <a:pt x="16310" y="4310"/>
                </a:cubicBezTo>
                <a:cubicBezTo>
                  <a:pt x="16316" y="4310"/>
                  <a:pt x="16310" y="4305"/>
                  <a:pt x="16310" y="4299"/>
                </a:cubicBezTo>
                <a:cubicBezTo>
                  <a:pt x="16316" y="4299"/>
                  <a:pt x="16322" y="4299"/>
                  <a:pt x="16322" y="4293"/>
                </a:cubicBezTo>
                <a:cubicBezTo>
                  <a:pt x="16328" y="4293"/>
                  <a:pt x="16328" y="4287"/>
                  <a:pt x="16334" y="4287"/>
                </a:cubicBezTo>
                <a:cubicBezTo>
                  <a:pt x="16346" y="4287"/>
                  <a:pt x="16351" y="4287"/>
                  <a:pt x="16357" y="4287"/>
                </a:cubicBezTo>
                <a:cubicBezTo>
                  <a:pt x="16369" y="4287"/>
                  <a:pt x="16375" y="4281"/>
                  <a:pt x="16387" y="4275"/>
                </a:cubicBezTo>
                <a:cubicBezTo>
                  <a:pt x="16399" y="4269"/>
                  <a:pt x="16405" y="4257"/>
                  <a:pt x="16423" y="4257"/>
                </a:cubicBezTo>
                <a:cubicBezTo>
                  <a:pt x="16423" y="4251"/>
                  <a:pt x="16428" y="4257"/>
                  <a:pt x="16435" y="4257"/>
                </a:cubicBezTo>
                <a:lnTo>
                  <a:pt x="16440" y="4251"/>
                </a:lnTo>
                <a:cubicBezTo>
                  <a:pt x="16452" y="4251"/>
                  <a:pt x="16458" y="4251"/>
                  <a:pt x="16464" y="4251"/>
                </a:cubicBezTo>
                <a:cubicBezTo>
                  <a:pt x="16470" y="4251"/>
                  <a:pt x="16476" y="4251"/>
                  <a:pt x="16476" y="4251"/>
                </a:cubicBezTo>
                <a:cubicBezTo>
                  <a:pt x="16482" y="4251"/>
                  <a:pt x="16482" y="4245"/>
                  <a:pt x="16488" y="4245"/>
                </a:cubicBezTo>
                <a:cubicBezTo>
                  <a:pt x="16500" y="4245"/>
                  <a:pt x="16512" y="4245"/>
                  <a:pt x="16523" y="4245"/>
                </a:cubicBezTo>
                <a:cubicBezTo>
                  <a:pt x="16529" y="4245"/>
                  <a:pt x="16529" y="4245"/>
                  <a:pt x="16535" y="4245"/>
                </a:cubicBezTo>
                <a:cubicBezTo>
                  <a:pt x="16529" y="4245"/>
                  <a:pt x="16529" y="4251"/>
                  <a:pt x="16523" y="4257"/>
                </a:cubicBezTo>
                <a:cubicBezTo>
                  <a:pt x="16523" y="4257"/>
                  <a:pt x="16517" y="4257"/>
                  <a:pt x="16512" y="4257"/>
                </a:cubicBezTo>
                <a:cubicBezTo>
                  <a:pt x="16506" y="4257"/>
                  <a:pt x="16500" y="4251"/>
                  <a:pt x="16494" y="4257"/>
                </a:cubicBezTo>
                <a:cubicBezTo>
                  <a:pt x="16470" y="4257"/>
                  <a:pt x="16464" y="4275"/>
                  <a:pt x="16446" y="4275"/>
                </a:cubicBezTo>
                <a:cubicBezTo>
                  <a:pt x="16387" y="4275"/>
                  <a:pt x="16387" y="4275"/>
                  <a:pt x="16387" y="4275"/>
                </a:cubicBezTo>
                <a:cubicBezTo>
                  <a:pt x="16387" y="4352"/>
                  <a:pt x="16387" y="4352"/>
                  <a:pt x="16387" y="4352"/>
                </a:cubicBezTo>
                <a:cubicBezTo>
                  <a:pt x="16411" y="4352"/>
                  <a:pt x="16411" y="4352"/>
                  <a:pt x="16411" y="4352"/>
                </a:cubicBezTo>
                <a:cubicBezTo>
                  <a:pt x="16417" y="4352"/>
                  <a:pt x="16423" y="4352"/>
                  <a:pt x="16428" y="4346"/>
                </a:cubicBezTo>
                <a:cubicBezTo>
                  <a:pt x="16435" y="4346"/>
                  <a:pt x="16440" y="4340"/>
                  <a:pt x="16446" y="4340"/>
                </a:cubicBezTo>
                <a:cubicBezTo>
                  <a:pt x="16452" y="4334"/>
                  <a:pt x="16452" y="4328"/>
                  <a:pt x="16452" y="4328"/>
                </a:cubicBezTo>
                <a:cubicBezTo>
                  <a:pt x="16458" y="4322"/>
                  <a:pt x="16458" y="4316"/>
                  <a:pt x="16464" y="4316"/>
                </a:cubicBezTo>
                <a:cubicBezTo>
                  <a:pt x="16470" y="4310"/>
                  <a:pt x="16470" y="4305"/>
                  <a:pt x="16476" y="4305"/>
                </a:cubicBezTo>
                <a:cubicBezTo>
                  <a:pt x="16482" y="4305"/>
                  <a:pt x="16488" y="4305"/>
                  <a:pt x="16488" y="4305"/>
                </a:cubicBezTo>
                <a:cubicBezTo>
                  <a:pt x="16494" y="4305"/>
                  <a:pt x="16506" y="4305"/>
                  <a:pt x="16512" y="4305"/>
                </a:cubicBezTo>
                <a:cubicBezTo>
                  <a:pt x="16517" y="4299"/>
                  <a:pt x="16517" y="4293"/>
                  <a:pt x="16517" y="4293"/>
                </a:cubicBezTo>
                <a:cubicBezTo>
                  <a:pt x="16517" y="4287"/>
                  <a:pt x="16517" y="4287"/>
                  <a:pt x="16517" y="4281"/>
                </a:cubicBezTo>
                <a:cubicBezTo>
                  <a:pt x="16517" y="4275"/>
                  <a:pt x="16523" y="4275"/>
                  <a:pt x="16529" y="4275"/>
                </a:cubicBezTo>
                <a:cubicBezTo>
                  <a:pt x="16529" y="4281"/>
                  <a:pt x="16535" y="4281"/>
                  <a:pt x="16535" y="4287"/>
                </a:cubicBezTo>
                <a:cubicBezTo>
                  <a:pt x="16541" y="4287"/>
                  <a:pt x="16535" y="4293"/>
                  <a:pt x="16535" y="4299"/>
                </a:cubicBezTo>
                <a:cubicBezTo>
                  <a:pt x="16541" y="4305"/>
                  <a:pt x="16547" y="4305"/>
                  <a:pt x="16547" y="4305"/>
                </a:cubicBezTo>
                <a:cubicBezTo>
                  <a:pt x="16553" y="4310"/>
                  <a:pt x="16559" y="4310"/>
                  <a:pt x="16565" y="4310"/>
                </a:cubicBezTo>
                <a:cubicBezTo>
                  <a:pt x="16577" y="4310"/>
                  <a:pt x="16577" y="4305"/>
                  <a:pt x="16583" y="4299"/>
                </a:cubicBezTo>
                <a:cubicBezTo>
                  <a:pt x="16583" y="4293"/>
                  <a:pt x="16583" y="4287"/>
                  <a:pt x="16589" y="4287"/>
                </a:cubicBezTo>
                <a:cubicBezTo>
                  <a:pt x="16594" y="4275"/>
                  <a:pt x="16606" y="4281"/>
                  <a:pt x="16618" y="4281"/>
                </a:cubicBezTo>
                <a:cubicBezTo>
                  <a:pt x="16618" y="4275"/>
                  <a:pt x="16618" y="4275"/>
                  <a:pt x="16618" y="4269"/>
                </a:cubicBezTo>
                <a:cubicBezTo>
                  <a:pt x="16618" y="4263"/>
                  <a:pt x="16624" y="4263"/>
                  <a:pt x="16624" y="4257"/>
                </a:cubicBezTo>
                <a:cubicBezTo>
                  <a:pt x="16624" y="4251"/>
                  <a:pt x="16618" y="4251"/>
                  <a:pt x="16618" y="4245"/>
                </a:cubicBezTo>
                <a:cubicBezTo>
                  <a:pt x="16618" y="4245"/>
                  <a:pt x="16618" y="4239"/>
                  <a:pt x="16618" y="4233"/>
                </a:cubicBezTo>
                <a:cubicBezTo>
                  <a:pt x="16630" y="4228"/>
                  <a:pt x="16630" y="4228"/>
                  <a:pt x="16630" y="4228"/>
                </a:cubicBezTo>
                <a:cubicBezTo>
                  <a:pt x="16755" y="4233"/>
                  <a:pt x="16755" y="4233"/>
                  <a:pt x="16755" y="4233"/>
                </a:cubicBezTo>
                <a:cubicBezTo>
                  <a:pt x="16767" y="4228"/>
                  <a:pt x="16767" y="4216"/>
                  <a:pt x="16778" y="4216"/>
                </a:cubicBezTo>
                <a:cubicBezTo>
                  <a:pt x="16784" y="4210"/>
                  <a:pt x="16790" y="4216"/>
                  <a:pt x="16802" y="4216"/>
                </a:cubicBezTo>
                <a:cubicBezTo>
                  <a:pt x="16814" y="4216"/>
                  <a:pt x="16820" y="4210"/>
                  <a:pt x="16820" y="4204"/>
                </a:cubicBezTo>
                <a:cubicBezTo>
                  <a:pt x="16826" y="4198"/>
                  <a:pt x="16832" y="4192"/>
                  <a:pt x="16832" y="4180"/>
                </a:cubicBezTo>
                <a:cubicBezTo>
                  <a:pt x="16832" y="4127"/>
                  <a:pt x="16832" y="4127"/>
                  <a:pt x="16832" y="4127"/>
                </a:cubicBezTo>
                <a:cubicBezTo>
                  <a:pt x="16832" y="4121"/>
                  <a:pt x="16838" y="4121"/>
                  <a:pt x="16838" y="4115"/>
                </a:cubicBezTo>
                <a:cubicBezTo>
                  <a:pt x="16838" y="4109"/>
                  <a:pt x="16838" y="4109"/>
                  <a:pt x="16838" y="4103"/>
                </a:cubicBezTo>
                <a:cubicBezTo>
                  <a:pt x="16844" y="4091"/>
                  <a:pt x="16855" y="4091"/>
                  <a:pt x="16855" y="4079"/>
                </a:cubicBezTo>
                <a:cubicBezTo>
                  <a:pt x="16855" y="4067"/>
                  <a:pt x="16855" y="4067"/>
                  <a:pt x="16855" y="4067"/>
                </a:cubicBezTo>
                <a:cubicBezTo>
                  <a:pt x="16855" y="4062"/>
                  <a:pt x="16855" y="4055"/>
                  <a:pt x="16855" y="4044"/>
                </a:cubicBezTo>
                <a:cubicBezTo>
                  <a:pt x="16855" y="4026"/>
                  <a:pt x="16855" y="4026"/>
                  <a:pt x="16855" y="4026"/>
                </a:cubicBezTo>
                <a:cubicBezTo>
                  <a:pt x="16855" y="4020"/>
                  <a:pt x="16849" y="4014"/>
                  <a:pt x="16855" y="4008"/>
                </a:cubicBezTo>
                <a:cubicBezTo>
                  <a:pt x="16855" y="4002"/>
                  <a:pt x="16861" y="4002"/>
                  <a:pt x="16867" y="4002"/>
                </a:cubicBezTo>
                <a:cubicBezTo>
                  <a:pt x="16873" y="3996"/>
                  <a:pt x="16879" y="3996"/>
                  <a:pt x="16879" y="3996"/>
                </a:cubicBezTo>
                <a:cubicBezTo>
                  <a:pt x="16885" y="3984"/>
                  <a:pt x="16879" y="3973"/>
                  <a:pt x="16885" y="3961"/>
                </a:cubicBezTo>
                <a:cubicBezTo>
                  <a:pt x="16885" y="3955"/>
                  <a:pt x="16885" y="3955"/>
                  <a:pt x="16885" y="3949"/>
                </a:cubicBezTo>
                <a:cubicBezTo>
                  <a:pt x="16885" y="3943"/>
                  <a:pt x="16891" y="3937"/>
                  <a:pt x="16891" y="3925"/>
                </a:cubicBezTo>
                <a:cubicBezTo>
                  <a:pt x="16897" y="3919"/>
                  <a:pt x="16903" y="3919"/>
                  <a:pt x="16903" y="3913"/>
                </a:cubicBezTo>
                <a:cubicBezTo>
                  <a:pt x="16909" y="3907"/>
                  <a:pt x="16903" y="3901"/>
                  <a:pt x="16903" y="3889"/>
                </a:cubicBezTo>
                <a:cubicBezTo>
                  <a:pt x="16903" y="3884"/>
                  <a:pt x="16909" y="3872"/>
                  <a:pt x="16903" y="3866"/>
                </a:cubicBezTo>
                <a:cubicBezTo>
                  <a:pt x="16903" y="3860"/>
                  <a:pt x="16891" y="3860"/>
                  <a:pt x="16891" y="3860"/>
                </a:cubicBezTo>
                <a:cubicBezTo>
                  <a:pt x="16891" y="3854"/>
                  <a:pt x="16885" y="3848"/>
                  <a:pt x="16885" y="3848"/>
                </a:cubicBezTo>
                <a:cubicBezTo>
                  <a:pt x="16879" y="3836"/>
                  <a:pt x="16873" y="3830"/>
                  <a:pt x="16873" y="3824"/>
                </a:cubicBezTo>
                <a:cubicBezTo>
                  <a:pt x="16873" y="3818"/>
                  <a:pt x="16873" y="3818"/>
                  <a:pt x="16873" y="3812"/>
                </a:cubicBezTo>
                <a:cubicBezTo>
                  <a:pt x="16867" y="3801"/>
                  <a:pt x="16861" y="3801"/>
                  <a:pt x="16861" y="3789"/>
                </a:cubicBezTo>
                <a:cubicBezTo>
                  <a:pt x="16861" y="3783"/>
                  <a:pt x="16861" y="3783"/>
                  <a:pt x="16861" y="3777"/>
                </a:cubicBezTo>
                <a:cubicBezTo>
                  <a:pt x="16855" y="3771"/>
                  <a:pt x="16855" y="3771"/>
                  <a:pt x="16855" y="3765"/>
                </a:cubicBezTo>
                <a:cubicBezTo>
                  <a:pt x="16849" y="3765"/>
                  <a:pt x="16844" y="3765"/>
                  <a:pt x="16844" y="3765"/>
                </a:cubicBezTo>
                <a:cubicBezTo>
                  <a:pt x="16838" y="3759"/>
                  <a:pt x="16826" y="3759"/>
                  <a:pt x="16820" y="3759"/>
                </a:cubicBezTo>
                <a:cubicBezTo>
                  <a:pt x="16820" y="3741"/>
                  <a:pt x="16820" y="3741"/>
                  <a:pt x="16820" y="3741"/>
                </a:cubicBezTo>
                <a:cubicBezTo>
                  <a:pt x="16873" y="3741"/>
                  <a:pt x="16873" y="3741"/>
                  <a:pt x="16873" y="3741"/>
                </a:cubicBezTo>
                <a:cubicBezTo>
                  <a:pt x="16885" y="3741"/>
                  <a:pt x="16885" y="3730"/>
                  <a:pt x="16891" y="3730"/>
                </a:cubicBezTo>
                <a:cubicBezTo>
                  <a:pt x="16897" y="3730"/>
                  <a:pt x="16897" y="3730"/>
                  <a:pt x="16897" y="3730"/>
                </a:cubicBezTo>
                <a:cubicBezTo>
                  <a:pt x="16903" y="3730"/>
                  <a:pt x="16909" y="3741"/>
                  <a:pt x="16915" y="3741"/>
                </a:cubicBezTo>
                <a:cubicBezTo>
                  <a:pt x="16921" y="3741"/>
                  <a:pt x="16921" y="3747"/>
                  <a:pt x="16926" y="3747"/>
                </a:cubicBezTo>
                <a:cubicBezTo>
                  <a:pt x="16926" y="3747"/>
                  <a:pt x="16933" y="3747"/>
                  <a:pt x="16938" y="3747"/>
                </a:cubicBezTo>
                <a:cubicBezTo>
                  <a:pt x="16938" y="3747"/>
                  <a:pt x="16938" y="3759"/>
                  <a:pt x="16944" y="3759"/>
                </a:cubicBezTo>
                <a:cubicBezTo>
                  <a:pt x="16950" y="3759"/>
                  <a:pt x="16956" y="3759"/>
                  <a:pt x="16968" y="3759"/>
                </a:cubicBezTo>
                <a:cubicBezTo>
                  <a:pt x="16980" y="3759"/>
                  <a:pt x="16986" y="3765"/>
                  <a:pt x="16992" y="3765"/>
                </a:cubicBezTo>
                <a:cubicBezTo>
                  <a:pt x="16992" y="3759"/>
                  <a:pt x="16998" y="3759"/>
                  <a:pt x="16998" y="3753"/>
                </a:cubicBezTo>
                <a:cubicBezTo>
                  <a:pt x="16998" y="3741"/>
                  <a:pt x="16998" y="3730"/>
                  <a:pt x="16992" y="3718"/>
                </a:cubicBezTo>
                <a:cubicBezTo>
                  <a:pt x="17057" y="3718"/>
                  <a:pt x="17057" y="3718"/>
                  <a:pt x="17057" y="3718"/>
                </a:cubicBezTo>
                <a:cubicBezTo>
                  <a:pt x="17063" y="3718"/>
                  <a:pt x="17063" y="3712"/>
                  <a:pt x="17069" y="3712"/>
                </a:cubicBezTo>
                <a:cubicBezTo>
                  <a:pt x="17069" y="3706"/>
                  <a:pt x="17075" y="3706"/>
                  <a:pt x="17081" y="3706"/>
                </a:cubicBezTo>
                <a:cubicBezTo>
                  <a:pt x="17081" y="3706"/>
                  <a:pt x="17087" y="3706"/>
                  <a:pt x="17093" y="3706"/>
                </a:cubicBezTo>
                <a:cubicBezTo>
                  <a:pt x="17093" y="3700"/>
                  <a:pt x="17093" y="3694"/>
                  <a:pt x="17093" y="3694"/>
                </a:cubicBezTo>
                <a:cubicBezTo>
                  <a:pt x="17099" y="3682"/>
                  <a:pt x="17093" y="3676"/>
                  <a:pt x="17093" y="3670"/>
                </a:cubicBezTo>
                <a:cubicBezTo>
                  <a:pt x="17093" y="3664"/>
                  <a:pt x="17093" y="3664"/>
                  <a:pt x="17099" y="3658"/>
                </a:cubicBezTo>
                <a:cubicBezTo>
                  <a:pt x="17099" y="3652"/>
                  <a:pt x="17099" y="3652"/>
                  <a:pt x="17104" y="3646"/>
                </a:cubicBezTo>
                <a:cubicBezTo>
                  <a:pt x="17104" y="3646"/>
                  <a:pt x="17110" y="3646"/>
                  <a:pt x="17116" y="3646"/>
                </a:cubicBezTo>
                <a:cubicBezTo>
                  <a:pt x="17116" y="3641"/>
                  <a:pt x="17122" y="3641"/>
                  <a:pt x="17122" y="3641"/>
                </a:cubicBezTo>
                <a:cubicBezTo>
                  <a:pt x="17134" y="3635"/>
                  <a:pt x="17140" y="3641"/>
                  <a:pt x="17146" y="3641"/>
                </a:cubicBezTo>
                <a:cubicBezTo>
                  <a:pt x="17152" y="3635"/>
                  <a:pt x="17152" y="3629"/>
                  <a:pt x="17158" y="3629"/>
                </a:cubicBezTo>
                <a:cubicBezTo>
                  <a:pt x="17170" y="3623"/>
                  <a:pt x="17181" y="3623"/>
                  <a:pt x="17193" y="3623"/>
                </a:cubicBezTo>
                <a:cubicBezTo>
                  <a:pt x="17205" y="3623"/>
                  <a:pt x="17205" y="3623"/>
                  <a:pt x="17205" y="3623"/>
                </a:cubicBezTo>
                <a:cubicBezTo>
                  <a:pt x="17211" y="3623"/>
                  <a:pt x="17211" y="3617"/>
                  <a:pt x="17217" y="3617"/>
                </a:cubicBezTo>
                <a:cubicBezTo>
                  <a:pt x="17217" y="3617"/>
                  <a:pt x="17223" y="3617"/>
                  <a:pt x="17229" y="3617"/>
                </a:cubicBezTo>
                <a:cubicBezTo>
                  <a:pt x="17229" y="3611"/>
                  <a:pt x="17229" y="3605"/>
                  <a:pt x="17229" y="3605"/>
                </a:cubicBezTo>
                <a:cubicBezTo>
                  <a:pt x="17235" y="3599"/>
                  <a:pt x="17235" y="3593"/>
                  <a:pt x="17235" y="3593"/>
                </a:cubicBezTo>
                <a:cubicBezTo>
                  <a:pt x="17235" y="3587"/>
                  <a:pt x="17241" y="3587"/>
                  <a:pt x="17247" y="3587"/>
                </a:cubicBezTo>
                <a:cubicBezTo>
                  <a:pt x="17247" y="3581"/>
                  <a:pt x="17253" y="3581"/>
                  <a:pt x="17253" y="3575"/>
                </a:cubicBezTo>
                <a:cubicBezTo>
                  <a:pt x="17259" y="3569"/>
                  <a:pt x="17265" y="3569"/>
                  <a:pt x="17265" y="3569"/>
                </a:cubicBezTo>
                <a:cubicBezTo>
                  <a:pt x="17265" y="3563"/>
                  <a:pt x="17265" y="3557"/>
                  <a:pt x="17270" y="3557"/>
                </a:cubicBezTo>
                <a:cubicBezTo>
                  <a:pt x="17270" y="3552"/>
                  <a:pt x="17270" y="3546"/>
                  <a:pt x="17270" y="3540"/>
                </a:cubicBezTo>
                <a:close/>
                <a:moveTo>
                  <a:pt x="17371" y="3486"/>
                </a:moveTo>
                <a:lnTo>
                  <a:pt x="17371" y="3486"/>
                </a:lnTo>
                <a:cubicBezTo>
                  <a:pt x="17371" y="3486"/>
                  <a:pt x="17365" y="3486"/>
                  <a:pt x="17359" y="3486"/>
                </a:cubicBezTo>
                <a:lnTo>
                  <a:pt x="17353" y="3492"/>
                </a:lnTo>
                <a:cubicBezTo>
                  <a:pt x="17348" y="3498"/>
                  <a:pt x="17342" y="3498"/>
                  <a:pt x="17342" y="3498"/>
                </a:cubicBezTo>
                <a:cubicBezTo>
                  <a:pt x="17336" y="3504"/>
                  <a:pt x="17336" y="3510"/>
                  <a:pt x="17330" y="3510"/>
                </a:cubicBezTo>
                <a:cubicBezTo>
                  <a:pt x="17324" y="3516"/>
                  <a:pt x="17318" y="3516"/>
                  <a:pt x="17318" y="3516"/>
                </a:cubicBezTo>
                <a:cubicBezTo>
                  <a:pt x="17324" y="3522"/>
                  <a:pt x="17330" y="3528"/>
                  <a:pt x="17336" y="3528"/>
                </a:cubicBezTo>
                <a:cubicBezTo>
                  <a:pt x="17348" y="3528"/>
                  <a:pt x="17353" y="3528"/>
                  <a:pt x="17353" y="3522"/>
                </a:cubicBezTo>
                <a:cubicBezTo>
                  <a:pt x="17359" y="3522"/>
                  <a:pt x="17359" y="3516"/>
                  <a:pt x="17359" y="3510"/>
                </a:cubicBezTo>
                <a:cubicBezTo>
                  <a:pt x="17365" y="3504"/>
                  <a:pt x="17371" y="3498"/>
                  <a:pt x="17371" y="3486"/>
                </a:cubicBezTo>
                <a:close/>
                <a:moveTo>
                  <a:pt x="17656" y="3184"/>
                </a:moveTo>
                <a:lnTo>
                  <a:pt x="17656" y="3184"/>
                </a:lnTo>
                <a:cubicBezTo>
                  <a:pt x="17650" y="3184"/>
                  <a:pt x="17650" y="3190"/>
                  <a:pt x="17650" y="3196"/>
                </a:cubicBezTo>
                <a:cubicBezTo>
                  <a:pt x="17644" y="3202"/>
                  <a:pt x="17638" y="3202"/>
                  <a:pt x="17638" y="3208"/>
                </a:cubicBezTo>
                <a:cubicBezTo>
                  <a:pt x="17638" y="3208"/>
                  <a:pt x="17638" y="3214"/>
                  <a:pt x="17638" y="3220"/>
                </a:cubicBezTo>
                <a:cubicBezTo>
                  <a:pt x="17638" y="3225"/>
                  <a:pt x="17632" y="3231"/>
                  <a:pt x="17626" y="3237"/>
                </a:cubicBezTo>
                <a:cubicBezTo>
                  <a:pt x="17620" y="3249"/>
                  <a:pt x="17620" y="3249"/>
                  <a:pt x="17620" y="3249"/>
                </a:cubicBezTo>
                <a:cubicBezTo>
                  <a:pt x="17620" y="3243"/>
                  <a:pt x="17626" y="3249"/>
                  <a:pt x="17632" y="3249"/>
                </a:cubicBezTo>
                <a:cubicBezTo>
                  <a:pt x="17638" y="3243"/>
                  <a:pt x="17638" y="3237"/>
                  <a:pt x="17638" y="3231"/>
                </a:cubicBezTo>
                <a:cubicBezTo>
                  <a:pt x="17644" y="3225"/>
                  <a:pt x="17644" y="3225"/>
                  <a:pt x="17650" y="3220"/>
                </a:cubicBezTo>
                <a:cubicBezTo>
                  <a:pt x="17650" y="3220"/>
                  <a:pt x="17656" y="3220"/>
                  <a:pt x="17662" y="3214"/>
                </a:cubicBezTo>
                <a:cubicBezTo>
                  <a:pt x="17662" y="3214"/>
                  <a:pt x="17662" y="3208"/>
                  <a:pt x="17662" y="3202"/>
                </a:cubicBezTo>
                <a:cubicBezTo>
                  <a:pt x="17662" y="3202"/>
                  <a:pt x="17668" y="3196"/>
                  <a:pt x="17668" y="3190"/>
                </a:cubicBezTo>
                <a:lnTo>
                  <a:pt x="17668" y="3184"/>
                </a:lnTo>
                <a:cubicBezTo>
                  <a:pt x="17656" y="3178"/>
                  <a:pt x="17656" y="3178"/>
                  <a:pt x="17656" y="3178"/>
                </a:cubicBezTo>
                <a:lnTo>
                  <a:pt x="17656" y="3184"/>
                </a:lnTo>
                <a:close/>
                <a:moveTo>
                  <a:pt x="18338" y="2882"/>
                </a:moveTo>
                <a:lnTo>
                  <a:pt x="18338" y="2882"/>
                </a:lnTo>
                <a:cubicBezTo>
                  <a:pt x="18332" y="2870"/>
                  <a:pt x="18332" y="2870"/>
                  <a:pt x="18332" y="2870"/>
                </a:cubicBezTo>
                <a:cubicBezTo>
                  <a:pt x="18326" y="2864"/>
                  <a:pt x="18320" y="2864"/>
                  <a:pt x="18314" y="2864"/>
                </a:cubicBezTo>
                <a:cubicBezTo>
                  <a:pt x="18314" y="2864"/>
                  <a:pt x="18308" y="2864"/>
                  <a:pt x="18302" y="2864"/>
                </a:cubicBezTo>
                <a:cubicBezTo>
                  <a:pt x="18302" y="2870"/>
                  <a:pt x="18302" y="2876"/>
                  <a:pt x="18302" y="2882"/>
                </a:cubicBezTo>
                <a:cubicBezTo>
                  <a:pt x="18302" y="2887"/>
                  <a:pt x="18302" y="2887"/>
                  <a:pt x="18302" y="2899"/>
                </a:cubicBezTo>
                <a:cubicBezTo>
                  <a:pt x="18338" y="2899"/>
                  <a:pt x="18338" y="2899"/>
                  <a:pt x="18338" y="2899"/>
                </a:cubicBezTo>
                <a:cubicBezTo>
                  <a:pt x="18338" y="2893"/>
                  <a:pt x="18338" y="2887"/>
                  <a:pt x="18338" y="2882"/>
                </a:cubicBezTo>
                <a:close/>
                <a:moveTo>
                  <a:pt x="18260" y="2887"/>
                </a:moveTo>
                <a:lnTo>
                  <a:pt x="18260" y="2887"/>
                </a:lnTo>
                <a:cubicBezTo>
                  <a:pt x="18255" y="2887"/>
                  <a:pt x="18255" y="2882"/>
                  <a:pt x="18255" y="2882"/>
                </a:cubicBezTo>
                <a:cubicBezTo>
                  <a:pt x="18249" y="2870"/>
                  <a:pt x="18255" y="2864"/>
                  <a:pt x="18255" y="2852"/>
                </a:cubicBezTo>
                <a:cubicBezTo>
                  <a:pt x="18255" y="2846"/>
                  <a:pt x="18249" y="2846"/>
                  <a:pt x="18243" y="2840"/>
                </a:cubicBezTo>
                <a:cubicBezTo>
                  <a:pt x="18243" y="2834"/>
                  <a:pt x="18237" y="2834"/>
                  <a:pt x="18237" y="2828"/>
                </a:cubicBezTo>
                <a:cubicBezTo>
                  <a:pt x="18231" y="2822"/>
                  <a:pt x="18225" y="2822"/>
                  <a:pt x="18219" y="2816"/>
                </a:cubicBezTo>
                <a:cubicBezTo>
                  <a:pt x="18219" y="2828"/>
                  <a:pt x="18219" y="2834"/>
                  <a:pt x="18219" y="2846"/>
                </a:cubicBezTo>
                <a:cubicBezTo>
                  <a:pt x="18219" y="2846"/>
                  <a:pt x="18225" y="2852"/>
                  <a:pt x="18225" y="2858"/>
                </a:cubicBezTo>
                <a:cubicBezTo>
                  <a:pt x="18225" y="2864"/>
                  <a:pt x="18225" y="2870"/>
                  <a:pt x="18225" y="2882"/>
                </a:cubicBezTo>
                <a:cubicBezTo>
                  <a:pt x="18225" y="2887"/>
                  <a:pt x="18231" y="2893"/>
                  <a:pt x="18231" y="2905"/>
                </a:cubicBezTo>
                <a:cubicBezTo>
                  <a:pt x="18267" y="2905"/>
                  <a:pt x="18267" y="2905"/>
                  <a:pt x="18267" y="2905"/>
                </a:cubicBezTo>
                <a:cubicBezTo>
                  <a:pt x="18260" y="2899"/>
                  <a:pt x="18260" y="2893"/>
                  <a:pt x="18260" y="2887"/>
                </a:cubicBezTo>
                <a:close/>
                <a:moveTo>
                  <a:pt x="18106" y="2579"/>
                </a:moveTo>
                <a:lnTo>
                  <a:pt x="18106" y="2579"/>
                </a:lnTo>
                <a:cubicBezTo>
                  <a:pt x="18112" y="2579"/>
                  <a:pt x="18118" y="2573"/>
                  <a:pt x="18124" y="2573"/>
                </a:cubicBezTo>
                <a:lnTo>
                  <a:pt x="18130" y="2567"/>
                </a:lnTo>
                <a:cubicBezTo>
                  <a:pt x="18136" y="2561"/>
                  <a:pt x="18142" y="2567"/>
                  <a:pt x="18142" y="2561"/>
                </a:cubicBezTo>
                <a:cubicBezTo>
                  <a:pt x="18148" y="2555"/>
                  <a:pt x="18148" y="2550"/>
                  <a:pt x="18148" y="2538"/>
                </a:cubicBezTo>
                <a:cubicBezTo>
                  <a:pt x="18142" y="2538"/>
                  <a:pt x="18142" y="2532"/>
                  <a:pt x="18136" y="2532"/>
                </a:cubicBezTo>
                <a:cubicBezTo>
                  <a:pt x="18130" y="2532"/>
                  <a:pt x="18130" y="2532"/>
                  <a:pt x="18130" y="2532"/>
                </a:cubicBezTo>
                <a:cubicBezTo>
                  <a:pt x="18124" y="2532"/>
                  <a:pt x="18118" y="2538"/>
                  <a:pt x="18112" y="2538"/>
                </a:cubicBezTo>
                <a:cubicBezTo>
                  <a:pt x="18106" y="2538"/>
                  <a:pt x="18095" y="2538"/>
                  <a:pt x="18089" y="2538"/>
                </a:cubicBezTo>
                <a:cubicBezTo>
                  <a:pt x="18083" y="2544"/>
                  <a:pt x="18071" y="2550"/>
                  <a:pt x="18071" y="2555"/>
                </a:cubicBezTo>
                <a:cubicBezTo>
                  <a:pt x="18071" y="2579"/>
                  <a:pt x="18071" y="2579"/>
                  <a:pt x="18071" y="2579"/>
                </a:cubicBezTo>
                <a:cubicBezTo>
                  <a:pt x="18077" y="2579"/>
                  <a:pt x="18083" y="2579"/>
                  <a:pt x="18083" y="2579"/>
                </a:cubicBezTo>
                <a:cubicBezTo>
                  <a:pt x="18095" y="2579"/>
                  <a:pt x="18101" y="2579"/>
                  <a:pt x="18106" y="2579"/>
                </a:cubicBezTo>
                <a:close/>
                <a:moveTo>
                  <a:pt x="19429" y="2182"/>
                </a:moveTo>
                <a:lnTo>
                  <a:pt x="19429" y="2182"/>
                </a:lnTo>
                <a:cubicBezTo>
                  <a:pt x="19435" y="2182"/>
                  <a:pt x="19446" y="2182"/>
                  <a:pt x="19452" y="2182"/>
                </a:cubicBezTo>
                <a:cubicBezTo>
                  <a:pt x="19452" y="2182"/>
                  <a:pt x="19458" y="2182"/>
                  <a:pt x="19464" y="2182"/>
                </a:cubicBezTo>
                <a:cubicBezTo>
                  <a:pt x="19470" y="2182"/>
                  <a:pt x="19464" y="2194"/>
                  <a:pt x="19470" y="2194"/>
                </a:cubicBezTo>
                <a:cubicBezTo>
                  <a:pt x="19482" y="2200"/>
                  <a:pt x="19488" y="2194"/>
                  <a:pt x="19500" y="2194"/>
                </a:cubicBezTo>
                <a:cubicBezTo>
                  <a:pt x="19512" y="2194"/>
                  <a:pt x="19512" y="2194"/>
                  <a:pt x="19512" y="2194"/>
                </a:cubicBezTo>
                <a:cubicBezTo>
                  <a:pt x="19518" y="2194"/>
                  <a:pt x="19524" y="2188"/>
                  <a:pt x="19529" y="2188"/>
                </a:cubicBezTo>
                <a:cubicBezTo>
                  <a:pt x="19541" y="2188"/>
                  <a:pt x="19547" y="2194"/>
                  <a:pt x="19559" y="2200"/>
                </a:cubicBezTo>
                <a:cubicBezTo>
                  <a:pt x="19565" y="2200"/>
                  <a:pt x="19565" y="2206"/>
                  <a:pt x="19577" y="2206"/>
                </a:cubicBezTo>
                <a:cubicBezTo>
                  <a:pt x="19583" y="2206"/>
                  <a:pt x="19583" y="2206"/>
                  <a:pt x="19589" y="2206"/>
                </a:cubicBezTo>
                <a:cubicBezTo>
                  <a:pt x="19589" y="2182"/>
                  <a:pt x="19589" y="2182"/>
                  <a:pt x="19589" y="2182"/>
                </a:cubicBezTo>
                <a:lnTo>
                  <a:pt x="19583" y="2182"/>
                </a:lnTo>
                <a:cubicBezTo>
                  <a:pt x="19577" y="2176"/>
                  <a:pt x="19571" y="2176"/>
                  <a:pt x="19571" y="2176"/>
                </a:cubicBezTo>
                <a:cubicBezTo>
                  <a:pt x="19565" y="2170"/>
                  <a:pt x="19559" y="2170"/>
                  <a:pt x="19559" y="2170"/>
                </a:cubicBezTo>
                <a:cubicBezTo>
                  <a:pt x="19547" y="2170"/>
                  <a:pt x="19541" y="2164"/>
                  <a:pt x="19529" y="2164"/>
                </a:cubicBezTo>
                <a:cubicBezTo>
                  <a:pt x="19524" y="2164"/>
                  <a:pt x="19518" y="2164"/>
                  <a:pt x="19512" y="2164"/>
                </a:cubicBezTo>
                <a:cubicBezTo>
                  <a:pt x="19506" y="2164"/>
                  <a:pt x="19500" y="2158"/>
                  <a:pt x="19500" y="2158"/>
                </a:cubicBezTo>
                <a:cubicBezTo>
                  <a:pt x="19494" y="2158"/>
                  <a:pt x="19488" y="2158"/>
                  <a:pt x="19488" y="2158"/>
                </a:cubicBezTo>
                <a:cubicBezTo>
                  <a:pt x="19482" y="2158"/>
                  <a:pt x="19476" y="2152"/>
                  <a:pt x="19470" y="2152"/>
                </a:cubicBezTo>
                <a:cubicBezTo>
                  <a:pt x="19452" y="2152"/>
                  <a:pt x="19440" y="2158"/>
                  <a:pt x="19429" y="2164"/>
                </a:cubicBezTo>
                <a:cubicBezTo>
                  <a:pt x="19429" y="2164"/>
                  <a:pt x="19423" y="2182"/>
                  <a:pt x="19429" y="2182"/>
                </a:cubicBezTo>
                <a:close/>
                <a:moveTo>
                  <a:pt x="18925" y="1482"/>
                </a:moveTo>
                <a:lnTo>
                  <a:pt x="18925" y="1482"/>
                </a:lnTo>
                <a:cubicBezTo>
                  <a:pt x="18925" y="1482"/>
                  <a:pt x="18931" y="1482"/>
                  <a:pt x="18937" y="1482"/>
                </a:cubicBezTo>
                <a:cubicBezTo>
                  <a:pt x="18948" y="1482"/>
                  <a:pt x="18954" y="1482"/>
                  <a:pt x="18966" y="1482"/>
                </a:cubicBezTo>
                <a:cubicBezTo>
                  <a:pt x="18984" y="1482"/>
                  <a:pt x="18990" y="1482"/>
                  <a:pt x="19008" y="1482"/>
                </a:cubicBezTo>
                <a:cubicBezTo>
                  <a:pt x="19014" y="1482"/>
                  <a:pt x="19020" y="1476"/>
                  <a:pt x="19031" y="1476"/>
                </a:cubicBezTo>
                <a:cubicBezTo>
                  <a:pt x="19031" y="1470"/>
                  <a:pt x="19037" y="1470"/>
                  <a:pt x="19043" y="1470"/>
                </a:cubicBezTo>
                <a:cubicBezTo>
                  <a:pt x="19049" y="1465"/>
                  <a:pt x="19055" y="1470"/>
                  <a:pt x="19067" y="1470"/>
                </a:cubicBezTo>
                <a:cubicBezTo>
                  <a:pt x="19091" y="1470"/>
                  <a:pt x="19091" y="1470"/>
                  <a:pt x="19091" y="1470"/>
                </a:cubicBezTo>
                <a:cubicBezTo>
                  <a:pt x="19091" y="1470"/>
                  <a:pt x="19097" y="1470"/>
                  <a:pt x="19103" y="1470"/>
                </a:cubicBezTo>
                <a:cubicBezTo>
                  <a:pt x="19114" y="1470"/>
                  <a:pt x="19114" y="1470"/>
                  <a:pt x="19114" y="1470"/>
                </a:cubicBezTo>
                <a:cubicBezTo>
                  <a:pt x="19120" y="1470"/>
                  <a:pt x="19120" y="1470"/>
                  <a:pt x="19126" y="1470"/>
                </a:cubicBezTo>
                <a:cubicBezTo>
                  <a:pt x="19126" y="1453"/>
                  <a:pt x="19126" y="1453"/>
                  <a:pt x="19126" y="1453"/>
                </a:cubicBezTo>
                <a:cubicBezTo>
                  <a:pt x="19126" y="1447"/>
                  <a:pt x="19126" y="1441"/>
                  <a:pt x="19120" y="1441"/>
                </a:cubicBezTo>
                <a:cubicBezTo>
                  <a:pt x="19114" y="1435"/>
                  <a:pt x="19114" y="1435"/>
                  <a:pt x="19108" y="1429"/>
                </a:cubicBezTo>
                <a:cubicBezTo>
                  <a:pt x="19097" y="1423"/>
                  <a:pt x="19091" y="1429"/>
                  <a:pt x="19073" y="1429"/>
                </a:cubicBezTo>
                <a:cubicBezTo>
                  <a:pt x="19073" y="1429"/>
                  <a:pt x="19067" y="1423"/>
                  <a:pt x="19061" y="1423"/>
                </a:cubicBezTo>
                <a:cubicBezTo>
                  <a:pt x="19061" y="1423"/>
                  <a:pt x="19055" y="1429"/>
                  <a:pt x="19049" y="1423"/>
                </a:cubicBezTo>
                <a:cubicBezTo>
                  <a:pt x="19043" y="1423"/>
                  <a:pt x="19043" y="1423"/>
                  <a:pt x="19037" y="1417"/>
                </a:cubicBezTo>
                <a:cubicBezTo>
                  <a:pt x="19031" y="1417"/>
                  <a:pt x="19031" y="1411"/>
                  <a:pt x="19025" y="1411"/>
                </a:cubicBezTo>
                <a:cubicBezTo>
                  <a:pt x="19020" y="1405"/>
                  <a:pt x="19020" y="1411"/>
                  <a:pt x="19014" y="1411"/>
                </a:cubicBezTo>
                <a:cubicBezTo>
                  <a:pt x="19008" y="1411"/>
                  <a:pt x="19008" y="1405"/>
                  <a:pt x="19002" y="1411"/>
                </a:cubicBezTo>
                <a:cubicBezTo>
                  <a:pt x="18996" y="1411"/>
                  <a:pt x="18996" y="1417"/>
                  <a:pt x="18990" y="1417"/>
                </a:cubicBezTo>
                <a:cubicBezTo>
                  <a:pt x="18984" y="1417"/>
                  <a:pt x="18990" y="1429"/>
                  <a:pt x="18984" y="1429"/>
                </a:cubicBezTo>
                <a:cubicBezTo>
                  <a:pt x="18984" y="1429"/>
                  <a:pt x="18978" y="1429"/>
                  <a:pt x="18972" y="1429"/>
                </a:cubicBezTo>
                <a:cubicBezTo>
                  <a:pt x="18972" y="1429"/>
                  <a:pt x="18966" y="1429"/>
                  <a:pt x="18960" y="1429"/>
                </a:cubicBezTo>
                <a:cubicBezTo>
                  <a:pt x="18954" y="1429"/>
                  <a:pt x="18948" y="1429"/>
                  <a:pt x="18937" y="1429"/>
                </a:cubicBezTo>
                <a:cubicBezTo>
                  <a:pt x="18931" y="1429"/>
                  <a:pt x="18931" y="1435"/>
                  <a:pt x="18925" y="1435"/>
                </a:cubicBezTo>
                <a:cubicBezTo>
                  <a:pt x="18913" y="1441"/>
                  <a:pt x="18913" y="1453"/>
                  <a:pt x="18913" y="1470"/>
                </a:cubicBezTo>
                <a:cubicBezTo>
                  <a:pt x="18919" y="1476"/>
                  <a:pt x="18919" y="1482"/>
                  <a:pt x="18925" y="1482"/>
                </a:cubicBezTo>
                <a:close/>
                <a:moveTo>
                  <a:pt x="17140" y="1044"/>
                </a:moveTo>
                <a:lnTo>
                  <a:pt x="17140" y="1044"/>
                </a:lnTo>
                <a:cubicBezTo>
                  <a:pt x="17146" y="1050"/>
                  <a:pt x="17146" y="1050"/>
                  <a:pt x="17152" y="1050"/>
                </a:cubicBezTo>
                <a:cubicBezTo>
                  <a:pt x="17158" y="1050"/>
                  <a:pt x="17158" y="1050"/>
                  <a:pt x="17164" y="1055"/>
                </a:cubicBezTo>
                <a:cubicBezTo>
                  <a:pt x="17164" y="1055"/>
                  <a:pt x="17164" y="1061"/>
                  <a:pt x="17170" y="1067"/>
                </a:cubicBezTo>
                <a:cubicBezTo>
                  <a:pt x="17176" y="1073"/>
                  <a:pt x="17181" y="1073"/>
                  <a:pt x="17187" y="1073"/>
                </a:cubicBezTo>
                <a:cubicBezTo>
                  <a:pt x="17193" y="1073"/>
                  <a:pt x="17199" y="1073"/>
                  <a:pt x="17205" y="1067"/>
                </a:cubicBezTo>
                <a:cubicBezTo>
                  <a:pt x="17217" y="1067"/>
                  <a:pt x="17223" y="1061"/>
                  <a:pt x="17229" y="1061"/>
                </a:cubicBezTo>
                <a:cubicBezTo>
                  <a:pt x="17241" y="1061"/>
                  <a:pt x="17247" y="1067"/>
                  <a:pt x="17253" y="1073"/>
                </a:cubicBezTo>
                <a:cubicBezTo>
                  <a:pt x="17259" y="1073"/>
                  <a:pt x="17259" y="1079"/>
                  <a:pt x="17265" y="1085"/>
                </a:cubicBezTo>
                <a:cubicBezTo>
                  <a:pt x="17270" y="1085"/>
                  <a:pt x="17270" y="1085"/>
                  <a:pt x="17276" y="1085"/>
                </a:cubicBezTo>
                <a:cubicBezTo>
                  <a:pt x="17282" y="1085"/>
                  <a:pt x="17282" y="1091"/>
                  <a:pt x="17288" y="1091"/>
                </a:cubicBezTo>
                <a:cubicBezTo>
                  <a:pt x="17294" y="1091"/>
                  <a:pt x="17300" y="1091"/>
                  <a:pt x="17312" y="1091"/>
                </a:cubicBezTo>
                <a:cubicBezTo>
                  <a:pt x="17324" y="1091"/>
                  <a:pt x="17324" y="1091"/>
                  <a:pt x="17324" y="1091"/>
                </a:cubicBezTo>
                <a:cubicBezTo>
                  <a:pt x="17324" y="1091"/>
                  <a:pt x="17330" y="1091"/>
                  <a:pt x="17336" y="1091"/>
                </a:cubicBezTo>
                <a:cubicBezTo>
                  <a:pt x="17342" y="1091"/>
                  <a:pt x="17342" y="1085"/>
                  <a:pt x="17348" y="1079"/>
                </a:cubicBezTo>
                <a:cubicBezTo>
                  <a:pt x="17348" y="1079"/>
                  <a:pt x="17348" y="1067"/>
                  <a:pt x="17353" y="1067"/>
                </a:cubicBezTo>
                <a:cubicBezTo>
                  <a:pt x="17359" y="1067"/>
                  <a:pt x="17359" y="1067"/>
                  <a:pt x="17365" y="1067"/>
                </a:cubicBezTo>
                <a:cubicBezTo>
                  <a:pt x="17371" y="1067"/>
                  <a:pt x="17377" y="1067"/>
                  <a:pt x="17383" y="1067"/>
                </a:cubicBezTo>
                <a:cubicBezTo>
                  <a:pt x="17383" y="1044"/>
                  <a:pt x="17383" y="1044"/>
                  <a:pt x="17383" y="1044"/>
                </a:cubicBezTo>
                <a:cubicBezTo>
                  <a:pt x="17383" y="1044"/>
                  <a:pt x="17377" y="1038"/>
                  <a:pt x="17377" y="1032"/>
                </a:cubicBezTo>
                <a:lnTo>
                  <a:pt x="17383" y="1032"/>
                </a:lnTo>
                <a:cubicBezTo>
                  <a:pt x="17365" y="1032"/>
                  <a:pt x="17359" y="1032"/>
                  <a:pt x="17342" y="1032"/>
                </a:cubicBezTo>
                <a:cubicBezTo>
                  <a:pt x="17336" y="1032"/>
                  <a:pt x="17336" y="1032"/>
                  <a:pt x="17330" y="1032"/>
                </a:cubicBezTo>
                <a:cubicBezTo>
                  <a:pt x="17324" y="1032"/>
                  <a:pt x="17318" y="1032"/>
                  <a:pt x="17306" y="1032"/>
                </a:cubicBezTo>
                <a:cubicBezTo>
                  <a:pt x="17294" y="1032"/>
                  <a:pt x="17294" y="1032"/>
                  <a:pt x="17294" y="1032"/>
                </a:cubicBezTo>
                <a:cubicBezTo>
                  <a:pt x="17294" y="1032"/>
                  <a:pt x="17288" y="1032"/>
                  <a:pt x="17282" y="1032"/>
                </a:cubicBezTo>
                <a:cubicBezTo>
                  <a:pt x="17270" y="1032"/>
                  <a:pt x="17270" y="1032"/>
                  <a:pt x="17270" y="1032"/>
                </a:cubicBezTo>
                <a:cubicBezTo>
                  <a:pt x="17265" y="1032"/>
                  <a:pt x="17265" y="1032"/>
                  <a:pt x="17259" y="1032"/>
                </a:cubicBezTo>
                <a:cubicBezTo>
                  <a:pt x="17259" y="1002"/>
                  <a:pt x="17259" y="1002"/>
                  <a:pt x="17259" y="1002"/>
                </a:cubicBezTo>
                <a:cubicBezTo>
                  <a:pt x="17247" y="1002"/>
                  <a:pt x="17235" y="1002"/>
                  <a:pt x="17223" y="1002"/>
                </a:cubicBezTo>
                <a:cubicBezTo>
                  <a:pt x="17217" y="1002"/>
                  <a:pt x="17217" y="1002"/>
                  <a:pt x="17211" y="1002"/>
                </a:cubicBezTo>
                <a:cubicBezTo>
                  <a:pt x="17205" y="1002"/>
                  <a:pt x="17211" y="1014"/>
                  <a:pt x="17205" y="1014"/>
                </a:cubicBezTo>
                <a:cubicBezTo>
                  <a:pt x="17205" y="1020"/>
                  <a:pt x="17199" y="1014"/>
                  <a:pt x="17193" y="1014"/>
                </a:cubicBezTo>
                <a:cubicBezTo>
                  <a:pt x="17181" y="1014"/>
                  <a:pt x="17181" y="1014"/>
                  <a:pt x="17176" y="1014"/>
                </a:cubicBezTo>
                <a:cubicBezTo>
                  <a:pt x="17158" y="1008"/>
                  <a:pt x="17158" y="996"/>
                  <a:pt x="17146" y="984"/>
                </a:cubicBezTo>
                <a:cubicBezTo>
                  <a:pt x="17134" y="990"/>
                  <a:pt x="17134" y="990"/>
                  <a:pt x="17134" y="990"/>
                </a:cubicBezTo>
                <a:cubicBezTo>
                  <a:pt x="17134" y="1038"/>
                  <a:pt x="17134" y="1038"/>
                  <a:pt x="17134" y="1038"/>
                </a:cubicBezTo>
                <a:cubicBezTo>
                  <a:pt x="17140" y="1038"/>
                  <a:pt x="17134" y="1044"/>
                  <a:pt x="17140" y="1044"/>
                </a:cubicBezTo>
                <a:close/>
                <a:moveTo>
                  <a:pt x="16796" y="1227"/>
                </a:moveTo>
                <a:lnTo>
                  <a:pt x="16796" y="1227"/>
                </a:lnTo>
                <a:cubicBezTo>
                  <a:pt x="16808" y="1227"/>
                  <a:pt x="16814" y="1233"/>
                  <a:pt x="16820" y="1233"/>
                </a:cubicBezTo>
                <a:cubicBezTo>
                  <a:pt x="16826" y="1233"/>
                  <a:pt x="16832" y="1233"/>
                  <a:pt x="16844" y="1233"/>
                </a:cubicBezTo>
                <a:cubicBezTo>
                  <a:pt x="16855" y="1233"/>
                  <a:pt x="16855" y="1233"/>
                  <a:pt x="16855" y="1233"/>
                </a:cubicBezTo>
                <a:cubicBezTo>
                  <a:pt x="16861" y="1233"/>
                  <a:pt x="16861" y="1233"/>
                  <a:pt x="16867" y="1233"/>
                </a:cubicBezTo>
                <a:cubicBezTo>
                  <a:pt x="16879" y="1233"/>
                  <a:pt x="16891" y="1233"/>
                  <a:pt x="16903" y="1233"/>
                </a:cubicBezTo>
                <a:cubicBezTo>
                  <a:pt x="16909" y="1233"/>
                  <a:pt x="16915" y="1227"/>
                  <a:pt x="16921" y="1227"/>
                </a:cubicBezTo>
                <a:cubicBezTo>
                  <a:pt x="16926" y="1227"/>
                  <a:pt x="16926" y="1227"/>
                  <a:pt x="16926" y="1227"/>
                </a:cubicBezTo>
                <a:cubicBezTo>
                  <a:pt x="16933" y="1227"/>
                  <a:pt x="16933" y="1233"/>
                  <a:pt x="16938" y="1239"/>
                </a:cubicBezTo>
                <a:cubicBezTo>
                  <a:pt x="16944" y="1239"/>
                  <a:pt x="16950" y="1245"/>
                  <a:pt x="16962" y="1245"/>
                </a:cubicBezTo>
                <a:cubicBezTo>
                  <a:pt x="16962" y="1245"/>
                  <a:pt x="16968" y="1251"/>
                  <a:pt x="16974" y="1251"/>
                </a:cubicBezTo>
                <a:cubicBezTo>
                  <a:pt x="16992" y="1251"/>
                  <a:pt x="16992" y="1251"/>
                  <a:pt x="16992" y="1251"/>
                </a:cubicBezTo>
                <a:cubicBezTo>
                  <a:pt x="16998" y="1227"/>
                  <a:pt x="16998" y="1227"/>
                  <a:pt x="16998" y="1227"/>
                </a:cubicBezTo>
                <a:cubicBezTo>
                  <a:pt x="16992" y="1221"/>
                  <a:pt x="16992" y="1215"/>
                  <a:pt x="16992" y="1215"/>
                </a:cubicBezTo>
                <a:cubicBezTo>
                  <a:pt x="16986" y="1210"/>
                  <a:pt x="16986" y="1210"/>
                  <a:pt x="16980" y="1210"/>
                </a:cubicBezTo>
                <a:cubicBezTo>
                  <a:pt x="16974" y="1204"/>
                  <a:pt x="16974" y="1204"/>
                  <a:pt x="16968" y="1198"/>
                </a:cubicBezTo>
                <a:cubicBezTo>
                  <a:pt x="16962" y="1198"/>
                  <a:pt x="16962" y="1204"/>
                  <a:pt x="16956" y="1198"/>
                </a:cubicBezTo>
                <a:cubicBezTo>
                  <a:pt x="16950" y="1198"/>
                  <a:pt x="16950" y="1198"/>
                  <a:pt x="16944" y="1198"/>
                </a:cubicBezTo>
                <a:cubicBezTo>
                  <a:pt x="16938" y="1192"/>
                  <a:pt x="16938" y="1192"/>
                  <a:pt x="16933" y="1186"/>
                </a:cubicBezTo>
                <a:lnTo>
                  <a:pt x="16933" y="1180"/>
                </a:lnTo>
                <a:cubicBezTo>
                  <a:pt x="16926" y="1174"/>
                  <a:pt x="16921" y="1180"/>
                  <a:pt x="16921" y="1180"/>
                </a:cubicBezTo>
                <a:cubicBezTo>
                  <a:pt x="16909" y="1180"/>
                  <a:pt x="16909" y="1180"/>
                  <a:pt x="16909" y="1180"/>
                </a:cubicBezTo>
                <a:cubicBezTo>
                  <a:pt x="16897" y="1180"/>
                  <a:pt x="16885" y="1174"/>
                  <a:pt x="16873" y="1180"/>
                </a:cubicBezTo>
                <a:cubicBezTo>
                  <a:pt x="16867" y="1180"/>
                  <a:pt x="16867" y="1186"/>
                  <a:pt x="16861" y="1186"/>
                </a:cubicBezTo>
                <a:cubicBezTo>
                  <a:pt x="16861" y="1192"/>
                  <a:pt x="16861" y="1198"/>
                  <a:pt x="16855" y="1198"/>
                </a:cubicBezTo>
                <a:cubicBezTo>
                  <a:pt x="16855" y="1204"/>
                  <a:pt x="16849" y="1198"/>
                  <a:pt x="16844" y="1198"/>
                </a:cubicBezTo>
                <a:cubicBezTo>
                  <a:pt x="16826" y="1204"/>
                  <a:pt x="16820" y="1215"/>
                  <a:pt x="16808" y="1227"/>
                </a:cubicBezTo>
                <a:lnTo>
                  <a:pt x="16796" y="1227"/>
                </a:lnTo>
                <a:close/>
                <a:moveTo>
                  <a:pt x="16855" y="1156"/>
                </a:moveTo>
                <a:lnTo>
                  <a:pt x="16855" y="1156"/>
                </a:lnTo>
                <a:cubicBezTo>
                  <a:pt x="16861" y="1156"/>
                  <a:pt x="16861" y="1156"/>
                  <a:pt x="16867" y="1150"/>
                </a:cubicBezTo>
                <a:cubicBezTo>
                  <a:pt x="16867" y="1150"/>
                  <a:pt x="16867" y="1144"/>
                  <a:pt x="16867" y="1138"/>
                </a:cubicBezTo>
                <a:cubicBezTo>
                  <a:pt x="16861" y="1138"/>
                  <a:pt x="16861" y="1132"/>
                  <a:pt x="16855" y="1132"/>
                </a:cubicBezTo>
                <a:cubicBezTo>
                  <a:pt x="16855" y="1132"/>
                  <a:pt x="16849" y="1132"/>
                  <a:pt x="16844" y="1132"/>
                </a:cubicBezTo>
                <a:cubicBezTo>
                  <a:pt x="16838" y="1132"/>
                  <a:pt x="16832" y="1127"/>
                  <a:pt x="16820" y="1127"/>
                </a:cubicBezTo>
                <a:cubicBezTo>
                  <a:pt x="16802" y="1127"/>
                  <a:pt x="16802" y="1127"/>
                  <a:pt x="16802" y="1127"/>
                </a:cubicBezTo>
                <a:cubicBezTo>
                  <a:pt x="16802" y="1132"/>
                  <a:pt x="16796" y="1132"/>
                  <a:pt x="16796" y="1138"/>
                </a:cubicBezTo>
                <a:cubicBezTo>
                  <a:pt x="16796" y="1144"/>
                  <a:pt x="16802" y="1150"/>
                  <a:pt x="16808" y="1150"/>
                </a:cubicBezTo>
                <a:cubicBezTo>
                  <a:pt x="16808" y="1156"/>
                  <a:pt x="16814" y="1156"/>
                  <a:pt x="16814" y="1156"/>
                </a:cubicBezTo>
                <a:cubicBezTo>
                  <a:pt x="16826" y="1156"/>
                  <a:pt x="16832" y="1162"/>
                  <a:pt x="16838" y="1162"/>
                </a:cubicBezTo>
                <a:cubicBezTo>
                  <a:pt x="16844" y="1162"/>
                  <a:pt x="16849" y="1156"/>
                  <a:pt x="16855" y="1156"/>
                </a:cubicBezTo>
                <a:close/>
                <a:moveTo>
                  <a:pt x="16642" y="1032"/>
                </a:moveTo>
                <a:lnTo>
                  <a:pt x="16642" y="1032"/>
                </a:lnTo>
                <a:cubicBezTo>
                  <a:pt x="16642" y="1032"/>
                  <a:pt x="16642" y="1038"/>
                  <a:pt x="16648" y="1038"/>
                </a:cubicBezTo>
                <a:cubicBezTo>
                  <a:pt x="16654" y="1044"/>
                  <a:pt x="16648" y="1050"/>
                  <a:pt x="16654" y="1050"/>
                </a:cubicBezTo>
                <a:cubicBezTo>
                  <a:pt x="16660" y="1055"/>
                  <a:pt x="16660" y="1055"/>
                  <a:pt x="16666" y="1055"/>
                </a:cubicBezTo>
                <a:cubicBezTo>
                  <a:pt x="16672" y="1055"/>
                  <a:pt x="16672" y="1061"/>
                  <a:pt x="16678" y="1061"/>
                </a:cubicBezTo>
                <a:cubicBezTo>
                  <a:pt x="16683" y="1067"/>
                  <a:pt x="16683" y="1067"/>
                  <a:pt x="16689" y="1067"/>
                </a:cubicBezTo>
                <a:cubicBezTo>
                  <a:pt x="16695" y="1067"/>
                  <a:pt x="16701" y="1073"/>
                  <a:pt x="16701" y="1079"/>
                </a:cubicBezTo>
                <a:cubicBezTo>
                  <a:pt x="16707" y="1079"/>
                  <a:pt x="16707" y="1085"/>
                  <a:pt x="16707" y="1091"/>
                </a:cubicBezTo>
                <a:cubicBezTo>
                  <a:pt x="16713" y="1091"/>
                  <a:pt x="16713" y="1097"/>
                  <a:pt x="16713" y="1103"/>
                </a:cubicBezTo>
                <a:cubicBezTo>
                  <a:pt x="16719" y="1103"/>
                  <a:pt x="16725" y="1103"/>
                  <a:pt x="16731" y="1103"/>
                </a:cubicBezTo>
                <a:cubicBezTo>
                  <a:pt x="16743" y="1103"/>
                  <a:pt x="16749" y="1103"/>
                  <a:pt x="16760" y="1103"/>
                </a:cubicBezTo>
                <a:cubicBezTo>
                  <a:pt x="16760" y="1091"/>
                  <a:pt x="16767" y="1091"/>
                  <a:pt x="16767" y="1085"/>
                </a:cubicBezTo>
                <a:cubicBezTo>
                  <a:pt x="16767" y="1079"/>
                  <a:pt x="16767" y="1073"/>
                  <a:pt x="16767" y="1073"/>
                </a:cubicBezTo>
                <a:cubicBezTo>
                  <a:pt x="16767" y="1067"/>
                  <a:pt x="16772" y="1067"/>
                  <a:pt x="16772" y="1061"/>
                </a:cubicBezTo>
                <a:cubicBezTo>
                  <a:pt x="16784" y="1067"/>
                  <a:pt x="16796" y="1073"/>
                  <a:pt x="16808" y="1073"/>
                </a:cubicBezTo>
                <a:cubicBezTo>
                  <a:pt x="16820" y="1073"/>
                  <a:pt x="16832" y="1073"/>
                  <a:pt x="16844" y="1073"/>
                </a:cubicBezTo>
                <a:cubicBezTo>
                  <a:pt x="16855" y="1073"/>
                  <a:pt x="16861" y="1073"/>
                  <a:pt x="16867" y="1067"/>
                </a:cubicBezTo>
                <a:cubicBezTo>
                  <a:pt x="16873" y="1067"/>
                  <a:pt x="16867" y="1061"/>
                  <a:pt x="16873" y="1055"/>
                </a:cubicBezTo>
                <a:cubicBezTo>
                  <a:pt x="16873" y="1055"/>
                  <a:pt x="16879" y="1055"/>
                  <a:pt x="16885" y="1055"/>
                </a:cubicBezTo>
                <a:lnTo>
                  <a:pt x="16891" y="1055"/>
                </a:lnTo>
                <a:cubicBezTo>
                  <a:pt x="16897" y="1061"/>
                  <a:pt x="16897" y="1067"/>
                  <a:pt x="16903" y="1067"/>
                </a:cubicBezTo>
                <a:cubicBezTo>
                  <a:pt x="16909" y="1067"/>
                  <a:pt x="16909" y="1073"/>
                  <a:pt x="16915" y="1073"/>
                </a:cubicBezTo>
                <a:cubicBezTo>
                  <a:pt x="16926" y="1073"/>
                  <a:pt x="16926" y="1061"/>
                  <a:pt x="16938" y="1055"/>
                </a:cubicBezTo>
                <a:cubicBezTo>
                  <a:pt x="16938" y="1055"/>
                  <a:pt x="16938" y="1050"/>
                  <a:pt x="16944" y="1044"/>
                </a:cubicBezTo>
                <a:cubicBezTo>
                  <a:pt x="16950" y="1044"/>
                  <a:pt x="16956" y="1044"/>
                  <a:pt x="16962" y="1044"/>
                </a:cubicBezTo>
                <a:cubicBezTo>
                  <a:pt x="16968" y="1044"/>
                  <a:pt x="16968" y="1044"/>
                  <a:pt x="16968" y="1044"/>
                </a:cubicBezTo>
                <a:cubicBezTo>
                  <a:pt x="16974" y="1044"/>
                  <a:pt x="16974" y="1050"/>
                  <a:pt x="16980" y="1050"/>
                </a:cubicBezTo>
                <a:cubicBezTo>
                  <a:pt x="16986" y="1055"/>
                  <a:pt x="16986" y="1055"/>
                  <a:pt x="16992" y="1055"/>
                </a:cubicBezTo>
                <a:cubicBezTo>
                  <a:pt x="16998" y="1055"/>
                  <a:pt x="16998" y="1055"/>
                  <a:pt x="17004" y="1055"/>
                </a:cubicBezTo>
                <a:cubicBezTo>
                  <a:pt x="17045" y="1055"/>
                  <a:pt x="17045" y="1055"/>
                  <a:pt x="17045" y="1055"/>
                </a:cubicBezTo>
                <a:cubicBezTo>
                  <a:pt x="17045" y="1044"/>
                  <a:pt x="17045" y="1038"/>
                  <a:pt x="17045" y="1026"/>
                </a:cubicBezTo>
                <a:cubicBezTo>
                  <a:pt x="17051" y="1020"/>
                  <a:pt x="17051" y="1020"/>
                  <a:pt x="17051" y="1014"/>
                </a:cubicBezTo>
                <a:cubicBezTo>
                  <a:pt x="17057" y="1008"/>
                  <a:pt x="17063" y="1008"/>
                  <a:pt x="17063" y="1002"/>
                </a:cubicBezTo>
                <a:cubicBezTo>
                  <a:pt x="17069" y="996"/>
                  <a:pt x="17075" y="996"/>
                  <a:pt x="17075" y="990"/>
                </a:cubicBezTo>
                <a:cubicBezTo>
                  <a:pt x="17075" y="990"/>
                  <a:pt x="17075" y="984"/>
                  <a:pt x="17075" y="978"/>
                </a:cubicBezTo>
                <a:cubicBezTo>
                  <a:pt x="17069" y="978"/>
                  <a:pt x="17063" y="978"/>
                  <a:pt x="17063" y="978"/>
                </a:cubicBezTo>
                <a:cubicBezTo>
                  <a:pt x="17057" y="978"/>
                  <a:pt x="17057" y="978"/>
                  <a:pt x="17051" y="978"/>
                </a:cubicBezTo>
                <a:cubicBezTo>
                  <a:pt x="17045" y="978"/>
                  <a:pt x="17051" y="966"/>
                  <a:pt x="17045" y="966"/>
                </a:cubicBezTo>
                <a:cubicBezTo>
                  <a:pt x="17039" y="966"/>
                  <a:pt x="17039" y="966"/>
                  <a:pt x="17033" y="966"/>
                </a:cubicBezTo>
                <a:cubicBezTo>
                  <a:pt x="17021" y="966"/>
                  <a:pt x="17015" y="966"/>
                  <a:pt x="16998" y="966"/>
                </a:cubicBezTo>
                <a:cubicBezTo>
                  <a:pt x="16992" y="966"/>
                  <a:pt x="16992" y="961"/>
                  <a:pt x="16980" y="961"/>
                </a:cubicBezTo>
                <a:cubicBezTo>
                  <a:pt x="16974" y="961"/>
                  <a:pt x="16974" y="961"/>
                  <a:pt x="16974" y="961"/>
                </a:cubicBezTo>
                <a:cubicBezTo>
                  <a:pt x="16974" y="966"/>
                  <a:pt x="16968" y="966"/>
                  <a:pt x="16968" y="966"/>
                </a:cubicBezTo>
                <a:cubicBezTo>
                  <a:pt x="16962" y="972"/>
                  <a:pt x="16962" y="978"/>
                  <a:pt x="16962" y="978"/>
                </a:cubicBezTo>
                <a:cubicBezTo>
                  <a:pt x="16956" y="984"/>
                  <a:pt x="16950" y="984"/>
                  <a:pt x="16950" y="990"/>
                </a:cubicBezTo>
                <a:cubicBezTo>
                  <a:pt x="16950" y="996"/>
                  <a:pt x="16950" y="1002"/>
                  <a:pt x="16950" y="1002"/>
                </a:cubicBezTo>
                <a:cubicBezTo>
                  <a:pt x="16944" y="1014"/>
                  <a:pt x="16950" y="1020"/>
                  <a:pt x="16950" y="1026"/>
                </a:cubicBezTo>
                <a:cubicBezTo>
                  <a:pt x="16938" y="1026"/>
                  <a:pt x="16933" y="1026"/>
                  <a:pt x="16926" y="1026"/>
                </a:cubicBezTo>
                <a:cubicBezTo>
                  <a:pt x="16921" y="1026"/>
                  <a:pt x="16921" y="1026"/>
                  <a:pt x="16915" y="1026"/>
                </a:cubicBezTo>
                <a:cubicBezTo>
                  <a:pt x="16915" y="996"/>
                  <a:pt x="16915" y="996"/>
                  <a:pt x="16915" y="996"/>
                </a:cubicBezTo>
                <a:cubicBezTo>
                  <a:pt x="16915" y="990"/>
                  <a:pt x="16921" y="984"/>
                  <a:pt x="16921" y="984"/>
                </a:cubicBezTo>
                <a:cubicBezTo>
                  <a:pt x="16926" y="972"/>
                  <a:pt x="16933" y="972"/>
                  <a:pt x="16933" y="961"/>
                </a:cubicBezTo>
                <a:cubicBezTo>
                  <a:pt x="16933" y="955"/>
                  <a:pt x="16926" y="955"/>
                  <a:pt x="16926" y="949"/>
                </a:cubicBezTo>
                <a:cubicBezTo>
                  <a:pt x="16921" y="949"/>
                  <a:pt x="16915" y="949"/>
                  <a:pt x="16903" y="949"/>
                </a:cubicBezTo>
                <a:cubicBezTo>
                  <a:pt x="16903" y="949"/>
                  <a:pt x="16897" y="949"/>
                  <a:pt x="16891" y="949"/>
                </a:cubicBezTo>
                <a:cubicBezTo>
                  <a:pt x="16885" y="943"/>
                  <a:pt x="16879" y="949"/>
                  <a:pt x="16873" y="949"/>
                </a:cubicBezTo>
                <a:cubicBezTo>
                  <a:pt x="16867" y="949"/>
                  <a:pt x="16861" y="949"/>
                  <a:pt x="16861" y="949"/>
                </a:cubicBezTo>
                <a:cubicBezTo>
                  <a:pt x="16861" y="978"/>
                  <a:pt x="16861" y="978"/>
                  <a:pt x="16861" y="978"/>
                </a:cubicBezTo>
                <a:cubicBezTo>
                  <a:pt x="16849" y="978"/>
                  <a:pt x="16844" y="978"/>
                  <a:pt x="16838" y="978"/>
                </a:cubicBezTo>
                <a:cubicBezTo>
                  <a:pt x="16826" y="978"/>
                  <a:pt x="16820" y="978"/>
                  <a:pt x="16814" y="978"/>
                </a:cubicBezTo>
                <a:cubicBezTo>
                  <a:pt x="16808" y="978"/>
                  <a:pt x="16808" y="978"/>
                  <a:pt x="16802" y="978"/>
                </a:cubicBezTo>
                <a:cubicBezTo>
                  <a:pt x="16796" y="978"/>
                  <a:pt x="16796" y="966"/>
                  <a:pt x="16796" y="966"/>
                </a:cubicBezTo>
                <a:cubicBezTo>
                  <a:pt x="16790" y="961"/>
                  <a:pt x="16790" y="961"/>
                  <a:pt x="16784" y="955"/>
                </a:cubicBezTo>
                <a:cubicBezTo>
                  <a:pt x="16784" y="949"/>
                  <a:pt x="16778" y="955"/>
                  <a:pt x="16772" y="949"/>
                </a:cubicBezTo>
                <a:cubicBezTo>
                  <a:pt x="16772" y="949"/>
                  <a:pt x="16778" y="937"/>
                  <a:pt x="16772" y="937"/>
                </a:cubicBezTo>
                <a:cubicBezTo>
                  <a:pt x="16767" y="931"/>
                  <a:pt x="16760" y="937"/>
                  <a:pt x="16755" y="937"/>
                </a:cubicBezTo>
                <a:cubicBezTo>
                  <a:pt x="16737" y="937"/>
                  <a:pt x="16737" y="937"/>
                  <a:pt x="16737" y="937"/>
                </a:cubicBezTo>
                <a:lnTo>
                  <a:pt x="16731" y="943"/>
                </a:lnTo>
                <a:cubicBezTo>
                  <a:pt x="16707" y="943"/>
                  <a:pt x="16695" y="943"/>
                  <a:pt x="16672" y="943"/>
                </a:cubicBezTo>
                <a:cubicBezTo>
                  <a:pt x="16672" y="949"/>
                  <a:pt x="16678" y="955"/>
                  <a:pt x="16672" y="966"/>
                </a:cubicBezTo>
                <a:cubicBezTo>
                  <a:pt x="16672" y="972"/>
                  <a:pt x="16666" y="978"/>
                  <a:pt x="16660" y="990"/>
                </a:cubicBezTo>
                <a:cubicBezTo>
                  <a:pt x="16660" y="990"/>
                  <a:pt x="16660" y="996"/>
                  <a:pt x="16660" y="1002"/>
                </a:cubicBezTo>
                <a:cubicBezTo>
                  <a:pt x="16660" y="1008"/>
                  <a:pt x="16654" y="1008"/>
                  <a:pt x="16654" y="1014"/>
                </a:cubicBezTo>
                <a:cubicBezTo>
                  <a:pt x="16648" y="1020"/>
                  <a:pt x="16654" y="1020"/>
                  <a:pt x="16654" y="1026"/>
                </a:cubicBezTo>
                <a:cubicBezTo>
                  <a:pt x="16648" y="1032"/>
                  <a:pt x="16648" y="1032"/>
                  <a:pt x="16648" y="1038"/>
                </a:cubicBezTo>
                <a:lnTo>
                  <a:pt x="16642" y="1032"/>
                </a:lnTo>
                <a:close/>
                <a:moveTo>
                  <a:pt x="16583" y="1008"/>
                </a:moveTo>
                <a:lnTo>
                  <a:pt x="16583" y="1008"/>
                </a:lnTo>
                <a:cubicBezTo>
                  <a:pt x="16577" y="1002"/>
                  <a:pt x="16577" y="996"/>
                  <a:pt x="16577" y="996"/>
                </a:cubicBezTo>
                <a:cubicBezTo>
                  <a:pt x="16577" y="984"/>
                  <a:pt x="16577" y="978"/>
                  <a:pt x="16583" y="972"/>
                </a:cubicBezTo>
                <a:cubicBezTo>
                  <a:pt x="16577" y="972"/>
                  <a:pt x="16571" y="972"/>
                  <a:pt x="16565" y="972"/>
                </a:cubicBezTo>
                <a:cubicBezTo>
                  <a:pt x="16559" y="972"/>
                  <a:pt x="16559" y="966"/>
                  <a:pt x="16553" y="966"/>
                </a:cubicBezTo>
                <a:cubicBezTo>
                  <a:pt x="16547" y="966"/>
                  <a:pt x="16547" y="972"/>
                  <a:pt x="16541" y="978"/>
                </a:cubicBezTo>
                <a:cubicBezTo>
                  <a:pt x="16541" y="978"/>
                  <a:pt x="16541" y="984"/>
                  <a:pt x="16541" y="990"/>
                </a:cubicBezTo>
                <a:cubicBezTo>
                  <a:pt x="16541" y="996"/>
                  <a:pt x="16541" y="996"/>
                  <a:pt x="16541" y="1002"/>
                </a:cubicBezTo>
                <a:cubicBezTo>
                  <a:pt x="16541" y="1008"/>
                  <a:pt x="16547" y="1008"/>
                  <a:pt x="16553" y="1008"/>
                </a:cubicBezTo>
                <a:cubicBezTo>
                  <a:pt x="16559" y="1014"/>
                  <a:pt x="16559" y="1020"/>
                  <a:pt x="16565" y="1020"/>
                </a:cubicBezTo>
                <a:cubicBezTo>
                  <a:pt x="16571" y="1020"/>
                  <a:pt x="16577" y="1008"/>
                  <a:pt x="16583" y="1008"/>
                </a:cubicBezTo>
                <a:close/>
                <a:moveTo>
                  <a:pt x="16547" y="1127"/>
                </a:moveTo>
                <a:lnTo>
                  <a:pt x="16547" y="1127"/>
                </a:lnTo>
                <a:cubicBezTo>
                  <a:pt x="16547" y="1132"/>
                  <a:pt x="16547" y="1138"/>
                  <a:pt x="16553" y="1138"/>
                </a:cubicBezTo>
                <a:cubicBezTo>
                  <a:pt x="16553" y="1150"/>
                  <a:pt x="16565" y="1156"/>
                  <a:pt x="16565" y="1162"/>
                </a:cubicBezTo>
                <a:cubicBezTo>
                  <a:pt x="16565" y="1168"/>
                  <a:pt x="16571" y="1168"/>
                  <a:pt x="16571" y="1174"/>
                </a:cubicBezTo>
                <a:cubicBezTo>
                  <a:pt x="16571" y="1180"/>
                  <a:pt x="16571" y="1186"/>
                  <a:pt x="16571" y="1198"/>
                </a:cubicBezTo>
                <a:cubicBezTo>
                  <a:pt x="16624" y="1198"/>
                  <a:pt x="16624" y="1198"/>
                  <a:pt x="16624" y="1198"/>
                </a:cubicBezTo>
                <a:cubicBezTo>
                  <a:pt x="16618" y="1192"/>
                  <a:pt x="16624" y="1186"/>
                  <a:pt x="16618" y="1186"/>
                </a:cubicBezTo>
                <a:cubicBezTo>
                  <a:pt x="16612" y="1180"/>
                  <a:pt x="16606" y="1180"/>
                  <a:pt x="16601" y="1180"/>
                </a:cubicBezTo>
                <a:cubicBezTo>
                  <a:pt x="16601" y="1180"/>
                  <a:pt x="16594" y="1180"/>
                  <a:pt x="16589" y="1174"/>
                </a:cubicBezTo>
                <a:cubicBezTo>
                  <a:pt x="16583" y="1168"/>
                  <a:pt x="16583" y="1162"/>
                  <a:pt x="16577" y="1150"/>
                </a:cubicBezTo>
                <a:cubicBezTo>
                  <a:pt x="16571" y="1138"/>
                  <a:pt x="16571" y="1138"/>
                  <a:pt x="16571" y="1138"/>
                </a:cubicBezTo>
                <a:cubicBezTo>
                  <a:pt x="16571" y="1132"/>
                  <a:pt x="16565" y="1132"/>
                  <a:pt x="16565" y="1127"/>
                </a:cubicBezTo>
                <a:lnTo>
                  <a:pt x="16547" y="1127"/>
                </a:lnTo>
                <a:close/>
                <a:moveTo>
                  <a:pt x="15029" y="711"/>
                </a:moveTo>
                <a:lnTo>
                  <a:pt x="15029" y="711"/>
                </a:lnTo>
                <a:cubicBezTo>
                  <a:pt x="15029" y="706"/>
                  <a:pt x="15023" y="706"/>
                  <a:pt x="15017" y="700"/>
                </a:cubicBezTo>
                <a:cubicBezTo>
                  <a:pt x="15017" y="700"/>
                  <a:pt x="15023" y="694"/>
                  <a:pt x="15017" y="688"/>
                </a:cubicBezTo>
                <a:cubicBezTo>
                  <a:pt x="15017" y="688"/>
                  <a:pt x="15012" y="688"/>
                  <a:pt x="15005" y="688"/>
                </a:cubicBezTo>
                <a:cubicBezTo>
                  <a:pt x="15000" y="688"/>
                  <a:pt x="15000" y="682"/>
                  <a:pt x="14994" y="682"/>
                </a:cubicBezTo>
                <a:cubicBezTo>
                  <a:pt x="14982" y="682"/>
                  <a:pt x="14982" y="682"/>
                  <a:pt x="14982" y="682"/>
                </a:cubicBezTo>
                <a:cubicBezTo>
                  <a:pt x="14976" y="682"/>
                  <a:pt x="14976" y="676"/>
                  <a:pt x="14970" y="676"/>
                </a:cubicBezTo>
                <a:cubicBezTo>
                  <a:pt x="14964" y="676"/>
                  <a:pt x="14964" y="676"/>
                  <a:pt x="14958" y="676"/>
                </a:cubicBezTo>
                <a:cubicBezTo>
                  <a:pt x="14946" y="676"/>
                  <a:pt x="14946" y="676"/>
                  <a:pt x="14946" y="676"/>
                </a:cubicBezTo>
                <a:cubicBezTo>
                  <a:pt x="14940" y="676"/>
                  <a:pt x="14940" y="682"/>
                  <a:pt x="14934" y="688"/>
                </a:cubicBezTo>
                <a:cubicBezTo>
                  <a:pt x="14934" y="700"/>
                  <a:pt x="14934" y="700"/>
                  <a:pt x="14934" y="700"/>
                </a:cubicBezTo>
                <a:cubicBezTo>
                  <a:pt x="14940" y="700"/>
                  <a:pt x="14946" y="700"/>
                  <a:pt x="14946" y="700"/>
                </a:cubicBezTo>
                <a:cubicBezTo>
                  <a:pt x="14952" y="700"/>
                  <a:pt x="14952" y="700"/>
                  <a:pt x="14958" y="700"/>
                </a:cubicBezTo>
                <a:cubicBezTo>
                  <a:pt x="14964" y="706"/>
                  <a:pt x="14964" y="706"/>
                  <a:pt x="14970" y="711"/>
                </a:cubicBezTo>
                <a:cubicBezTo>
                  <a:pt x="14976" y="711"/>
                  <a:pt x="14976" y="718"/>
                  <a:pt x="14976" y="723"/>
                </a:cubicBezTo>
                <a:cubicBezTo>
                  <a:pt x="14988" y="723"/>
                  <a:pt x="14994" y="723"/>
                  <a:pt x="15005" y="723"/>
                </a:cubicBezTo>
                <a:cubicBezTo>
                  <a:pt x="15017" y="723"/>
                  <a:pt x="15017" y="723"/>
                  <a:pt x="15017" y="723"/>
                </a:cubicBezTo>
                <a:cubicBezTo>
                  <a:pt x="15023" y="723"/>
                  <a:pt x="15023" y="723"/>
                  <a:pt x="15029" y="723"/>
                </a:cubicBezTo>
                <a:cubicBezTo>
                  <a:pt x="15029" y="718"/>
                  <a:pt x="15029" y="711"/>
                  <a:pt x="15029" y="711"/>
                </a:cubicBezTo>
                <a:close/>
                <a:moveTo>
                  <a:pt x="14365" y="842"/>
                </a:moveTo>
                <a:lnTo>
                  <a:pt x="14365" y="842"/>
                </a:lnTo>
                <a:cubicBezTo>
                  <a:pt x="14371" y="842"/>
                  <a:pt x="14371" y="836"/>
                  <a:pt x="14377" y="836"/>
                </a:cubicBezTo>
                <a:cubicBezTo>
                  <a:pt x="14383" y="836"/>
                  <a:pt x="14389" y="842"/>
                  <a:pt x="14401" y="842"/>
                </a:cubicBezTo>
                <a:cubicBezTo>
                  <a:pt x="14401" y="842"/>
                  <a:pt x="14407" y="848"/>
                  <a:pt x="14413" y="848"/>
                </a:cubicBezTo>
                <a:cubicBezTo>
                  <a:pt x="14424" y="848"/>
                  <a:pt x="14424" y="848"/>
                  <a:pt x="14424" y="848"/>
                </a:cubicBezTo>
                <a:lnTo>
                  <a:pt x="14424" y="842"/>
                </a:lnTo>
                <a:cubicBezTo>
                  <a:pt x="14424" y="836"/>
                  <a:pt x="14424" y="830"/>
                  <a:pt x="14424" y="824"/>
                </a:cubicBezTo>
                <a:cubicBezTo>
                  <a:pt x="14419" y="818"/>
                  <a:pt x="14424" y="812"/>
                  <a:pt x="14424" y="812"/>
                </a:cubicBezTo>
                <a:cubicBezTo>
                  <a:pt x="14419" y="806"/>
                  <a:pt x="14413" y="806"/>
                  <a:pt x="14407" y="806"/>
                </a:cubicBezTo>
                <a:cubicBezTo>
                  <a:pt x="14401" y="806"/>
                  <a:pt x="14401" y="806"/>
                  <a:pt x="14401" y="806"/>
                </a:cubicBezTo>
                <a:cubicBezTo>
                  <a:pt x="14395" y="806"/>
                  <a:pt x="14395" y="812"/>
                  <a:pt x="14389" y="818"/>
                </a:cubicBezTo>
                <a:cubicBezTo>
                  <a:pt x="14383" y="824"/>
                  <a:pt x="14377" y="824"/>
                  <a:pt x="14365" y="830"/>
                </a:cubicBezTo>
                <a:lnTo>
                  <a:pt x="14365" y="842"/>
                </a:lnTo>
                <a:close/>
                <a:moveTo>
                  <a:pt x="14614" y="741"/>
                </a:moveTo>
                <a:lnTo>
                  <a:pt x="14614" y="741"/>
                </a:lnTo>
                <a:cubicBezTo>
                  <a:pt x="14626" y="741"/>
                  <a:pt x="14632" y="729"/>
                  <a:pt x="14644" y="723"/>
                </a:cubicBezTo>
                <a:cubicBezTo>
                  <a:pt x="14644" y="718"/>
                  <a:pt x="14650" y="718"/>
                  <a:pt x="14656" y="711"/>
                </a:cubicBezTo>
                <a:cubicBezTo>
                  <a:pt x="14656" y="706"/>
                  <a:pt x="14656" y="706"/>
                  <a:pt x="14662" y="700"/>
                </a:cubicBezTo>
                <a:cubicBezTo>
                  <a:pt x="14668" y="700"/>
                  <a:pt x="14673" y="700"/>
                  <a:pt x="14673" y="700"/>
                </a:cubicBezTo>
                <a:cubicBezTo>
                  <a:pt x="14679" y="700"/>
                  <a:pt x="14685" y="694"/>
                  <a:pt x="14691" y="694"/>
                </a:cubicBezTo>
                <a:cubicBezTo>
                  <a:pt x="14697" y="694"/>
                  <a:pt x="14697" y="700"/>
                  <a:pt x="14703" y="700"/>
                </a:cubicBezTo>
                <a:cubicBezTo>
                  <a:pt x="14762" y="700"/>
                  <a:pt x="14762" y="700"/>
                  <a:pt x="14762" y="700"/>
                </a:cubicBezTo>
                <a:cubicBezTo>
                  <a:pt x="14768" y="700"/>
                  <a:pt x="14768" y="694"/>
                  <a:pt x="14774" y="694"/>
                </a:cubicBezTo>
                <a:cubicBezTo>
                  <a:pt x="14780" y="688"/>
                  <a:pt x="14780" y="688"/>
                  <a:pt x="14786" y="688"/>
                </a:cubicBezTo>
                <a:cubicBezTo>
                  <a:pt x="14792" y="688"/>
                  <a:pt x="14792" y="688"/>
                  <a:pt x="14798" y="688"/>
                </a:cubicBezTo>
                <a:cubicBezTo>
                  <a:pt x="14810" y="688"/>
                  <a:pt x="14816" y="688"/>
                  <a:pt x="14822" y="688"/>
                </a:cubicBezTo>
                <a:cubicBezTo>
                  <a:pt x="14828" y="688"/>
                  <a:pt x="14828" y="688"/>
                  <a:pt x="14834" y="688"/>
                </a:cubicBezTo>
                <a:cubicBezTo>
                  <a:pt x="14839" y="688"/>
                  <a:pt x="14846" y="676"/>
                  <a:pt x="14851" y="676"/>
                </a:cubicBezTo>
                <a:cubicBezTo>
                  <a:pt x="14863" y="676"/>
                  <a:pt x="14869" y="682"/>
                  <a:pt x="14881" y="682"/>
                </a:cubicBezTo>
                <a:cubicBezTo>
                  <a:pt x="14887" y="682"/>
                  <a:pt x="14893" y="682"/>
                  <a:pt x="14899" y="676"/>
                </a:cubicBezTo>
                <a:cubicBezTo>
                  <a:pt x="14905" y="670"/>
                  <a:pt x="14905" y="670"/>
                  <a:pt x="14905" y="664"/>
                </a:cubicBezTo>
                <a:cubicBezTo>
                  <a:pt x="14911" y="658"/>
                  <a:pt x="14911" y="658"/>
                  <a:pt x="14911" y="652"/>
                </a:cubicBezTo>
                <a:cubicBezTo>
                  <a:pt x="14911" y="646"/>
                  <a:pt x="14905" y="646"/>
                  <a:pt x="14905" y="640"/>
                </a:cubicBezTo>
                <a:cubicBezTo>
                  <a:pt x="14905" y="629"/>
                  <a:pt x="14905" y="629"/>
                  <a:pt x="14905" y="629"/>
                </a:cubicBezTo>
                <a:cubicBezTo>
                  <a:pt x="14857" y="629"/>
                  <a:pt x="14857" y="629"/>
                  <a:pt x="14857" y="629"/>
                </a:cubicBezTo>
                <a:cubicBezTo>
                  <a:pt x="14857" y="617"/>
                  <a:pt x="14857" y="611"/>
                  <a:pt x="14857" y="599"/>
                </a:cubicBezTo>
                <a:cubicBezTo>
                  <a:pt x="14857" y="599"/>
                  <a:pt x="14857" y="593"/>
                  <a:pt x="14857" y="587"/>
                </a:cubicBezTo>
                <a:cubicBezTo>
                  <a:pt x="14857" y="587"/>
                  <a:pt x="14851" y="587"/>
                  <a:pt x="14846" y="581"/>
                </a:cubicBezTo>
                <a:cubicBezTo>
                  <a:pt x="14846" y="581"/>
                  <a:pt x="14839" y="581"/>
                  <a:pt x="14834" y="581"/>
                </a:cubicBezTo>
                <a:cubicBezTo>
                  <a:pt x="14822" y="575"/>
                  <a:pt x="14816" y="575"/>
                  <a:pt x="14798" y="575"/>
                </a:cubicBezTo>
                <a:cubicBezTo>
                  <a:pt x="14792" y="575"/>
                  <a:pt x="14792" y="575"/>
                  <a:pt x="14786" y="575"/>
                </a:cubicBezTo>
                <a:cubicBezTo>
                  <a:pt x="14780" y="575"/>
                  <a:pt x="14786" y="581"/>
                  <a:pt x="14780" y="587"/>
                </a:cubicBezTo>
                <a:cubicBezTo>
                  <a:pt x="14774" y="593"/>
                  <a:pt x="14774" y="599"/>
                  <a:pt x="14768" y="599"/>
                </a:cubicBezTo>
                <a:cubicBezTo>
                  <a:pt x="14762" y="599"/>
                  <a:pt x="14762" y="599"/>
                  <a:pt x="14762" y="599"/>
                </a:cubicBezTo>
                <a:cubicBezTo>
                  <a:pt x="14757" y="599"/>
                  <a:pt x="14757" y="593"/>
                  <a:pt x="14751" y="587"/>
                </a:cubicBezTo>
                <a:cubicBezTo>
                  <a:pt x="14757" y="587"/>
                  <a:pt x="14762" y="581"/>
                  <a:pt x="14762" y="575"/>
                </a:cubicBezTo>
                <a:cubicBezTo>
                  <a:pt x="14768" y="575"/>
                  <a:pt x="14774" y="575"/>
                  <a:pt x="14774" y="569"/>
                </a:cubicBezTo>
                <a:cubicBezTo>
                  <a:pt x="14774" y="563"/>
                  <a:pt x="14774" y="563"/>
                  <a:pt x="14774" y="557"/>
                </a:cubicBezTo>
                <a:cubicBezTo>
                  <a:pt x="14774" y="557"/>
                  <a:pt x="14768" y="557"/>
                  <a:pt x="14762" y="557"/>
                </a:cubicBezTo>
                <a:cubicBezTo>
                  <a:pt x="14762" y="552"/>
                  <a:pt x="14757" y="552"/>
                  <a:pt x="14751" y="552"/>
                </a:cubicBezTo>
                <a:cubicBezTo>
                  <a:pt x="14745" y="552"/>
                  <a:pt x="14751" y="540"/>
                  <a:pt x="14739" y="540"/>
                </a:cubicBezTo>
                <a:cubicBezTo>
                  <a:pt x="14733" y="540"/>
                  <a:pt x="14733" y="540"/>
                  <a:pt x="14733" y="540"/>
                </a:cubicBezTo>
                <a:cubicBezTo>
                  <a:pt x="14733" y="540"/>
                  <a:pt x="14727" y="545"/>
                  <a:pt x="14727" y="552"/>
                </a:cubicBezTo>
                <a:cubicBezTo>
                  <a:pt x="14721" y="552"/>
                  <a:pt x="14715" y="552"/>
                  <a:pt x="14709" y="552"/>
                </a:cubicBezTo>
                <a:cubicBezTo>
                  <a:pt x="14709" y="552"/>
                  <a:pt x="14703" y="552"/>
                  <a:pt x="14697" y="557"/>
                </a:cubicBezTo>
                <a:cubicBezTo>
                  <a:pt x="14697" y="557"/>
                  <a:pt x="14691" y="563"/>
                  <a:pt x="14691" y="569"/>
                </a:cubicBezTo>
                <a:cubicBezTo>
                  <a:pt x="14685" y="569"/>
                  <a:pt x="14679" y="569"/>
                  <a:pt x="14679" y="575"/>
                </a:cubicBezTo>
                <a:cubicBezTo>
                  <a:pt x="14679" y="581"/>
                  <a:pt x="14673" y="581"/>
                  <a:pt x="14673" y="587"/>
                </a:cubicBezTo>
                <a:cubicBezTo>
                  <a:pt x="14673" y="593"/>
                  <a:pt x="14673" y="593"/>
                  <a:pt x="14668" y="599"/>
                </a:cubicBezTo>
                <a:cubicBezTo>
                  <a:pt x="14668" y="605"/>
                  <a:pt x="14668" y="605"/>
                  <a:pt x="14662" y="611"/>
                </a:cubicBezTo>
                <a:cubicBezTo>
                  <a:pt x="14662" y="611"/>
                  <a:pt x="14656" y="605"/>
                  <a:pt x="14656" y="611"/>
                </a:cubicBezTo>
                <a:cubicBezTo>
                  <a:pt x="14650" y="611"/>
                  <a:pt x="14644" y="611"/>
                  <a:pt x="14644" y="617"/>
                </a:cubicBezTo>
                <a:cubicBezTo>
                  <a:pt x="14638" y="623"/>
                  <a:pt x="14644" y="623"/>
                  <a:pt x="14644" y="629"/>
                </a:cubicBezTo>
                <a:cubicBezTo>
                  <a:pt x="14638" y="634"/>
                  <a:pt x="14644" y="646"/>
                  <a:pt x="14644" y="652"/>
                </a:cubicBezTo>
                <a:cubicBezTo>
                  <a:pt x="14638" y="658"/>
                  <a:pt x="14638" y="658"/>
                  <a:pt x="14638" y="664"/>
                </a:cubicBezTo>
                <a:cubicBezTo>
                  <a:pt x="14632" y="670"/>
                  <a:pt x="14626" y="664"/>
                  <a:pt x="14626" y="670"/>
                </a:cubicBezTo>
                <a:cubicBezTo>
                  <a:pt x="14620" y="670"/>
                  <a:pt x="14614" y="670"/>
                  <a:pt x="14608" y="676"/>
                </a:cubicBezTo>
                <a:cubicBezTo>
                  <a:pt x="14608" y="676"/>
                  <a:pt x="14602" y="676"/>
                  <a:pt x="14596" y="682"/>
                </a:cubicBezTo>
                <a:cubicBezTo>
                  <a:pt x="14596" y="688"/>
                  <a:pt x="14591" y="688"/>
                  <a:pt x="14591" y="694"/>
                </a:cubicBezTo>
                <a:cubicBezTo>
                  <a:pt x="14591" y="700"/>
                  <a:pt x="14591" y="700"/>
                  <a:pt x="14591" y="706"/>
                </a:cubicBezTo>
                <a:cubicBezTo>
                  <a:pt x="14591" y="711"/>
                  <a:pt x="14591" y="718"/>
                  <a:pt x="14591" y="723"/>
                </a:cubicBezTo>
                <a:cubicBezTo>
                  <a:pt x="14596" y="723"/>
                  <a:pt x="14608" y="741"/>
                  <a:pt x="14614" y="741"/>
                </a:cubicBezTo>
                <a:close/>
                <a:moveTo>
                  <a:pt x="14430" y="457"/>
                </a:moveTo>
                <a:lnTo>
                  <a:pt x="14430" y="457"/>
                </a:lnTo>
                <a:cubicBezTo>
                  <a:pt x="14424" y="457"/>
                  <a:pt x="14424" y="463"/>
                  <a:pt x="14419" y="463"/>
                </a:cubicBezTo>
                <a:cubicBezTo>
                  <a:pt x="14413" y="468"/>
                  <a:pt x="14413" y="468"/>
                  <a:pt x="14407" y="468"/>
                </a:cubicBezTo>
                <a:cubicBezTo>
                  <a:pt x="14401" y="474"/>
                  <a:pt x="14407" y="480"/>
                  <a:pt x="14401" y="480"/>
                </a:cubicBezTo>
                <a:cubicBezTo>
                  <a:pt x="14395" y="480"/>
                  <a:pt x="14389" y="480"/>
                  <a:pt x="14389" y="486"/>
                </a:cubicBezTo>
                <a:cubicBezTo>
                  <a:pt x="14377" y="486"/>
                  <a:pt x="14365" y="480"/>
                  <a:pt x="14353" y="486"/>
                </a:cubicBezTo>
                <a:cubicBezTo>
                  <a:pt x="14347" y="486"/>
                  <a:pt x="14347" y="486"/>
                  <a:pt x="14341" y="486"/>
                </a:cubicBezTo>
                <a:cubicBezTo>
                  <a:pt x="14336" y="486"/>
                  <a:pt x="14336" y="486"/>
                  <a:pt x="14330" y="486"/>
                </a:cubicBezTo>
                <a:cubicBezTo>
                  <a:pt x="14324" y="486"/>
                  <a:pt x="14324" y="492"/>
                  <a:pt x="14318" y="492"/>
                </a:cubicBezTo>
                <a:cubicBezTo>
                  <a:pt x="14312" y="498"/>
                  <a:pt x="14318" y="504"/>
                  <a:pt x="14312" y="504"/>
                </a:cubicBezTo>
                <a:cubicBezTo>
                  <a:pt x="14306" y="510"/>
                  <a:pt x="14300" y="504"/>
                  <a:pt x="14300" y="504"/>
                </a:cubicBezTo>
                <a:cubicBezTo>
                  <a:pt x="14294" y="510"/>
                  <a:pt x="14294" y="510"/>
                  <a:pt x="14288" y="510"/>
                </a:cubicBezTo>
                <a:cubicBezTo>
                  <a:pt x="14282" y="510"/>
                  <a:pt x="14276" y="516"/>
                  <a:pt x="14276" y="522"/>
                </a:cubicBezTo>
                <a:cubicBezTo>
                  <a:pt x="14270" y="528"/>
                  <a:pt x="14270" y="528"/>
                  <a:pt x="14270" y="534"/>
                </a:cubicBezTo>
                <a:cubicBezTo>
                  <a:pt x="14264" y="534"/>
                  <a:pt x="14270" y="540"/>
                  <a:pt x="14270" y="540"/>
                </a:cubicBezTo>
                <a:cubicBezTo>
                  <a:pt x="14276" y="545"/>
                  <a:pt x="14282" y="545"/>
                  <a:pt x="14288" y="552"/>
                </a:cubicBezTo>
                <a:cubicBezTo>
                  <a:pt x="14294" y="552"/>
                  <a:pt x="14300" y="552"/>
                  <a:pt x="14300" y="557"/>
                </a:cubicBezTo>
                <a:cubicBezTo>
                  <a:pt x="14306" y="557"/>
                  <a:pt x="14300" y="563"/>
                  <a:pt x="14300" y="569"/>
                </a:cubicBezTo>
                <a:lnTo>
                  <a:pt x="14300" y="575"/>
                </a:lnTo>
                <a:cubicBezTo>
                  <a:pt x="14300" y="587"/>
                  <a:pt x="14306" y="587"/>
                  <a:pt x="14306" y="593"/>
                </a:cubicBezTo>
                <a:cubicBezTo>
                  <a:pt x="14407" y="593"/>
                  <a:pt x="14407" y="593"/>
                  <a:pt x="14407" y="593"/>
                </a:cubicBezTo>
                <a:cubicBezTo>
                  <a:pt x="14413" y="593"/>
                  <a:pt x="14413" y="599"/>
                  <a:pt x="14419" y="599"/>
                </a:cubicBezTo>
                <a:cubicBezTo>
                  <a:pt x="14424" y="599"/>
                  <a:pt x="14424" y="599"/>
                  <a:pt x="14430" y="599"/>
                </a:cubicBezTo>
                <a:cubicBezTo>
                  <a:pt x="14436" y="599"/>
                  <a:pt x="14436" y="605"/>
                  <a:pt x="14436" y="611"/>
                </a:cubicBezTo>
                <a:cubicBezTo>
                  <a:pt x="14442" y="611"/>
                  <a:pt x="14442" y="617"/>
                  <a:pt x="14448" y="623"/>
                </a:cubicBezTo>
                <a:cubicBezTo>
                  <a:pt x="14478" y="623"/>
                  <a:pt x="14490" y="623"/>
                  <a:pt x="14519" y="623"/>
                </a:cubicBezTo>
                <a:cubicBezTo>
                  <a:pt x="14525" y="623"/>
                  <a:pt x="14531" y="623"/>
                  <a:pt x="14531" y="623"/>
                </a:cubicBezTo>
                <a:cubicBezTo>
                  <a:pt x="14549" y="623"/>
                  <a:pt x="14549" y="623"/>
                  <a:pt x="14549" y="623"/>
                </a:cubicBezTo>
                <a:cubicBezTo>
                  <a:pt x="14561" y="623"/>
                  <a:pt x="14561" y="623"/>
                  <a:pt x="14573" y="623"/>
                </a:cubicBezTo>
                <a:cubicBezTo>
                  <a:pt x="14573" y="623"/>
                  <a:pt x="14579" y="623"/>
                  <a:pt x="14585" y="623"/>
                </a:cubicBezTo>
                <a:cubicBezTo>
                  <a:pt x="14591" y="617"/>
                  <a:pt x="14596" y="617"/>
                  <a:pt x="14602" y="611"/>
                </a:cubicBezTo>
                <a:cubicBezTo>
                  <a:pt x="14608" y="611"/>
                  <a:pt x="14608" y="605"/>
                  <a:pt x="14608" y="599"/>
                </a:cubicBezTo>
                <a:cubicBezTo>
                  <a:pt x="14608" y="575"/>
                  <a:pt x="14608" y="575"/>
                  <a:pt x="14608" y="575"/>
                </a:cubicBezTo>
                <a:cubicBezTo>
                  <a:pt x="14602" y="575"/>
                  <a:pt x="14602" y="581"/>
                  <a:pt x="14591" y="575"/>
                </a:cubicBezTo>
                <a:cubicBezTo>
                  <a:pt x="14591" y="575"/>
                  <a:pt x="14585" y="575"/>
                  <a:pt x="14585" y="569"/>
                </a:cubicBezTo>
                <a:cubicBezTo>
                  <a:pt x="14585" y="563"/>
                  <a:pt x="14585" y="557"/>
                  <a:pt x="14585" y="552"/>
                </a:cubicBezTo>
                <a:cubicBezTo>
                  <a:pt x="14585" y="545"/>
                  <a:pt x="14591" y="540"/>
                  <a:pt x="14591" y="540"/>
                </a:cubicBezTo>
                <a:cubicBezTo>
                  <a:pt x="14591" y="534"/>
                  <a:pt x="14596" y="534"/>
                  <a:pt x="14596" y="528"/>
                </a:cubicBezTo>
                <a:cubicBezTo>
                  <a:pt x="14602" y="522"/>
                  <a:pt x="14608" y="522"/>
                  <a:pt x="14608" y="510"/>
                </a:cubicBezTo>
                <a:cubicBezTo>
                  <a:pt x="14608" y="504"/>
                  <a:pt x="14602" y="498"/>
                  <a:pt x="14602" y="492"/>
                </a:cubicBezTo>
                <a:cubicBezTo>
                  <a:pt x="14602" y="486"/>
                  <a:pt x="14596" y="486"/>
                  <a:pt x="14596" y="480"/>
                </a:cubicBezTo>
                <a:cubicBezTo>
                  <a:pt x="14591" y="474"/>
                  <a:pt x="14591" y="474"/>
                  <a:pt x="14585" y="468"/>
                </a:cubicBezTo>
                <a:cubicBezTo>
                  <a:pt x="14579" y="463"/>
                  <a:pt x="14573" y="468"/>
                  <a:pt x="14561" y="468"/>
                </a:cubicBezTo>
                <a:cubicBezTo>
                  <a:pt x="14555" y="468"/>
                  <a:pt x="14549" y="463"/>
                  <a:pt x="14543" y="468"/>
                </a:cubicBezTo>
                <a:cubicBezTo>
                  <a:pt x="14537" y="468"/>
                  <a:pt x="14531" y="468"/>
                  <a:pt x="14531" y="474"/>
                </a:cubicBezTo>
                <a:cubicBezTo>
                  <a:pt x="14525" y="474"/>
                  <a:pt x="14525" y="480"/>
                  <a:pt x="14525" y="486"/>
                </a:cubicBezTo>
                <a:cubicBezTo>
                  <a:pt x="14519" y="486"/>
                  <a:pt x="14519" y="492"/>
                  <a:pt x="14513" y="492"/>
                </a:cubicBezTo>
                <a:cubicBezTo>
                  <a:pt x="14507" y="492"/>
                  <a:pt x="14507" y="492"/>
                  <a:pt x="14502" y="492"/>
                </a:cubicBezTo>
                <a:cubicBezTo>
                  <a:pt x="14496" y="492"/>
                  <a:pt x="14490" y="492"/>
                  <a:pt x="14478" y="492"/>
                </a:cubicBezTo>
                <a:cubicBezTo>
                  <a:pt x="14484" y="486"/>
                  <a:pt x="14484" y="486"/>
                  <a:pt x="14484" y="480"/>
                </a:cubicBezTo>
                <a:cubicBezTo>
                  <a:pt x="14490" y="474"/>
                  <a:pt x="14490" y="474"/>
                  <a:pt x="14496" y="474"/>
                </a:cubicBezTo>
                <a:cubicBezTo>
                  <a:pt x="14496" y="457"/>
                  <a:pt x="14496" y="457"/>
                  <a:pt x="14496" y="457"/>
                </a:cubicBezTo>
                <a:cubicBezTo>
                  <a:pt x="14478" y="457"/>
                  <a:pt x="14472" y="457"/>
                  <a:pt x="14454" y="457"/>
                </a:cubicBezTo>
                <a:cubicBezTo>
                  <a:pt x="14448" y="457"/>
                  <a:pt x="14442" y="457"/>
                  <a:pt x="14430" y="457"/>
                </a:cubicBezTo>
                <a:close/>
                <a:moveTo>
                  <a:pt x="14258" y="468"/>
                </a:moveTo>
                <a:lnTo>
                  <a:pt x="14258" y="468"/>
                </a:lnTo>
                <a:cubicBezTo>
                  <a:pt x="14264" y="474"/>
                  <a:pt x="14264" y="474"/>
                  <a:pt x="14270" y="474"/>
                </a:cubicBezTo>
                <a:cubicBezTo>
                  <a:pt x="14276" y="474"/>
                  <a:pt x="14282" y="474"/>
                  <a:pt x="14288" y="474"/>
                </a:cubicBezTo>
                <a:cubicBezTo>
                  <a:pt x="14294" y="474"/>
                  <a:pt x="14300" y="474"/>
                  <a:pt x="14306" y="474"/>
                </a:cubicBezTo>
                <a:cubicBezTo>
                  <a:pt x="14312" y="474"/>
                  <a:pt x="14312" y="468"/>
                  <a:pt x="14318" y="468"/>
                </a:cubicBezTo>
                <a:cubicBezTo>
                  <a:pt x="14324" y="463"/>
                  <a:pt x="14324" y="457"/>
                  <a:pt x="14330" y="457"/>
                </a:cubicBezTo>
                <a:cubicBezTo>
                  <a:pt x="14330" y="457"/>
                  <a:pt x="14336" y="457"/>
                  <a:pt x="14341" y="457"/>
                </a:cubicBezTo>
                <a:cubicBezTo>
                  <a:pt x="14347" y="457"/>
                  <a:pt x="14353" y="457"/>
                  <a:pt x="14359" y="457"/>
                </a:cubicBezTo>
                <a:cubicBezTo>
                  <a:pt x="14365" y="457"/>
                  <a:pt x="14371" y="457"/>
                  <a:pt x="14371" y="451"/>
                </a:cubicBezTo>
                <a:cubicBezTo>
                  <a:pt x="14377" y="451"/>
                  <a:pt x="14377" y="445"/>
                  <a:pt x="14383" y="439"/>
                </a:cubicBezTo>
                <a:cubicBezTo>
                  <a:pt x="14389" y="439"/>
                  <a:pt x="14395" y="439"/>
                  <a:pt x="14407" y="439"/>
                </a:cubicBezTo>
                <a:cubicBezTo>
                  <a:pt x="14424" y="439"/>
                  <a:pt x="14430" y="439"/>
                  <a:pt x="14448" y="439"/>
                </a:cubicBezTo>
                <a:cubicBezTo>
                  <a:pt x="14448" y="433"/>
                  <a:pt x="14454" y="427"/>
                  <a:pt x="14454" y="421"/>
                </a:cubicBezTo>
                <a:cubicBezTo>
                  <a:pt x="14454" y="415"/>
                  <a:pt x="14454" y="409"/>
                  <a:pt x="14454" y="403"/>
                </a:cubicBezTo>
                <a:cubicBezTo>
                  <a:pt x="14460" y="397"/>
                  <a:pt x="14460" y="391"/>
                  <a:pt x="14466" y="391"/>
                </a:cubicBezTo>
                <a:cubicBezTo>
                  <a:pt x="14466" y="386"/>
                  <a:pt x="14472" y="391"/>
                  <a:pt x="14478" y="391"/>
                </a:cubicBezTo>
                <a:cubicBezTo>
                  <a:pt x="14478" y="386"/>
                  <a:pt x="14478" y="379"/>
                  <a:pt x="14484" y="379"/>
                </a:cubicBezTo>
                <a:cubicBezTo>
                  <a:pt x="14490" y="374"/>
                  <a:pt x="14490" y="374"/>
                  <a:pt x="14496" y="374"/>
                </a:cubicBezTo>
                <a:cubicBezTo>
                  <a:pt x="14490" y="368"/>
                  <a:pt x="14490" y="368"/>
                  <a:pt x="14484" y="368"/>
                </a:cubicBezTo>
                <a:lnTo>
                  <a:pt x="14484" y="362"/>
                </a:lnTo>
                <a:cubicBezTo>
                  <a:pt x="14413" y="362"/>
                  <a:pt x="14413" y="362"/>
                  <a:pt x="14413" y="362"/>
                </a:cubicBezTo>
                <a:cubicBezTo>
                  <a:pt x="14413" y="350"/>
                  <a:pt x="14413" y="344"/>
                  <a:pt x="14407" y="338"/>
                </a:cubicBezTo>
                <a:cubicBezTo>
                  <a:pt x="14401" y="332"/>
                  <a:pt x="14401" y="326"/>
                  <a:pt x="14401" y="326"/>
                </a:cubicBezTo>
                <a:cubicBezTo>
                  <a:pt x="14395" y="320"/>
                  <a:pt x="14389" y="326"/>
                  <a:pt x="14389" y="326"/>
                </a:cubicBezTo>
                <a:cubicBezTo>
                  <a:pt x="14383" y="320"/>
                  <a:pt x="14383" y="320"/>
                  <a:pt x="14377" y="320"/>
                </a:cubicBezTo>
                <a:cubicBezTo>
                  <a:pt x="14365" y="320"/>
                  <a:pt x="14359" y="320"/>
                  <a:pt x="14353" y="326"/>
                </a:cubicBezTo>
                <a:cubicBezTo>
                  <a:pt x="14347" y="326"/>
                  <a:pt x="14347" y="326"/>
                  <a:pt x="14341" y="332"/>
                </a:cubicBezTo>
                <a:cubicBezTo>
                  <a:pt x="14336" y="332"/>
                  <a:pt x="14336" y="338"/>
                  <a:pt x="14336" y="338"/>
                </a:cubicBezTo>
                <a:cubicBezTo>
                  <a:pt x="14324" y="344"/>
                  <a:pt x="14318" y="344"/>
                  <a:pt x="14306" y="344"/>
                </a:cubicBezTo>
                <a:cubicBezTo>
                  <a:pt x="14306" y="344"/>
                  <a:pt x="14300" y="350"/>
                  <a:pt x="14294" y="350"/>
                </a:cubicBezTo>
                <a:cubicBezTo>
                  <a:pt x="14288" y="350"/>
                  <a:pt x="14282" y="356"/>
                  <a:pt x="14270" y="356"/>
                </a:cubicBezTo>
                <a:cubicBezTo>
                  <a:pt x="14264" y="362"/>
                  <a:pt x="14258" y="356"/>
                  <a:pt x="14247" y="356"/>
                </a:cubicBezTo>
                <a:cubicBezTo>
                  <a:pt x="14241" y="356"/>
                  <a:pt x="14241" y="362"/>
                  <a:pt x="14235" y="362"/>
                </a:cubicBezTo>
                <a:cubicBezTo>
                  <a:pt x="14235" y="368"/>
                  <a:pt x="14235" y="374"/>
                  <a:pt x="14235" y="386"/>
                </a:cubicBezTo>
                <a:cubicBezTo>
                  <a:pt x="14235" y="391"/>
                  <a:pt x="14235" y="391"/>
                  <a:pt x="14229" y="397"/>
                </a:cubicBezTo>
                <a:cubicBezTo>
                  <a:pt x="14229" y="403"/>
                  <a:pt x="14223" y="403"/>
                  <a:pt x="14217" y="409"/>
                </a:cubicBezTo>
                <a:cubicBezTo>
                  <a:pt x="14211" y="409"/>
                  <a:pt x="14205" y="403"/>
                  <a:pt x="14199" y="409"/>
                </a:cubicBezTo>
                <a:cubicBezTo>
                  <a:pt x="14193" y="409"/>
                  <a:pt x="14187" y="409"/>
                  <a:pt x="14187" y="415"/>
                </a:cubicBezTo>
                <a:cubicBezTo>
                  <a:pt x="14181" y="415"/>
                  <a:pt x="14175" y="415"/>
                  <a:pt x="14170" y="415"/>
                </a:cubicBezTo>
                <a:cubicBezTo>
                  <a:pt x="14170" y="415"/>
                  <a:pt x="14170" y="421"/>
                  <a:pt x="14170" y="427"/>
                </a:cubicBezTo>
                <a:cubicBezTo>
                  <a:pt x="14170" y="433"/>
                  <a:pt x="14170" y="433"/>
                  <a:pt x="14175" y="439"/>
                </a:cubicBezTo>
                <a:cubicBezTo>
                  <a:pt x="14181" y="445"/>
                  <a:pt x="14181" y="445"/>
                  <a:pt x="14193" y="445"/>
                </a:cubicBezTo>
                <a:cubicBezTo>
                  <a:pt x="14199" y="445"/>
                  <a:pt x="14205" y="439"/>
                  <a:pt x="14211" y="439"/>
                </a:cubicBezTo>
                <a:cubicBezTo>
                  <a:pt x="14217" y="439"/>
                  <a:pt x="14217" y="439"/>
                  <a:pt x="14217" y="439"/>
                </a:cubicBezTo>
                <a:cubicBezTo>
                  <a:pt x="14223" y="439"/>
                  <a:pt x="14229" y="445"/>
                  <a:pt x="14229" y="451"/>
                </a:cubicBezTo>
                <a:cubicBezTo>
                  <a:pt x="14235" y="451"/>
                  <a:pt x="14235" y="457"/>
                  <a:pt x="14241" y="463"/>
                </a:cubicBezTo>
                <a:cubicBezTo>
                  <a:pt x="14241" y="463"/>
                  <a:pt x="14247" y="463"/>
                  <a:pt x="14253" y="463"/>
                </a:cubicBezTo>
                <a:lnTo>
                  <a:pt x="14258" y="468"/>
                </a:lnTo>
                <a:close/>
                <a:moveTo>
                  <a:pt x="14235" y="492"/>
                </a:moveTo>
                <a:lnTo>
                  <a:pt x="14235" y="492"/>
                </a:lnTo>
                <a:cubicBezTo>
                  <a:pt x="14235" y="492"/>
                  <a:pt x="14229" y="492"/>
                  <a:pt x="14223" y="492"/>
                </a:cubicBezTo>
                <a:cubicBezTo>
                  <a:pt x="14223" y="492"/>
                  <a:pt x="14217" y="486"/>
                  <a:pt x="14211" y="486"/>
                </a:cubicBezTo>
                <a:cubicBezTo>
                  <a:pt x="14211" y="486"/>
                  <a:pt x="14205" y="486"/>
                  <a:pt x="14199" y="486"/>
                </a:cubicBezTo>
                <a:cubicBezTo>
                  <a:pt x="14193" y="480"/>
                  <a:pt x="14187" y="480"/>
                  <a:pt x="14187" y="480"/>
                </a:cubicBezTo>
                <a:cubicBezTo>
                  <a:pt x="14175" y="480"/>
                  <a:pt x="14175" y="480"/>
                  <a:pt x="14175" y="480"/>
                </a:cubicBezTo>
                <a:cubicBezTo>
                  <a:pt x="14170" y="480"/>
                  <a:pt x="14164" y="474"/>
                  <a:pt x="14164" y="474"/>
                </a:cubicBezTo>
                <a:cubicBezTo>
                  <a:pt x="14158" y="474"/>
                  <a:pt x="14158" y="480"/>
                  <a:pt x="14152" y="480"/>
                </a:cubicBezTo>
                <a:cubicBezTo>
                  <a:pt x="14140" y="480"/>
                  <a:pt x="14140" y="480"/>
                  <a:pt x="14140" y="480"/>
                </a:cubicBezTo>
                <a:cubicBezTo>
                  <a:pt x="14134" y="480"/>
                  <a:pt x="14134" y="480"/>
                  <a:pt x="14134" y="480"/>
                </a:cubicBezTo>
                <a:cubicBezTo>
                  <a:pt x="14134" y="492"/>
                  <a:pt x="14134" y="504"/>
                  <a:pt x="14134" y="516"/>
                </a:cubicBezTo>
                <a:cubicBezTo>
                  <a:pt x="14152" y="516"/>
                  <a:pt x="14158" y="516"/>
                  <a:pt x="14181" y="516"/>
                </a:cubicBezTo>
                <a:cubicBezTo>
                  <a:pt x="14193" y="516"/>
                  <a:pt x="14193" y="516"/>
                  <a:pt x="14193" y="516"/>
                </a:cubicBezTo>
                <a:cubicBezTo>
                  <a:pt x="14193" y="516"/>
                  <a:pt x="14199" y="522"/>
                  <a:pt x="14199" y="528"/>
                </a:cubicBezTo>
                <a:cubicBezTo>
                  <a:pt x="14205" y="528"/>
                  <a:pt x="14205" y="540"/>
                  <a:pt x="14205" y="540"/>
                </a:cubicBezTo>
                <a:cubicBezTo>
                  <a:pt x="14211" y="540"/>
                  <a:pt x="14217" y="540"/>
                  <a:pt x="14217" y="540"/>
                </a:cubicBezTo>
                <a:cubicBezTo>
                  <a:pt x="14223" y="540"/>
                  <a:pt x="14229" y="540"/>
                  <a:pt x="14229" y="540"/>
                </a:cubicBezTo>
                <a:cubicBezTo>
                  <a:pt x="14235" y="540"/>
                  <a:pt x="14235" y="534"/>
                  <a:pt x="14241" y="534"/>
                </a:cubicBezTo>
                <a:cubicBezTo>
                  <a:pt x="14247" y="528"/>
                  <a:pt x="14253" y="528"/>
                  <a:pt x="14253" y="528"/>
                </a:cubicBezTo>
                <a:cubicBezTo>
                  <a:pt x="14253" y="522"/>
                  <a:pt x="14253" y="522"/>
                  <a:pt x="14253" y="516"/>
                </a:cubicBezTo>
                <a:cubicBezTo>
                  <a:pt x="14253" y="504"/>
                  <a:pt x="14253" y="504"/>
                  <a:pt x="14253" y="504"/>
                </a:cubicBezTo>
                <a:cubicBezTo>
                  <a:pt x="14253" y="498"/>
                  <a:pt x="14247" y="498"/>
                  <a:pt x="14247" y="492"/>
                </a:cubicBezTo>
                <a:cubicBezTo>
                  <a:pt x="14241" y="492"/>
                  <a:pt x="14241" y="492"/>
                  <a:pt x="14235" y="492"/>
                </a:cubicBezTo>
                <a:close/>
                <a:moveTo>
                  <a:pt x="14122" y="308"/>
                </a:moveTo>
                <a:lnTo>
                  <a:pt x="14122" y="308"/>
                </a:lnTo>
                <a:cubicBezTo>
                  <a:pt x="14110" y="308"/>
                  <a:pt x="14110" y="320"/>
                  <a:pt x="14104" y="320"/>
                </a:cubicBezTo>
                <a:cubicBezTo>
                  <a:pt x="14098" y="320"/>
                  <a:pt x="14092" y="314"/>
                  <a:pt x="14087" y="314"/>
                </a:cubicBezTo>
                <a:cubicBezTo>
                  <a:pt x="14087" y="314"/>
                  <a:pt x="14081" y="308"/>
                  <a:pt x="14075" y="308"/>
                </a:cubicBezTo>
                <a:cubicBezTo>
                  <a:pt x="14069" y="320"/>
                  <a:pt x="14069" y="320"/>
                  <a:pt x="14069" y="320"/>
                </a:cubicBezTo>
                <a:cubicBezTo>
                  <a:pt x="14069" y="344"/>
                  <a:pt x="14069" y="344"/>
                  <a:pt x="14069" y="344"/>
                </a:cubicBezTo>
                <a:cubicBezTo>
                  <a:pt x="14075" y="344"/>
                  <a:pt x="14075" y="344"/>
                  <a:pt x="14081" y="344"/>
                </a:cubicBezTo>
                <a:cubicBezTo>
                  <a:pt x="14087" y="350"/>
                  <a:pt x="14087" y="356"/>
                  <a:pt x="14092" y="356"/>
                </a:cubicBezTo>
                <a:cubicBezTo>
                  <a:pt x="14098" y="356"/>
                  <a:pt x="14098" y="362"/>
                  <a:pt x="14104" y="362"/>
                </a:cubicBezTo>
                <a:cubicBezTo>
                  <a:pt x="14110" y="362"/>
                  <a:pt x="14110" y="362"/>
                  <a:pt x="14110" y="362"/>
                </a:cubicBezTo>
                <a:cubicBezTo>
                  <a:pt x="14116" y="362"/>
                  <a:pt x="14122" y="362"/>
                  <a:pt x="14128" y="356"/>
                </a:cubicBezTo>
                <a:cubicBezTo>
                  <a:pt x="14134" y="356"/>
                  <a:pt x="14140" y="356"/>
                  <a:pt x="14140" y="350"/>
                </a:cubicBezTo>
                <a:cubicBezTo>
                  <a:pt x="14140" y="350"/>
                  <a:pt x="14140" y="344"/>
                  <a:pt x="14140" y="338"/>
                </a:cubicBezTo>
                <a:cubicBezTo>
                  <a:pt x="14140" y="338"/>
                  <a:pt x="14140" y="332"/>
                  <a:pt x="14134" y="332"/>
                </a:cubicBezTo>
                <a:cubicBezTo>
                  <a:pt x="14134" y="326"/>
                  <a:pt x="14140" y="320"/>
                  <a:pt x="14134" y="320"/>
                </a:cubicBezTo>
                <a:cubicBezTo>
                  <a:pt x="14134" y="314"/>
                  <a:pt x="14128" y="308"/>
                  <a:pt x="14122" y="308"/>
                </a:cubicBezTo>
                <a:close/>
                <a:moveTo>
                  <a:pt x="11893" y="1648"/>
                </a:moveTo>
                <a:lnTo>
                  <a:pt x="11893" y="1648"/>
                </a:lnTo>
                <a:cubicBezTo>
                  <a:pt x="11887" y="1648"/>
                  <a:pt x="11887" y="1648"/>
                  <a:pt x="11881" y="1648"/>
                </a:cubicBezTo>
                <a:cubicBezTo>
                  <a:pt x="11875" y="1642"/>
                  <a:pt x="11875" y="1642"/>
                  <a:pt x="11869" y="1642"/>
                </a:cubicBezTo>
                <a:cubicBezTo>
                  <a:pt x="11863" y="1642"/>
                  <a:pt x="11863" y="1636"/>
                  <a:pt x="11863" y="1631"/>
                </a:cubicBezTo>
                <a:cubicBezTo>
                  <a:pt x="11863" y="1631"/>
                  <a:pt x="11863" y="1625"/>
                  <a:pt x="11863" y="1619"/>
                </a:cubicBezTo>
                <a:cubicBezTo>
                  <a:pt x="11792" y="1619"/>
                  <a:pt x="11792" y="1619"/>
                  <a:pt x="11792" y="1619"/>
                </a:cubicBezTo>
                <a:cubicBezTo>
                  <a:pt x="11792" y="1625"/>
                  <a:pt x="11792" y="1631"/>
                  <a:pt x="11792" y="1636"/>
                </a:cubicBezTo>
                <a:cubicBezTo>
                  <a:pt x="11792" y="1636"/>
                  <a:pt x="11792" y="1642"/>
                  <a:pt x="11798" y="1648"/>
                </a:cubicBezTo>
                <a:cubicBezTo>
                  <a:pt x="11798" y="1702"/>
                  <a:pt x="11798" y="1702"/>
                  <a:pt x="11798" y="1702"/>
                </a:cubicBezTo>
                <a:cubicBezTo>
                  <a:pt x="11827" y="1702"/>
                  <a:pt x="11827" y="1702"/>
                  <a:pt x="11827" y="1702"/>
                </a:cubicBezTo>
                <a:cubicBezTo>
                  <a:pt x="11834" y="1702"/>
                  <a:pt x="11839" y="1702"/>
                  <a:pt x="11839" y="1696"/>
                </a:cubicBezTo>
                <a:cubicBezTo>
                  <a:pt x="11845" y="1690"/>
                  <a:pt x="11845" y="1684"/>
                  <a:pt x="11851" y="1678"/>
                </a:cubicBezTo>
                <a:cubicBezTo>
                  <a:pt x="11851" y="1678"/>
                  <a:pt x="11851" y="1678"/>
                  <a:pt x="11857" y="1678"/>
                </a:cubicBezTo>
                <a:cubicBezTo>
                  <a:pt x="11863" y="1678"/>
                  <a:pt x="11863" y="1678"/>
                  <a:pt x="11875" y="1672"/>
                </a:cubicBezTo>
                <a:cubicBezTo>
                  <a:pt x="11875" y="1672"/>
                  <a:pt x="11881" y="1672"/>
                  <a:pt x="11887" y="1672"/>
                </a:cubicBezTo>
                <a:cubicBezTo>
                  <a:pt x="11887" y="1666"/>
                  <a:pt x="11887" y="1666"/>
                  <a:pt x="11893" y="1660"/>
                </a:cubicBezTo>
                <a:cubicBezTo>
                  <a:pt x="11893" y="1654"/>
                  <a:pt x="11893" y="1654"/>
                  <a:pt x="11893" y="1648"/>
                </a:cubicBezTo>
                <a:close/>
                <a:moveTo>
                  <a:pt x="12112" y="1233"/>
                </a:moveTo>
                <a:lnTo>
                  <a:pt x="12112" y="1233"/>
                </a:lnTo>
                <a:cubicBezTo>
                  <a:pt x="12106" y="1233"/>
                  <a:pt x="12100" y="1233"/>
                  <a:pt x="12088" y="1233"/>
                </a:cubicBezTo>
                <a:cubicBezTo>
                  <a:pt x="12082" y="1233"/>
                  <a:pt x="12082" y="1233"/>
                  <a:pt x="12077" y="1233"/>
                </a:cubicBezTo>
                <a:cubicBezTo>
                  <a:pt x="12077" y="1269"/>
                  <a:pt x="12077" y="1269"/>
                  <a:pt x="12077" y="1269"/>
                </a:cubicBezTo>
                <a:cubicBezTo>
                  <a:pt x="12065" y="1269"/>
                  <a:pt x="12059" y="1269"/>
                  <a:pt x="12047" y="1269"/>
                </a:cubicBezTo>
                <a:cubicBezTo>
                  <a:pt x="12041" y="1275"/>
                  <a:pt x="12035" y="1275"/>
                  <a:pt x="12023" y="1281"/>
                </a:cubicBezTo>
                <a:cubicBezTo>
                  <a:pt x="12023" y="1287"/>
                  <a:pt x="12023" y="1287"/>
                  <a:pt x="12023" y="1293"/>
                </a:cubicBezTo>
                <a:cubicBezTo>
                  <a:pt x="12023" y="1299"/>
                  <a:pt x="12029" y="1299"/>
                  <a:pt x="12029" y="1304"/>
                </a:cubicBezTo>
                <a:cubicBezTo>
                  <a:pt x="12029" y="1304"/>
                  <a:pt x="12029" y="1310"/>
                  <a:pt x="12029" y="1316"/>
                </a:cubicBezTo>
                <a:cubicBezTo>
                  <a:pt x="12023" y="1322"/>
                  <a:pt x="12017" y="1316"/>
                  <a:pt x="12017" y="1322"/>
                </a:cubicBezTo>
                <a:cubicBezTo>
                  <a:pt x="12011" y="1328"/>
                  <a:pt x="12017" y="1328"/>
                  <a:pt x="12017" y="1334"/>
                </a:cubicBezTo>
                <a:cubicBezTo>
                  <a:pt x="12017" y="1340"/>
                  <a:pt x="12011" y="1340"/>
                  <a:pt x="12011" y="1346"/>
                </a:cubicBezTo>
                <a:cubicBezTo>
                  <a:pt x="12005" y="1346"/>
                  <a:pt x="12000" y="1346"/>
                  <a:pt x="11988" y="1346"/>
                </a:cubicBezTo>
                <a:cubicBezTo>
                  <a:pt x="11988" y="1346"/>
                  <a:pt x="11982" y="1346"/>
                  <a:pt x="11976" y="1346"/>
                </a:cubicBezTo>
                <a:cubicBezTo>
                  <a:pt x="11976" y="1346"/>
                  <a:pt x="11970" y="1352"/>
                  <a:pt x="11970" y="1358"/>
                </a:cubicBezTo>
                <a:cubicBezTo>
                  <a:pt x="11970" y="1358"/>
                  <a:pt x="11970" y="1364"/>
                  <a:pt x="11970" y="1370"/>
                </a:cubicBezTo>
                <a:cubicBezTo>
                  <a:pt x="11970" y="1376"/>
                  <a:pt x="11958" y="1370"/>
                  <a:pt x="11958" y="1376"/>
                </a:cubicBezTo>
                <a:cubicBezTo>
                  <a:pt x="11952" y="1382"/>
                  <a:pt x="11958" y="1387"/>
                  <a:pt x="11958" y="1399"/>
                </a:cubicBezTo>
                <a:cubicBezTo>
                  <a:pt x="11958" y="1399"/>
                  <a:pt x="11958" y="1405"/>
                  <a:pt x="11958" y="1411"/>
                </a:cubicBezTo>
                <a:lnTo>
                  <a:pt x="11958" y="1417"/>
                </a:lnTo>
                <a:cubicBezTo>
                  <a:pt x="11958" y="1423"/>
                  <a:pt x="11958" y="1429"/>
                  <a:pt x="11958" y="1429"/>
                </a:cubicBezTo>
                <a:cubicBezTo>
                  <a:pt x="11988" y="1435"/>
                  <a:pt x="11988" y="1435"/>
                  <a:pt x="11988" y="1435"/>
                </a:cubicBezTo>
                <a:cubicBezTo>
                  <a:pt x="11988" y="1429"/>
                  <a:pt x="11988" y="1423"/>
                  <a:pt x="11988" y="1423"/>
                </a:cubicBezTo>
                <a:cubicBezTo>
                  <a:pt x="11993" y="1417"/>
                  <a:pt x="12000" y="1417"/>
                  <a:pt x="12000" y="1417"/>
                </a:cubicBezTo>
                <a:cubicBezTo>
                  <a:pt x="12005" y="1417"/>
                  <a:pt x="12011" y="1417"/>
                  <a:pt x="12011" y="1417"/>
                </a:cubicBezTo>
                <a:cubicBezTo>
                  <a:pt x="12011" y="1423"/>
                  <a:pt x="12011" y="1429"/>
                  <a:pt x="12017" y="1429"/>
                </a:cubicBezTo>
                <a:cubicBezTo>
                  <a:pt x="12017" y="1435"/>
                  <a:pt x="12023" y="1441"/>
                  <a:pt x="12023" y="1441"/>
                </a:cubicBezTo>
                <a:cubicBezTo>
                  <a:pt x="12029" y="1441"/>
                  <a:pt x="12035" y="1435"/>
                  <a:pt x="12035" y="1429"/>
                </a:cubicBezTo>
                <a:cubicBezTo>
                  <a:pt x="12035" y="1429"/>
                  <a:pt x="12035" y="1423"/>
                  <a:pt x="12035" y="1417"/>
                </a:cubicBezTo>
                <a:cubicBezTo>
                  <a:pt x="12041" y="1423"/>
                  <a:pt x="12041" y="1423"/>
                  <a:pt x="12047" y="1423"/>
                </a:cubicBezTo>
                <a:cubicBezTo>
                  <a:pt x="12053" y="1429"/>
                  <a:pt x="12053" y="1435"/>
                  <a:pt x="12059" y="1435"/>
                </a:cubicBezTo>
                <a:cubicBezTo>
                  <a:pt x="12065" y="1441"/>
                  <a:pt x="12077" y="1441"/>
                  <a:pt x="12082" y="1453"/>
                </a:cubicBezTo>
                <a:cubicBezTo>
                  <a:pt x="12088" y="1453"/>
                  <a:pt x="12088" y="1459"/>
                  <a:pt x="12088" y="1465"/>
                </a:cubicBezTo>
                <a:cubicBezTo>
                  <a:pt x="12071" y="1488"/>
                  <a:pt x="12071" y="1488"/>
                  <a:pt x="12071" y="1488"/>
                </a:cubicBezTo>
                <a:cubicBezTo>
                  <a:pt x="12071" y="1494"/>
                  <a:pt x="12071" y="1494"/>
                  <a:pt x="12071" y="1494"/>
                </a:cubicBezTo>
                <a:cubicBezTo>
                  <a:pt x="12071" y="1500"/>
                  <a:pt x="12077" y="1500"/>
                  <a:pt x="12077" y="1506"/>
                </a:cubicBezTo>
                <a:cubicBezTo>
                  <a:pt x="12136" y="1506"/>
                  <a:pt x="12136" y="1506"/>
                  <a:pt x="12136" y="1506"/>
                </a:cubicBezTo>
                <a:cubicBezTo>
                  <a:pt x="12154" y="1506"/>
                  <a:pt x="12159" y="1512"/>
                  <a:pt x="12177" y="1512"/>
                </a:cubicBezTo>
                <a:cubicBezTo>
                  <a:pt x="12183" y="1512"/>
                  <a:pt x="12189" y="1512"/>
                  <a:pt x="12195" y="1512"/>
                </a:cubicBezTo>
                <a:cubicBezTo>
                  <a:pt x="12201" y="1512"/>
                  <a:pt x="12207" y="1518"/>
                  <a:pt x="12219" y="1518"/>
                </a:cubicBezTo>
                <a:cubicBezTo>
                  <a:pt x="12225" y="1518"/>
                  <a:pt x="12231" y="1518"/>
                  <a:pt x="12237" y="1518"/>
                </a:cubicBezTo>
                <a:cubicBezTo>
                  <a:pt x="12254" y="1518"/>
                  <a:pt x="12254" y="1518"/>
                  <a:pt x="12254" y="1518"/>
                </a:cubicBezTo>
                <a:cubicBezTo>
                  <a:pt x="12260" y="1518"/>
                  <a:pt x="12260" y="1518"/>
                  <a:pt x="12266" y="1518"/>
                </a:cubicBezTo>
                <a:cubicBezTo>
                  <a:pt x="12272" y="1518"/>
                  <a:pt x="12272" y="1518"/>
                  <a:pt x="12272" y="1518"/>
                </a:cubicBezTo>
                <a:cubicBezTo>
                  <a:pt x="12272" y="1494"/>
                  <a:pt x="12272" y="1494"/>
                  <a:pt x="12272" y="1494"/>
                </a:cubicBezTo>
                <a:cubicBezTo>
                  <a:pt x="12272" y="1488"/>
                  <a:pt x="12272" y="1488"/>
                  <a:pt x="12272" y="1482"/>
                </a:cubicBezTo>
                <a:cubicBezTo>
                  <a:pt x="12272" y="1476"/>
                  <a:pt x="12260" y="1482"/>
                  <a:pt x="12260" y="1476"/>
                </a:cubicBezTo>
                <a:cubicBezTo>
                  <a:pt x="12260" y="1470"/>
                  <a:pt x="12260" y="1465"/>
                  <a:pt x="12260" y="1453"/>
                </a:cubicBezTo>
                <a:cubicBezTo>
                  <a:pt x="12254" y="1453"/>
                  <a:pt x="12254" y="1459"/>
                  <a:pt x="12248" y="1453"/>
                </a:cubicBezTo>
                <a:cubicBezTo>
                  <a:pt x="12243" y="1453"/>
                  <a:pt x="12243" y="1447"/>
                  <a:pt x="12237" y="1447"/>
                </a:cubicBezTo>
                <a:cubicBezTo>
                  <a:pt x="12237" y="1441"/>
                  <a:pt x="12237" y="1435"/>
                  <a:pt x="12237" y="1435"/>
                </a:cubicBezTo>
                <a:cubicBezTo>
                  <a:pt x="12237" y="1429"/>
                  <a:pt x="12231" y="1429"/>
                  <a:pt x="12225" y="1423"/>
                </a:cubicBezTo>
                <a:cubicBezTo>
                  <a:pt x="12225" y="1423"/>
                  <a:pt x="12219" y="1417"/>
                  <a:pt x="12213" y="1417"/>
                </a:cubicBezTo>
                <a:cubicBezTo>
                  <a:pt x="12213" y="1411"/>
                  <a:pt x="12207" y="1405"/>
                  <a:pt x="12201" y="1399"/>
                </a:cubicBezTo>
                <a:cubicBezTo>
                  <a:pt x="12201" y="1399"/>
                  <a:pt x="12201" y="1393"/>
                  <a:pt x="12195" y="1387"/>
                </a:cubicBezTo>
                <a:lnTo>
                  <a:pt x="12189" y="1387"/>
                </a:lnTo>
                <a:cubicBezTo>
                  <a:pt x="12183" y="1382"/>
                  <a:pt x="12189" y="1376"/>
                  <a:pt x="12189" y="1376"/>
                </a:cubicBezTo>
                <a:cubicBezTo>
                  <a:pt x="12183" y="1370"/>
                  <a:pt x="12189" y="1370"/>
                  <a:pt x="12189" y="1364"/>
                </a:cubicBezTo>
                <a:cubicBezTo>
                  <a:pt x="12183" y="1358"/>
                  <a:pt x="12183" y="1352"/>
                  <a:pt x="12183" y="1346"/>
                </a:cubicBezTo>
                <a:cubicBezTo>
                  <a:pt x="12183" y="1340"/>
                  <a:pt x="12183" y="1340"/>
                  <a:pt x="12183" y="1340"/>
                </a:cubicBezTo>
                <a:cubicBezTo>
                  <a:pt x="12183" y="1334"/>
                  <a:pt x="12189" y="1334"/>
                  <a:pt x="12195" y="1334"/>
                </a:cubicBezTo>
                <a:cubicBezTo>
                  <a:pt x="12195" y="1328"/>
                  <a:pt x="12195" y="1322"/>
                  <a:pt x="12195" y="1322"/>
                </a:cubicBezTo>
                <a:cubicBezTo>
                  <a:pt x="12195" y="1304"/>
                  <a:pt x="12189" y="1299"/>
                  <a:pt x="12195" y="1287"/>
                </a:cubicBezTo>
                <a:cubicBezTo>
                  <a:pt x="12195" y="1281"/>
                  <a:pt x="12201" y="1281"/>
                  <a:pt x="12207" y="1281"/>
                </a:cubicBezTo>
                <a:cubicBezTo>
                  <a:pt x="12213" y="1275"/>
                  <a:pt x="12219" y="1269"/>
                  <a:pt x="12225" y="1257"/>
                </a:cubicBezTo>
                <a:cubicBezTo>
                  <a:pt x="12231" y="1257"/>
                  <a:pt x="12225" y="1245"/>
                  <a:pt x="12231" y="1245"/>
                </a:cubicBezTo>
                <a:cubicBezTo>
                  <a:pt x="12231" y="1245"/>
                  <a:pt x="12237" y="1245"/>
                  <a:pt x="12243" y="1245"/>
                </a:cubicBezTo>
                <a:cubicBezTo>
                  <a:pt x="12243" y="1239"/>
                  <a:pt x="12248" y="1245"/>
                  <a:pt x="12254" y="1239"/>
                </a:cubicBezTo>
                <a:cubicBezTo>
                  <a:pt x="12254" y="1239"/>
                  <a:pt x="12248" y="1233"/>
                  <a:pt x="12254" y="1227"/>
                </a:cubicBezTo>
                <a:cubicBezTo>
                  <a:pt x="12254" y="1227"/>
                  <a:pt x="12260" y="1227"/>
                  <a:pt x="12266" y="1227"/>
                </a:cubicBezTo>
                <a:cubicBezTo>
                  <a:pt x="12272" y="1221"/>
                  <a:pt x="12278" y="1215"/>
                  <a:pt x="12284" y="1204"/>
                </a:cubicBezTo>
                <a:cubicBezTo>
                  <a:pt x="12284" y="1204"/>
                  <a:pt x="12284" y="1198"/>
                  <a:pt x="12284" y="1192"/>
                </a:cubicBezTo>
                <a:cubicBezTo>
                  <a:pt x="12284" y="1192"/>
                  <a:pt x="12290" y="1192"/>
                  <a:pt x="12296" y="1186"/>
                </a:cubicBezTo>
                <a:cubicBezTo>
                  <a:pt x="12296" y="1186"/>
                  <a:pt x="12296" y="1180"/>
                  <a:pt x="12302" y="1180"/>
                </a:cubicBezTo>
                <a:cubicBezTo>
                  <a:pt x="12302" y="1174"/>
                  <a:pt x="12308" y="1180"/>
                  <a:pt x="12314" y="1180"/>
                </a:cubicBezTo>
                <a:cubicBezTo>
                  <a:pt x="12320" y="1174"/>
                  <a:pt x="12325" y="1168"/>
                  <a:pt x="12332" y="1156"/>
                </a:cubicBezTo>
                <a:cubicBezTo>
                  <a:pt x="12332" y="1156"/>
                  <a:pt x="12332" y="1150"/>
                  <a:pt x="12332" y="1144"/>
                </a:cubicBezTo>
                <a:cubicBezTo>
                  <a:pt x="12332" y="1144"/>
                  <a:pt x="12337" y="1138"/>
                  <a:pt x="12337" y="1132"/>
                </a:cubicBezTo>
                <a:cubicBezTo>
                  <a:pt x="12343" y="1132"/>
                  <a:pt x="12349" y="1132"/>
                  <a:pt x="12349" y="1127"/>
                </a:cubicBezTo>
                <a:cubicBezTo>
                  <a:pt x="12349" y="1121"/>
                  <a:pt x="12355" y="1121"/>
                  <a:pt x="12355" y="1115"/>
                </a:cubicBezTo>
                <a:cubicBezTo>
                  <a:pt x="12361" y="1109"/>
                  <a:pt x="12355" y="1109"/>
                  <a:pt x="12355" y="1103"/>
                </a:cubicBezTo>
                <a:cubicBezTo>
                  <a:pt x="12367" y="1103"/>
                  <a:pt x="12373" y="1103"/>
                  <a:pt x="12385" y="1103"/>
                </a:cubicBezTo>
                <a:cubicBezTo>
                  <a:pt x="12391" y="1103"/>
                  <a:pt x="12391" y="1103"/>
                  <a:pt x="12397" y="1103"/>
                </a:cubicBezTo>
                <a:cubicBezTo>
                  <a:pt x="12403" y="1103"/>
                  <a:pt x="12403" y="1091"/>
                  <a:pt x="12409" y="1091"/>
                </a:cubicBezTo>
                <a:cubicBezTo>
                  <a:pt x="12409" y="1091"/>
                  <a:pt x="12414" y="1091"/>
                  <a:pt x="12420" y="1091"/>
                </a:cubicBezTo>
                <a:cubicBezTo>
                  <a:pt x="12426" y="1091"/>
                  <a:pt x="12432" y="1091"/>
                  <a:pt x="12432" y="1085"/>
                </a:cubicBezTo>
                <a:cubicBezTo>
                  <a:pt x="12438" y="1079"/>
                  <a:pt x="12432" y="1073"/>
                  <a:pt x="12432" y="1073"/>
                </a:cubicBezTo>
                <a:cubicBezTo>
                  <a:pt x="12438" y="1067"/>
                  <a:pt x="12444" y="1067"/>
                  <a:pt x="12444" y="1067"/>
                </a:cubicBezTo>
                <a:cubicBezTo>
                  <a:pt x="12450" y="1067"/>
                  <a:pt x="12456" y="1067"/>
                  <a:pt x="12456" y="1067"/>
                </a:cubicBezTo>
                <a:cubicBezTo>
                  <a:pt x="12462" y="1067"/>
                  <a:pt x="12468" y="1067"/>
                  <a:pt x="12468" y="1067"/>
                </a:cubicBezTo>
                <a:cubicBezTo>
                  <a:pt x="12474" y="1061"/>
                  <a:pt x="12474" y="1061"/>
                  <a:pt x="12480" y="1055"/>
                </a:cubicBezTo>
                <a:cubicBezTo>
                  <a:pt x="12486" y="1055"/>
                  <a:pt x="12486" y="1050"/>
                  <a:pt x="12486" y="1044"/>
                </a:cubicBezTo>
                <a:cubicBezTo>
                  <a:pt x="12492" y="1044"/>
                  <a:pt x="12492" y="1044"/>
                  <a:pt x="12498" y="1038"/>
                </a:cubicBezTo>
                <a:cubicBezTo>
                  <a:pt x="12503" y="1038"/>
                  <a:pt x="12509" y="1038"/>
                  <a:pt x="12509" y="1032"/>
                </a:cubicBezTo>
                <a:cubicBezTo>
                  <a:pt x="12509" y="1020"/>
                  <a:pt x="12509" y="1014"/>
                  <a:pt x="12503" y="1008"/>
                </a:cubicBezTo>
                <a:cubicBezTo>
                  <a:pt x="12515" y="1008"/>
                  <a:pt x="12521" y="1008"/>
                  <a:pt x="12527" y="1008"/>
                </a:cubicBezTo>
                <a:cubicBezTo>
                  <a:pt x="12545" y="1008"/>
                  <a:pt x="12557" y="1008"/>
                  <a:pt x="12575" y="1002"/>
                </a:cubicBezTo>
                <a:cubicBezTo>
                  <a:pt x="12580" y="1002"/>
                  <a:pt x="12580" y="996"/>
                  <a:pt x="12580" y="990"/>
                </a:cubicBezTo>
                <a:cubicBezTo>
                  <a:pt x="12586" y="990"/>
                  <a:pt x="12592" y="984"/>
                  <a:pt x="12598" y="978"/>
                </a:cubicBezTo>
                <a:cubicBezTo>
                  <a:pt x="12598" y="978"/>
                  <a:pt x="12604" y="978"/>
                  <a:pt x="12610" y="978"/>
                </a:cubicBezTo>
                <a:cubicBezTo>
                  <a:pt x="12616" y="978"/>
                  <a:pt x="12622" y="972"/>
                  <a:pt x="12634" y="972"/>
                </a:cubicBezTo>
                <a:cubicBezTo>
                  <a:pt x="12699" y="972"/>
                  <a:pt x="12699" y="972"/>
                  <a:pt x="12699" y="972"/>
                </a:cubicBezTo>
                <a:cubicBezTo>
                  <a:pt x="12705" y="972"/>
                  <a:pt x="12711" y="966"/>
                  <a:pt x="12711" y="966"/>
                </a:cubicBezTo>
                <a:cubicBezTo>
                  <a:pt x="12717" y="961"/>
                  <a:pt x="12717" y="955"/>
                  <a:pt x="12723" y="955"/>
                </a:cubicBezTo>
                <a:cubicBezTo>
                  <a:pt x="12729" y="955"/>
                  <a:pt x="12735" y="955"/>
                  <a:pt x="12747" y="955"/>
                </a:cubicBezTo>
                <a:cubicBezTo>
                  <a:pt x="12752" y="955"/>
                  <a:pt x="12758" y="955"/>
                  <a:pt x="12770" y="955"/>
                </a:cubicBezTo>
                <a:cubicBezTo>
                  <a:pt x="12782" y="949"/>
                  <a:pt x="12782" y="937"/>
                  <a:pt x="12794" y="937"/>
                </a:cubicBezTo>
                <a:cubicBezTo>
                  <a:pt x="12847" y="937"/>
                  <a:pt x="12847" y="937"/>
                  <a:pt x="12847" y="937"/>
                </a:cubicBezTo>
                <a:cubicBezTo>
                  <a:pt x="12853" y="937"/>
                  <a:pt x="12859" y="931"/>
                  <a:pt x="12859" y="931"/>
                </a:cubicBezTo>
                <a:cubicBezTo>
                  <a:pt x="12871" y="925"/>
                  <a:pt x="12871" y="913"/>
                  <a:pt x="12883" y="907"/>
                </a:cubicBezTo>
                <a:cubicBezTo>
                  <a:pt x="12883" y="901"/>
                  <a:pt x="12883" y="895"/>
                  <a:pt x="12889" y="895"/>
                </a:cubicBezTo>
                <a:cubicBezTo>
                  <a:pt x="12889" y="895"/>
                  <a:pt x="12895" y="895"/>
                  <a:pt x="12895" y="889"/>
                </a:cubicBezTo>
                <a:cubicBezTo>
                  <a:pt x="12907" y="889"/>
                  <a:pt x="12913" y="889"/>
                  <a:pt x="12918" y="889"/>
                </a:cubicBezTo>
                <a:cubicBezTo>
                  <a:pt x="12924" y="884"/>
                  <a:pt x="12924" y="884"/>
                  <a:pt x="12924" y="877"/>
                </a:cubicBezTo>
                <a:cubicBezTo>
                  <a:pt x="12924" y="872"/>
                  <a:pt x="12918" y="866"/>
                  <a:pt x="12918" y="866"/>
                </a:cubicBezTo>
                <a:cubicBezTo>
                  <a:pt x="12918" y="860"/>
                  <a:pt x="12913" y="854"/>
                  <a:pt x="12913" y="854"/>
                </a:cubicBezTo>
                <a:cubicBezTo>
                  <a:pt x="12913" y="848"/>
                  <a:pt x="12913" y="842"/>
                  <a:pt x="12907" y="842"/>
                </a:cubicBezTo>
                <a:cubicBezTo>
                  <a:pt x="12901" y="836"/>
                  <a:pt x="12895" y="842"/>
                  <a:pt x="12883" y="842"/>
                </a:cubicBezTo>
                <a:cubicBezTo>
                  <a:pt x="12877" y="842"/>
                  <a:pt x="12877" y="836"/>
                  <a:pt x="12871" y="836"/>
                </a:cubicBezTo>
                <a:cubicBezTo>
                  <a:pt x="12859" y="836"/>
                  <a:pt x="12859" y="836"/>
                  <a:pt x="12859" y="836"/>
                </a:cubicBezTo>
                <a:cubicBezTo>
                  <a:pt x="12847" y="836"/>
                  <a:pt x="12847" y="836"/>
                  <a:pt x="12847" y="836"/>
                </a:cubicBezTo>
                <a:cubicBezTo>
                  <a:pt x="12841" y="836"/>
                  <a:pt x="12841" y="836"/>
                  <a:pt x="12835" y="836"/>
                </a:cubicBezTo>
                <a:cubicBezTo>
                  <a:pt x="12824" y="836"/>
                  <a:pt x="12818" y="836"/>
                  <a:pt x="12812" y="836"/>
                </a:cubicBezTo>
                <a:cubicBezTo>
                  <a:pt x="12800" y="842"/>
                  <a:pt x="12794" y="842"/>
                  <a:pt x="12788" y="848"/>
                </a:cubicBezTo>
                <a:cubicBezTo>
                  <a:pt x="12788" y="854"/>
                  <a:pt x="12788" y="860"/>
                  <a:pt x="12788" y="860"/>
                </a:cubicBezTo>
                <a:cubicBezTo>
                  <a:pt x="12782" y="866"/>
                  <a:pt x="12782" y="866"/>
                  <a:pt x="12782" y="872"/>
                </a:cubicBezTo>
                <a:cubicBezTo>
                  <a:pt x="12776" y="877"/>
                  <a:pt x="12776" y="877"/>
                  <a:pt x="12770" y="877"/>
                </a:cubicBezTo>
                <a:cubicBezTo>
                  <a:pt x="12758" y="884"/>
                  <a:pt x="12752" y="877"/>
                  <a:pt x="12747" y="877"/>
                </a:cubicBezTo>
                <a:cubicBezTo>
                  <a:pt x="12741" y="877"/>
                  <a:pt x="12741" y="877"/>
                  <a:pt x="12735" y="877"/>
                </a:cubicBezTo>
                <a:cubicBezTo>
                  <a:pt x="12729" y="884"/>
                  <a:pt x="12729" y="884"/>
                  <a:pt x="12723" y="884"/>
                </a:cubicBezTo>
                <a:cubicBezTo>
                  <a:pt x="12717" y="889"/>
                  <a:pt x="12717" y="895"/>
                  <a:pt x="12711" y="895"/>
                </a:cubicBezTo>
                <a:cubicBezTo>
                  <a:pt x="12705" y="895"/>
                  <a:pt x="12705" y="901"/>
                  <a:pt x="12699" y="901"/>
                </a:cubicBezTo>
                <a:cubicBezTo>
                  <a:pt x="12699" y="901"/>
                  <a:pt x="12693" y="901"/>
                  <a:pt x="12687" y="901"/>
                </a:cubicBezTo>
                <a:cubicBezTo>
                  <a:pt x="12681" y="901"/>
                  <a:pt x="12675" y="901"/>
                  <a:pt x="12664" y="901"/>
                </a:cubicBezTo>
                <a:cubicBezTo>
                  <a:pt x="12658" y="901"/>
                  <a:pt x="12658" y="901"/>
                  <a:pt x="12652" y="901"/>
                </a:cubicBezTo>
                <a:cubicBezTo>
                  <a:pt x="12646" y="907"/>
                  <a:pt x="12640" y="907"/>
                  <a:pt x="12640" y="907"/>
                </a:cubicBezTo>
                <a:cubicBezTo>
                  <a:pt x="12634" y="913"/>
                  <a:pt x="12628" y="913"/>
                  <a:pt x="12628" y="913"/>
                </a:cubicBezTo>
                <a:cubicBezTo>
                  <a:pt x="12622" y="913"/>
                  <a:pt x="12622" y="919"/>
                  <a:pt x="12616" y="919"/>
                </a:cubicBezTo>
                <a:cubicBezTo>
                  <a:pt x="12610" y="919"/>
                  <a:pt x="12610" y="919"/>
                  <a:pt x="12604" y="919"/>
                </a:cubicBezTo>
                <a:cubicBezTo>
                  <a:pt x="12586" y="925"/>
                  <a:pt x="12580" y="919"/>
                  <a:pt x="12563" y="919"/>
                </a:cubicBezTo>
                <a:cubicBezTo>
                  <a:pt x="12557" y="919"/>
                  <a:pt x="12551" y="919"/>
                  <a:pt x="12539" y="919"/>
                </a:cubicBezTo>
                <a:cubicBezTo>
                  <a:pt x="12527" y="919"/>
                  <a:pt x="12527" y="919"/>
                  <a:pt x="12527" y="919"/>
                </a:cubicBezTo>
                <a:cubicBezTo>
                  <a:pt x="12521" y="919"/>
                  <a:pt x="12521" y="919"/>
                  <a:pt x="12515" y="919"/>
                </a:cubicBezTo>
                <a:cubicBezTo>
                  <a:pt x="12503" y="919"/>
                  <a:pt x="12498" y="919"/>
                  <a:pt x="12492" y="919"/>
                </a:cubicBezTo>
                <a:cubicBezTo>
                  <a:pt x="12486" y="919"/>
                  <a:pt x="12480" y="925"/>
                  <a:pt x="12480" y="925"/>
                </a:cubicBezTo>
                <a:cubicBezTo>
                  <a:pt x="12468" y="931"/>
                  <a:pt x="12462" y="931"/>
                  <a:pt x="12456" y="937"/>
                </a:cubicBezTo>
                <a:cubicBezTo>
                  <a:pt x="12450" y="937"/>
                  <a:pt x="12450" y="943"/>
                  <a:pt x="12450" y="949"/>
                </a:cubicBezTo>
                <a:cubicBezTo>
                  <a:pt x="12444" y="955"/>
                  <a:pt x="12438" y="961"/>
                  <a:pt x="12432" y="966"/>
                </a:cubicBezTo>
                <a:cubicBezTo>
                  <a:pt x="12355" y="966"/>
                  <a:pt x="12355" y="966"/>
                  <a:pt x="12355" y="966"/>
                </a:cubicBezTo>
                <a:cubicBezTo>
                  <a:pt x="12349" y="972"/>
                  <a:pt x="12349" y="972"/>
                  <a:pt x="12343" y="978"/>
                </a:cubicBezTo>
                <a:cubicBezTo>
                  <a:pt x="12337" y="978"/>
                  <a:pt x="12337" y="984"/>
                  <a:pt x="12337" y="990"/>
                </a:cubicBezTo>
                <a:cubicBezTo>
                  <a:pt x="12332" y="990"/>
                  <a:pt x="12332" y="996"/>
                  <a:pt x="12325" y="1002"/>
                </a:cubicBezTo>
                <a:cubicBezTo>
                  <a:pt x="12325" y="1002"/>
                  <a:pt x="12320" y="1002"/>
                  <a:pt x="12314" y="1002"/>
                </a:cubicBezTo>
                <a:cubicBezTo>
                  <a:pt x="12308" y="1008"/>
                  <a:pt x="12302" y="1002"/>
                  <a:pt x="12296" y="1008"/>
                </a:cubicBezTo>
                <a:cubicBezTo>
                  <a:pt x="12296" y="1008"/>
                  <a:pt x="12290" y="1008"/>
                  <a:pt x="12284" y="1008"/>
                </a:cubicBezTo>
                <a:cubicBezTo>
                  <a:pt x="12284" y="1014"/>
                  <a:pt x="12278" y="1014"/>
                  <a:pt x="12272" y="1020"/>
                </a:cubicBezTo>
                <a:cubicBezTo>
                  <a:pt x="12272" y="1020"/>
                  <a:pt x="12272" y="1026"/>
                  <a:pt x="12272" y="1032"/>
                </a:cubicBezTo>
                <a:cubicBezTo>
                  <a:pt x="12272" y="1038"/>
                  <a:pt x="12272" y="1044"/>
                  <a:pt x="12272" y="1055"/>
                </a:cubicBezTo>
                <a:cubicBezTo>
                  <a:pt x="12266" y="1055"/>
                  <a:pt x="12266" y="1050"/>
                  <a:pt x="12260" y="1050"/>
                </a:cubicBezTo>
                <a:cubicBezTo>
                  <a:pt x="12243" y="1050"/>
                  <a:pt x="12237" y="1050"/>
                  <a:pt x="12225" y="1050"/>
                </a:cubicBezTo>
                <a:cubicBezTo>
                  <a:pt x="12219" y="1050"/>
                  <a:pt x="12219" y="1055"/>
                  <a:pt x="12213" y="1055"/>
                </a:cubicBezTo>
                <a:cubicBezTo>
                  <a:pt x="12213" y="1061"/>
                  <a:pt x="12219" y="1061"/>
                  <a:pt x="12219" y="1067"/>
                </a:cubicBezTo>
                <a:cubicBezTo>
                  <a:pt x="12219" y="1079"/>
                  <a:pt x="12213" y="1085"/>
                  <a:pt x="12207" y="1091"/>
                </a:cubicBezTo>
                <a:cubicBezTo>
                  <a:pt x="12201" y="1097"/>
                  <a:pt x="12195" y="1097"/>
                  <a:pt x="12195" y="1103"/>
                </a:cubicBezTo>
                <a:lnTo>
                  <a:pt x="12195" y="1109"/>
                </a:lnTo>
                <a:cubicBezTo>
                  <a:pt x="12195" y="1121"/>
                  <a:pt x="12195" y="1121"/>
                  <a:pt x="12195" y="1121"/>
                </a:cubicBezTo>
                <a:cubicBezTo>
                  <a:pt x="12195" y="1144"/>
                  <a:pt x="12195" y="1144"/>
                  <a:pt x="12195" y="1144"/>
                </a:cubicBezTo>
                <a:cubicBezTo>
                  <a:pt x="12189" y="1144"/>
                  <a:pt x="12183" y="1150"/>
                  <a:pt x="12177" y="1150"/>
                </a:cubicBezTo>
                <a:cubicBezTo>
                  <a:pt x="12166" y="1150"/>
                  <a:pt x="12154" y="1144"/>
                  <a:pt x="12142" y="1150"/>
                </a:cubicBezTo>
                <a:cubicBezTo>
                  <a:pt x="12136" y="1150"/>
                  <a:pt x="12124" y="1150"/>
                  <a:pt x="12118" y="1156"/>
                </a:cubicBezTo>
                <a:cubicBezTo>
                  <a:pt x="12112" y="1162"/>
                  <a:pt x="12106" y="1162"/>
                  <a:pt x="12106" y="1168"/>
                </a:cubicBezTo>
                <a:cubicBezTo>
                  <a:pt x="12094" y="1174"/>
                  <a:pt x="12088" y="1180"/>
                  <a:pt x="12088" y="1186"/>
                </a:cubicBezTo>
                <a:cubicBezTo>
                  <a:pt x="12088" y="1192"/>
                  <a:pt x="12094" y="1198"/>
                  <a:pt x="12094" y="1204"/>
                </a:cubicBezTo>
                <a:cubicBezTo>
                  <a:pt x="12100" y="1204"/>
                  <a:pt x="12100" y="1204"/>
                  <a:pt x="12106" y="1198"/>
                </a:cubicBezTo>
                <a:cubicBezTo>
                  <a:pt x="12112" y="1198"/>
                  <a:pt x="12118" y="1192"/>
                  <a:pt x="12124" y="1192"/>
                </a:cubicBezTo>
                <a:cubicBezTo>
                  <a:pt x="12130" y="1192"/>
                  <a:pt x="12136" y="1192"/>
                  <a:pt x="12142" y="1192"/>
                </a:cubicBezTo>
                <a:cubicBezTo>
                  <a:pt x="12136" y="1204"/>
                  <a:pt x="12136" y="1204"/>
                  <a:pt x="12136" y="1210"/>
                </a:cubicBezTo>
                <a:cubicBezTo>
                  <a:pt x="12136" y="1215"/>
                  <a:pt x="12136" y="1215"/>
                  <a:pt x="12136" y="1215"/>
                </a:cubicBezTo>
                <a:cubicBezTo>
                  <a:pt x="12136" y="1221"/>
                  <a:pt x="12142" y="1227"/>
                  <a:pt x="12142" y="1227"/>
                </a:cubicBezTo>
                <a:cubicBezTo>
                  <a:pt x="12136" y="1227"/>
                  <a:pt x="12118" y="1233"/>
                  <a:pt x="12112" y="1233"/>
                </a:cubicBezTo>
                <a:close/>
                <a:moveTo>
                  <a:pt x="12972" y="1263"/>
                </a:moveTo>
                <a:lnTo>
                  <a:pt x="12972" y="1263"/>
                </a:lnTo>
                <a:cubicBezTo>
                  <a:pt x="12978" y="1263"/>
                  <a:pt x="12984" y="1257"/>
                  <a:pt x="12990" y="1257"/>
                </a:cubicBezTo>
                <a:cubicBezTo>
                  <a:pt x="12990" y="1257"/>
                  <a:pt x="12996" y="1257"/>
                  <a:pt x="13002" y="1257"/>
                </a:cubicBezTo>
                <a:cubicBezTo>
                  <a:pt x="13002" y="1257"/>
                  <a:pt x="13007" y="1251"/>
                  <a:pt x="13013" y="1251"/>
                </a:cubicBezTo>
                <a:cubicBezTo>
                  <a:pt x="13019" y="1251"/>
                  <a:pt x="13025" y="1251"/>
                  <a:pt x="13037" y="1251"/>
                </a:cubicBezTo>
                <a:cubicBezTo>
                  <a:pt x="13043" y="1251"/>
                  <a:pt x="13043" y="1251"/>
                  <a:pt x="13043" y="1251"/>
                </a:cubicBezTo>
                <a:cubicBezTo>
                  <a:pt x="13049" y="1251"/>
                  <a:pt x="13055" y="1245"/>
                  <a:pt x="13055" y="1245"/>
                </a:cubicBezTo>
                <a:cubicBezTo>
                  <a:pt x="13055" y="1239"/>
                  <a:pt x="13061" y="1233"/>
                  <a:pt x="13055" y="1233"/>
                </a:cubicBezTo>
                <a:cubicBezTo>
                  <a:pt x="13055" y="1227"/>
                  <a:pt x="13055" y="1221"/>
                  <a:pt x="13049" y="1221"/>
                </a:cubicBezTo>
                <a:cubicBezTo>
                  <a:pt x="13043" y="1215"/>
                  <a:pt x="13043" y="1215"/>
                  <a:pt x="13037" y="1215"/>
                </a:cubicBezTo>
                <a:cubicBezTo>
                  <a:pt x="13031" y="1215"/>
                  <a:pt x="13031" y="1210"/>
                  <a:pt x="13025" y="1210"/>
                </a:cubicBezTo>
                <a:cubicBezTo>
                  <a:pt x="13019" y="1210"/>
                  <a:pt x="13019" y="1210"/>
                  <a:pt x="13013" y="1210"/>
                </a:cubicBezTo>
                <a:cubicBezTo>
                  <a:pt x="13002" y="1210"/>
                  <a:pt x="13002" y="1215"/>
                  <a:pt x="12990" y="1221"/>
                </a:cubicBezTo>
                <a:cubicBezTo>
                  <a:pt x="12984" y="1221"/>
                  <a:pt x="12984" y="1227"/>
                  <a:pt x="12978" y="1233"/>
                </a:cubicBezTo>
                <a:cubicBezTo>
                  <a:pt x="12972" y="1239"/>
                  <a:pt x="12966" y="1245"/>
                  <a:pt x="12960" y="1251"/>
                </a:cubicBezTo>
                <a:cubicBezTo>
                  <a:pt x="12960" y="1257"/>
                  <a:pt x="12966" y="1263"/>
                  <a:pt x="12972" y="1263"/>
                </a:cubicBezTo>
                <a:close/>
                <a:moveTo>
                  <a:pt x="12563" y="356"/>
                </a:moveTo>
                <a:lnTo>
                  <a:pt x="12563" y="356"/>
                </a:lnTo>
                <a:cubicBezTo>
                  <a:pt x="12569" y="368"/>
                  <a:pt x="12569" y="368"/>
                  <a:pt x="12569" y="368"/>
                </a:cubicBezTo>
                <a:cubicBezTo>
                  <a:pt x="12575" y="374"/>
                  <a:pt x="12580" y="379"/>
                  <a:pt x="12592" y="386"/>
                </a:cubicBezTo>
                <a:cubicBezTo>
                  <a:pt x="12598" y="391"/>
                  <a:pt x="12598" y="391"/>
                  <a:pt x="12604" y="397"/>
                </a:cubicBezTo>
                <a:cubicBezTo>
                  <a:pt x="12610" y="403"/>
                  <a:pt x="12622" y="403"/>
                  <a:pt x="12634" y="403"/>
                </a:cubicBezTo>
                <a:cubicBezTo>
                  <a:pt x="12640" y="403"/>
                  <a:pt x="12646" y="403"/>
                  <a:pt x="12652" y="403"/>
                </a:cubicBezTo>
                <a:cubicBezTo>
                  <a:pt x="12652" y="397"/>
                  <a:pt x="12658" y="397"/>
                  <a:pt x="12658" y="397"/>
                </a:cubicBezTo>
                <a:cubicBezTo>
                  <a:pt x="12664" y="391"/>
                  <a:pt x="12669" y="391"/>
                  <a:pt x="12669" y="391"/>
                </a:cubicBezTo>
                <a:cubicBezTo>
                  <a:pt x="12675" y="386"/>
                  <a:pt x="12675" y="379"/>
                  <a:pt x="12675" y="379"/>
                </a:cubicBezTo>
                <a:cubicBezTo>
                  <a:pt x="12681" y="374"/>
                  <a:pt x="12681" y="368"/>
                  <a:pt x="12687" y="368"/>
                </a:cubicBezTo>
                <a:cubicBezTo>
                  <a:pt x="12687" y="362"/>
                  <a:pt x="12693" y="368"/>
                  <a:pt x="12699" y="362"/>
                </a:cubicBezTo>
                <a:cubicBezTo>
                  <a:pt x="12699" y="362"/>
                  <a:pt x="12705" y="362"/>
                  <a:pt x="12711" y="356"/>
                </a:cubicBezTo>
                <a:cubicBezTo>
                  <a:pt x="12711" y="356"/>
                  <a:pt x="12717" y="356"/>
                  <a:pt x="12723" y="350"/>
                </a:cubicBezTo>
                <a:cubicBezTo>
                  <a:pt x="12729" y="350"/>
                  <a:pt x="12735" y="350"/>
                  <a:pt x="12741" y="344"/>
                </a:cubicBezTo>
                <a:cubicBezTo>
                  <a:pt x="12741" y="338"/>
                  <a:pt x="12741" y="338"/>
                  <a:pt x="12741" y="338"/>
                </a:cubicBezTo>
                <a:cubicBezTo>
                  <a:pt x="12735" y="332"/>
                  <a:pt x="12735" y="332"/>
                  <a:pt x="12729" y="332"/>
                </a:cubicBezTo>
                <a:cubicBezTo>
                  <a:pt x="12717" y="332"/>
                  <a:pt x="12717" y="332"/>
                  <a:pt x="12717" y="332"/>
                </a:cubicBezTo>
                <a:cubicBezTo>
                  <a:pt x="12717" y="332"/>
                  <a:pt x="12711" y="326"/>
                  <a:pt x="12705" y="326"/>
                </a:cubicBezTo>
                <a:cubicBezTo>
                  <a:pt x="12699" y="326"/>
                  <a:pt x="12693" y="326"/>
                  <a:pt x="12687" y="326"/>
                </a:cubicBezTo>
                <a:cubicBezTo>
                  <a:pt x="12681" y="326"/>
                  <a:pt x="12675" y="326"/>
                  <a:pt x="12669" y="326"/>
                </a:cubicBezTo>
                <a:cubicBezTo>
                  <a:pt x="12669" y="326"/>
                  <a:pt x="12664" y="326"/>
                  <a:pt x="12658" y="332"/>
                </a:cubicBezTo>
                <a:cubicBezTo>
                  <a:pt x="12658" y="332"/>
                  <a:pt x="12664" y="338"/>
                  <a:pt x="12658" y="338"/>
                </a:cubicBezTo>
                <a:cubicBezTo>
                  <a:pt x="12652" y="344"/>
                  <a:pt x="12652" y="338"/>
                  <a:pt x="12646" y="338"/>
                </a:cubicBezTo>
                <a:cubicBezTo>
                  <a:pt x="12634" y="344"/>
                  <a:pt x="12622" y="338"/>
                  <a:pt x="12610" y="338"/>
                </a:cubicBezTo>
                <a:cubicBezTo>
                  <a:pt x="12610" y="344"/>
                  <a:pt x="12604" y="344"/>
                  <a:pt x="12598" y="344"/>
                </a:cubicBezTo>
                <a:cubicBezTo>
                  <a:pt x="12598" y="344"/>
                  <a:pt x="12592" y="350"/>
                  <a:pt x="12586" y="350"/>
                </a:cubicBezTo>
                <a:cubicBezTo>
                  <a:pt x="12586" y="356"/>
                  <a:pt x="12580" y="362"/>
                  <a:pt x="12580" y="362"/>
                </a:cubicBezTo>
                <a:cubicBezTo>
                  <a:pt x="12575" y="362"/>
                  <a:pt x="12569" y="356"/>
                  <a:pt x="12563" y="356"/>
                </a:cubicBezTo>
                <a:close/>
                <a:moveTo>
                  <a:pt x="12426" y="356"/>
                </a:moveTo>
                <a:lnTo>
                  <a:pt x="12426" y="356"/>
                </a:lnTo>
                <a:cubicBezTo>
                  <a:pt x="12426" y="362"/>
                  <a:pt x="12426" y="362"/>
                  <a:pt x="12426" y="368"/>
                </a:cubicBezTo>
                <a:cubicBezTo>
                  <a:pt x="12420" y="368"/>
                  <a:pt x="12426" y="374"/>
                  <a:pt x="12426" y="379"/>
                </a:cubicBezTo>
                <a:cubicBezTo>
                  <a:pt x="12420" y="379"/>
                  <a:pt x="12414" y="379"/>
                  <a:pt x="12414" y="379"/>
                </a:cubicBezTo>
                <a:cubicBezTo>
                  <a:pt x="12403" y="386"/>
                  <a:pt x="12397" y="391"/>
                  <a:pt x="12391" y="397"/>
                </a:cubicBezTo>
                <a:cubicBezTo>
                  <a:pt x="12385" y="397"/>
                  <a:pt x="12385" y="403"/>
                  <a:pt x="12385" y="409"/>
                </a:cubicBezTo>
                <a:cubicBezTo>
                  <a:pt x="12397" y="415"/>
                  <a:pt x="12397" y="415"/>
                  <a:pt x="12397" y="415"/>
                </a:cubicBezTo>
                <a:cubicBezTo>
                  <a:pt x="12397" y="415"/>
                  <a:pt x="12403" y="421"/>
                  <a:pt x="12409" y="421"/>
                </a:cubicBezTo>
                <a:cubicBezTo>
                  <a:pt x="12414" y="421"/>
                  <a:pt x="12414" y="421"/>
                  <a:pt x="12426" y="421"/>
                </a:cubicBezTo>
                <a:lnTo>
                  <a:pt x="12426" y="421"/>
                </a:lnTo>
                <a:cubicBezTo>
                  <a:pt x="12432" y="421"/>
                  <a:pt x="12438" y="415"/>
                  <a:pt x="12438" y="415"/>
                </a:cubicBezTo>
                <a:cubicBezTo>
                  <a:pt x="12444" y="415"/>
                  <a:pt x="12450" y="415"/>
                  <a:pt x="12456" y="415"/>
                </a:cubicBezTo>
                <a:cubicBezTo>
                  <a:pt x="12474" y="415"/>
                  <a:pt x="12474" y="415"/>
                  <a:pt x="12474" y="415"/>
                </a:cubicBezTo>
                <a:cubicBezTo>
                  <a:pt x="12480" y="415"/>
                  <a:pt x="12486" y="415"/>
                  <a:pt x="12492" y="415"/>
                </a:cubicBezTo>
                <a:cubicBezTo>
                  <a:pt x="12503" y="421"/>
                  <a:pt x="12515" y="421"/>
                  <a:pt x="12533" y="415"/>
                </a:cubicBezTo>
                <a:cubicBezTo>
                  <a:pt x="12539" y="415"/>
                  <a:pt x="12539" y="415"/>
                  <a:pt x="12545" y="415"/>
                </a:cubicBezTo>
                <a:cubicBezTo>
                  <a:pt x="12539" y="409"/>
                  <a:pt x="12533" y="403"/>
                  <a:pt x="12533" y="403"/>
                </a:cubicBezTo>
                <a:cubicBezTo>
                  <a:pt x="12527" y="397"/>
                  <a:pt x="12527" y="397"/>
                  <a:pt x="12521" y="391"/>
                </a:cubicBezTo>
                <a:cubicBezTo>
                  <a:pt x="12521" y="386"/>
                  <a:pt x="12527" y="379"/>
                  <a:pt x="12521" y="379"/>
                </a:cubicBezTo>
                <a:cubicBezTo>
                  <a:pt x="12521" y="368"/>
                  <a:pt x="12509" y="362"/>
                  <a:pt x="12509" y="356"/>
                </a:cubicBezTo>
                <a:cubicBezTo>
                  <a:pt x="12509" y="350"/>
                  <a:pt x="12509" y="338"/>
                  <a:pt x="12509" y="332"/>
                </a:cubicBezTo>
                <a:cubicBezTo>
                  <a:pt x="12492" y="332"/>
                  <a:pt x="12492" y="332"/>
                  <a:pt x="12492" y="332"/>
                </a:cubicBezTo>
                <a:cubicBezTo>
                  <a:pt x="12486" y="332"/>
                  <a:pt x="12486" y="332"/>
                  <a:pt x="12480" y="332"/>
                </a:cubicBezTo>
                <a:cubicBezTo>
                  <a:pt x="12474" y="338"/>
                  <a:pt x="12474" y="338"/>
                  <a:pt x="12474" y="344"/>
                </a:cubicBezTo>
                <a:cubicBezTo>
                  <a:pt x="12468" y="350"/>
                  <a:pt x="12468" y="350"/>
                  <a:pt x="12462" y="356"/>
                </a:cubicBezTo>
                <a:cubicBezTo>
                  <a:pt x="12456" y="356"/>
                  <a:pt x="12450" y="356"/>
                  <a:pt x="12450" y="356"/>
                </a:cubicBezTo>
                <a:cubicBezTo>
                  <a:pt x="12444" y="362"/>
                  <a:pt x="12444" y="362"/>
                  <a:pt x="12438" y="362"/>
                </a:cubicBezTo>
                <a:lnTo>
                  <a:pt x="12426" y="356"/>
                </a:lnTo>
                <a:close/>
                <a:moveTo>
                  <a:pt x="12403" y="457"/>
                </a:moveTo>
                <a:lnTo>
                  <a:pt x="12403" y="457"/>
                </a:lnTo>
                <a:cubicBezTo>
                  <a:pt x="12397" y="457"/>
                  <a:pt x="12397" y="463"/>
                  <a:pt x="12391" y="463"/>
                </a:cubicBezTo>
                <a:cubicBezTo>
                  <a:pt x="12379" y="463"/>
                  <a:pt x="12379" y="463"/>
                  <a:pt x="12379" y="463"/>
                </a:cubicBezTo>
                <a:cubicBezTo>
                  <a:pt x="12373" y="463"/>
                  <a:pt x="12373" y="468"/>
                  <a:pt x="12367" y="468"/>
                </a:cubicBezTo>
                <a:cubicBezTo>
                  <a:pt x="12355" y="468"/>
                  <a:pt x="12355" y="468"/>
                  <a:pt x="12355" y="468"/>
                </a:cubicBezTo>
                <a:cubicBezTo>
                  <a:pt x="12361" y="468"/>
                  <a:pt x="12355" y="474"/>
                  <a:pt x="12355" y="480"/>
                </a:cubicBezTo>
                <a:cubicBezTo>
                  <a:pt x="12361" y="480"/>
                  <a:pt x="12361" y="486"/>
                  <a:pt x="12361" y="492"/>
                </a:cubicBezTo>
                <a:cubicBezTo>
                  <a:pt x="12367" y="492"/>
                  <a:pt x="12373" y="492"/>
                  <a:pt x="12379" y="492"/>
                </a:cubicBezTo>
                <a:cubicBezTo>
                  <a:pt x="12379" y="492"/>
                  <a:pt x="12385" y="492"/>
                  <a:pt x="12391" y="492"/>
                </a:cubicBezTo>
                <a:cubicBezTo>
                  <a:pt x="12391" y="486"/>
                  <a:pt x="12397" y="486"/>
                  <a:pt x="12403" y="486"/>
                </a:cubicBezTo>
                <a:cubicBezTo>
                  <a:pt x="12409" y="480"/>
                  <a:pt x="12414" y="480"/>
                  <a:pt x="12426" y="480"/>
                </a:cubicBezTo>
                <a:cubicBezTo>
                  <a:pt x="12420" y="474"/>
                  <a:pt x="12426" y="468"/>
                  <a:pt x="12426" y="468"/>
                </a:cubicBezTo>
                <a:cubicBezTo>
                  <a:pt x="12420" y="463"/>
                  <a:pt x="12414" y="463"/>
                  <a:pt x="12414" y="457"/>
                </a:cubicBezTo>
                <a:cubicBezTo>
                  <a:pt x="12409" y="457"/>
                  <a:pt x="12409" y="457"/>
                  <a:pt x="12403" y="457"/>
                </a:cubicBezTo>
                <a:close/>
                <a:moveTo>
                  <a:pt x="12201" y="439"/>
                </a:moveTo>
                <a:lnTo>
                  <a:pt x="12201" y="439"/>
                </a:lnTo>
                <a:cubicBezTo>
                  <a:pt x="12201" y="474"/>
                  <a:pt x="12201" y="474"/>
                  <a:pt x="12201" y="474"/>
                </a:cubicBezTo>
                <a:cubicBezTo>
                  <a:pt x="12254" y="474"/>
                  <a:pt x="12254" y="474"/>
                  <a:pt x="12254" y="474"/>
                </a:cubicBezTo>
                <a:cubicBezTo>
                  <a:pt x="12260" y="468"/>
                  <a:pt x="12266" y="468"/>
                  <a:pt x="12266" y="463"/>
                </a:cubicBezTo>
                <a:cubicBezTo>
                  <a:pt x="12266" y="463"/>
                  <a:pt x="12266" y="457"/>
                  <a:pt x="12266" y="451"/>
                </a:cubicBezTo>
                <a:cubicBezTo>
                  <a:pt x="12266" y="451"/>
                  <a:pt x="12272" y="451"/>
                  <a:pt x="12272" y="445"/>
                </a:cubicBezTo>
                <a:cubicBezTo>
                  <a:pt x="12272" y="457"/>
                  <a:pt x="12272" y="468"/>
                  <a:pt x="12278" y="474"/>
                </a:cubicBezTo>
                <a:cubicBezTo>
                  <a:pt x="12284" y="480"/>
                  <a:pt x="12290" y="480"/>
                  <a:pt x="12296" y="480"/>
                </a:cubicBezTo>
                <a:cubicBezTo>
                  <a:pt x="12302" y="480"/>
                  <a:pt x="12302" y="474"/>
                  <a:pt x="12308" y="474"/>
                </a:cubicBezTo>
                <a:cubicBezTo>
                  <a:pt x="12314" y="474"/>
                  <a:pt x="12314" y="474"/>
                  <a:pt x="12320" y="474"/>
                </a:cubicBezTo>
                <a:cubicBezTo>
                  <a:pt x="12320" y="463"/>
                  <a:pt x="12320" y="457"/>
                  <a:pt x="12320" y="439"/>
                </a:cubicBezTo>
                <a:cubicBezTo>
                  <a:pt x="12367" y="439"/>
                  <a:pt x="12367" y="439"/>
                  <a:pt x="12367" y="439"/>
                </a:cubicBezTo>
                <a:cubicBezTo>
                  <a:pt x="12367" y="427"/>
                  <a:pt x="12367" y="427"/>
                  <a:pt x="12367" y="427"/>
                </a:cubicBezTo>
                <a:cubicBezTo>
                  <a:pt x="12367" y="427"/>
                  <a:pt x="12367" y="421"/>
                  <a:pt x="12367" y="415"/>
                </a:cubicBezTo>
                <a:cubicBezTo>
                  <a:pt x="12284" y="415"/>
                  <a:pt x="12284" y="415"/>
                  <a:pt x="12284" y="415"/>
                </a:cubicBezTo>
                <a:cubicBezTo>
                  <a:pt x="12272" y="415"/>
                  <a:pt x="12266" y="421"/>
                  <a:pt x="12260" y="427"/>
                </a:cubicBezTo>
                <a:cubicBezTo>
                  <a:pt x="12254" y="427"/>
                  <a:pt x="12248" y="433"/>
                  <a:pt x="12243" y="433"/>
                </a:cubicBezTo>
                <a:cubicBezTo>
                  <a:pt x="12237" y="433"/>
                  <a:pt x="12237" y="439"/>
                  <a:pt x="12231" y="439"/>
                </a:cubicBezTo>
                <a:cubicBezTo>
                  <a:pt x="12225" y="445"/>
                  <a:pt x="12213" y="445"/>
                  <a:pt x="12201" y="451"/>
                </a:cubicBezTo>
                <a:lnTo>
                  <a:pt x="12201" y="439"/>
                </a:lnTo>
                <a:close/>
                <a:moveTo>
                  <a:pt x="12041" y="445"/>
                </a:moveTo>
                <a:lnTo>
                  <a:pt x="12041" y="445"/>
                </a:lnTo>
                <a:cubicBezTo>
                  <a:pt x="12041" y="445"/>
                  <a:pt x="12053" y="445"/>
                  <a:pt x="12053" y="439"/>
                </a:cubicBezTo>
                <a:cubicBezTo>
                  <a:pt x="12053" y="439"/>
                  <a:pt x="12053" y="433"/>
                  <a:pt x="12053" y="427"/>
                </a:cubicBezTo>
                <a:cubicBezTo>
                  <a:pt x="12053" y="427"/>
                  <a:pt x="12053" y="421"/>
                  <a:pt x="12059" y="415"/>
                </a:cubicBezTo>
                <a:cubicBezTo>
                  <a:pt x="12065" y="415"/>
                  <a:pt x="12071" y="421"/>
                  <a:pt x="12082" y="415"/>
                </a:cubicBezTo>
                <a:cubicBezTo>
                  <a:pt x="12082" y="415"/>
                  <a:pt x="12088" y="415"/>
                  <a:pt x="12094" y="415"/>
                </a:cubicBezTo>
                <a:cubicBezTo>
                  <a:pt x="12100" y="415"/>
                  <a:pt x="12100" y="409"/>
                  <a:pt x="12106" y="409"/>
                </a:cubicBezTo>
                <a:cubicBezTo>
                  <a:pt x="12112" y="403"/>
                  <a:pt x="12118" y="409"/>
                  <a:pt x="12124" y="409"/>
                </a:cubicBezTo>
                <a:cubicBezTo>
                  <a:pt x="12130" y="403"/>
                  <a:pt x="12136" y="397"/>
                  <a:pt x="12136" y="397"/>
                </a:cubicBezTo>
                <a:cubicBezTo>
                  <a:pt x="12142" y="397"/>
                  <a:pt x="12148" y="397"/>
                  <a:pt x="12148" y="397"/>
                </a:cubicBezTo>
                <a:cubicBezTo>
                  <a:pt x="12159" y="397"/>
                  <a:pt x="12166" y="397"/>
                  <a:pt x="12171" y="397"/>
                </a:cubicBezTo>
                <a:cubicBezTo>
                  <a:pt x="12177" y="397"/>
                  <a:pt x="12177" y="391"/>
                  <a:pt x="12183" y="391"/>
                </a:cubicBezTo>
                <a:cubicBezTo>
                  <a:pt x="12189" y="391"/>
                  <a:pt x="12183" y="379"/>
                  <a:pt x="12189" y="379"/>
                </a:cubicBezTo>
                <a:cubicBezTo>
                  <a:pt x="12201" y="379"/>
                  <a:pt x="12201" y="386"/>
                  <a:pt x="12213" y="391"/>
                </a:cubicBezTo>
                <a:cubicBezTo>
                  <a:pt x="12213" y="391"/>
                  <a:pt x="12219" y="391"/>
                  <a:pt x="12225" y="391"/>
                </a:cubicBezTo>
                <a:cubicBezTo>
                  <a:pt x="12231" y="391"/>
                  <a:pt x="12231" y="397"/>
                  <a:pt x="12237" y="397"/>
                </a:cubicBezTo>
                <a:cubicBezTo>
                  <a:pt x="12260" y="397"/>
                  <a:pt x="12260" y="397"/>
                  <a:pt x="12260" y="397"/>
                </a:cubicBezTo>
                <a:cubicBezTo>
                  <a:pt x="12260" y="391"/>
                  <a:pt x="12260" y="386"/>
                  <a:pt x="12260" y="386"/>
                </a:cubicBezTo>
                <a:cubicBezTo>
                  <a:pt x="12260" y="374"/>
                  <a:pt x="12254" y="368"/>
                  <a:pt x="12254" y="362"/>
                </a:cubicBezTo>
                <a:cubicBezTo>
                  <a:pt x="12254" y="350"/>
                  <a:pt x="12266" y="344"/>
                  <a:pt x="12272" y="344"/>
                </a:cubicBezTo>
                <a:cubicBezTo>
                  <a:pt x="12284" y="344"/>
                  <a:pt x="12284" y="350"/>
                  <a:pt x="12290" y="350"/>
                </a:cubicBezTo>
                <a:cubicBezTo>
                  <a:pt x="12296" y="356"/>
                  <a:pt x="12302" y="356"/>
                  <a:pt x="12302" y="356"/>
                </a:cubicBezTo>
                <a:cubicBezTo>
                  <a:pt x="12308" y="356"/>
                  <a:pt x="12308" y="362"/>
                  <a:pt x="12308" y="368"/>
                </a:cubicBezTo>
                <a:cubicBezTo>
                  <a:pt x="12320" y="374"/>
                  <a:pt x="12325" y="379"/>
                  <a:pt x="12337" y="379"/>
                </a:cubicBezTo>
                <a:cubicBezTo>
                  <a:pt x="12349" y="379"/>
                  <a:pt x="12355" y="374"/>
                  <a:pt x="12367" y="374"/>
                </a:cubicBezTo>
                <a:cubicBezTo>
                  <a:pt x="12367" y="368"/>
                  <a:pt x="12373" y="368"/>
                  <a:pt x="12373" y="362"/>
                </a:cubicBezTo>
                <a:cubicBezTo>
                  <a:pt x="12373" y="356"/>
                  <a:pt x="12367" y="356"/>
                  <a:pt x="12367" y="350"/>
                </a:cubicBezTo>
                <a:cubicBezTo>
                  <a:pt x="12367" y="338"/>
                  <a:pt x="12367" y="338"/>
                  <a:pt x="12367" y="338"/>
                </a:cubicBezTo>
                <a:cubicBezTo>
                  <a:pt x="12361" y="338"/>
                  <a:pt x="12355" y="332"/>
                  <a:pt x="12343" y="338"/>
                </a:cubicBezTo>
                <a:cubicBezTo>
                  <a:pt x="12337" y="338"/>
                  <a:pt x="12337" y="338"/>
                  <a:pt x="12332" y="338"/>
                </a:cubicBezTo>
                <a:cubicBezTo>
                  <a:pt x="12325" y="338"/>
                  <a:pt x="12320" y="338"/>
                  <a:pt x="12308" y="338"/>
                </a:cubicBezTo>
                <a:cubicBezTo>
                  <a:pt x="12308" y="338"/>
                  <a:pt x="12302" y="338"/>
                  <a:pt x="12296" y="338"/>
                </a:cubicBezTo>
                <a:cubicBezTo>
                  <a:pt x="12302" y="326"/>
                  <a:pt x="12302" y="326"/>
                  <a:pt x="12308" y="320"/>
                </a:cubicBezTo>
                <a:cubicBezTo>
                  <a:pt x="12314" y="314"/>
                  <a:pt x="12320" y="314"/>
                  <a:pt x="12325" y="308"/>
                </a:cubicBezTo>
                <a:cubicBezTo>
                  <a:pt x="12332" y="302"/>
                  <a:pt x="12332" y="297"/>
                  <a:pt x="12337" y="291"/>
                </a:cubicBezTo>
                <a:cubicBezTo>
                  <a:pt x="12332" y="279"/>
                  <a:pt x="12332" y="279"/>
                  <a:pt x="12332" y="279"/>
                </a:cubicBezTo>
                <a:cubicBezTo>
                  <a:pt x="12325" y="279"/>
                  <a:pt x="12325" y="279"/>
                  <a:pt x="12320" y="279"/>
                </a:cubicBezTo>
                <a:cubicBezTo>
                  <a:pt x="12314" y="279"/>
                  <a:pt x="12314" y="285"/>
                  <a:pt x="12308" y="285"/>
                </a:cubicBezTo>
                <a:cubicBezTo>
                  <a:pt x="12302" y="285"/>
                  <a:pt x="12296" y="285"/>
                  <a:pt x="12296" y="285"/>
                </a:cubicBezTo>
                <a:cubicBezTo>
                  <a:pt x="12284" y="285"/>
                  <a:pt x="12284" y="285"/>
                  <a:pt x="12284" y="285"/>
                </a:cubicBezTo>
                <a:cubicBezTo>
                  <a:pt x="12278" y="285"/>
                  <a:pt x="12278" y="291"/>
                  <a:pt x="12272" y="291"/>
                </a:cubicBezTo>
                <a:cubicBezTo>
                  <a:pt x="12266" y="291"/>
                  <a:pt x="12260" y="291"/>
                  <a:pt x="12260" y="291"/>
                </a:cubicBezTo>
                <a:cubicBezTo>
                  <a:pt x="12254" y="297"/>
                  <a:pt x="12248" y="297"/>
                  <a:pt x="12248" y="302"/>
                </a:cubicBezTo>
                <a:cubicBezTo>
                  <a:pt x="12248" y="302"/>
                  <a:pt x="12248" y="308"/>
                  <a:pt x="12248" y="314"/>
                </a:cubicBezTo>
                <a:cubicBezTo>
                  <a:pt x="12248" y="314"/>
                  <a:pt x="12248" y="320"/>
                  <a:pt x="12248" y="326"/>
                </a:cubicBezTo>
                <a:cubicBezTo>
                  <a:pt x="12248" y="332"/>
                  <a:pt x="12248" y="332"/>
                  <a:pt x="12248" y="338"/>
                </a:cubicBezTo>
                <a:cubicBezTo>
                  <a:pt x="12237" y="338"/>
                  <a:pt x="12231" y="338"/>
                  <a:pt x="12219" y="338"/>
                </a:cubicBezTo>
                <a:cubicBezTo>
                  <a:pt x="12219" y="338"/>
                  <a:pt x="12213" y="338"/>
                  <a:pt x="12207" y="338"/>
                </a:cubicBezTo>
                <a:cubicBezTo>
                  <a:pt x="12195" y="338"/>
                  <a:pt x="12195" y="338"/>
                  <a:pt x="12195" y="338"/>
                </a:cubicBezTo>
                <a:cubicBezTo>
                  <a:pt x="12183" y="338"/>
                  <a:pt x="12183" y="338"/>
                  <a:pt x="12183" y="338"/>
                </a:cubicBezTo>
                <a:cubicBezTo>
                  <a:pt x="12177" y="338"/>
                  <a:pt x="12171" y="332"/>
                  <a:pt x="12171" y="338"/>
                </a:cubicBezTo>
                <a:cubicBezTo>
                  <a:pt x="12166" y="338"/>
                  <a:pt x="12159" y="338"/>
                  <a:pt x="12159" y="344"/>
                </a:cubicBezTo>
                <a:cubicBezTo>
                  <a:pt x="12159" y="350"/>
                  <a:pt x="12166" y="356"/>
                  <a:pt x="12166" y="356"/>
                </a:cubicBezTo>
                <a:cubicBezTo>
                  <a:pt x="12159" y="362"/>
                  <a:pt x="12154" y="362"/>
                  <a:pt x="12154" y="362"/>
                </a:cubicBezTo>
                <a:cubicBezTo>
                  <a:pt x="12154" y="368"/>
                  <a:pt x="12159" y="368"/>
                  <a:pt x="12159" y="374"/>
                </a:cubicBezTo>
                <a:cubicBezTo>
                  <a:pt x="12159" y="397"/>
                  <a:pt x="12159" y="397"/>
                  <a:pt x="12159" y="397"/>
                </a:cubicBezTo>
                <a:cubicBezTo>
                  <a:pt x="12142" y="397"/>
                  <a:pt x="12130" y="397"/>
                  <a:pt x="12112" y="397"/>
                </a:cubicBezTo>
                <a:cubicBezTo>
                  <a:pt x="12106" y="397"/>
                  <a:pt x="12100" y="397"/>
                  <a:pt x="12100" y="403"/>
                </a:cubicBezTo>
                <a:cubicBezTo>
                  <a:pt x="12094" y="403"/>
                  <a:pt x="12088" y="403"/>
                  <a:pt x="12088" y="403"/>
                </a:cubicBezTo>
                <a:cubicBezTo>
                  <a:pt x="12082" y="403"/>
                  <a:pt x="12082" y="409"/>
                  <a:pt x="12077" y="409"/>
                </a:cubicBezTo>
                <a:cubicBezTo>
                  <a:pt x="12071" y="409"/>
                  <a:pt x="12065" y="409"/>
                  <a:pt x="12065" y="409"/>
                </a:cubicBezTo>
                <a:cubicBezTo>
                  <a:pt x="12059" y="409"/>
                  <a:pt x="12059" y="415"/>
                  <a:pt x="12053" y="415"/>
                </a:cubicBezTo>
                <a:cubicBezTo>
                  <a:pt x="12047" y="415"/>
                  <a:pt x="12047" y="421"/>
                  <a:pt x="12041" y="427"/>
                </a:cubicBezTo>
                <a:cubicBezTo>
                  <a:pt x="12029" y="439"/>
                  <a:pt x="12029" y="439"/>
                  <a:pt x="12029" y="439"/>
                </a:cubicBezTo>
                <a:lnTo>
                  <a:pt x="12041" y="445"/>
                </a:lnTo>
                <a:close/>
                <a:moveTo>
                  <a:pt x="11810" y="368"/>
                </a:moveTo>
                <a:lnTo>
                  <a:pt x="11810" y="368"/>
                </a:lnTo>
                <a:cubicBezTo>
                  <a:pt x="11804" y="368"/>
                  <a:pt x="11798" y="368"/>
                  <a:pt x="11792" y="368"/>
                </a:cubicBezTo>
                <a:cubicBezTo>
                  <a:pt x="11786" y="368"/>
                  <a:pt x="11780" y="374"/>
                  <a:pt x="11780" y="374"/>
                </a:cubicBezTo>
                <a:cubicBezTo>
                  <a:pt x="11774" y="379"/>
                  <a:pt x="11774" y="379"/>
                  <a:pt x="11768" y="379"/>
                </a:cubicBezTo>
                <a:cubicBezTo>
                  <a:pt x="11762" y="379"/>
                  <a:pt x="11762" y="379"/>
                  <a:pt x="11762" y="379"/>
                </a:cubicBezTo>
                <a:cubicBezTo>
                  <a:pt x="11756" y="379"/>
                  <a:pt x="11750" y="379"/>
                  <a:pt x="11745" y="379"/>
                </a:cubicBezTo>
                <a:cubicBezTo>
                  <a:pt x="11739" y="379"/>
                  <a:pt x="11739" y="374"/>
                  <a:pt x="11733" y="374"/>
                </a:cubicBezTo>
                <a:cubicBezTo>
                  <a:pt x="11727" y="374"/>
                  <a:pt x="11721" y="374"/>
                  <a:pt x="11721" y="368"/>
                </a:cubicBezTo>
                <a:cubicBezTo>
                  <a:pt x="11715" y="374"/>
                  <a:pt x="11715" y="379"/>
                  <a:pt x="11709" y="386"/>
                </a:cubicBezTo>
                <a:lnTo>
                  <a:pt x="11709" y="397"/>
                </a:lnTo>
                <a:cubicBezTo>
                  <a:pt x="11703" y="397"/>
                  <a:pt x="11703" y="403"/>
                  <a:pt x="11697" y="403"/>
                </a:cubicBezTo>
                <a:cubicBezTo>
                  <a:pt x="11691" y="403"/>
                  <a:pt x="11691" y="391"/>
                  <a:pt x="11685" y="391"/>
                </a:cubicBezTo>
                <a:cubicBezTo>
                  <a:pt x="11679" y="391"/>
                  <a:pt x="11679" y="391"/>
                  <a:pt x="11673" y="391"/>
                </a:cubicBezTo>
                <a:cubicBezTo>
                  <a:pt x="11661" y="386"/>
                  <a:pt x="11656" y="386"/>
                  <a:pt x="11650" y="386"/>
                </a:cubicBezTo>
                <a:cubicBezTo>
                  <a:pt x="11626" y="386"/>
                  <a:pt x="11626" y="386"/>
                  <a:pt x="11626" y="386"/>
                </a:cubicBezTo>
                <a:cubicBezTo>
                  <a:pt x="11626" y="391"/>
                  <a:pt x="11626" y="403"/>
                  <a:pt x="11632" y="409"/>
                </a:cubicBezTo>
                <a:cubicBezTo>
                  <a:pt x="11638" y="421"/>
                  <a:pt x="11644" y="427"/>
                  <a:pt x="11656" y="427"/>
                </a:cubicBezTo>
                <a:cubicBezTo>
                  <a:pt x="11668" y="427"/>
                  <a:pt x="11668" y="421"/>
                  <a:pt x="11679" y="415"/>
                </a:cubicBezTo>
                <a:cubicBezTo>
                  <a:pt x="11679" y="415"/>
                  <a:pt x="11685" y="415"/>
                  <a:pt x="11691" y="415"/>
                </a:cubicBezTo>
                <a:cubicBezTo>
                  <a:pt x="11697" y="415"/>
                  <a:pt x="11697" y="409"/>
                  <a:pt x="11703" y="409"/>
                </a:cubicBezTo>
                <a:cubicBezTo>
                  <a:pt x="11709" y="409"/>
                  <a:pt x="11709" y="403"/>
                  <a:pt x="11715" y="403"/>
                </a:cubicBezTo>
                <a:cubicBezTo>
                  <a:pt x="11727" y="403"/>
                  <a:pt x="11733" y="403"/>
                  <a:pt x="11739" y="403"/>
                </a:cubicBezTo>
                <a:cubicBezTo>
                  <a:pt x="11750" y="403"/>
                  <a:pt x="11750" y="403"/>
                  <a:pt x="11762" y="403"/>
                </a:cubicBezTo>
                <a:cubicBezTo>
                  <a:pt x="11768" y="403"/>
                  <a:pt x="11768" y="409"/>
                  <a:pt x="11774" y="409"/>
                </a:cubicBezTo>
                <a:cubicBezTo>
                  <a:pt x="11774" y="409"/>
                  <a:pt x="11780" y="403"/>
                  <a:pt x="11786" y="403"/>
                </a:cubicBezTo>
                <a:cubicBezTo>
                  <a:pt x="11786" y="421"/>
                  <a:pt x="11786" y="421"/>
                  <a:pt x="11786" y="421"/>
                </a:cubicBezTo>
                <a:cubicBezTo>
                  <a:pt x="11780" y="427"/>
                  <a:pt x="11780" y="433"/>
                  <a:pt x="11774" y="433"/>
                </a:cubicBezTo>
                <a:cubicBezTo>
                  <a:pt x="11768" y="433"/>
                  <a:pt x="11762" y="433"/>
                  <a:pt x="11750" y="433"/>
                </a:cubicBezTo>
                <a:cubicBezTo>
                  <a:pt x="11750" y="457"/>
                  <a:pt x="11750" y="457"/>
                  <a:pt x="11750" y="457"/>
                </a:cubicBezTo>
                <a:cubicBezTo>
                  <a:pt x="11750" y="463"/>
                  <a:pt x="11750" y="463"/>
                  <a:pt x="11756" y="468"/>
                </a:cubicBezTo>
                <a:cubicBezTo>
                  <a:pt x="11762" y="474"/>
                  <a:pt x="11762" y="474"/>
                  <a:pt x="11768" y="480"/>
                </a:cubicBezTo>
                <a:cubicBezTo>
                  <a:pt x="11780" y="486"/>
                  <a:pt x="11780" y="486"/>
                  <a:pt x="11780" y="486"/>
                </a:cubicBezTo>
                <a:cubicBezTo>
                  <a:pt x="11792" y="492"/>
                  <a:pt x="11798" y="492"/>
                  <a:pt x="11816" y="492"/>
                </a:cubicBezTo>
                <a:cubicBezTo>
                  <a:pt x="11822" y="492"/>
                  <a:pt x="11827" y="492"/>
                  <a:pt x="11834" y="492"/>
                </a:cubicBezTo>
                <a:cubicBezTo>
                  <a:pt x="11839" y="486"/>
                  <a:pt x="11845" y="486"/>
                  <a:pt x="11845" y="480"/>
                </a:cubicBezTo>
                <a:cubicBezTo>
                  <a:pt x="11851" y="474"/>
                  <a:pt x="11857" y="468"/>
                  <a:pt x="11857" y="463"/>
                </a:cubicBezTo>
                <a:cubicBezTo>
                  <a:pt x="11857" y="457"/>
                  <a:pt x="11851" y="451"/>
                  <a:pt x="11851" y="439"/>
                </a:cubicBezTo>
                <a:cubicBezTo>
                  <a:pt x="11851" y="427"/>
                  <a:pt x="11851" y="427"/>
                  <a:pt x="11851" y="427"/>
                </a:cubicBezTo>
                <a:cubicBezTo>
                  <a:pt x="11863" y="427"/>
                  <a:pt x="11875" y="427"/>
                  <a:pt x="11887" y="427"/>
                </a:cubicBezTo>
                <a:cubicBezTo>
                  <a:pt x="11893" y="427"/>
                  <a:pt x="11893" y="427"/>
                  <a:pt x="11899" y="427"/>
                </a:cubicBezTo>
                <a:cubicBezTo>
                  <a:pt x="11905" y="427"/>
                  <a:pt x="11905" y="427"/>
                  <a:pt x="11905" y="427"/>
                </a:cubicBezTo>
                <a:cubicBezTo>
                  <a:pt x="11911" y="427"/>
                  <a:pt x="11916" y="427"/>
                  <a:pt x="11922" y="427"/>
                </a:cubicBezTo>
                <a:cubicBezTo>
                  <a:pt x="11928" y="427"/>
                  <a:pt x="11928" y="421"/>
                  <a:pt x="11934" y="415"/>
                </a:cubicBezTo>
                <a:cubicBezTo>
                  <a:pt x="11940" y="415"/>
                  <a:pt x="11940" y="415"/>
                  <a:pt x="11946" y="415"/>
                </a:cubicBezTo>
                <a:cubicBezTo>
                  <a:pt x="11952" y="409"/>
                  <a:pt x="11952" y="403"/>
                  <a:pt x="11952" y="397"/>
                </a:cubicBezTo>
                <a:cubicBezTo>
                  <a:pt x="11952" y="379"/>
                  <a:pt x="11952" y="379"/>
                  <a:pt x="11952" y="379"/>
                </a:cubicBezTo>
                <a:cubicBezTo>
                  <a:pt x="11940" y="374"/>
                  <a:pt x="11934" y="374"/>
                  <a:pt x="11922" y="374"/>
                </a:cubicBezTo>
                <a:cubicBezTo>
                  <a:pt x="11922" y="338"/>
                  <a:pt x="11922" y="338"/>
                  <a:pt x="11922" y="338"/>
                </a:cubicBezTo>
                <a:cubicBezTo>
                  <a:pt x="11916" y="338"/>
                  <a:pt x="11916" y="338"/>
                  <a:pt x="11911" y="338"/>
                </a:cubicBezTo>
                <a:cubicBezTo>
                  <a:pt x="11905" y="338"/>
                  <a:pt x="11905" y="338"/>
                  <a:pt x="11899" y="338"/>
                </a:cubicBezTo>
                <a:cubicBezTo>
                  <a:pt x="11887" y="338"/>
                  <a:pt x="11881" y="338"/>
                  <a:pt x="11875" y="338"/>
                </a:cubicBezTo>
                <a:cubicBezTo>
                  <a:pt x="11875" y="344"/>
                  <a:pt x="11875" y="350"/>
                  <a:pt x="11875" y="350"/>
                </a:cubicBezTo>
                <a:cubicBezTo>
                  <a:pt x="11875" y="356"/>
                  <a:pt x="11869" y="356"/>
                  <a:pt x="11863" y="362"/>
                </a:cubicBezTo>
                <a:cubicBezTo>
                  <a:pt x="11863" y="368"/>
                  <a:pt x="11857" y="368"/>
                  <a:pt x="11851" y="374"/>
                </a:cubicBezTo>
                <a:cubicBezTo>
                  <a:pt x="11839" y="379"/>
                  <a:pt x="11827" y="368"/>
                  <a:pt x="11810" y="368"/>
                </a:cubicBezTo>
                <a:close/>
                <a:moveTo>
                  <a:pt x="10179" y="468"/>
                </a:moveTo>
                <a:lnTo>
                  <a:pt x="10179" y="468"/>
                </a:lnTo>
                <a:cubicBezTo>
                  <a:pt x="10179" y="474"/>
                  <a:pt x="10185" y="468"/>
                  <a:pt x="10191" y="474"/>
                </a:cubicBezTo>
                <a:cubicBezTo>
                  <a:pt x="10197" y="474"/>
                  <a:pt x="10197" y="474"/>
                  <a:pt x="10203" y="480"/>
                </a:cubicBezTo>
                <a:cubicBezTo>
                  <a:pt x="10215" y="480"/>
                  <a:pt x="10215" y="480"/>
                  <a:pt x="10215" y="480"/>
                </a:cubicBezTo>
                <a:cubicBezTo>
                  <a:pt x="10215" y="480"/>
                  <a:pt x="10221" y="480"/>
                  <a:pt x="10227" y="480"/>
                </a:cubicBezTo>
                <a:cubicBezTo>
                  <a:pt x="10233" y="480"/>
                  <a:pt x="10233" y="486"/>
                  <a:pt x="10245" y="486"/>
                </a:cubicBezTo>
                <a:cubicBezTo>
                  <a:pt x="10250" y="486"/>
                  <a:pt x="10256" y="486"/>
                  <a:pt x="10262" y="486"/>
                </a:cubicBezTo>
                <a:cubicBezTo>
                  <a:pt x="10268" y="480"/>
                  <a:pt x="10268" y="480"/>
                  <a:pt x="10274" y="480"/>
                </a:cubicBezTo>
                <a:cubicBezTo>
                  <a:pt x="10286" y="480"/>
                  <a:pt x="10286" y="480"/>
                  <a:pt x="10292" y="480"/>
                </a:cubicBezTo>
                <a:cubicBezTo>
                  <a:pt x="10298" y="480"/>
                  <a:pt x="10304" y="480"/>
                  <a:pt x="10304" y="486"/>
                </a:cubicBezTo>
                <a:cubicBezTo>
                  <a:pt x="10310" y="486"/>
                  <a:pt x="10310" y="486"/>
                  <a:pt x="10316" y="492"/>
                </a:cubicBezTo>
                <a:cubicBezTo>
                  <a:pt x="10322" y="492"/>
                  <a:pt x="10316" y="498"/>
                  <a:pt x="10322" y="504"/>
                </a:cubicBezTo>
                <a:cubicBezTo>
                  <a:pt x="10233" y="504"/>
                  <a:pt x="10233" y="504"/>
                  <a:pt x="10233" y="504"/>
                </a:cubicBezTo>
                <a:cubicBezTo>
                  <a:pt x="10233" y="528"/>
                  <a:pt x="10233" y="528"/>
                  <a:pt x="10233" y="528"/>
                </a:cubicBezTo>
                <a:cubicBezTo>
                  <a:pt x="10245" y="534"/>
                  <a:pt x="10250" y="534"/>
                  <a:pt x="10256" y="540"/>
                </a:cubicBezTo>
                <a:cubicBezTo>
                  <a:pt x="10268" y="540"/>
                  <a:pt x="10268" y="552"/>
                  <a:pt x="10280" y="552"/>
                </a:cubicBezTo>
                <a:cubicBezTo>
                  <a:pt x="10339" y="552"/>
                  <a:pt x="10339" y="552"/>
                  <a:pt x="10339" y="552"/>
                </a:cubicBezTo>
                <a:cubicBezTo>
                  <a:pt x="10345" y="552"/>
                  <a:pt x="10351" y="545"/>
                  <a:pt x="10351" y="545"/>
                </a:cubicBezTo>
                <a:cubicBezTo>
                  <a:pt x="10363" y="545"/>
                  <a:pt x="10369" y="545"/>
                  <a:pt x="10375" y="552"/>
                </a:cubicBezTo>
                <a:cubicBezTo>
                  <a:pt x="10381" y="552"/>
                  <a:pt x="10381" y="557"/>
                  <a:pt x="10387" y="563"/>
                </a:cubicBezTo>
                <a:cubicBezTo>
                  <a:pt x="10387" y="563"/>
                  <a:pt x="10393" y="563"/>
                  <a:pt x="10399" y="569"/>
                </a:cubicBezTo>
                <a:cubicBezTo>
                  <a:pt x="10404" y="569"/>
                  <a:pt x="10404" y="569"/>
                  <a:pt x="10411" y="569"/>
                </a:cubicBezTo>
                <a:cubicBezTo>
                  <a:pt x="10416" y="569"/>
                  <a:pt x="10422" y="569"/>
                  <a:pt x="10428" y="569"/>
                </a:cubicBezTo>
                <a:cubicBezTo>
                  <a:pt x="10440" y="569"/>
                  <a:pt x="10446" y="569"/>
                  <a:pt x="10458" y="569"/>
                </a:cubicBezTo>
                <a:cubicBezTo>
                  <a:pt x="10464" y="563"/>
                  <a:pt x="10464" y="563"/>
                  <a:pt x="10470" y="563"/>
                </a:cubicBezTo>
                <a:cubicBezTo>
                  <a:pt x="10476" y="557"/>
                  <a:pt x="10476" y="557"/>
                  <a:pt x="10482" y="552"/>
                </a:cubicBezTo>
                <a:cubicBezTo>
                  <a:pt x="10488" y="552"/>
                  <a:pt x="10488" y="540"/>
                  <a:pt x="10493" y="540"/>
                </a:cubicBezTo>
                <a:cubicBezTo>
                  <a:pt x="10511" y="540"/>
                  <a:pt x="10517" y="552"/>
                  <a:pt x="10529" y="552"/>
                </a:cubicBezTo>
                <a:cubicBezTo>
                  <a:pt x="10541" y="552"/>
                  <a:pt x="10553" y="552"/>
                  <a:pt x="10559" y="545"/>
                </a:cubicBezTo>
                <a:cubicBezTo>
                  <a:pt x="10565" y="540"/>
                  <a:pt x="10570" y="540"/>
                  <a:pt x="10570" y="540"/>
                </a:cubicBezTo>
                <a:cubicBezTo>
                  <a:pt x="10577" y="534"/>
                  <a:pt x="10570" y="522"/>
                  <a:pt x="10570" y="516"/>
                </a:cubicBezTo>
                <a:cubicBezTo>
                  <a:pt x="10577" y="504"/>
                  <a:pt x="10577" y="498"/>
                  <a:pt x="10588" y="498"/>
                </a:cubicBezTo>
                <a:cubicBezTo>
                  <a:pt x="10594" y="498"/>
                  <a:pt x="10594" y="498"/>
                  <a:pt x="10600" y="498"/>
                </a:cubicBezTo>
                <a:cubicBezTo>
                  <a:pt x="10606" y="498"/>
                  <a:pt x="10606" y="498"/>
                  <a:pt x="10612" y="492"/>
                </a:cubicBezTo>
                <a:cubicBezTo>
                  <a:pt x="10618" y="492"/>
                  <a:pt x="10618" y="486"/>
                  <a:pt x="10624" y="486"/>
                </a:cubicBezTo>
                <a:cubicBezTo>
                  <a:pt x="10636" y="480"/>
                  <a:pt x="10636" y="480"/>
                  <a:pt x="10636" y="480"/>
                </a:cubicBezTo>
                <a:cubicBezTo>
                  <a:pt x="10630" y="474"/>
                  <a:pt x="10624" y="463"/>
                  <a:pt x="10618" y="463"/>
                </a:cubicBezTo>
                <a:cubicBezTo>
                  <a:pt x="10606" y="457"/>
                  <a:pt x="10600" y="457"/>
                  <a:pt x="10594" y="457"/>
                </a:cubicBezTo>
                <a:cubicBezTo>
                  <a:pt x="10588" y="457"/>
                  <a:pt x="10582" y="457"/>
                  <a:pt x="10577" y="457"/>
                </a:cubicBezTo>
                <a:cubicBezTo>
                  <a:pt x="10570" y="457"/>
                  <a:pt x="10565" y="468"/>
                  <a:pt x="10559" y="468"/>
                </a:cubicBezTo>
                <a:cubicBezTo>
                  <a:pt x="10535" y="468"/>
                  <a:pt x="10535" y="468"/>
                  <a:pt x="10535" y="468"/>
                </a:cubicBezTo>
                <a:cubicBezTo>
                  <a:pt x="10535" y="463"/>
                  <a:pt x="10535" y="457"/>
                  <a:pt x="10535" y="451"/>
                </a:cubicBezTo>
                <a:cubicBezTo>
                  <a:pt x="10535" y="445"/>
                  <a:pt x="10529" y="445"/>
                  <a:pt x="10529" y="439"/>
                </a:cubicBezTo>
                <a:cubicBezTo>
                  <a:pt x="10523" y="433"/>
                  <a:pt x="10517" y="433"/>
                  <a:pt x="10511" y="427"/>
                </a:cubicBezTo>
                <a:cubicBezTo>
                  <a:pt x="10511" y="427"/>
                  <a:pt x="10505" y="421"/>
                  <a:pt x="10505" y="415"/>
                </a:cubicBezTo>
                <a:cubicBezTo>
                  <a:pt x="10499" y="421"/>
                  <a:pt x="10499" y="421"/>
                  <a:pt x="10493" y="421"/>
                </a:cubicBezTo>
                <a:cubicBezTo>
                  <a:pt x="10488" y="421"/>
                  <a:pt x="10488" y="427"/>
                  <a:pt x="10488" y="433"/>
                </a:cubicBezTo>
                <a:cubicBezTo>
                  <a:pt x="10482" y="433"/>
                  <a:pt x="10476" y="439"/>
                  <a:pt x="10476" y="445"/>
                </a:cubicBezTo>
                <a:cubicBezTo>
                  <a:pt x="10464" y="451"/>
                  <a:pt x="10458" y="457"/>
                  <a:pt x="10446" y="457"/>
                </a:cubicBezTo>
                <a:cubicBezTo>
                  <a:pt x="10446" y="457"/>
                  <a:pt x="10440" y="463"/>
                  <a:pt x="10434" y="463"/>
                </a:cubicBezTo>
                <a:cubicBezTo>
                  <a:pt x="10428" y="463"/>
                  <a:pt x="10428" y="457"/>
                  <a:pt x="10422" y="451"/>
                </a:cubicBezTo>
                <a:cubicBezTo>
                  <a:pt x="10446" y="427"/>
                  <a:pt x="10446" y="427"/>
                  <a:pt x="10446" y="427"/>
                </a:cubicBezTo>
                <a:cubicBezTo>
                  <a:pt x="10446" y="421"/>
                  <a:pt x="10446" y="421"/>
                  <a:pt x="10446" y="421"/>
                </a:cubicBezTo>
                <a:cubicBezTo>
                  <a:pt x="10446" y="415"/>
                  <a:pt x="10446" y="415"/>
                  <a:pt x="10446" y="409"/>
                </a:cubicBezTo>
                <a:cubicBezTo>
                  <a:pt x="10440" y="409"/>
                  <a:pt x="10440" y="409"/>
                  <a:pt x="10434" y="415"/>
                </a:cubicBezTo>
                <a:cubicBezTo>
                  <a:pt x="10428" y="415"/>
                  <a:pt x="10428" y="421"/>
                  <a:pt x="10422" y="421"/>
                </a:cubicBezTo>
                <a:cubicBezTo>
                  <a:pt x="10416" y="421"/>
                  <a:pt x="10416" y="421"/>
                  <a:pt x="10416" y="421"/>
                </a:cubicBezTo>
                <a:cubicBezTo>
                  <a:pt x="10411" y="427"/>
                  <a:pt x="10411" y="415"/>
                  <a:pt x="10404" y="415"/>
                </a:cubicBezTo>
                <a:cubicBezTo>
                  <a:pt x="10369" y="415"/>
                  <a:pt x="10369" y="415"/>
                  <a:pt x="10369" y="415"/>
                </a:cubicBezTo>
                <a:cubicBezTo>
                  <a:pt x="10369" y="427"/>
                  <a:pt x="10369" y="433"/>
                  <a:pt x="10369" y="445"/>
                </a:cubicBezTo>
                <a:cubicBezTo>
                  <a:pt x="10369" y="457"/>
                  <a:pt x="10369" y="463"/>
                  <a:pt x="10363" y="468"/>
                </a:cubicBezTo>
                <a:cubicBezTo>
                  <a:pt x="10363" y="474"/>
                  <a:pt x="10357" y="474"/>
                  <a:pt x="10357" y="480"/>
                </a:cubicBezTo>
                <a:cubicBezTo>
                  <a:pt x="10345" y="480"/>
                  <a:pt x="10345" y="480"/>
                  <a:pt x="10345" y="480"/>
                </a:cubicBezTo>
                <a:cubicBezTo>
                  <a:pt x="10345" y="463"/>
                  <a:pt x="10345" y="457"/>
                  <a:pt x="10339" y="445"/>
                </a:cubicBezTo>
                <a:cubicBezTo>
                  <a:pt x="10339" y="439"/>
                  <a:pt x="10333" y="439"/>
                  <a:pt x="10327" y="433"/>
                </a:cubicBezTo>
                <a:cubicBezTo>
                  <a:pt x="10327" y="433"/>
                  <a:pt x="10322" y="433"/>
                  <a:pt x="10316" y="427"/>
                </a:cubicBezTo>
                <a:cubicBezTo>
                  <a:pt x="10310" y="427"/>
                  <a:pt x="10310" y="427"/>
                  <a:pt x="10304" y="427"/>
                </a:cubicBezTo>
                <a:cubicBezTo>
                  <a:pt x="10268" y="427"/>
                  <a:pt x="10250" y="421"/>
                  <a:pt x="10209" y="421"/>
                </a:cubicBezTo>
                <a:cubicBezTo>
                  <a:pt x="10209" y="421"/>
                  <a:pt x="10203" y="427"/>
                  <a:pt x="10197" y="427"/>
                </a:cubicBezTo>
                <a:lnTo>
                  <a:pt x="10191" y="427"/>
                </a:lnTo>
                <a:cubicBezTo>
                  <a:pt x="10179" y="433"/>
                  <a:pt x="10173" y="439"/>
                  <a:pt x="10173" y="445"/>
                </a:cubicBezTo>
                <a:cubicBezTo>
                  <a:pt x="10173" y="457"/>
                  <a:pt x="10173" y="463"/>
                  <a:pt x="10179" y="468"/>
                </a:cubicBezTo>
                <a:close/>
                <a:moveTo>
                  <a:pt x="10061" y="682"/>
                </a:moveTo>
                <a:lnTo>
                  <a:pt x="10061" y="682"/>
                </a:lnTo>
                <a:cubicBezTo>
                  <a:pt x="10061" y="688"/>
                  <a:pt x="10067" y="688"/>
                  <a:pt x="10067" y="688"/>
                </a:cubicBezTo>
                <a:cubicBezTo>
                  <a:pt x="10067" y="688"/>
                  <a:pt x="10067" y="700"/>
                  <a:pt x="10061" y="700"/>
                </a:cubicBezTo>
                <a:cubicBezTo>
                  <a:pt x="10055" y="700"/>
                  <a:pt x="10049" y="694"/>
                  <a:pt x="10037" y="694"/>
                </a:cubicBezTo>
                <a:cubicBezTo>
                  <a:pt x="10025" y="694"/>
                  <a:pt x="10025" y="694"/>
                  <a:pt x="10025" y="694"/>
                </a:cubicBezTo>
                <a:cubicBezTo>
                  <a:pt x="10019" y="694"/>
                  <a:pt x="10013" y="694"/>
                  <a:pt x="10013" y="694"/>
                </a:cubicBezTo>
                <a:cubicBezTo>
                  <a:pt x="10001" y="694"/>
                  <a:pt x="9995" y="688"/>
                  <a:pt x="9990" y="694"/>
                </a:cubicBezTo>
                <a:cubicBezTo>
                  <a:pt x="9983" y="694"/>
                  <a:pt x="9983" y="694"/>
                  <a:pt x="9978" y="700"/>
                </a:cubicBezTo>
                <a:cubicBezTo>
                  <a:pt x="9972" y="700"/>
                  <a:pt x="9972" y="706"/>
                  <a:pt x="9966" y="706"/>
                </a:cubicBezTo>
                <a:cubicBezTo>
                  <a:pt x="9954" y="706"/>
                  <a:pt x="9942" y="700"/>
                  <a:pt x="9930" y="706"/>
                </a:cubicBezTo>
                <a:cubicBezTo>
                  <a:pt x="9912" y="706"/>
                  <a:pt x="9906" y="706"/>
                  <a:pt x="9895" y="718"/>
                </a:cubicBezTo>
                <a:cubicBezTo>
                  <a:pt x="9889" y="718"/>
                  <a:pt x="9889" y="723"/>
                  <a:pt x="9889" y="729"/>
                </a:cubicBezTo>
                <a:cubicBezTo>
                  <a:pt x="9889" y="753"/>
                  <a:pt x="9889" y="753"/>
                  <a:pt x="9889" y="753"/>
                </a:cubicBezTo>
                <a:cubicBezTo>
                  <a:pt x="9906" y="747"/>
                  <a:pt x="9912" y="747"/>
                  <a:pt x="9924" y="747"/>
                </a:cubicBezTo>
                <a:cubicBezTo>
                  <a:pt x="9936" y="747"/>
                  <a:pt x="9936" y="747"/>
                  <a:pt x="9936" y="747"/>
                </a:cubicBezTo>
                <a:cubicBezTo>
                  <a:pt x="9942" y="747"/>
                  <a:pt x="9942" y="747"/>
                  <a:pt x="9948" y="747"/>
                </a:cubicBezTo>
                <a:cubicBezTo>
                  <a:pt x="9954" y="747"/>
                  <a:pt x="9960" y="753"/>
                  <a:pt x="9966" y="753"/>
                </a:cubicBezTo>
                <a:cubicBezTo>
                  <a:pt x="9978" y="753"/>
                  <a:pt x="9990" y="753"/>
                  <a:pt x="9995" y="747"/>
                </a:cubicBezTo>
                <a:cubicBezTo>
                  <a:pt x="10007" y="741"/>
                  <a:pt x="10013" y="735"/>
                  <a:pt x="10019" y="729"/>
                </a:cubicBezTo>
                <a:cubicBezTo>
                  <a:pt x="10025" y="729"/>
                  <a:pt x="10031" y="723"/>
                  <a:pt x="10037" y="723"/>
                </a:cubicBezTo>
                <a:cubicBezTo>
                  <a:pt x="10043" y="723"/>
                  <a:pt x="10043" y="723"/>
                  <a:pt x="10043" y="723"/>
                </a:cubicBezTo>
                <a:cubicBezTo>
                  <a:pt x="10049" y="723"/>
                  <a:pt x="10049" y="723"/>
                  <a:pt x="10055" y="723"/>
                </a:cubicBezTo>
                <a:cubicBezTo>
                  <a:pt x="10061" y="729"/>
                  <a:pt x="10055" y="735"/>
                  <a:pt x="10061" y="735"/>
                </a:cubicBezTo>
                <a:cubicBezTo>
                  <a:pt x="10055" y="741"/>
                  <a:pt x="10055" y="747"/>
                  <a:pt x="10049" y="747"/>
                </a:cubicBezTo>
                <a:cubicBezTo>
                  <a:pt x="10049" y="747"/>
                  <a:pt x="10043" y="747"/>
                  <a:pt x="10037" y="747"/>
                </a:cubicBezTo>
                <a:cubicBezTo>
                  <a:pt x="10037" y="753"/>
                  <a:pt x="10031" y="753"/>
                  <a:pt x="10031" y="753"/>
                </a:cubicBezTo>
                <a:cubicBezTo>
                  <a:pt x="10025" y="753"/>
                  <a:pt x="10025" y="759"/>
                  <a:pt x="10019" y="765"/>
                </a:cubicBezTo>
                <a:cubicBezTo>
                  <a:pt x="10013" y="765"/>
                  <a:pt x="10007" y="771"/>
                  <a:pt x="10001" y="771"/>
                </a:cubicBezTo>
                <a:cubicBezTo>
                  <a:pt x="9995" y="771"/>
                  <a:pt x="9990" y="771"/>
                  <a:pt x="9983" y="771"/>
                </a:cubicBezTo>
                <a:cubicBezTo>
                  <a:pt x="9972" y="771"/>
                  <a:pt x="9960" y="771"/>
                  <a:pt x="9948" y="771"/>
                </a:cubicBezTo>
                <a:cubicBezTo>
                  <a:pt x="9942" y="771"/>
                  <a:pt x="9936" y="771"/>
                  <a:pt x="9936" y="771"/>
                </a:cubicBezTo>
                <a:cubicBezTo>
                  <a:pt x="9930" y="771"/>
                  <a:pt x="9924" y="771"/>
                  <a:pt x="9924" y="777"/>
                </a:cubicBezTo>
                <a:cubicBezTo>
                  <a:pt x="9918" y="777"/>
                  <a:pt x="9912" y="777"/>
                  <a:pt x="9912" y="777"/>
                </a:cubicBezTo>
                <a:cubicBezTo>
                  <a:pt x="9906" y="783"/>
                  <a:pt x="9906" y="783"/>
                  <a:pt x="9906" y="789"/>
                </a:cubicBezTo>
                <a:cubicBezTo>
                  <a:pt x="9906" y="795"/>
                  <a:pt x="9912" y="795"/>
                  <a:pt x="9912" y="800"/>
                </a:cubicBezTo>
                <a:cubicBezTo>
                  <a:pt x="9918" y="812"/>
                  <a:pt x="9924" y="818"/>
                  <a:pt x="9930" y="818"/>
                </a:cubicBezTo>
                <a:cubicBezTo>
                  <a:pt x="9936" y="824"/>
                  <a:pt x="9936" y="818"/>
                  <a:pt x="9942" y="818"/>
                </a:cubicBezTo>
                <a:cubicBezTo>
                  <a:pt x="9954" y="824"/>
                  <a:pt x="9960" y="818"/>
                  <a:pt x="9966" y="818"/>
                </a:cubicBezTo>
                <a:cubicBezTo>
                  <a:pt x="9972" y="818"/>
                  <a:pt x="9972" y="824"/>
                  <a:pt x="9978" y="824"/>
                </a:cubicBezTo>
                <a:cubicBezTo>
                  <a:pt x="9983" y="824"/>
                  <a:pt x="9990" y="830"/>
                  <a:pt x="10001" y="836"/>
                </a:cubicBezTo>
                <a:cubicBezTo>
                  <a:pt x="10001" y="836"/>
                  <a:pt x="10007" y="842"/>
                  <a:pt x="10013" y="842"/>
                </a:cubicBezTo>
                <a:cubicBezTo>
                  <a:pt x="10013" y="848"/>
                  <a:pt x="10013" y="854"/>
                  <a:pt x="10019" y="854"/>
                </a:cubicBezTo>
                <a:cubicBezTo>
                  <a:pt x="10019" y="860"/>
                  <a:pt x="10025" y="860"/>
                  <a:pt x="10025" y="866"/>
                </a:cubicBezTo>
                <a:cubicBezTo>
                  <a:pt x="10031" y="877"/>
                  <a:pt x="10037" y="877"/>
                  <a:pt x="10043" y="889"/>
                </a:cubicBezTo>
                <a:cubicBezTo>
                  <a:pt x="10055" y="884"/>
                  <a:pt x="10055" y="884"/>
                  <a:pt x="10055" y="884"/>
                </a:cubicBezTo>
                <a:lnTo>
                  <a:pt x="10055" y="877"/>
                </a:lnTo>
                <a:cubicBezTo>
                  <a:pt x="10055" y="872"/>
                  <a:pt x="10061" y="866"/>
                  <a:pt x="10061" y="866"/>
                </a:cubicBezTo>
                <a:cubicBezTo>
                  <a:pt x="10067" y="860"/>
                  <a:pt x="10072" y="860"/>
                  <a:pt x="10072" y="860"/>
                </a:cubicBezTo>
                <a:cubicBezTo>
                  <a:pt x="10084" y="854"/>
                  <a:pt x="10090" y="854"/>
                  <a:pt x="10096" y="842"/>
                </a:cubicBezTo>
                <a:cubicBezTo>
                  <a:pt x="10096" y="842"/>
                  <a:pt x="10096" y="836"/>
                  <a:pt x="10102" y="830"/>
                </a:cubicBezTo>
                <a:cubicBezTo>
                  <a:pt x="10102" y="824"/>
                  <a:pt x="10096" y="818"/>
                  <a:pt x="10102" y="806"/>
                </a:cubicBezTo>
                <a:cubicBezTo>
                  <a:pt x="10102" y="800"/>
                  <a:pt x="10102" y="800"/>
                  <a:pt x="10108" y="795"/>
                </a:cubicBezTo>
                <a:cubicBezTo>
                  <a:pt x="10108" y="789"/>
                  <a:pt x="10114" y="789"/>
                  <a:pt x="10114" y="783"/>
                </a:cubicBezTo>
                <a:cubicBezTo>
                  <a:pt x="10120" y="783"/>
                  <a:pt x="10126" y="777"/>
                  <a:pt x="10126" y="777"/>
                </a:cubicBezTo>
                <a:cubicBezTo>
                  <a:pt x="10138" y="777"/>
                  <a:pt x="10144" y="777"/>
                  <a:pt x="10150" y="777"/>
                </a:cubicBezTo>
                <a:cubicBezTo>
                  <a:pt x="10150" y="723"/>
                  <a:pt x="10150" y="723"/>
                  <a:pt x="10150" y="723"/>
                </a:cubicBezTo>
                <a:cubicBezTo>
                  <a:pt x="10156" y="723"/>
                  <a:pt x="10161" y="723"/>
                  <a:pt x="10173" y="723"/>
                </a:cubicBezTo>
                <a:cubicBezTo>
                  <a:pt x="10179" y="718"/>
                  <a:pt x="10185" y="711"/>
                  <a:pt x="10197" y="706"/>
                </a:cubicBezTo>
                <a:cubicBezTo>
                  <a:pt x="10191" y="700"/>
                  <a:pt x="10185" y="700"/>
                  <a:pt x="10185" y="694"/>
                </a:cubicBezTo>
                <a:cubicBezTo>
                  <a:pt x="10185" y="688"/>
                  <a:pt x="10185" y="688"/>
                  <a:pt x="10185" y="682"/>
                </a:cubicBezTo>
                <a:cubicBezTo>
                  <a:pt x="10185" y="682"/>
                  <a:pt x="10185" y="676"/>
                  <a:pt x="10185" y="670"/>
                </a:cubicBezTo>
                <a:cubicBezTo>
                  <a:pt x="10185" y="670"/>
                  <a:pt x="10191" y="664"/>
                  <a:pt x="10191" y="658"/>
                </a:cubicBezTo>
                <a:cubicBezTo>
                  <a:pt x="10191" y="658"/>
                  <a:pt x="10185" y="652"/>
                  <a:pt x="10185" y="646"/>
                </a:cubicBezTo>
                <a:cubicBezTo>
                  <a:pt x="10268" y="646"/>
                  <a:pt x="10268" y="646"/>
                  <a:pt x="10268" y="646"/>
                </a:cubicBezTo>
                <a:cubicBezTo>
                  <a:pt x="10268" y="652"/>
                  <a:pt x="10268" y="658"/>
                  <a:pt x="10268" y="664"/>
                </a:cubicBezTo>
                <a:cubicBezTo>
                  <a:pt x="10268" y="670"/>
                  <a:pt x="10262" y="676"/>
                  <a:pt x="10262" y="688"/>
                </a:cubicBezTo>
                <a:cubicBezTo>
                  <a:pt x="10262" y="694"/>
                  <a:pt x="10262" y="694"/>
                  <a:pt x="10262" y="700"/>
                </a:cubicBezTo>
                <a:cubicBezTo>
                  <a:pt x="10268" y="700"/>
                  <a:pt x="10274" y="700"/>
                  <a:pt x="10286" y="700"/>
                </a:cubicBezTo>
                <a:cubicBezTo>
                  <a:pt x="10292" y="700"/>
                  <a:pt x="10298" y="700"/>
                  <a:pt x="10298" y="706"/>
                </a:cubicBezTo>
                <a:cubicBezTo>
                  <a:pt x="10304" y="706"/>
                  <a:pt x="10310" y="706"/>
                  <a:pt x="10310" y="711"/>
                </a:cubicBezTo>
                <a:cubicBezTo>
                  <a:pt x="10310" y="718"/>
                  <a:pt x="10310" y="718"/>
                  <a:pt x="10310" y="723"/>
                </a:cubicBezTo>
                <a:cubicBezTo>
                  <a:pt x="10310" y="729"/>
                  <a:pt x="10310" y="741"/>
                  <a:pt x="10310" y="747"/>
                </a:cubicBezTo>
                <a:cubicBezTo>
                  <a:pt x="10304" y="753"/>
                  <a:pt x="10298" y="747"/>
                  <a:pt x="10298" y="753"/>
                </a:cubicBezTo>
                <a:cubicBezTo>
                  <a:pt x="10286" y="759"/>
                  <a:pt x="10280" y="765"/>
                  <a:pt x="10280" y="777"/>
                </a:cubicBezTo>
                <a:cubicBezTo>
                  <a:pt x="10280" y="783"/>
                  <a:pt x="10280" y="789"/>
                  <a:pt x="10280" y="795"/>
                </a:cubicBezTo>
                <a:cubicBezTo>
                  <a:pt x="10310" y="795"/>
                  <a:pt x="10310" y="795"/>
                  <a:pt x="10310" y="795"/>
                </a:cubicBezTo>
                <a:cubicBezTo>
                  <a:pt x="10322" y="795"/>
                  <a:pt x="10327" y="783"/>
                  <a:pt x="10345" y="771"/>
                </a:cubicBezTo>
                <a:cubicBezTo>
                  <a:pt x="10351" y="765"/>
                  <a:pt x="10357" y="759"/>
                  <a:pt x="10363" y="759"/>
                </a:cubicBezTo>
                <a:cubicBezTo>
                  <a:pt x="10369" y="759"/>
                  <a:pt x="10375" y="765"/>
                  <a:pt x="10375" y="771"/>
                </a:cubicBezTo>
                <a:cubicBezTo>
                  <a:pt x="10381" y="771"/>
                  <a:pt x="10375" y="777"/>
                  <a:pt x="10375" y="783"/>
                </a:cubicBezTo>
                <a:cubicBezTo>
                  <a:pt x="10375" y="789"/>
                  <a:pt x="10375" y="795"/>
                  <a:pt x="10375" y="800"/>
                </a:cubicBezTo>
                <a:cubicBezTo>
                  <a:pt x="10411" y="800"/>
                  <a:pt x="10411" y="800"/>
                  <a:pt x="10411" y="800"/>
                </a:cubicBezTo>
                <a:cubicBezTo>
                  <a:pt x="10411" y="800"/>
                  <a:pt x="10416" y="800"/>
                  <a:pt x="10422" y="800"/>
                </a:cubicBezTo>
                <a:cubicBezTo>
                  <a:pt x="10422" y="795"/>
                  <a:pt x="10422" y="789"/>
                  <a:pt x="10422" y="789"/>
                </a:cubicBezTo>
                <a:cubicBezTo>
                  <a:pt x="10422" y="783"/>
                  <a:pt x="10428" y="777"/>
                  <a:pt x="10428" y="777"/>
                </a:cubicBezTo>
                <a:cubicBezTo>
                  <a:pt x="10493" y="777"/>
                  <a:pt x="10493" y="777"/>
                  <a:pt x="10493" y="777"/>
                </a:cubicBezTo>
                <a:cubicBezTo>
                  <a:pt x="10517" y="771"/>
                  <a:pt x="10517" y="771"/>
                  <a:pt x="10517" y="771"/>
                </a:cubicBezTo>
                <a:cubicBezTo>
                  <a:pt x="10517" y="759"/>
                  <a:pt x="10517" y="759"/>
                  <a:pt x="10517" y="759"/>
                </a:cubicBezTo>
                <a:cubicBezTo>
                  <a:pt x="10511" y="747"/>
                  <a:pt x="10505" y="735"/>
                  <a:pt x="10488" y="735"/>
                </a:cubicBezTo>
                <a:cubicBezTo>
                  <a:pt x="10482" y="735"/>
                  <a:pt x="10482" y="735"/>
                  <a:pt x="10476" y="735"/>
                </a:cubicBezTo>
                <a:cubicBezTo>
                  <a:pt x="10464" y="735"/>
                  <a:pt x="10458" y="735"/>
                  <a:pt x="10452" y="735"/>
                </a:cubicBezTo>
                <a:cubicBezTo>
                  <a:pt x="10446" y="723"/>
                  <a:pt x="10446" y="718"/>
                  <a:pt x="10446" y="711"/>
                </a:cubicBezTo>
                <a:cubicBezTo>
                  <a:pt x="10446" y="706"/>
                  <a:pt x="10452" y="700"/>
                  <a:pt x="10452" y="700"/>
                </a:cubicBezTo>
                <a:cubicBezTo>
                  <a:pt x="10375" y="700"/>
                  <a:pt x="10375" y="700"/>
                  <a:pt x="10375" y="700"/>
                </a:cubicBezTo>
                <a:cubicBezTo>
                  <a:pt x="10375" y="682"/>
                  <a:pt x="10381" y="664"/>
                  <a:pt x="10369" y="652"/>
                </a:cubicBezTo>
                <a:cubicBezTo>
                  <a:pt x="10363" y="652"/>
                  <a:pt x="10363" y="652"/>
                  <a:pt x="10357" y="652"/>
                </a:cubicBezTo>
                <a:cubicBezTo>
                  <a:pt x="10351" y="652"/>
                  <a:pt x="10351" y="646"/>
                  <a:pt x="10345" y="646"/>
                </a:cubicBezTo>
                <a:cubicBezTo>
                  <a:pt x="10345" y="646"/>
                  <a:pt x="10339" y="640"/>
                  <a:pt x="10339" y="634"/>
                </a:cubicBezTo>
                <a:lnTo>
                  <a:pt x="10339" y="623"/>
                </a:lnTo>
                <a:cubicBezTo>
                  <a:pt x="10327" y="617"/>
                  <a:pt x="10322" y="617"/>
                  <a:pt x="10310" y="617"/>
                </a:cubicBezTo>
                <a:cubicBezTo>
                  <a:pt x="10310" y="617"/>
                  <a:pt x="10304" y="617"/>
                  <a:pt x="10298" y="617"/>
                </a:cubicBezTo>
                <a:cubicBezTo>
                  <a:pt x="10292" y="617"/>
                  <a:pt x="10292" y="611"/>
                  <a:pt x="10286" y="611"/>
                </a:cubicBezTo>
                <a:cubicBezTo>
                  <a:pt x="10280" y="605"/>
                  <a:pt x="10286" y="593"/>
                  <a:pt x="10274" y="587"/>
                </a:cubicBezTo>
                <a:cubicBezTo>
                  <a:pt x="10274" y="587"/>
                  <a:pt x="10268" y="587"/>
                  <a:pt x="10268" y="581"/>
                </a:cubicBezTo>
                <a:cubicBezTo>
                  <a:pt x="10262" y="581"/>
                  <a:pt x="10256" y="581"/>
                  <a:pt x="10256" y="581"/>
                </a:cubicBezTo>
                <a:cubicBezTo>
                  <a:pt x="10250" y="581"/>
                  <a:pt x="10245" y="581"/>
                  <a:pt x="10245" y="581"/>
                </a:cubicBezTo>
                <a:cubicBezTo>
                  <a:pt x="10233" y="587"/>
                  <a:pt x="10233" y="593"/>
                  <a:pt x="10227" y="593"/>
                </a:cubicBezTo>
                <a:cubicBezTo>
                  <a:pt x="10215" y="593"/>
                  <a:pt x="10209" y="593"/>
                  <a:pt x="10203" y="587"/>
                </a:cubicBezTo>
                <a:cubicBezTo>
                  <a:pt x="10197" y="587"/>
                  <a:pt x="10197" y="593"/>
                  <a:pt x="10191" y="587"/>
                </a:cubicBezTo>
                <a:cubicBezTo>
                  <a:pt x="10185" y="587"/>
                  <a:pt x="10185" y="581"/>
                  <a:pt x="10179" y="581"/>
                </a:cubicBezTo>
                <a:cubicBezTo>
                  <a:pt x="10179" y="545"/>
                  <a:pt x="10179" y="545"/>
                  <a:pt x="10179" y="545"/>
                </a:cubicBezTo>
                <a:lnTo>
                  <a:pt x="10185" y="552"/>
                </a:lnTo>
                <a:cubicBezTo>
                  <a:pt x="10179" y="552"/>
                  <a:pt x="10173" y="552"/>
                  <a:pt x="10167" y="552"/>
                </a:cubicBezTo>
                <a:cubicBezTo>
                  <a:pt x="10161" y="552"/>
                  <a:pt x="10156" y="552"/>
                  <a:pt x="10150" y="552"/>
                </a:cubicBezTo>
                <a:cubicBezTo>
                  <a:pt x="10144" y="552"/>
                  <a:pt x="10144" y="552"/>
                  <a:pt x="10138" y="545"/>
                </a:cubicBezTo>
                <a:cubicBezTo>
                  <a:pt x="10138" y="545"/>
                  <a:pt x="10138" y="540"/>
                  <a:pt x="10138" y="534"/>
                </a:cubicBezTo>
                <a:cubicBezTo>
                  <a:pt x="10144" y="528"/>
                  <a:pt x="10156" y="522"/>
                  <a:pt x="10156" y="510"/>
                </a:cubicBezTo>
                <a:cubicBezTo>
                  <a:pt x="10156" y="510"/>
                  <a:pt x="10156" y="504"/>
                  <a:pt x="10156" y="498"/>
                </a:cubicBezTo>
                <a:cubicBezTo>
                  <a:pt x="10055" y="486"/>
                  <a:pt x="10055" y="486"/>
                  <a:pt x="10055" y="486"/>
                </a:cubicBezTo>
                <a:cubicBezTo>
                  <a:pt x="10055" y="486"/>
                  <a:pt x="10049" y="480"/>
                  <a:pt x="10043" y="486"/>
                </a:cubicBezTo>
                <a:cubicBezTo>
                  <a:pt x="10037" y="486"/>
                  <a:pt x="10037" y="492"/>
                  <a:pt x="10037" y="492"/>
                </a:cubicBezTo>
                <a:cubicBezTo>
                  <a:pt x="10031" y="504"/>
                  <a:pt x="10031" y="510"/>
                  <a:pt x="10031" y="516"/>
                </a:cubicBezTo>
                <a:cubicBezTo>
                  <a:pt x="10031" y="528"/>
                  <a:pt x="10031" y="528"/>
                  <a:pt x="10031" y="528"/>
                </a:cubicBezTo>
                <a:cubicBezTo>
                  <a:pt x="10031" y="534"/>
                  <a:pt x="10031" y="540"/>
                  <a:pt x="10031" y="540"/>
                </a:cubicBezTo>
                <a:cubicBezTo>
                  <a:pt x="10031" y="545"/>
                  <a:pt x="10037" y="552"/>
                  <a:pt x="10037" y="557"/>
                </a:cubicBezTo>
                <a:cubicBezTo>
                  <a:pt x="10037" y="569"/>
                  <a:pt x="10037" y="569"/>
                  <a:pt x="10031" y="575"/>
                </a:cubicBezTo>
                <a:cubicBezTo>
                  <a:pt x="10025" y="581"/>
                  <a:pt x="10019" y="587"/>
                  <a:pt x="10013" y="587"/>
                </a:cubicBezTo>
                <a:cubicBezTo>
                  <a:pt x="10007" y="587"/>
                  <a:pt x="10001" y="587"/>
                  <a:pt x="9995" y="581"/>
                </a:cubicBezTo>
                <a:cubicBezTo>
                  <a:pt x="9990" y="575"/>
                  <a:pt x="9990" y="563"/>
                  <a:pt x="9990" y="557"/>
                </a:cubicBezTo>
                <a:cubicBezTo>
                  <a:pt x="9990" y="545"/>
                  <a:pt x="9990" y="545"/>
                  <a:pt x="9990" y="545"/>
                </a:cubicBezTo>
                <a:cubicBezTo>
                  <a:pt x="9990" y="540"/>
                  <a:pt x="9983" y="534"/>
                  <a:pt x="9983" y="534"/>
                </a:cubicBezTo>
                <a:cubicBezTo>
                  <a:pt x="9983" y="522"/>
                  <a:pt x="9983" y="522"/>
                  <a:pt x="9983" y="522"/>
                </a:cubicBezTo>
                <a:cubicBezTo>
                  <a:pt x="9983" y="510"/>
                  <a:pt x="9983" y="510"/>
                  <a:pt x="9983" y="498"/>
                </a:cubicBezTo>
                <a:cubicBezTo>
                  <a:pt x="9960" y="498"/>
                  <a:pt x="9960" y="498"/>
                  <a:pt x="9960" y="498"/>
                </a:cubicBezTo>
                <a:cubicBezTo>
                  <a:pt x="9954" y="504"/>
                  <a:pt x="9942" y="504"/>
                  <a:pt x="9936" y="510"/>
                </a:cubicBezTo>
                <a:cubicBezTo>
                  <a:pt x="9936" y="510"/>
                  <a:pt x="9936" y="516"/>
                  <a:pt x="9930" y="522"/>
                </a:cubicBezTo>
                <a:cubicBezTo>
                  <a:pt x="9930" y="522"/>
                  <a:pt x="9924" y="528"/>
                  <a:pt x="9918" y="528"/>
                </a:cubicBezTo>
                <a:cubicBezTo>
                  <a:pt x="9918" y="534"/>
                  <a:pt x="9912" y="540"/>
                  <a:pt x="9906" y="540"/>
                </a:cubicBezTo>
                <a:cubicBezTo>
                  <a:pt x="9871" y="540"/>
                  <a:pt x="9871" y="540"/>
                  <a:pt x="9871" y="540"/>
                </a:cubicBezTo>
                <a:cubicBezTo>
                  <a:pt x="9871" y="516"/>
                  <a:pt x="9871" y="516"/>
                  <a:pt x="9871" y="516"/>
                </a:cubicBezTo>
                <a:cubicBezTo>
                  <a:pt x="9877" y="516"/>
                  <a:pt x="9871" y="510"/>
                  <a:pt x="9877" y="504"/>
                </a:cubicBezTo>
                <a:cubicBezTo>
                  <a:pt x="9883" y="504"/>
                  <a:pt x="9883" y="510"/>
                  <a:pt x="9889" y="504"/>
                </a:cubicBezTo>
                <a:cubicBezTo>
                  <a:pt x="9895" y="504"/>
                  <a:pt x="9895" y="498"/>
                  <a:pt x="9901" y="498"/>
                </a:cubicBezTo>
                <a:cubicBezTo>
                  <a:pt x="9895" y="486"/>
                  <a:pt x="9895" y="486"/>
                  <a:pt x="9895" y="486"/>
                </a:cubicBezTo>
                <a:cubicBezTo>
                  <a:pt x="9895" y="486"/>
                  <a:pt x="9889" y="486"/>
                  <a:pt x="9883" y="486"/>
                </a:cubicBezTo>
                <a:lnTo>
                  <a:pt x="9877" y="492"/>
                </a:lnTo>
                <a:cubicBezTo>
                  <a:pt x="9871" y="498"/>
                  <a:pt x="9865" y="498"/>
                  <a:pt x="9865" y="498"/>
                </a:cubicBezTo>
                <a:cubicBezTo>
                  <a:pt x="9859" y="504"/>
                  <a:pt x="9859" y="510"/>
                  <a:pt x="9859" y="510"/>
                </a:cubicBezTo>
                <a:cubicBezTo>
                  <a:pt x="9783" y="510"/>
                  <a:pt x="9783" y="510"/>
                  <a:pt x="9783" y="510"/>
                </a:cubicBezTo>
                <a:cubicBezTo>
                  <a:pt x="9777" y="510"/>
                  <a:pt x="9777" y="516"/>
                  <a:pt x="9771" y="516"/>
                </a:cubicBezTo>
                <a:cubicBezTo>
                  <a:pt x="9765" y="516"/>
                  <a:pt x="9753" y="516"/>
                  <a:pt x="9747" y="516"/>
                </a:cubicBezTo>
                <a:cubicBezTo>
                  <a:pt x="9741" y="516"/>
                  <a:pt x="9741" y="522"/>
                  <a:pt x="9736" y="522"/>
                </a:cubicBezTo>
                <a:cubicBezTo>
                  <a:pt x="9736" y="534"/>
                  <a:pt x="9736" y="540"/>
                  <a:pt x="9736" y="545"/>
                </a:cubicBezTo>
                <a:cubicBezTo>
                  <a:pt x="9741" y="552"/>
                  <a:pt x="9747" y="552"/>
                  <a:pt x="9747" y="557"/>
                </a:cubicBezTo>
                <a:cubicBezTo>
                  <a:pt x="9753" y="563"/>
                  <a:pt x="9753" y="569"/>
                  <a:pt x="9759" y="569"/>
                </a:cubicBezTo>
                <a:cubicBezTo>
                  <a:pt x="9771" y="569"/>
                  <a:pt x="9777" y="569"/>
                  <a:pt x="9795" y="569"/>
                </a:cubicBezTo>
                <a:cubicBezTo>
                  <a:pt x="9795" y="569"/>
                  <a:pt x="9800" y="569"/>
                  <a:pt x="9806" y="569"/>
                </a:cubicBezTo>
                <a:cubicBezTo>
                  <a:pt x="9806" y="575"/>
                  <a:pt x="9806" y="581"/>
                  <a:pt x="9806" y="581"/>
                </a:cubicBezTo>
                <a:cubicBezTo>
                  <a:pt x="9800" y="587"/>
                  <a:pt x="9800" y="593"/>
                  <a:pt x="9800" y="593"/>
                </a:cubicBezTo>
                <a:cubicBezTo>
                  <a:pt x="9800" y="599"/>
                  <a:pt x="9789" y="599"/>
                  <a:pt x="9789" y="605"/>
                </a:cubicBezTo>
                <a:cubicBezTo>
                  <a:pt x="9789" y="611"/>
                  <a:pt x="9789" y="617"/>
                  <a:pt x="9795" y="623"/>
                </a:cubicBezTo>
                <a:cubicBezTo>
                  <a:pt x="9795" y="623"/>
                  <a:pt x="9800" y="623"/>
                  <a:pt x="9806" y="629"/>
                </a:cubicBezTo>
                <a:cubicBezTo>
                  <a:pt x="9806" y="634"/>
                  <a:pt x="9806" y="640"/>
                  <a:pt x="9806" y="646"/>
                </a:cubicBezTo>
                <a:cubicBezTo>
                  <a:pt x="9806" y="652"/>
                  <a:pt x="9806" y="658"/>
                  <a:pt x="9800" y="664"/>
                </a:cubicBezTo>
                <a:cubicBezTo>
                  <a:pt x="9795" y="664"/>
                  <a:pt x="9795" y="664"/>
                  <a:pt x="9789" y="658"/>
                </a:cubicBezTo>
                <a:cubicBezTo>
                  <a:pt x="9789" y="658"/>
                  <a:pt x="9783" y="658"/>
                  <a:pt x="9777" y="652"/>
                </a:cubicBezTo>
                <a:lnTo>
                  <a:pt x="9777" y="646"/>
                </a:lnTo>
                <a:cubicBezTo>
                  <a:pt x="9771" y="640"/>
                  <a:pt x="9771" y="634"/>
                  <a:pt x="9771" y="629"/>
                </a:cubicBezTo>
                <a:cubicBezTo>
                  <a:pt x="9765" y="629"/>
                  <a:pt x="9765" y="623"/>
                  <a:pt x="9759" y="623"/>
                </a:cubicBezTo>
                <a:cubicBezTo>
                  <a:pt x="9753" y="617"/>
                  <a:pt x="9753" y="617"/>
                  <a:pt x="9747" y="617"/>
                </a:cubicBezTo>
                <a:cubicBezTo>
                  <a:pt x="9741" y="611"/>
                  <a:pt x="9741" y="617"/>
                  <a:pt x="9736" y="617"/>
                </a:cubicBezTo>
                <a:cubicBezTo>
                  <a:pt x="9741" y="623"/>
                  <a:pt x="9747" y="629"/>
                  <a:pt x="9747" y="640"/>
                </a:cubicBezTo>
                <a:lnTo>
                  <a:pt x="9747" y="646"/>
                </a:lnTo>
                <a:cubicBezTo>
                  <a:pt x="9747" y="652"/>
                  <a:pt x="9747" y="658"/>
                  <a:pt x="9747" y="658"/>
                </a:cubicBezTo>
                <a:cubicBezTo>
                  <a:pt x="9753" y="664"/>
                  <a:pt x="9759" y="670"/>
                  <a:pt x="9759" y="670"/>
                </a:cubicBezTo>
                <a:cubicBezTo>
                  <a:pt x="9765" y="676"/>
                  <a:pt x="9765" y="682"/>
                  <a:pt x="9771" y="682"/>
                </a:cubicBezTo>
                <a:cubicBezTo>
                  <a:pt x="9783" y="688"/>
                  <a:pt x="9789" y="694"/>
                  <a:pt x="9800" y="694"/>
                </a:cubicBezTo>
                <a:cubicBezTo>
                  <a:pt x="9806" y="694"/>
                  <a:pt x="9806" y="688"/>
                  <a:pt x="9812" y="688"/>
                </a:cubicBezTo>
                <a:cubicBezTo>
                  <a:pt x="9812" y="682"/>
                  <a:pt x="9806" y="676"/>
                  <a:pt x="9806" y="664"/>
                </a:cubicBezTo>
                <a:cubicBezTo>
                  <a:pt x="9806" y="664"/>
                  <a:pt x="9812" y="658"/>
                  <a:pt x="9812" y="652"/>
                </a:cubicBezTo>
                <a:cubicBezTo>
                  <a:pt x="9818" y="658"/>
                  <a:pt x="9829" y="652"/>
                  <a:pt x="9835" y="658"/>
                </a:cubicBezTo>
                <a:cubicBezTo>
                  <a:pt x="9841" y="664"/>
                  <a:pt x="9835" y="676"/>
                  <a:pt x="9841" y="682"/>
                </a:cubicBezTo>
                <a:cubicBezTo>
                  <a:pt x="9847" y="688"/>
                  <a:pt x="9847" y="688"/>
                  <a:pt x="9853" y="688"/>
                </a:cubicBezTo>
                <a:cubicBezTo>
                  <a:pt x="9859" y="694"/>
                  <a:pt x="9859" y="694"/>
                  <a:pt x="9865" y="694"/>
                </a:cubicBezTo>
                <a:cubicBezTo>
                  <a:pt x="9871" y="700"/>
                  <a:pt x="9883" y="694"/>
                  <a:pt x="9889" y="694"/>
                </a:cubicBezTo>
                <a:cubicBezTo>
                  <a:pt x="9901" y="694"/>
                  <a:pt x="9901" y="694"/>
                  <a:pt x="9901" y="694"/>
                </a:cubicBezTo>
                <a:cubicBezTo>
                  <a:pt x="9906" y="694"/>
                  <a:pt x="9906" y="700"/>
                  <a:pt x="9912" y="694"/>
                </a:cubicBezTo>
                <a:cubicBezTo>
                  <a:pt x="9918" y="694"/>
                  <a:pt x="9918" y="688"/>
                  <a:pt x="9918" y="682"/>
                </a:cubicBezTo>
                <a:cubicBezTo>
                  <a:pt x="9924" y="682"/>
                  <a:pt x="9918" y="676"/>
                  <a:pt x="9918" y="670"/>
                </a:cubicBezTo>
                <a:cubicBezTo>
                  <a:pt x="9924" y="670"/>
                  <a:pt x="9924" y="664"/>
                  <a:pt x="9930" y="658"/>
                </a:cubicBezTo>
                <a:cubicBezTo>
                  <a:pt x="9930" y="658"/>
                  <a:pt x="9936" y="664"/>
                  <a:pt x="9942" y="658"/>
                </a:cubicBezTo>
                <a:cubicBezTo>
                  <a:pt x="9942" y="658"/>
                  <a:pt x="9948" y="658"/>
                  <a:pt x="9954" y="652"/>
                </a:cubicBezTo>
                <a:cubicBezTo>
                  <a:pt x="9948" y="652"/>
                  <a:pt x="9948" y="646"/>
                  <a:pt x="9948" y="646"/>
                </a:cubicBezTo>
                <a:cubicBezTo>
                  <a:pt x="9948" y="629"/>
                  <a:pt x="9948" y="629"/>
                  <a:pt x="9948" y="629"/>
                </a:cubicBezTo>
                <a:cubicBezTo>
                  <a:pt x="9972" y="623"/>
                  <a:pt x="9972" y="623"/>
                  <a:pt x="9972" y="623"/>
                </a:cubicBezTo>
                <a:cubicBezTo>
                  <a:pt x="9972" y="629"/>
                  <a:pt x="9983" y="629"/>
                  <a:pt x="9983" y="634"/>
                </a:cubicBezTo>
                <a:cubicBezTo>
                  <a:pt x="9983" y="634"/>
                  <a:pt x="9983" y="640"/>
                  <a:pt x="9983" y="646"/>
                </a:cubicBezTo>
                <a:cubicBezTo>
                  <a:pt x="9983" y="652"/>
                  <a:pt x="9983" y="658"/>
                  <a:pt x="9983" y="664"/>
                </a:cubicBezTo>
                <a:cubicBezTo>
                  <a:pt x="10031" y="664"/>
                  <a:pt x="10031" y="664"/>
                  <a:pt x="10031" y="664"/>
                </a:cubicBezTo>
                <a:cubicBezTo>
                  <a:pt x="10049" y="646"/>
                  <a:pt x="10049" y="646"/>
                  <a:pt x="10049" y="646"/>
                </a:cubicBezTo>
                <a:cubicBezTo>
                  <a:pt x="10061" y="658"/>
                  <a:pt x="10061" y="658"/>
                  <a:pt x="10061" y="658"/>
                </a:cubicBezTo>
                <a:cubicBezTo>
                  <a:pt x="10061" y="670"/>
                  <a:pt x="10061" y="676"/>
                  <a:pt x="10061" y="682"/>
                </a:cubicBezTo>
                <a:close/>
                <a:moveTo>
                  <a:pt x="17122" y="2532"/>
                </a:moveTo>
                <a:lnTo>
                  <a:pt x="17122" y="2532"/>
                </a:lnTo>
                <a:cubicBezTo>
                  <a:pt x="17134" y="2532"/>
                  <a:pt x="17134" y="2532"/>
                  <a:pt x="17140" y="2526"/>
                </a:cubicBezTo>
                <a:cubicBezTo>
                  <a:pt x="17146" y="2526"/>
                  <a:pt x="17152" y="2520"/>
                  <a:pt x="17152" y="2520"/>
                </a:cubicBezTo>
                <a:cubicBezTo>
                  <a:pt x="17294" y="2520"/>
                  <a:pt x="17294" y="2520"/>
                  <a:pt x="17294" y="2520"/>
                </a:cubicBezTo>
                <a:cubicBezTo>
                  <a:pt x="17294" y="2496"/>
                  <a:pt x="17294" y="2496"/>
                  <a:pt x="17294" y="2496"/>
                </a:cubicBezTo>
                <a:cubicBezTo>
                  <a:pt x="17300" y="2490"/>
                  <a:pt x="17294" y="2478"/>
                  <a:pt x="17300" y="2473"/>
                </a:cubicBezTo>
                <a:cubicBezTo>
                  <a:pt x="17306" y="2466"/>
                  <a:pt x="17312" y="2466"/>
                  <a:pt x="17312" y="2466"/>
                </a:cubicBezTo>
                <a:cubicBezTo>
                  <a:pt x="17318" y="2466"/>
                  <a:pt x="17324" y="2473"/>
                  <a:pt x="17330" y="2478"/>
                </a:cubicBezTo>
                <a:cubicBezTo>
                  <a:pt x="17336" y="2478"/>
                  <a:pt x="17336" y="2484"/>
                  <a:pt x="17348" y="2484"/>
                </a:cubicBezTo>
                <a:cubicBezTo>
                  <a:pt x="17353" y="2484"/>
                  <a:pt x="17359" y="2478"/>
                  <a:pt x="17365" y="2478"/>
                </a:cubicBezTo>
                <a:cubicBezTo>
                  <a:pt x="17377" y="2478"/>
                  <a:pt x="17377" y="2484"/>
                  <a:pt x="17383" y="2484"/>
                </a:cubicBezTo>
                <a:cubicBezTo>
                  <a:pt x="17389" y="2490"/>
                  <a:pt x="17389" y="2496"/>
                  <a:pt x="17395" y="2496"/>
                </a:cubicBezTo>
                <a:cubicBezTo>
                  <a:pt x="17401" y="2496"/>
                  <a:pt x="17407" y="2496"/>
                  <a:pt x="17407" y="2496"/>
                </a:cubicBezTo>
                <a:cubicBezTo>
                  <a:pt x="17413" y="2502"/>
                  <a:pt x="17413" y="2508"/>
                  <a:pt x="17419" y="2508"/>
                </a:cubicBezTo>
                <a:cubicBezTo>
                  <a:pt x="17419" y="2514"/>
                  <a:pt x="17419" y="2514"/>
                  <a:pt x="17419" y="2520"/>
                </a:cubicBezTo>
                <a:cubicBezTo>
                  <a:pt x="17413" y="2526"/>
                  <a:pt x="17407" y="2526"/>
                  <a:pt x="17407" y="2532"/>
                </a:cubicBezTo>
                <a:cubicBezTo>
                  <a:pt x="17407" y="2538"/>
                  <a:pt x="17407" y="2544"/>
                  <a:pt x="17413" y="2550"/>
                </a:cubicBezTo>
                <a:cubicBezTo>
                  <a:pt x="17413" y="2555"/>
                  <a:pt x="17419" y="2555"/>
                  <a:pt x="17425" y="2555"/>
                </a:cubicBezTo>
                <a:cubicBezTo>
                  <a:pt x="17478" y="2555"/>
                  <a:pt x="17478" y="2555"/>
                  <a:pt x="17478" y="2555"/>
                </a:cubicBezTo>
                <a:cubicBezTo>
                  <a:pt x="17490" y="2555"/>
                  <a:pt x="17496" y="2544"/>
                  <a:pt x="17502" y="2538"/>
                </a:cubicBezTo>
                <a:cubicBezTo>
                  <a:pt x="17508" y="2532"/>
                  <a:pt x="17508" y="2532"/>
                  <a:pt x="17508" y="2526"/>
                </a:cubicBezTo>
                <a:cubicBezTo>
                  <a:pt x="17514" y="2520"/>
                  <a:pt x="17514" y="2514"/>
                  <a:pt x="17519" y="2514"/>
                </a:cubicBezTo>
                <a:cubicBezTo>
                  <a:pt x="17537" y="2514"/>
                  <a:pt x="17537" y="2526"/>
                  <a:pt x="17549" y="2538"/>
                </a:cubicBezTo>
                <a:cubicBezTo>
                  <a:pt x="17555" y="2544"/>
                  <a:pt x="17561" y="2544"/>
                  <a:pt x="17561" y="2550"/>
                </a:cubicBezTo>
                <a:cubicBezTo>
                  <a:pt x="17561" y="2544"/>
                  <a:pt x="17561" y="2538"/>
                  <a:pt x="17561" y="2538"/>
                </a:cubicBezTo>
                <a:cubicBezTo>
                  <a:pt x="17561" y="2532"/>
                  <a:pt x="17567" y="2532"/>
                  <a:pt x="17567" y="2526"/>
                </a:cubicBezTo>
                <a:cubicBezTo>
                  <a:pt x="17573" y="2526"/>
                  <a:pt x="17573" y="2526"/>
                  <a:pt x="17579" y="2526"/>
                </a:cubicBezTo>
                <a:cubicBezTo>
                  <a:pt x="17585" y="2532"/>
                  <a:pt x="17585" y="2538"/>
                  <a:pt x="17591" y="2538"/>
                </a:cubicBezTo>
                <a:cubicBezTo>
                  <a:pt x="17626" y="2538"/>
                  <a:pt x="17626" y="2538"/>
                  <a:pt x="17626" y="2538"/>
                </a:cubicBezTo>
                <a:cubicBezTo>
                  <a:pt x="17626" y="2532"/>
                  <a:pt x="17626" y="2526"/>
                  <a:pt x="17626" y="2526"/>
                </a:cubicBezTo>
                <a:cubicBezTo>
                  <a:pt x="17620" y="2520"/>
                  <a:pt x="17620" y="2520"/>
                  <a:pt x="17614" y="2514"/>
                </a:cubicBezTo>
                <a:cubicBezTo>
                  <a:pt x="17614" y="2508"/>
                  <a:pt x="17614" y="2508"/>
                  <a:pt x="17614" y="2502"/>
                </a:cubicBezTo>
                <a:cubicBezTo>
                  <a:pt x="17603" y="2502"/>
                  <a:pt x="17597" y="2502"/>
                  <a:pt x="17591" y="2502"/>
                </a:cubicBezTo>
                <a:cubicBezTo>
                  <a:pt x="17585" y="2502"/>
                  <a:pt x="17585" y="2502"/>
                  <a:pt x="17579" y="2502"/>
                </a:cubicBezTo>
                <a:cubicBezTo>
                  <a:pt x="17579" y="2473"/>
                  <a:pt x="17579" y="2473"/>
                  <a:pt x="17579" y="2473"/>
                </a:cubicBezTo>
                <a:cubicBezTo>
                  <a:pt x="17579" y="2461"/>
                  <a:pt x="17591" y="2461"/>
                  <a:pt x="17597" y="2455"/>
                </a:cubicBezTo>
                <a:cubicBezTo>
                  <a:pt x="17603" y="2449"/>
                  <a:pt x="17603" y="2455"/>
                  <a:pt x="17608" y="2455"/>
                </a:cubicBezTo>
                <a:cubicBezTo>
                  <a:pt x="17614" y="2449"/>
                  <a:pt x="17614" y="2449"/>
                  <a:pt x="17614" y="2443"/>
                </a:cubicBezTo>
                <a:cubicBezTo>
                  <a:pt x="17620" y="2437"/>
                  <a:pt x="17620" y="2437"/>
                  <a:pt x="17620" y="2431"/>
                </a:cubicBezTo>
                <a:cubicBezTo>
                  <a:pt x="17626" y="2425"/>
                  <a:pt x="17626" y="2425"/>
                  <a:pt x="17632" y="2419"/>
                </a:cubicBezTo>
                <a:cubicBezTo>
                  <a:pt x="17632" y="2413"/>
                  <a:pt x="17638" y="2413"/>
                  <a:pt x="17638" y="2407"/>
                </a:cubicBezTo>
                <a:cubicBezTo>
                  <a:pt x="17644" y="2401"/>
                  <a:pt x="17644" y="2395"/>
                  <a:pt x="17650" y="2395"/>
                </a:cubicBezTo>
                <a:cubicBezTo>
                  <a:pt x="17656" y="2395"/>
                  <a:pt x="17656" y="2395"/>
                  <a:pt x="17662" y="2395"/>
                </a:cubicBezTo>
                <a:cubicBezTo>
                  <a:pt x="17674" y="2389"/>
                  <a:pt x="17674" y="2389"/>
                  <a:pt x="17674" y="2389"/>
                </a:cubicBezTo>
                <a:cubicBezTo>
                  <a:pt x="17680" y="2389"/>
                  <a:pt x="17680" y="2384"/>
                  <a:pt x="17680" y="2378"/>
                </a:cubicBezTo>
                <a:cubicBezTo>
                  <a:pt x="17691" y="2366"/>
                  <a:pt x="17697" y="2360"/>
                  <a:pt x="17703" y="2348"/>
                </a:cubicBezTo>
                <a:cubicBezTo>
                  <a:pt x="17715" y="2336"/>
                  <a:pt x="17721" y="2324"/>
                  <a:pt x="17739" y="2318"/>
                </a:cubicBezTo>
                <a:cubicBezTo>
                  <a:pt x="17745" y="2307"/>
                  <a:pt x="17751" y="2307"/>
                  <a:pt x="17763" y="2307"/>
                </a:cubicBezTo>
                <a:cubicBezTo>
                  <a:pt x="17769" y="2307"/>
                  <a:pt x="17774" y="2307"/>
                  <a:pt x="17780" y="2307"/>
                </a:cubicBezTo>
                <a:cubicBezTo>
                  <a:pt x="17786" y="2307"/>
                  <a:pt x="17792" y="2312"/>
                  <a:pt x="17798" y="2312"/>
                </a:cubicBezTo>
                <a:cubicBezTo>
                  <a:pt x="17804" y="2312"/>
                  <a:pt x="17804" y="2312"/>
                  <a:pt x="17804" y="2312"/>
                </a:cubicBezTo>
                <a:cubicBezTo>
                  <a:pt x="17810" y="2312"/>
                  <a:pt x="17810" y="2312"/>
                  <a:pt x="17816" y="2307"/>
                </a:cubicBezTo>
                <a:cubicBezTo>
                  <a:pt x="17822" y="2307"/>
                  <a:pt x="17822" y="2295"/>
                  <a:pt x="17828" y="2295"/>
                </a:cubicBezTo>
                <a:cubicBezTo>
                  <a:pt x="17834" y="2295"/>
                  <a:pt x="17834" y="2295"/>
                  <a:pt x="17834" y="2295"/>
                </a:cubicBezTo>
                <a:cubicBezTo>
                  <a:pt x="17840" y="2295"/>
                  <a:pt x="17840" y="2307"/>
                  <a:pt x="17840" y="2307"/>
                </a:cubicBezTo>
                <a:cubicBezTo>
                  <a:pt x="17846" y="2312"/>
                  <a:pt x="17846" y="2318"/>
                  <a:pt x="17851" y="2318"/>
                </a:cubicBezTo>
                <a:cubicBezTo>
                  <a:pt x="17851" y="2318"/>
                  <a:pt x="17858" y="2324"/>
                  <a:pt x="17863" y="2324"/>
                </a:cubicBezTo>
                <a:cubicBezTo>
                  <a:pt x="17863" y="2324"/>
                  <a:pt x="17869" y="2324"/>
                  <a:pt x="17875" y="2324"/>
                </a:cubicBezTo>
                <a:cubicBezTo>
                  <a:pt x="17875" y="2324"/>
                  <a:pt x="17881" y="2330"/>
                  <a:pt x="17887" y="2330"/>
                </a:cubicBezTo>
                <a:cubicBezTo>
                  <a:pt x="17881" y="2336"/>
                  <a:pt x="17875" y="2342"/>
                  <a:pt x="17875" y="2348"/>
                </a:cubicBezTo>
                <a:cubicBezTo>
                  <a:pt x="17875" y="2354"/>
                  <a:pt x="17875" y="2354"/>
                  <a:pt x="17875" y="2354"/>
                </a:cubicBezTo>
                <a:cubicBezTo>
                  <a:pt x="17875" y="2360"/>
                  <a:pt x="17875" y="2360"/>
                  <a:pt x="17881" y="2366"/>
                </a:cubicBezTo>
                <a:cubicBezTo>
                  <a:pt x="17881" y="2366"/>
                  <a:pt x="17887" y="2366"/>
                  <a:pt x="17893" y="2372"/>
                </a:cubicBezTo>
                <a:cubicBezTo>
                  <a:pt x="17893" y="2372"/>
                  <a:pt x="17893" y="2378"/>
                  <a:pt x="17893" y="2384"/>
                </a:cubicBezTo>
                <a:cubicBezTo>
                  <a:pt x="17893" y="2389"/>
                  <a:pt x="17893" y="2395"/>
                  <a:pt x="17893" y="2407"/>
                </a:cubicBezTo>
                <a:cubicBezTo>
                  <a:pt x="17905" y="2407"/>
                  <a:pt x="17905" y="2407"/>
                  <a:pt x="17905" y="2407"/>
                </a:cubicBezTo>
                <a:cubicBezTo>
                  <a:pt x="17911" y="2407"/>
                  <a:pt x="17917" y="2407"/>
                  <a:pt x="17917" y="2401"/>
                </a:cubicBezTo>
                <a:cubicBezTo>
                  <a:pt x="17923" y="2395"/>
                  <a:pt x="17923" y="2395"/>
                  <a:pt x="17929" y="2389"/>
                </a:cubicBezTo>
                <a:cubicBezTo>
                  <a:pt x="17935" y="2384"/>
                  <a:pt x="17940" y="2378"/>
                  <a:pt x="17952" y="2372"/>
                </a:cubicBezTo>
                <a:cubicBezTo>
                  <a:pt x="17958" y="2372"/>
                  <a:pt x="17958" y="2372"/>
                  <a:pt x="17964" y="2372"/>
                </a:cubicBezTo>
                <a:cubicBezTo>
                  <a:pt x="17970" y="2366"/>
                  <a:pt x="17970" y="2366"/>
                  <a:pt x="17976" y="2360"/>
                </a:cubicBezTo>
                <a:cubicBezTo>
                  <a:pt x="17982" y="2360"/>
                  <a:pt x="17982" y="2354"/>
                  <a:pt x="17982" y="2348"/>
                </a:cubicBezTo>
                <a:cubicBezTo>
                  <a:pt x="17988" y="2348"/>
                  <a:pt x="17994" y="2342"/>
                  <a:pt x="17994" y="2342"/>
                </a:cubicBezTo>
                <a:cubicBezTo>
                  <a:pt x="18000" y="2336"/>
                  <a:pt x="18000" y="2330"/>
                  <a:pt x="18006" y="2330"/>
                </a:cubicBezTo>
                <a:cubicBezTo>
                  <a:pt x="18012" y="2324"/>
                  <a:pt x="18017" y="2324"/>
                  <a:pt x="18029" y="2324"/>
                </a:cubicBezTo>
                <a:cubicBezTo>
                  <a:pt x="18029" y="2324"/>
                  <a:pt x="18035" y="2324"/>
                  <a:pt x="18041" y="2324"/>
                </a:cubicBezTo>
                <a:cubicBezTo>
                  <a:pt x="18041" y="2324"/>
                  <a:pt x="18041" y="2318"/>
                  <a:pt x="18047" y="2312"/>
                </a:cubicBezTo>
                <a:cubicBezTo>
                  <a:pt x="18047" y="2312"/>
                  <a:pt x="18047" y="2307"/>
                  <a:pt x="18047" y="2300"/>
                </a:cubicBezTo>
                <a:cubicBezTo>
                  <a:pt x="18053" y="2300"/>
                  <a:pt x="18053" y="2295"/>
                  <a:pt x="18053" y="2289"/>
                </a:cubicBezTo>
                <a:cubicBezTo>
                  <a:pt x="18059" y="2283"/>
                  <a:pt x="18053" y="2277"/>
                  <a:pt x="18053" y="2265"/>
                </a:cubicBezTo>
                <a:cubicBezTo>
                  <a:pt x="18059" y="2259"/>
                  <a:pt x="18059" y="2253"/>
                  <a:pt x="18059" y="2247"/>
                </a:cubicBezTo>
                <a:cubicBezTo>
                  <a:pt x="18071" y="2247"/>
                  <a:pt x="18077" y="2247"/>
                  <a:pt x="18083" y="2247"/>
                </a:cubicBezTo>
                <a:cubicBezTo>
                  <a:pt x="18095" y="2241"/>
                  <a:pt x="18101" y="2235"/>
                  <a:pt x="18106" y="2235"/>
                </a:cubicBezTo>
                <a:cubicBezTo>
                  <a:pt x="18166" y="2235"/>
                  <a:pt x="18166" y="2235"/>
                  <a:pt x="18166" y="2235"/>
                </a:cubicBezTo>
                <a:cubicBezTo>
                  <a:pt x="18166" y="2253"/>
                  <a:pt x="18166" y="2253"/>
                  <a:pt x="18166" y="2253"/>
                </a:cubicBezTo>
                <a:cubicBezTo>
                  <a:pt x="18160" y="2259"/>
                  <a:pt x="18160" y="2259"/>
                  <a:pt x="18154" y="2265"/>
                </a:cubicBezTo>
                <a:cubicBezTo>
                  <a:pt x="18130" y="2271"/>
                  <a:pt x="18130" y="2271"/>
                  <a:pt x="18130" y="2271"/>
                </a:cubicBezTo>
                <a:cubicBezTo>
                  <a:pt x="18124" y="2277"/>
                  <a:pt x="18124" y="2277"/>
                  <a:pt x="18118" y="2277"/>
                </a:cubicBezTo>
                <a:cubicBezTo>
                  <a:pt x="18112" y="2283"/>
                  <a:pt x="18106" y="2283"/>
                  <a:pt x="18106" y="2289"/>
                </a:cubicBezTo>
                <a:cubicBezTo>
                  <a:pt x="18106" y="2295"/>
                  <a:pt x="18101" y="2300"/>
                  <a:pt x="18101" y="2300"/>
                </a:cubicBezTo>
                <a:cubicBezTo>
                  <a:pt x="18101" y="2307"/>
                  <a:pt x="18101" y="2312"/>
                  <a:pt x="18101" y="2312"/>
                </a:cubicBezTo>
                <a:cubicBezTo>
                  <a:pt x="18101" y="2318"/>
                  <a:pt x="18101" y="2324"/>
                  <a:pt x="18101" y="2324"/>
                </a:cubicBezTo>
                <a:cubicBezTo>
                  <a:pt x="18101" y="2330"/>
                  <a:pt x="18095" y="2330"/>
                  <a:pt x="18095" y="2336"/>
                </a:cubicBezTo>
                <a:cubicBezTo>
                  <a:pt x="18095" y="2348"/>
                  <a:pt x="18089" y="2354"/>
                  <a:pt x="18083" y="2360"/>
                </a:cubicBezTo>
                <a:cubicBezTo>
                  <a:pt x="18083" y="2366"/>
                  <a:pt x="18083" y="2372"/>
                  <a:pt x="18083" y="2372"/>
                </a:cubicBezTo>
                <a:cubicBezTo>
                  <a:pt x="18083" y="2378"/>
                  <a:pt x="18083" y="2384"/>
                  <a:pt x="18077" y="2384"/>
                </a:cubicBezTo>
                <a:cubicBezTo>
                  <a:pt x="18077" y="2389"/>
                  <a:pt x="18077" y="2395"/>
                  <a:pt x="18071" y="2395"/>
                </a:cubicBezTo>
                <a:cubicBezTo>
                  <a:pt x="18065" y="2395"/>
                  <a:pt x="18065" y="2395"/>
                  <a:pt x="18059" y="2401"/>
                </a:cubicBezTo>
                <a:cubicBezTo>
                  <a:pt x="18053" y="2401"/>
                  <a:pt x="18047" y="2401"/>
                  <a:pt x="18047" y="2407"/>
                </a:cubicBezTo>
                <a:cubicBezTo>
                  <a:pt x="18041" y="2407"/>
                  <a:pt x="18035" y="2407"/>
                  <a:pt x="18035" y="2407"/>
                </a:cubicBezTo>
                <a:cubicBezTo>
                  <a:pt x="18029" y="2413"/>
                  <a:pt x="18029" y="2413"/>
                  <a:pt x="18029" y="2419"/>
                </a:cubicBezTo>
                <a:cubicBezTo>
                  <a:pt x="18029" y="2425"/>
                  <a:pt x="18029" y="2425"/>
                  <a:pt x="18029" y="2431"/>
                </a:cubicBezTo>
                <a:cubicBezTo>
                  <a:pt x="18024" y="2443"/>
                  <a:pt x="18012" y="2443"/>
                  <a:pt x="18006" y="2449"/>
                </a:cubicBezTo>
                <a:cubicBezTo>
                  <a:pt x="17994" y="2455"/>
                  <a:pt x="17982" y="2466"/>
                  <a:pt x="17970" y="2473"/>
                </a:cubicBezTo>
                <a:cubicBezTo>
                  <a:pt x="17958" y="2484"/>
                  <a:pt x="17946" y="2490"/>
                  <a:pt x="17935" y="2496"/>
                </a:cubicBezTo>
                <a:cubicBezTo>
                  <a:pt x="17917" y="2502"/>
                  <a:pt x="17911" y="2514"/>
                  <a:pt x="17899" y="2520"/>
                </a:cubicBezTo>
                <a:cubicBezTo>
                  <a:pt x="17887" y="2532"/>
                  <a:pt x="17881" y="2544"/>
                  <a:pt x="17869" y="2555"/>
                </a:cubicBezTo>
                <a:cubicBezTo>
                  <a:pt x="17869" y="2561"/>
                  <a:pt x="17863" y="2567"/>
                  <a:pt x="17863" y="2567"/>
                </a:cubicBezTo>
                <a:cubicBezTo>
                  <a:pt x="17851" y="2573"/>
                  <a:pt x="17846" y="2573"/>
                  <a:pt x="17840" y="2579"/>
                </a:cubicBezTo>
                <a:cubicBezTo>
                  <a:pt x="17834" y="2585"/>
                  <a:pt x="17840" y="2591"/>
                  <a:pt x="17834" y="2591"/>
                </a:cubicBezTo>
                <a:cubicBezTo>
                  <a:pt x="17834" y="2597"/>
                  <a:pt x="17828" y="2603"/>
                  <a:pt x="17822" y="2603"/>
                </a:cubicBezTo>
                <a:lnTo>
                  <a:pt x="17816" y="2603"/>
                </a:lnTo>
                <a:cubicBezTo>
                  <a:pt x="17810" y="2603"/>
                  <a:pt x="17804" y="2603"/>
                  <a:pt x="17798" y="2603"/>
                </a:cubicBezTo>
                <a:cubicBezTo>
                  <a:pt x="17792" y="2603"/>
                  <a:pt x="17792" y="2609"/>
                  <a:pt x="17786" y="2609"/>
                </a:cubicBezTo>
                <a:cubicBezTo>
                  <a:pt x="17786" y="2609"/>
                  <a:pt x="17780" y="2615"/>
                  <a:pt x="17774" y="2615"/>
                </a:cubicBezTo>
                <a:cubicBezTo>
                  <a:pt x="17769" y="2615"/>
                  <a:pt x="17763" y="2621"/>
                  <a:pt x="17751" y="2627"/>
                </a:cubicBezTo>
                <a:cubicBezTo>
                  <a:pt x="17745" y="2627"/>
                  <a:pt x="17745" y="2627"/>
                  <a:pt x="17739" y="2632"/>
                </a:cubicBezTo>
                <a:cubicBezTo>
                  <a:pt x="17733" y="2632"/>
                  <a:pt x="17733" y="2627"/>
                  <a:pt x="17727" y="2632"/>
                </a:cubicBezTo>
                <a:cubicBezTo>
                  <a:pt x="17721" y="2632"/>
                  <a:pt x="17721" y="2632"/>
                  <a:pt x="17715" y="2639"/>
                </a:cubicBezTo>
                <a:cubicBezTo>
                  <a:pt x="17715" y="2639"/>
                  <a:pt x="17709" y="2644"/>
                  <a:pt x="17709" y="2650"/>
                </a:cubicBezTo>
                <a:cubicBezTo>
                  <a:pt x="17709" y="2656"/>
                  <a:pt x="17715" y="2656"/>
                  <a:pt x="17715" y="2662"/>
                </a:cubicBezTo>
                <a:cubicBezTo>
                  <a:pt x="17715" y="2674"/>
                  <a:pt x="17715" y="2686"/>
                  <a:pt x="17709" y="2698"/>
                </a:cubicBezTo>
                <a:cubicBezTo>
                  <a:pt x="17709" y="2704"/>
                  <a:pt x="17703" y="2704"/>
                  <a:pt x="17697" y="2710"/>
                </a:cubicBezTo>
                <a:cubicBezTo>
                  <a:pt x="17697" y="2710"/>
                  <a:pt x="17691" y="2710"/>
                  <a:pt x="17685" y="2716"/>
                </a:cubicBezTo>
                <a:cubicBezTo>
                  <a:pt x="17685" y="2721"/>
                  <a:pt x="17685" y="2721"/>
                  <a:pt x="17685" y="2727"/>
                </a:cubicBezTo>
                <a:cubicBezTo>
                  <a:pt x="17685" y="2733"/>
                  <a:pt x="17680" y="2733"/>
                  <a:pt x="17674" y="2739"/>
                </a:cubicBezTo>
                <a:cubicBezTo>
                  <a:pt x="17674" y="2745"/>
                  <a:pt x="17674" y="2751"/>
                  <a:pt x="17674" y="2757"/>
                </a:cubicBezTo>
                <a:cubicBezTo>
                  <a:pt x="17674" y="2763"/>
                  <a:pt x="17680" y="2769"/>
                  <a:pt x="17674" y="2781"/>
                </a:cubicBezTo>
                <a:cubicBezTo>
                  <a:pt x="17674" y="2787"/>
                  <a:pt x="17662" y="2793"/>
                  <a:pt x="17662" y="2805"/>
                </a:cubicBezTo>
                <a:cubicBezTo>
                  <a:pt x="17662" y="2810"/>
                  <a:pt x="17662" y="2816"/>
                  <a:pt x="17662" y="2828"/>
                </a:cubicBezTo>
                <a:cubicBezTo>
                  <a:pt x="17662" y="2834"/>
                  <a:pt x="17662" y="2840"/>
                  <a:pt x="17662" y="2852"/>
                </a:cubicBezTo>
                <a:cubicBezTo>
                  <a:pt x="17662" y="2899"/>
                  <a:pt x="17668" y="2923"/>
                  <a:pt x="17668" y="2971"/>
                </a:cubicBezTo>
                <a:cubicBezTo>
                  <a:pt x="17668" y="2976"/>
                  <a:pt x="17668" y="2982"/>
                  <a:pt x="17668" y="2988"/>
                </a:cubicBezTo>
                <a:cubicBezTo>
                  <a:pt x="17668" y="2994"/>
                  <a:pt x="17662" y="2994"/>
                  <a:pt x="17656" y="3000"/>
                </a:cubicBezTo>
                <a:cubicBezTo>
                  <a:pt x="17685" y="3048"/>
                  <a:pt x="17685" y="3048"/>
                  <a:pt x="17685" y="3048"/>
                </a:cubicBezTo>
                <a:cubicBezTo>
                  <a:pt x="17685" y="3142"/>
                  <a:pt x="17685" y="3142"/>
                  <a:pt x="17685" y="3142"/>
                </a:cubicBezTo>
                <a:cubicBezTo>
                  <a:pt x="17691" y="3142"/>
                  <a:pt x="17691" y="3148"/>
                  <a:pt x="17697" y="3148"/>
                </a:cubicBezTo>
                <a:cubicBezTo>
                  <a:pt x="17703" y="3148"/>
                  <a:pt x="17703" y="3142"/>
                  <a:pt x="17709" y="3137"/>
                </a:cubicBezTo>
                <a:cubicBezTo>
                  <a:pt x="17715" y="3137"/>
                  <a:pt x="17721" y="3137"/>
                  <a:pt x="17721" y="3137"/>
                </a:cubicBezTo>
                <a:cubicBezTo>
                  <a:pt x="17727" y="3137"/>
                  <a:pt x="17727" y="3131"/>
                  <a:pt x="17733" y="3131"/>
                </a:cubicBezTo>
                <a:cubicBezTo>
                  <a:pt x="17739" y="3131"/>
                  <a:pt x="17739" y="3125"/>
                  <a:pt x="17745" y="3125"/>
                </a:cubicBezTo>
                <a:cubicBezTo>
                  <a:pt x="17751" y="3125"/>
                  <a:pt x="17757" y="3125"/>
                  <a:pt x="17763" y="3125"/>
                </a:cubicBezTo>
                <a:cubicBezTo>
                  <a:pt x="17763" y="3113"/>
                  <a:pt x="17763" y="3107"/>
                  <a:pt x="17763" y="3095"/>
                </a:cubicBezTo>
                <a:cubicBezTo>
                  <a:pt x="17763" y="3089"/>
                  <a:pt x="17763" y="3083"/>
                  <a:pt x="17763" y="3083"/>
                </a:cubicBezTo>
                <a:cubicBezTo>
                  <a:pt x="17769" y="3077"/>
                  <a:pt x="17769" y="3071"/>
                  <a:pt x="17774" y="3071"/>
                </a:cubicBezTo>
                <a:cubicBezTo>
                  <a:pt x="17774" y="3065"/>
                  <a:pt x="17780" y="3065"/>
                  <a:pt x="17786" y="3065"/>
                </a:cubicBezTo>
                <a:cubicBezTo>
                  <a:pt x="17786" y="3059"/>
                  <a:pt x="17792" y="3059"/>
                  <a:pt x="17792" y="3054"/>
                </a:cubicBezTo>
                <a:cubicBezTo>
                  <a:pt x="17798" y="3048"/>
                  <a:pt x="17798" y="3048"/>
                  <a:pt x="17804" y="3042"/>
                </a:cubicBezTo>
                <a:cubicBezTo>
                  <a:pt x="17810" y="3030"/>
                  <a:pt x="17810" y="3030"/>
                  <a:pt x="17810" y="3030"/>
                </a:cubicBezTo>
                <a:cubicBezTo>
                  <a:pt x="17810" y="3024"/>
                  <a:pt x="17810" y="3024"/>
                  <a:pt x="17816" y="3018"/>
                </a:cubicBezTo>
                <a:cubicBezTo>
                  <a:pt x="17816" y="3012"/>
                  <a:pt x="17822" y="3006"/>
                  <a:pt x="17828" y="3006"/>
                </a:cubicBezTo>
                <a:cubicBezTo>
                  <a:pt x="17834" y="3006"/>
                  <a:pt x="17834" y="3006"/>
                  <a:pt x="17834" y="3006"/>
                </a:cubicBezTo>
                <a:cubicBezTo>
                  <a:pt x="17840" y="3006"/>
                  <a:pt x="17840" y="3012"/>
                  <a:pt x="17846" y="3012"/>
                </a:cubicBezTo>
                <a:cubicBezTo>
                  <a:pt x="17858" y="3012"/>
                  <a:pt x="17858" y="3012"/>
                  <a:pt x="17858" y="3012"/>
                </a:cubicBezTo>
                <a:cubicBezTo>
                  <a:pt x="17858" y="3012"/>
                  <a:pt x="17863" y="3012"/>
                  <a:pt x="17869" y="3012"/>
                </a:cubicBezTo>
                <a:cubicBezTo>
                  <a:pt x="17869" y="3012"/>
                  <a:pt x="17875" y="3006"/>
                  <a:pt x="17875" y="3000"/>
                </a:cubicBezTo>
                <a:cubicBezTo>
                  <a:pt x="17881" y="3000"/>
                  <a:pt x="17881" y="2994"/>
                  <a:pt x="17881" y="2988"/>
                </a:cubicBezTo>
                <a:cubicBezTo>
                  <a:pt x="17881" y="2935"/>
                  <a:pt x="17881" y="2935"/>
                  <a:pt x="17881" y="2935"/>
                </a:cubicBezTo>
                <a:cubicBezTo>
                  <a:pt x="17887" y="2923"/>
                  <a:pt x="17893" y="2917"/>
                  <a:pt x="17899" y="2911"/>
                </a:cubicBezTo>
                <a:cubicBezTo>
                  <a:pt x="17905" y="2905"/>
                  <a:pt x="17911" y="2905"/>
                  <a:pt x="17911" y="2899"/>
                </a:cubicBezTo>
                <a:cubicBezTo>
                  <a:pt x="17994" y="2899"/>
                  <a:pt x="17994" y="2899"/>
                  <a:pt x="17994" y="2899"/>
                </a:cubicBezTo>
                <a:cubicBezTo>
                  <a:pt x="17994" y="2870"/>
                  <a:pt x="17994" y="2870"/>
                  <a:pt x="17994" y="2870"/>
                </a:cubicBezTo>
                <a:cubicBezTo>
                  <a:pt x="17994" y="2858"/>
                  <a:pt x="17988" y="2858"/>
                  <a:pt x="17982" y="2846"/>
                </a:cubicBezTo>
                <a:cubicBezTo>
                  <a:pt x="17982" y="2840"/>
                  <a:pt x="17976" y="2840"/>
                  <a:pt x="17976" y="2834"/>
                </a:cubicBezTo>
                <a:cubicBezTo>
                  <a:pt x="17976" y="2822"/>
                  <a:pt x="17976" y="2822"/>
                  <a:pt x="17976" y="2822"/>
                </a:cubicBezTo>
                <a:cubicBezTo>
                  <a:pt x="17976" y="2810"/>
                  <a:pt x="17976" y="2810"/>
                  <a:pt x="17976" y="2810"/>
                </a:cubicBezTo>
                <a:lnTo>
                  <a:pt x="17982" y="2805"/>
                </a:lnTo>
                <a:cubicBezTo>
                  <a:pt x="17988" y="2799"/>
                  <a:pt x="17994" y="2793"/>
                  <a:pt x="17994" y="2787"/>
                </a:cubicBezTo>
                <a:cubicBezTo>
                  <a:pt x="18000" y="2781"/>
                  <a:pt x="18000" y="2781"/>
                  <a:pt x="18000" y="2775"/>
                </a:cubicBezTo>
                <a:cubicBezTo>
                  <a:pt x="18006" y="2769"/>
                  <a:pt x="18006" y="2763"/>
                  <a:pt x="18012" y="2763"/>
                </a:cubicBezTo>
                <a:cubicBezTo>
                  <a:pt x="18017" y="2763"/>
                  <a:pt x="18024" y="2763"/>
                  <a:pt x="18029" y="2769"/>
                </a:cubicBezTo>
                <a:cubicBezTo>
                  <a:pt x="18035" y="2769"/>
                  <a:pt x="18029" y="2775"/>
                  <a:pt x="18035" y="2781"/>
                </a:cubicBezTo>
                <a:cubicBezTo>
                  <a:pt x="18035" y="2781"/>
                  <a:pt x="18041" y="2781"/>
                  <a:pt x="18047" y="2787"/>
                </a:cubicBezTo>
                <a:cubicBezTo>
                  <a:pt x="18065" y="2787"/>
                  <a:pt x="18065" y="2787"/>
                  <a:pt x="18065" y="2787"/>
                </a:cubicBezTo>
                <a:cubicBezTo>
                  <a:pt x="18071" y="2763"/>
                  <a:pt x="18071" y="2763"/>
                  <a:pt x="18071" y="2763"/>
                </a:cubicBezTo>
                <a:cubicBezTo>
                  <a:pt x="18065" y="2763"/>
                  <a:pt x="18065" y="2757"/>
                  <a:pt x="18059" y="2751"/>
                </a:cubicBezTo>
                <a:cubicBezTo>
                  <a:pt x="18053" y="2745"/>
                  <a:pt x="18047" y="2745"/>
                  <a:pt x="18041" y="2733"/>
                </a:cubicBezTo>
                <a:cubicBezTo>
                  <a:pt x="18041" y="2727"/>
                  <a:pt x="18041" y="2727"/>
                  <a:pt x="18041" y="2721"/>
                </a:cubicBezTo>
                <a:cubicBezTo>
                  <a:pt x="18041" y="2716"/>
                  <a:pt x="18041" y="2716"/>
                  <a:pt x="18041" y="2710"/>
                </a:cubicBezTo>
                <a:cubicBezTo>
                  <a:pt x="18041" y="2704"/>
                  <a:pt x="18035" y="2704"/>
                  <a:pt x="18035" y="2698"/>
                </a:cubicBezTo>
                <a:cubicBezTo>
                  <a:pt x="18035" y="2692"/>
                  <a:pt x="18035" y="2686"/>
                  <a:pt x="18035" y="2674"/>
                </a:cubicBezTo>
                <a:cubicBezTo>
                  <a:pt x="18035" y="2668"/>
                  <a:pt x="18029" y="2668"/>
                  <a:pt x="18035" y="2662"/>
                </a:cubicBezTo>
                <a:cubicBezTo>
                  <a:pt x="18035" y="2656"/>
                  <a:pt x="18041" y="2662"/>
                  <a:pt x="18047" y="2656"/>
                </a:cubicBezTo>
                <a:cubicBezTo>
                  <a:pt x="18047" y="2656"/>
                  <a:pt x="18053" y="2656"/>
                  <a:pt x="18053" y="2650"/>
                </a:cubicBezTo>
                <a:cubicBezTo>
                  <a:pt x="18053" y="2650"/>
                  <a:pt x="18059" y="2644"/>
                  <a:pt x="18053" y="2644"/>
                </a:cubicBezTo>
                <a:cubicBezTo>
                  <a:pt x="18053" y="2639"/>
                  <a:pt x="18047" y="2632"/>
                  <a:pt x="18047" y="2632"/>
                </a:cubicBezTo>
                <a:cubicBezTo>
                  <a:pt x="18041" y="2632"/>
                  <a:pt x="18041" y="2627"/>
                  <a:pt x="18035" y="2632"/>
                </a:cubicBezTo>
                <a:cubicBezTo>
                  <a:pt x="18029" y="2632"/>
                  <a:pt x="18029" y="2644"/>
                  <a:pt x="18029" y="2644"/>
                </a:cubicBezTo>
                <a:cubicBezTo>
                  <a:pt x="18006" y="2644"/>
                  <a:pt x="18006" y="2644"/>
                  <a:pt x="18006" y="2644"/>
                </a:cubicBezTo>
                <a:cubicBezTo>
                  <a:pt x="18006" y="2632"/>
                  <a:pt x="18000" y="2627"/>
                  <a:pt x="18006" y="2615"/>
                </a:cubicBezTo>
                <a:cubicBezTo>
                  <a:pt x="18006" y="2609"/>
                  <a:pt x="18012" y="2603"/>
                  <a:pt x="18017" y="2591"/>
                </a:cubicBezTo>
                <a:cubicBezTo>
                  <a:pt x="18017" y="2591"/>
                  <a:pt x="18017" y="2585"/>
                  <a:pt x="18017" y="2579"/>
                </a:cubicBezTo>
                <a:cubicBezTo>
                  <a:pt x="18024" y="2579"/>
                  <a:pt x="18024" y="2573"/>
                  <a:pt x="18029" y="2573"/>
                </a:cubicBezTo>
                <a:cubicBezTo>
                  <a:pt x="18035" y="2561"/>
                  <a:pt x="18041" y="2567"/>
                  <a:pt x="18047" y="2561"/>
                </a:cubicBezTo>
                <a:cubicBezTo>
                  <a:pt x="18053" y="2555"/>
                  <a:pt x="18059" y="2550"/>
                  <a:pt x="18059" y="2550"/>
                </a:cubicBezTo>
                <a:cubicBezTo>
                  <a:pt x="18059" y="2544"/>
                  <a:pt x="18059" y="2538"/>
                  <a:pt x="18059" y="2538"/>
                </a:cubicBezTo>
                <a:cubicBezTo>
                  <a:pt x="18065" y="2532"/>
                  <a:pt x="18065" y="2532"/>
                  <a:pt x="18065" y="2526"/>
                </a:cubicBezTo>
                <a:cubicBezTo>
                  <a:pt x="18071" y="2520"/>
                  <a:pt x="18071" y="2520"/>
                  <a:pt x="18071" y="2514"/>
                </a:cubicBezTo>
                <a:cubicBezTo>
                  <a:pt x="18071" y="2502"/>
                  <a:pt x="18071" y="2496"/>
                  <a:pt x="18071" y="2490"/>
                </a:cubicBezTo>
                <a:cubicBezTo>
                  <a:pt x="18071" y="2484"/>
                  <a:pt x="18071" y="2478"/>
                  <a:pt x="18071" y="2478"/>
                </a:cubicBezTo>
                <a:cubicBezTo>
                  <a:pt x="18071" y="2473"/>
                  <a:pt x="18071" y="2466"/>
                  <a:pt x="18077" y="2466"/>
                </a:cubicBezTo>
                <a:cubicBezTo>
                  <a:pt x="18077" y="2461"/>
                  <a:pt x="18083" y="2455"/>
                  <a:pt x="18083" y="2455"/>
                </a:cubicBezTo>
                <a:cubicBezTo>
                  <a:pt x="18089" y="2449"/>
                  <a:pt x="18095" y="2449"/>
                  <a:pt x="18095" y="2449"/>
                </a:cubicBezTo>
                <a:cubicBezTo>
                  <a:pt x="18101" y="2449"/>
                  <a:pt x="18101" y="2449"/>
                  <a:pt x="18106" y="2449"/>
                </a:cubicBezTo>
                <a:cubicBezTo>
                  <a:pt x="18118" y="2449"/>
                  <a:pt x="18124" y="2455"/>
                  <a:pt x="18130" y="2461"/>
                </a:cubicBezTo>
                <a:cubicBezTo>
                  <a:pt x="18136" y="2461"/>
                  <a:pt x="18130" y="2466"/>
                  <a:pt x="18136" y="2473"/>
                </a:cubicBezTo>
                <a:cubicBezTo>
                  <a:pt x="18142" y="2473"/>
                  <a:pt x="18148" y="2478"/>
                  <a:pt x="18154" y="2478"/>
                </a:cubicBezTo>
                <a:cubicBezTo>
                  <a:pt x="18160" y="2478"/>
                  <a:pt x="18166" y="2478"/>
                  <a:pt x="18172" y="2473"/>
                </a:cubicBezTo>
                <a:cubicBezTo>
                  <a:pt x="18172" y="2473"/>
                  <a:pt x="18178" y="2466"/>
                  <a:pt x="18178" y="2461"/>
                </a:cubicBezTo>
                <a:cubicBezTo>
                  <a:pt x="18183" y="2461"/>
                  <a:pt x="18183" y="2455"/>
                  <a:pt x="18190" y="2449"/>
                </a:cubicBezTo>
                <a:cubicBezTo>
                  <a:pt x="18190" y="2449"/>
                  <a:pt x="18195" y="2449"/>
                  <a:pt x="18201" y="2443"/>
                </a:cubicBezTo>
                <a:cubicBezTo>
                  <a:pt x="18201" y="2449"/>
                  <a:pt x="18207" y="2449"/>
                  <a:pt x="18207" y="2455"/>
                </a:cubicBezTo>
                <a:cubicBezTo>
                  <a:pt x="18213" y="2455"/>
                  <a:pt x="18207" y="2461"/>
                  <a:pt x="18207" y="2466"/>
                </a:cubicBezTo>
                <a:cubicBezTo>
                  <a:pt x="18213" y="2473"/>
                  <a:pt x="18219" y="2473"/>
                  <a:pt x="18219" y="2478"/>
                </a:cubicBezTo>
                <a:cubicBezTo>
                  <a:pt x="18219" y="2473"/>
                  <a:pt x="18225" y="2478"/>
                  <a:pt x="18231" y="2478"/>
                </a:cubicBezTo>
                <a:cubicBezTo>
                  <a:pt x="18237" y="2473"/>
                  <a:pt x="18237" y="2473"/>
                  <a:pt x="18243" y="2466"/>
                </a:cubicBezTo>
                <a:cubicBezTo>
                  <a:pt x="18243" y="2466"/>
                  <a:pt x="18249" y="2461"/>
                  <a:pt x="18255" y="2461"/>
                </a:cubicBezTo>
                <a:cubicBezTo>
                  <a:pt x="18260" y="2449"/>
                  <a:pt x="18260" y="2443"/>
                  <a:pt x="18272" y="2437"/>
                </a:cubicBezTo>
                <a:cubicBezTo>
                  <a:pt x="18272" y="2431"/>
                  <a:pt x="18272" y="2425"/>
                  <a:pt x="18278" y="2425"/>
                </a:cubicBezTo>
                <a:cubicBezTo>
                  <a:pt x="18284" y="2425"/>
                  <a:pt x="18290" y="2425"/>
                  <a:pt x="18296" y="2425"/>
                </a:cubicBezTo>
                <a:cubicBezTo>
                  <a:pt x="18302" y="2425"/>
                  <a:pt x="18308" y="2425"/>
                  <a:pt x="18314" y="2425"/>
                </a:cubicBezTo>
                <a:cubicBezTo>
                  <a:pt x="18320" y="2425"/>
                  <a:pt x="18320" y="2425"/>
                  <a:pt x="18326" y="2425"/>
                </a:cubicBezTo>
                <a:cubicBezTo>
                  <a:pt x="18326" y="2431"/>
                  <a:pt x="18332" y="2431"/>
                  <a:pt x="18338" y="2431"/>
                </a:cubicBezTo>
                <a:cubicBezTo>
                  <a:pt x="18421" y="2431"/>
                  <a:pt x="18421" y="2431"/>
                  <a:pt x="18421" y="2431"/>
                </a:cubicBezTo>
                <a:cubicBezTo>
                  <a:pt x="18421" y="2437"/>
                  <a:pt x="18415" y="2443"/>
                  <a:pt x="18421" y="2455"/>
                </a:cubicBezTo>
                <a:cubicBezTo>
                  <a:pt x="18421" y="2461"/>
                  <a:pt x="18415" y="2461"/>
                  <a:pt x="18421" y="2466"/>
                </a:cubicBezTo>
                <a:cubicBezTo>
                  <a:pt x="18421" y="2473"/>
                  <a:pt x="18427" y="2478"/>
                  <a:pt x="18433" y="2484"/>
                </a:cubicBezTo>
                <a:cubicBezTo>
                  <a:pt x="18438" y="2484"/>
                  <a:pt x="18444" y="2484"/>
                  <a:pt x="18444" y="2484"/>
                </a:cubicBezTo>
                <a:cubicBezTo>
                  <a:pt x="18444" y="2466"/>
                  <a:pt x="18444" y="2449"/>
                  <a:pt x="18456" y="2437"/>
                </a:cubicBezTo>
                <a:cubicBezTo>
                  <a:pt x="18462" y="2437"/>
                  <a:pt x="18468" y="2437"/>
                  <a:pt x="18468" y="2431"/>
                </a:cubicBezTo>
                <a:cubicBezTo>
                  <a:pt x="18474" y="2431"/>
                  <a:pt x="18474" y="2425"/>
                  <a:pt x="18480" y="2425"/>
                </a:cubicBezTo>
                <a:cubicBezTo>
                  <a:pt x="18486" y="2419"/>
                  <a:pt x="18486" y="2419"/>
                  <a:pt x="18492" y="2413"/>
                </a:cubicBezTo>
                <a:cubicBezTo>
                  <a:pt x="18498" y="2401"/>
                  <a:pt x="18498" y="2395"/>
                  <a:pt x="18510" y="2389"/>
                </a:cubicBezTo>
                <a:cubicBezTo>
                  <a:pt x="18510" y="2384"/>
                  <a:pt x="18515" y="2378"/>
                  <a:pt x="18515" y="2372"/>
                </a:cubicBezTo>
                <a:cubicBezTo>
                  <a:pt x="18522" y="2372"/>
                  <a:pt x="18522" y="2366"/>
                  <a:pt x="18527" y="2360"/>
                </a:cubicBezTo>
                <a:cubicBezTo>
                  <a:pt x="18533" y="2360"/>
                  <a:pt x="18539" y="2360"/>
                  <a:pt x="18551" y="2354"/>
                </a:cubicBezTo>
                <a:cubicBezTo>
                  <a:pt x="18557" y="2354"/>
                  <a:pt x="18557" y="2348"/>
                  <a:pt x="18563" y="2348"/>
                </a:cubicBezTo>
                <a:cubicBezTo>
                  <a:pt x="18581" y="2348"/>
                  <a:pt x="18581" y="2348"/>
                  <a:pt x="18581" y="2348"/>
                </a:cubicBezTo>
                <a:cubicBezTo>
                  <a:pt x="18587" y="2348"/>
                  <a:pt x="18593" y="2354"/>
                  <a:pt x="18604" y="2348"/>
                </a:cubicBezTo>
                <a:cubicBezTo>
                  <a:pt x="18610" y="2348"/>
                  <a:pt x="18610" y="2348"/>
                  <a:pt x="18616" y="2342"/>
                </a:cubicBezTo>
                <a:cubicBezTo>
                  <a:pt x="18622" y="2342"/>
                  <a:pt x="18628" y="2342"/>
                  <a:pt x="18640" y="2336"/>
                </a:cubicBezTo>
                <a:cubicBezTo>
                  <a:pt x="18646" y="2336"/>
                  <a:pt x="18646" y="2336"/>
                  <a:pt x="18652" y="2330"/>
                </a:cubicBezTo>
                <a:cubicBezTo>
                  <a:pt x="18658" y="2330"/>
                  <a:pt x="18658" y="2324"/>
                  <a:pt x="18658" y="2318"/>
                </a:cubicBezTo>
                <a:cubicBezTo>
                  <a:pt x="18664" y="2312"/>
                  <a:pt x="18664" y="2312"/>
                  <a:pt x="18670" y="2307"/>
                </a:cubicBezTo>
                <a:cubicBezTo>
                  <a:pt x="18676" y="2307"/>
                  <a:pt x="18676" y="2307"/>
                  <a:pt x="18682" y="2307"/>
                </a:cubicBezTo>
                <a:cubicBezTo>
                  <a:pt x="18693" y="2300"/>
                  <a:pt x="18699" y="2283"/>
                  <a:pt x="18717" y="2283"/>
                </a:cubicBezTo>
                <a:cubicBezTo>
                  <a:pt x="18723" y="2283"/>
                  <a:pt x="18729" y="2283"/>
                  <a:pt x="18741" y="2283"/>
                </a:cubicBezTo>
                <a:cubicBezTo>
                  <a:pt x="18747" y="2283"/>
                  <a:pt x="18753" y="2277"/>
                  <a:pt x="18753" y="2277"/>
                </a:cubicBezTo>
                <a:cubicBezTo>
                  <a:pt x="18759" y="2277"/>
                  <a:pt x="18765" y="2271"/>
                  <a:pt x="18770" y="2271"/>
                </a:cubicBezTo>
                <a:cubicBezTo>
                  <a:pt x="18782" y="2265"/>
                  <a:pt x="18782" y="2253"/>
                  <a:pt x="18794" y="2247"/>
                </a:cubicBezTo>
                <a:cubicBezTo>
                  <a:pt x="18794" y="2241"/>
                  <a:pt x="18800" y="2235"/>
                  <a:pt x="18806" y="2235"/>
                </a:cubicBezTo>
                <a:cubicBezTo>
                  <a:pt x="18812" y="2235"/>
                  <a:pt x="18818" y="2235"/>
                  <a:pt x="18824" y="2235"/>
                </a:cubicBezTo>
                <a:cubicBezTo>
                  <a:pt x="18842" y="2235"/>
                  <a:pt x="18848" y="2235"/>
                  <a:pt x="18859" y="2241"/>
                </a:cubicBezTo>
                <a:cubicBezTo>
                  <a:pt x="18865" y="2241"/>
                  <a:pt x="18865" y="2247"/>
                  <a:pt x="18871" y="2247"/>
                </a:cubicBezTo>
                <a:cubicBezTo>
                  <a:pt x="18877" y="2253"/>
                  <a:pt x="18877" y="2259"/>
                  <a:pt x="18883" y="2259"/>
                </a:cubicBezTo>
                <a:cubicBezTo>
                  <a:pt x="18889" y="2259"/>
                  <a:pt x="18889" y="2259"/>
                  <a:pt x="18895" y="2265"/>
                </a:cubicBezTo>
                <a:cubicBezTo>
                  <a:pt x="18907" y="2265"/>
                  <a:pt x="18913" y="2265"/>
                  <a:pt x="18925" y="2265"/>
                </a:cubicBezTo>
                <a:cubicBezTo>
                  <a:pt x="18942" y="2265"/>
                  <a:pt x="18942" y="2265"/>
                  <a:pt x="18942" y="2265"/>
                </a:cubicBezTo>
                <a:cubicBezTo>
                  <a:pt x="18948" y="2265"/>
                  <a:pt x="18948" y="2265"/>
                  <a:pt x="18954" y="2265"/>
                </a:cubicBezTo>
                <a:cubicBezTo>
                  <a:pt x="18954" y="2229"/>
                  <a:pt x="18954" y="2229"/>
                  <a:pt x="18954" y="2229"/>
                </a:cubicBezTo>
                <a:cubicBezTo>
                  <a:pt x="18948" y="2223"/>
                  <a:pt x="18948" y="2223"/>
                  <a:pt x="18942" y="2218"/>
                </a:cubicBezTo>
                <a:cubicBezTo>
                  <a:pt x="18942" y="2218"/>
                  <a:pt x="18937" y="2218"/>
                  <a:pt x="18931" y="2212"/>
                </a:cubicBezTo>
                <a:cubicBezTo>
                  <a:pt x="18931" y="2206"/>
                  <a:pt x="18931" y="2206"/>
                  <a:pt x="18931" y="2200"/>
                </a:cubicBezTo>
                <a:cubicBezTo>
                  <a:pt x="18925" y="2188"/>
                  <a:pt x="18925" y="2188"/>
                  <a:pt x="18925" y="2188"/>
                </a:cubicBezTo>
                <a:cubicBezTo>
                  <a:pt x="18919" y="2182"/>
                  <a:pt x="18919" y="2182"/>
                  <a:pt x="18913" y="2176"/>
                </a:cubicBezTo>
                <a:cubicBezTo>
                  <a:pt x="18913" y="2170"/>
                  <a:pt x="18907" y="2170"/>
                  <a:pt x="18907" y="2164"/>
                </a:cubicBezTo>
                <a:cubicBezTo>
                  <a:pt x="18907" y="2164"/>
                  <a:pt x="18907" y="2158"/>
                  <a:pt x="18901" y="2152"/>
                </a:cubicBezTo>
                <a:cubicBezTo>
                  <a:pt x="18901" y="2117"/>
                  <a:pt x="18901" y="2117"/>
                  <a:pt x="18901" y="2117"/>
                </a:cubicBezTo>
                <a:cubicBezTo>
                  <a:pt x="18889" y="2117"/>
                  <a:pt x="18877" y="2123"/>
                  <a:pt x="18871" y="2111"/>
                </a:cubicBezTo>
                <a:cubicBezTo>
                  <a:pt x="18865" y="2111"/>
                  <a:pt x="18865" y="2105"/>
                  <a:pt x="18865" y="2105"/>
                </a:cubicBezTo>
                <a:cubicBezTo>
                  <a:pt x="18859" y="2099"/>
                  <a:pt x="18865" y="2093"/>
                  <a:pt x="18859" y="2093"/>
                </a:cubicBezTo>
                <a:cubicBezTo>
                  <a:pt x="18859" y="2087"/>
                  <a:pt x="18859" y="2081"/>
                  <a:pt x="18853" y="2081"/>
                </a:cubicBezTo>
                <a:cubicBezTo>
                  <a:pt x="18853" y="2075"/>
                  <a:pt x="18848" y="2075"/>
                  <a:pt x="18842" y="2075"/>
                </a:cubicBezTo>
                <a:cubicBezTo>
                  <a:pt x="18782" y="2075"/>
                  <a:pt x="18782" y="2075"/>
                  <a:pt x="18782" y="2075"/>
                </a:cubicBezTo>
                <a:cubicBezTo>
                  <a:pt x="18776" y="2075"/>
                  <a:pt x="18776" y="2075"/>
                  <a:pt x="18770" y="2075"/>
                </a:cubicBezTo>
                <a:cubicBezTo>
                  <a:pt x="18765" y="2069"/>
                  <a:pt x="18770" y="2063"/>
                  <a:pt x="18765" y="2063"/>
                </a:cubicBezTo>
                <a:cubicBezTo>
                  <a:pt x="18770" y="2057"/>
                  <a:pt x="18770" y="2052"/>
                  <a:pt x="18776" y="2052"/>
                </a:cubicBezTo>
                <a:cubicBezTo>
                  <a:pt x="18776" y="2052"/>
                  <a:pt x="18782" y="2052"/>
                  <a:pt x="18788" y="2046"/>
                </a:cubicBezTo>
                <a:cubicBezTo>
                  <a:pt x="18794" y="2046"/>
                  <a:pt x="18794" y="2040"/>
                  <a:pt x="18800" y="2034"/>
                </a:cubicBezTo>
                <a:cubicBezTo>
                  <a:pt x="18800" y="2034"/>
                  <a:pt x="18806" y="2034"/>
                  <a:pt x="18812" y="2034"/>
                </a:cubicBezTo>
                <a:cubicBezTo>
                  <a:pt x="18818" y="2034"/>
                  <a:pt x="18818" y="2034"/>
                  <a:pt x="18818" y="2034"/>
                </a:cubicBezTo>
                <a:cubicBezTo>
                  <a:pt x="18830" y="2040"/>
                  <a:pt x="18836" y="2052"/>
                  <a:pt x="18842" y="2052"/>
                </a:cubicBezTo>
                <a:cubicBezTo>
                  <a:pt x="18913" y="2052"/>
                  <a:pt x="18913" y="2052"/>
                  <a:pt x="18913" y="2052"/>
                </a:cubicBezTo>
                <a:cubicBezTo>
                  <a:pt x="18925" y="2052"/>
                  <a:pt x="18931" y="2052"/>
                  <a:pt x="18937" y="2052"/>
                </a:cubicBezTo>
                <a:cubicBezTo>
                  <a:pt x="18948" y="2052"/>
                  <a:pt x="18954" y="2052"/>
                  <a:pt x="18960" y="2052"/>
                </a:cubicBezTo>
                <a:cubicBezTo>
                  <a:pt x="18972" y="2046"/>
                  <a:pt x="18972" y="2040"/>
                  <a:pt x="18978" y="2034"/>
                </a:cubicBezTo>
                <a:cubicBezTo>
                  <a:pt x="18984" y="2028"/>
                  <a:pt x="18990" y="2022"/>
                  <a:pt x="18990" y="2022"/>
                </a:cubicBezTo>
                <a:cubicBezTo>
                  <a:pt x="18996" y="2016"/>
                  <a:pt x="19002" y="2016"/>
                  <a:pt x="19002" y="2016"/>
                </a:cubicBezTo>
                <a:cubicBezTo>
                  <a:pt x="19008" y="2010"/>
                  <a:pt x="19002" y="2004"/>
                  <a:pt x="19002" y="1998"/>
                </a:cubicBezTo>
                <a:cubicBezTo>
                  <a:pt x="19002" y="1992"/>
                  <a:pt x="19008" y="1986"/>
                  <a:pt x="19002" y="1980"/>
                </a:cubicBezTo>
                <a:cubicBezTo>
                  <a:pt x="19002" y="1975"/>
                  <a:pt x="18996" y="1980"/>
                  <a:pt x="18990" y="1975"/>
                </a:cubicBezTo>
                <a:lnTo>
                  <a:pt x="18990" y="1968"/>
                </a:lnTo>
                <a:cubicBezTo>
                  <a:pt x="18990" y="1933"/>
                  <a:pt x="18990" y="1933"/>
                  <a:pt x="18990" y="1933"/>
                </a:cubicBezTo>
                <a:cubicBezTo>
                  <a:pt x="19002" y="1933"/>
                  <a:pt x="19008" y="1927"/>
                  <a:pt x="19020" y="1927"/>
                </a:cubicBezTo>
                <a:cubicBezTo>
                  <a:pt x="19031" y="1927"/>
                  <a:pt x="19043" y="1939"/>
                  <a:pt x="19049" y="1951"/>
                </a:cubicBezTo>
                <a:cubicBezTo>
                  <a:pt x="19049" y="1957"/>
                  <a:pt x="19043" y="1957"/>
                  <a:pt x="19049" y="1963"/>
                </a:cubicBezTo>
                <a:cubicBezTo>
                  <a:pt x="19049" y="1968"/>
                  <a:pt x="19049" y="1968"/>
                  <a:pt x="19049" y="1975"/>
                </a:cubicBezTo>
                <a:cubicBezTo>
                  <a:pt x="19055" y="1986"/>
                  <a:pt x="19061" y="1986"/>
                  <a:pt x="19067" y="1998"/>
                </a:cubicBezTo>
                <a:cubicBezTo>
                  <a:pt x="19162" y="1998"/>
                  <a:pt x="19162" y="1998"/>
                  <a:pt x="19162" y="1998"/>
                </a:cubicBezTo>
                <a:cubicBezTo>
                  <a:pt x="19168" y="1998"/>
                  <a:pt x="19168" y="1998"/>
                  <a:pt x="19174" y="1998"/>
                </a:cubicBezTo>
                <a:cubicBezTo>
                  <a:pt x="19180" y="1998"/>
                  <a:pt x="19186" y="2004"/>
                  <a:pt x="19192" y="2004"/>
                </a:cubicBezTo>
                <a:cubicBezTo>
                  <a:pt x="19192" y="2010"/>
                  <a:pt x="19197" y="2010"/>
                  <a:pt x="19203" y="2016"/>
                </a:cubicBezTo>
                <a:cubicBezTo>
                  <a:pt x="19203" y="2028"/>
                  <a:pt x="19203" y="2034"/>
                  <a:pt x="19203" y="2046"/>
                </a:cubicBezTo>
                <a:cubicBezTo>
                  <a:pt x="19257" y="2046"/>
                  <a:pt x="19257" y="2046"/>
                  <a:pt x="19257" y="2046"/>
                </a:cubicBezTo>
                <a:cubicBezTo>
                  <a:pt x="19263" y="2046"/>
                  <a:pt x="19269" y="2052"/>
                  <a:pt x="19280" y="2057"/>
                </a:cubicBezTo>
                <a:cubicBezTo>
                  <a:pt x="19280" y="2063"/>
                  <a:pt x="19280" y="2069"/>
                  <a:pt x="19286" y="2069"/>
                </a:cubicBezTo>
                <a:cubicBezTo>
                  <a:pt x="19292" y="2075"/>
                  <a:pt x="19298" y="2081"/>
                  <a:pt x="19310" y="2087"/>
                </a:cubicBezTo>
                <a:cubicBezTo>
                  <a:pt x="19316" y="2087"/>
                  <a:pt x="19316" y="2087"/>
                  <a:pt x="19322" y="2093"/>
                </a:cubicBezTo>
                <a:cubicBezTo>
                  <a:pt x="19328" y="2093"/>
                  <a:pt x="19334" y="2099"/>
                  <a:pt x="19340" y="2099"/>
                </a:cubicBezTo>
                <a:cubicBezTo>
                  <a:pt x="19346" y="2099"/>
                  <a:pt x="19346" y="2099"/>
                  <a:pt x="19346" y="2099"/>
                </a:cubicBezTo>
                <a:cubicBezTo>
                  <a:pt x="19352" y="2099"/>
                  <a:pt x="19358" y="2093"/>
                  <a:pt x="19358" y="2093"/>
                </a:cubicBezTo>
                <a:cubicBezTo>
                  <a:pt x="19358" y="2087"/>
                  <a:pt x="19358" y="2081"/>
                  <a:pt x="19358" y="2081"/>
                </a:cubicBezTo>
                <a:cubicBezTo>
                  <a:pt x="19358" y="2069"/>
                  <a:pt x="19358" y="2063"/>
                  <a:pt x="19358" y="2057"/>
                </a:cubicBezTo>
                <a:cubicBezTo>
                  <a:pt x="19358" y="2052"/>
                  <a:pt x="19358" y="2052"/>
                  <a:pt x="19358" y="2046"/>
                </a:cubicBezTo>
                <a:cubicBezTo>
                  <a:pt x="19369" y="2046"/>
                  <a:pt x="19369" y="2046"/>
                  <a:pt x="19369" y="2046"/>
                </a:cubicBezTo>
                <a:cubicBezTo>
                  <a:pt x="19375" y="2046"/>
                  <a:pt x="19381" y="2046"/>
                  <a:pt x="19387" y="2040"/>
                </a:cubicBezTo>
                <a:cubicBezTo>
                  <a:pt x="19387" y="2028"/>
                  <a:pt x="19393" y="2022"/>
                  <a:pt x="19387" y="2010"/>
                </a:cubicBezTo>
                <a:cubicBezTo>
                  <a:pt x="19387" y="2004"/>
                  <a:pt x="19387" y="1998"/>
                  <a:pt x="19387" y="1998"/>
                </a:cubicBezTo>
                <a:cubicBezTo>
                  <a:pt x="19387" y="1992"/>
                  <a:pt x="19387" y="1986"/>
                  <a:pt x="19387" y="1986"/>
                </a:cubicBezTo>
                <a:cubicBezTo>
                  <a:pt x="19387" y="1980"/>
                  <a:pt x="19387" y="1975"/>
                  <a:pt x="19387" y="1975"/>
                </a:cubicBezTo>
                <a:cubicBezTo>
                  <a:pt x="19393" y="1968"/>
                  <a:pt x="19399" y="1968"/>
                  <a:pt x="19399" y="1968"/>
                </a:cubicBezTo>
                <a:cubicBezTo>
                  <a:pt x="19411" y="1975"/>
                  <a:pt x="19411" y="1980"/>
                  <a:pt x="19423" y="1986"/>
                </a:cubicBezTo>
                <a:cubicBezTo>
                  <a:pt x="19429" y="1986"/>
                  <a:pt x="19429" y="1992"/>
                  <a:pt x="19435" y="1992"/>
                </a:cubicBezTo>
                <a:cubicBezTo>
                  <a:pt x="19446" y="1992"/>
                  <a:pt x="19446" y="1992"/>
                  <a:pt x="19446" y="1992"/>
                </a:cubicBezTo>
                <a:cubicBezTo>
                  <a:pt x="19452" y="1992"/>
                  <a:pt x="19452" y="1992"/>
                  <a:pt x="19458" y="1992"/>
                </a:cubicBezTo>
                <a:cubicBezTo>
                  <a:pt x="19464" y="1992"/>
                  <a:pt x="19464" y="1992"/>
                  <a:pt x="19470" y="1986"/>
                </a:cubicBezTo>
                <a:cubicBezTo>
                  <a:pt x="19470" y="1986"/>
                  <a:pt x="19476" y="1980"/>
                  <a:pt x="19476" y="1975"/>
                </a:cubicBezTo>
                <a:cubicBezTo>
                  <a:pt x="19482" y="1975"/>
                  <a:pt x="19488" y="1968"/>
                  <a:pt x="19488" y="1968"/>
                </a:cubicBezTo>
                <a:cubicBezTo>
                  <a:pt x="19494" y="1963"/>
                  <a:pt x="19494" y="1957"/>
                  <a:pt x="19494" y="1957"/>
                </a:cubicBezTo>
                <a:cubicBezTo>
                  <a:pt x="19500" y="1957"/>
                  <a:pt x="19500" y="1957"/>
                  <a:pt x="19506" y="1957"/>
                </a:cubicBezTo>
                <a:cubicBezTo>
                  <a:pt x="19512" y="1957"/>
                  <a:pt x="19512" y="1951"/>
                  <a:pt x="19518" y="1951"/>
                </a:cubicBezTo>
                <a:cubicBezTo>
                  <a:pt x="19524" y="1945"/>
                  <a:pt x="19529" y="1945"/>
                  <a:pt x="19529" y="1945"/>
                </a:cubicBezTo>
                <a:cubicBezTo>
                  <a:pt x="19529" y="1939"/>
                  <a:pt x="19529" y="1933"/>
                  <a:pt x="19529" y="1933"/>
                </a:cubicBezTo>
                <a:cubicBezTo>
                  <a:pt x="19529" y="1921"/>
                  <a:pt x="19524" y="1915"/>
                  <a:pt x="19512" y="1915"/>
                </a:cubicBezTo>
                <a:cubicBezTo>
                  <a:pt x="19512" y="1909"/>
                  <a:pt x="19506" y="1909"/>
                  <a:pt x="19506" y="1909"/>
                </a:cubicBezTo>
                <a:cubicBezTo>
                  <a:pt x="19494" y="1903"/>
                  <a:pt x="19488" y="1909"/>
                  <a:pt x="19482" y="1903"/>
                </a:cubicBezTo>
                <a:cubicBezTo>
                  <a:pt x="19476" y="1903"/>
                  <a:pt x="19482" y="1897"/>
                  <a:pt x="19476" y="1891"/>
                </a:cubicBezTo>
                <a:cubicBezTo>
                  <a:pt x="19476" y="1891"/>
                  <a:pt x="19470" y="1886"/>
                  <a:pt x="19470" y="1880"/>
                </a:cubicBezTo>
                <a:cubicBezTo>
                  <a:pt x="19464" y="1880"/>
                  <a:pt x="19464" y="1880"/>
                  <a:pt x="19458" y="1874"/>
                </a:cubicBezTo>
                <a:cubicBezTo>
                  <a:pt x="19452" y="1868"/>
                  <a:pt x="19440" y="1868"/>
                  <a:pt x="19435" y="1868"/>
                </a:cubicBezTo>
                <a:cubicBezTo>
                  <a:pt x="19423" y="1868"/>
                  <a:pt x="19423" y="1868"/>
                  <a:pt x="19423" y="1868"/>
                </a:cubicBezTo>
                <a:cubicBezTo>
                  <a:pt x="19411" y="1868"/>
                  <a:pt x="19411" y="1874"/>
                  <a:pt x="19399" y="1874"/>
                </a:cubicBezTo>
                <a:cubicBezTo>
                  <a:pt x="19387" y="1874"/>
                  <a:pt x="19381" y="1868"/>
                  <a:pt x="19369" y="1868"/>
                </a:cubicBezTo>
                <a:cubicBezTo>
                  <a:pt x="19358" y="1868"/>
                  <a:pt x="19358" y="1868"/>
                  <a:pt x="19358" y="1868"/>
                </a:cubicBezTo>
                <a:cubicBezTo>
                  <a:pt x="19352" y="1868"/>
                  <a:pt x="19352" y="1868"/>
                  <a:pt x="19346" y="1868"/>
                </a:cubicBezTo>
                <a:cubicBezTo>
                  <a:pt x="19340" y="1868"/>
                  <a:pt x="19334" y="1862"/>
                  <a:pt x="19334" y="1862"/>
                </a:cubicBezTo>
                <a:cubicBezTo>
                  <a:pt x="19328" y="1856"/>
                  <a:pt x="19328" y="1850"/>
                  <a:pt x="19322" y="1850"/>
                </a:cubicBezTo>
                <a:cubicBezTo>
                  <a:pt x="19316" y="1850"/>
                  <a:pt x="19310" y="1850"/>
                  <a:pt x="19310" y="1850"/>
                </a:cubicBezTo>
                <a:cubicBezTo>
                  <a:pt x="19304" y="1850"/>
                  <a:pt x="19298" y="1850"/>
                  <a:pt x="19292" y="1850"/>
                </a:cubicBezTo>
                <a:cubicBezTo>
                  <a:pt x="19292" y="1850"/>
                  <a:pt x="19286" y="1856"/>
                  <a:pt x="19280" y="1856"/>
                </a:cubicBezTo>
                <a:cubicBezTo>
                  <a:pt x="19286" y="1862"/>
                  <a:pt x="19286" y="1868"/>
                  <a:pt x="19292" y="1868"/>
                </a:cubicBezTo>
                <a:cubicBezTo>
                  <a:pt x="19298" y="1868"/>
                  <a:pt x="19298" y="1868"/>
                  <a:pt x="19304" y="1868"/>
                </a:cubicBezTo>
                <a:cubicBezTo>
                  <a:pt x="19304" y="1868"/>
                  <a:pt x="19310" y="1874"/>
                  <a:pt x="19316" y="1874"/>
                </a:cubicBezTo>
                <a:cubicBezTo>
                  <a:pt x="19322" y="1880"/>
                  <a:pt x="19316" y="1886"/>
                  <a:pt x="19316" y="1891"/>
                </a:cubicBezTo>
                <a:cubicBezTo>
                  <a:pt x="19316" y="1897"/>
                  <a:pt x="19316" y="1897"/>
                  <a:pt x="19316" y="1897"/>
                </a:cubicBezTo>
                <a:cubicBezTo>
                  <a:pt x="19316" y="1897"/>
                  <a:pt x="19316" y="1903"/>
                  <a:pt x="19316" y="1909"/>
                </a:cubicBezTo>
                <a:cubicBezTo>
                  <a:pt x="19310" y="1915"/>
                  <a:pt x="19304" y="1915"/>
                  <a:pt x="19298" y="1915"/>
                </a:cubicBezTo>
                <a:cubicBezTo>
                  <a:pt x="19280" y="1915"/>
                  <a:pt x="19274" y="1909"/>
                  <a:pt x="19269" y="1897"/>
                </a:cubicBezTo>
                <a:cubicBezTo>
                  <a:pt x="19269" y="1891"/>
                  <a:pt x="19269" y="1891"/>
                  <a:pt x="19269" y="1886"/>
                </a:cubicBezTo>
                <a:cubicBezTo>
                  <a:pt x="19269" y="1814"/>
                  <a:pt x="19269" y="1814"/>
                  <a:pt x="19269" y="1814"/>
                </a:cubicBezTo>
                <a:cubicBezTo>
                  <a:pt x="19269" y="1809"/>
                  <a:pt x="19263" y="1809"/>
                  <a:pt x="19257" y="1802"/>
                </a:cubicBezTo>
                <a:cubicBezTo>
                  <a:pt x="19251" y="1802"/>
                  <a:pt x="19251" y="1802"/>
                  <a:pt x="19245" y="1802"/>
                </a:cubicBezTo>
                <a:cubicBezTo>
                  <a:pt x="19239" y="1797"/>
                  <a:pt x="19239" y="1797"/>
                  <a:pt x="19233" y="1797"/>
                </a:cubicBezTo>
                <a:cubicBezTo>
                  <a:pt x="19221" y="1797"/>
                  <a:pt x="19221" y="1797"/>
                  <a:pt x="19221" y="1797"/>
                </a:cubicBezTo>
                <a:cubicBezTo>
                  <a:pt x="19215" y="1797"/>
                  <a:pt x="19215" y="1791"/>
                  <a:pt x="19209" y="1791"/>
                </a:cubicBezTo>
                <a:cubicBezTo>
                  <a:pt x="19197" y="1791"/>
                  <a:pt x="19192" y="1791"/>
                  <a:pt x="19186" y="1791"/>
                </a:cubicBezTo>
                <a:cubicBezTo>
                  <a:pt x="19180" y="1785"/>
                  <a:pt x="19180" y="1779"/>
                  <a:pt x="19174" y="1779"/>
                </a:cubicBezTo>
                <a:cubicBezTo>
                  <a:pt x="19168" y="1773"/>
                  <a:pt x="19162" y="1773"/>
                  <a:pt x="19162" y="1773"/>
                </a:cubicBezTo>
                <a:cubicBezTo>
                  <a:pt x="19156" y="1773"/>
                  <a:pt x="19150" y="1767"/>
                  <a:pt x="19144" y="1767"/>
                </a:cubicBezTo>
                <a:cubicBezTo>
                  <a:pt x="19138" y="1767"/>
                  <a:pt x="19132" y="1761"/>
                  <a:pt x="19126" y="1761"/>
                </a:cubicBezTo>
                <a:cubicBezTo>
                  <a:pt x="19120" y="1755"/>
                  <a:pt x="19114" y="1755"/>
                  <a:pt x="19114" y="1749"/>
                </a:cubicBezTo>
                <a:cubicBezTo>
                  <a:pt x="19108" y="1743"/>
                  <a:pt x="19103" y="1743"/>
                  <a:pt x="19103" y="1737"/>
                </a:cubicBezTo>
                <a:cubicBezTo>
                  <a:pt x="19097" y="1731"/>
                  <a:pt x="19103" y="1725"/>
                  <a:pt x="19097" y="1725"/>
                </a:cubicBezTo>
                <a:cubicBezTo>
                  <a:pt x="19097" y="1725"/>
                  <a:pt x="19091" y="1725"/>
                  <a:pt x="19085" y="1725"/>
                </a:cubicBezTo>
                <a:cubicBezTo>
                  <a:pt x="19079" y="1720"/>
                  <a:pt x="19079" y="1720"/>
                  <a:pt x="19073" y="1720"/>
                </a:cubicBezTo>
                <a:cubicBezTo>
                  <a:pt x="19061" y="1720"/>
                  <a:pt x="19055" y="1720"/>
                  <a:pt x="19049" y="1720"/>
                </a:cubicBezTo>
                <a:cubicBezTo>
                  <a:pt x="19043" y="1720"/>
                  <a:pt x="19037" y="1714"/>
                  <a:pt x="19037" y="1714"/>
                </a:cubicBezTo>
                <a:cubicBezTo>
                  <a:pt x="19025" y="1714"/>
                  <a:pt x="19020" y="1714"/>
                  <a:pt x="19008" y="1714"/>
                </a:cubicBezTo>
                <a:cubicBezTo>
                  <a:pt x="19008" y="1702"/>
                  <a:pt x="19014" y="1690"/>
                  <a:pt x="19002" y="1684"/>
                </a:cubicBezTo>
                <a:cubicBezTo>
                  <a:pt x="18996" y="1672"/>
                  <a:pt x="18984" y="1666"/>
                  <a:pt x="18972" y="1660"/>
                </a:cubicBezTo>
                <a:cubicBezTo>
                  <a:pt x="18960" y="1654"/>
                  <a:pt x="18960" y="1648"/>
                  <a:pt x="18954" y="1648"/>
                </a:cubicBezTo>
                <a:cubicBezTo>
                  <a:pt x="18948" y="1642"/>
                  <a:pt x="18942" y="1642"/>
                  <a:pt x="18931" y="1642"/>
                </a:cubicBezTo>
                <a:cubicBezTo>
                  <a:pt x="18925" y="1636"/>
                  <a:pt x="18919" y="1642"/>
                  <a:pt x="18907" y="1642"/>
                </a:cubicBezTo>
                <a:cubicBezTo>
                  <a:pt x="18901" y="1642"/>
                  <a:pt x="18901" y="1636"/>
                  <a:pt x="18895" y="1636"/>
                </a:cubicBezTo>
                <a:cubicBezTo>
                  <a:pt x="18889" y="1631"/>
                  <a:pt x="18883" y="1631"/>
                  <a:pt x="18883" y="1631"/>
                </a:cubicBezTo>
                <a:cubicBezTo>
                  <a:pt x="18877" y="1625"/>
                  <a:pt x="18877" y="1619"/>
                  <a:pt x="18871" y="1619"/>
                </a:cubicBezTo>
                <a:cubicBezTo>
                  <a:pt x="18865" y="1619"/>
                  <a:pt x="18859" y="1619"/>
                  <a:pt x="18859" y="1619"/>
                </a:cubicBezTo>
                <a:cubicBezTo>
                  <a:pt x="18853" y="1613"/>
                  <a:pt x="18853" y="1613"/>
                  <a:pt x="18848" y="1613"/>
                </a:cubicBezTo>
                <a:cubicBezTo>
                  <a:pt x="18836" y="1613"/>
                  <a:pt x="18836" y="1613"/>
                  <a:pt x="18836" y="1613"/>
                </a:cubicBezTo>
                <a:cubicBezTo>
                  <a:pt x="18824" y="1613"/>
                  <a:pt x="18824" y="1613"/>
                  <a:pt x="18824" y="1613"/>
                </a:cubicBezTo>
                <a:cubicBezTo>
                  <a:pt x="18818" y="1613"/>
                  <a:pt x="18818" y="1607"/>
                  <a:pt x="18812" y="1607"/>
                </a:cubicBezTo>
                <a:cubicBezTo>
                  <a:pt x="18806" y="1607"/>
                  <a:pt x="18800" y="1601"/>
                  <a:pt x="18800" y="1601"/>
                </a:cubicBezTo>
                <a:cubicBezTo>
                  <a:pt x="18788" y="1595"/>
                  <a:pt x="18776" y="1595"/>
                  <a:pt x="18770" y="1589"/>
                </a:cubicBezTo>
                <a:cubicBezTo>
                  <a:pt x="18765" y="1589"/>
                  <a:pt x="18765" y="1583"/>
                  <a:pt x="18759" y="1577"/>
                </a:cubicBezTo>
                <a:cubicBezTo>
                  <a:pt x="18747" y="1577"/>
                  <a:pt x="18735" y="1577"/>
                  <a:pt x="18723" y="1577"/>
                </a:cubicBezTo>
                <a:cubicBezTo>
                  <a:pt x="18705" y="1577"/>
                  <a:pt x="18705" y="1577"/>
                  <a:pt x="18705" y="1577"/>
                </a:cubicBezTo>
                <a:cubicBezTo>
                  <a:pt x="18699" y="1577"/>
                  <a:pt x="18699" y="1583"/>
                  <a:pt x="18693" y="1583"/>
                </a:cubicBezTo>
                <a:cubicBezTo>
                  <a:pt x="18687" y="1589"/>
                  <a:pt x="18687" y="1595"/>
                  <a:pt x="18682" y="1595"/>
                </a:cubicBezTo>
                <a:cubicBezTo>
                  <a:pt x="18676" y="1601"/>
                  <a:pt x="18670" y="1601"/>
                  <a:pt x="18664" y="1601"/>
                </a:cubicBezTo>
                <a:cubicBezTo>
                  <a:pt x="18652" y="1601"/>
                  <a:pt x="18646" y="1595"/>
                  <a:pt x="18634" y="1595"/>
                </a:cubicBezTo>
                <a:cubicBezTo>
                  <a:pt x="18622" y="1595"/>
                  <a:pt x="18622" y="1595"/>
                  <a:pt x="18622" y="1595"/>
                </a:cubicBezTo>
                <a:cubicBezTo>
                  <a:pt x="18616" y="1595"/>
                  <a:pt x="18610" y="1595"/>
                  <a:pt x="18604" y="1589"/>
                </a:cubicBezTo>
                <a:cubicBezTo>
                  <a:pt x="18599" y="1589"/>
                  <a:pt x="18599" y="1583"/>
                  <a:pt x="18593" y="1577"/>
                </a:cubicBezTo>
                <a:cubicBezTo>
                  <a:pt x="18593" y="1577"/>
                  <a:pt x="18587" y="1583"/>
                  <a:pt x="18587" y="1577"/>
                </a:cubicBezTo>
                <a:cubicBezTo>
                  <a:pt x="18575" y="1577"/>
                  <a:pt x="18569" y="1577"/>
                  <a:pt x="18557" y="1571"/>
                </a:cubicBezTo>
                <a:cubicBezTo>
                  <a:pt x="18551" y="1565"/>
                  <a:pt x="18545" y="1559"/>
                  <a:pt x="18533" y="1559"/>
                </a:cubicBezTo>
                <a:cubicBezTo>
                  <a:pt x="18533" y="1554"/>
                  <a:pt x="18527" y="1554"/>
                  <a:pt x="18522" y="1554"/>
                </a:cubicBezTo>
                <a:cubicBezTo>
                  <a:pt x="18515" y="1554"/>
                  <a:pt x="18515" y="1554"/>
                  <a:pt x="18510" y="1554"/>
                </a:cubicBezTo>
                <a:cubicBezTo>
                  <a:pt x="18498" y="1554"/>
                  <a:pt x="18498" y="1554"/>
                  <a:pt x="18492" y="1554"/>
                </a:cubicBezTo>
                <a:cubicBezTo>
                  <a:pt x="18486" y="1554"/>
                  <a:pt x="18480" y="1559"/>
                  <a:pt x="18480" y="1559"/>
                </a:cubicBezTo>
                <a:cubicBezTo>
                  <a:pt x="18474" y="1565"/>
                  <a:pt x="18468" y="1565"/>
                  <a:pt x="18468" y="1571"/>
                </a:cubicBezTo>
                <a:cubicBezTo>
                  <a:pt x="18468" y="1571"/>
                  <a:pt x="18474" y="1577"/>
                  <a:pt x="18468" y="1577"/>
                </a:cubicBezTo>
                <a:cubicBezTo>
                  <a:pt x="18468" y="1583"/>
                  <a:pt x="18462" y="1589"/>
                  <a:pt x="18462" y="1589"/>
                </a:cubicBezTo>
                <a:cubicBezTo>
                  <a:pt x="18462" y="1595"/>
                  <a:pt x="18456" y="1601"/>
                  <a:pt x="18456" y="1601"/>
                </a:cubicBezTo>
                <a:cubicBezTo>
                  <a:pt x="18450" y="1607"/>
                  <a:pt x="18450" y="1607"/>
                  <a:pt x="18444" y="1613"/>
                </a:cubicBezTo>
                <a:cubicBezTo>
                  <a:pt x="18450" y="1613"/>
                  <a:pt x="18450" y="1613"/>
                  <a:pt x="18456" y="1619"/>
                </a:cubicBezTo>
                <a:cubicBezTo>
                  <a:pt x="18462" y="1619"/>
                  <a:pt x="18462" y="1625"/>
                  <a:pt x="18468" y="1625"/>
                </a:cubicBezTo>
                <a:cubicBezTo>
                  <a:pt x="18468" y="1631"/>
                  <a:pt x="18474" y="1631"/>
                  <a:pt x="18480" y="1631"/>
                </a:cubicBezTo>
                <a:cubicBezTo>
                  <a:pt x="18486" y="1636"/>
                  <a:pt x="18486" y="1648"/>
                  <a:pt x="18486" y="1654"/>
                </a:cubicBezTo>
                <a:cubicBezTo>
                  <a:pt x="18486" y="1660"/>
                  <a:pt x="18486" y="1660"/>
                  <a:pt x="18486" y="1666"/>
                </a:cubicBezTo>
                <a:cubicBezTo>
                  <a:pt x="18480" y="1672"/>
                  <a:pt x="18474" y="1672"/>
                  <a:pt x="18474" y="1678"/>
                </a:cubicBezTo>
                <a:cubicBezTo>
                  <a:pt x="18468" y="1678"/>
                  <a:pt x="18468" y="1684"/>
                  <a:pt x="18468" y="1690"/>
                </a:cubicBezTo>
                <a:cubicBezTo>
                  <a:pt x="18462" y="1690"/>
                  <a:pt x="18462" y="1696"/>
                  <a:pt x="18456" y="1696"/>
                </a:cubicBezTo>
                <a:cubicBezTo>
                  <a:pt x="18409" y="1696"/>
                  <a:pt x="18409" y="1696"/>
                  <a:pt x="18409" y="1696"/>
                </a:cubicBezTo>
                <a:cubicBezTo>
                  <a:pt x="18409" y="1654"/>
                  <a:pt x="18409" y="1654"/>
                  <a:pt x="18409" y="1654"/>
                </a:cubicBezTo>
                <a:cubicBezTo>
                  <a:pt x="18349" y="1654"/>
                  <a:pt x="18349" y="1654"/>
                  <a:pt x="18349" y="1654"/>
                </a:cubicBezTo>
                <a:cubicBezTo>
                  <a:pt x="18349" y="1613"/>
                  <a:pt x="18349" y="1613"/>
                  <a:pt x="18349" y="1613"/>
                </a:cubicBezTo>
                <a:cubicBezTo>
                  <a:pt x="18356" y="1613"/>
                  <a:pt x="18356" y="1613"/>
                  <a:pt x="18356" y="1613"/>
                </a:cubicBezTo>
                <a:cubicBezTo>
                  <a:pt x="18373" y="1613"/>
                  <a:pt x="18379" y="1613"/>
                  <a:pt x="18391" y="1613"/>
                </a:cubicBezTo>
                <a:cubicBezTo>
                  <a:pt x="18403" y="1607"/>
                  <a:pt x="18409" y="1601"/>
                  <a:pt x="18415" y="1595"/>
                </a:cubicBezTo>
                <a:cubicBezTo>
                  <a:pt x="18415" y="1583"/>
                  <a:pt x="18415" y="1583"/>
                  <a:pt x="18415" y="1583"/>
                </a:cubicBezTo>
                <a:cubicBezTo>
                  <a:pt x="18409" y="1583"/>
                  <a:pt x="18403" y="1583"/>
                  <a:pt x="18403" y="1583"/>
                </a:cubicBezTo>
                <a:cubicBezTo>
                  <a:pt x="18397" y="1583"/>
                  <a:pt x="18397" y="1577"/>
                  <a:pt x="18391" y="1577"/>
                </a:cubicBezTo>
                <a:cubicBezTo>
                  <a:pt x="18314" y="1577"/>
                  <a:pt x="18314" y="1577"/>
                  <a:pt x="18314" y="1577"/>
                </a:cubicBezTo>
                <a:cubicBezTo>
                  <a:pt x="18314" y="1589"/>
                  <a:pt x="18314" y="1595"/>
                  <a:pt x="18314" y="1601"/>
                </a:cubicBezTo>
                <a:cubicBezTo>
                  <a:pt x="18314" y="1607"/>
                  <a:pt x="18314" y="1613"/>
                  <a:pt x="18314" y="1613"/>
                </a:cubicBezTo>
                <a:cubicBezTo>
                  <a:pt x="18314" y="1619"/>
                  <a:pt x="18308" y="1625"/>
                  <a:pt x="18308" y="1625"/>
                </a:cubicBezTo>
                <a:cubicBezTo>
                  <a:pt x="18302" y="1631"/>
                  <a:pt x="18296" y="1625"/>
                  <a:pt x="18296" y="1631"/>
                </a:cubicBezTo>
                <a:cubicBezTo>
                  <a:pt x="18290" y="1631"/>
                  <a:pt x="18284" y="1636"/>
                  <a:pt x="18278" y="1636"/>
                </a:cubicBezTo>
                <a:cubicBezTo>
                  <a:pt x="18272" y="1636"/>
                  <a:pt x="18272" y="1636"/>
                  <a:pt x="18272" y="1636"/>
                </a:cubicBezTo>
                <a:cubicBezTo>
                  <a:pt x="18267" y="1631"/>
                  <a:pt x="18260" y="1631"/>
                  <a:pt x="18260" y="1625"/>
                </a:cubicBezTo>
                <a:cubicBezTo>
                  <a:pt x="18249" y="1625"/>
                  <a:pt x="18243" y="1619"/>
                  <a:pt x="18237" y="1619"/>
                </a:cubicBezTo>
                <a:cubicBezTo>
                  <a:pt x="18213" y="1613"/>
                  <a:pt x="18195" y="1619"/>
                  <a:pt x="18172" y="1619"/>
                </a:cubicBezTo>
                <a:cubicBezTo>
                  <a:pt x="18124" y="1619"/>
                  <a:pt x="18124" y="1619"/>
                  <a:pt x="18124" y="1619"/>
                </a:cubicBezTo>
                <a:cubicBezTo>
                  <a:pt x="18118" y="1619"/>
                  <a:pt x="18112" y="1619"/>
                  <a:pt x="18106" y="1619"/>
                </a:cubicBezTo>
                <a:cubicBezTo>
                  <a:pt x="18095" y="1619"/>
                  <a:pt x="18089" y="1631"/>
                  <a:pt x="18077" y="1631"/>
                </a:cubicBezTo>
                <a:cubicBezTo>
                  <a:pt x="18071" y="1631"/>
                  <a:pt x="18071" y="1631"/>
                  <a:pt x="18059" y="1631"/>
                </a:cubicBezTo>
                <a:cubicBezTo>
                  <a:pt x="18053" y="1631"/>
                  <a:pt x="18053" y="1631"/>
                  <a:pt x="18047" y="1631"/>
                </a:cubicBezTo>
                <a:cubicBezTo>
                  <a:pt x="18041" y="1631"/>
                  <a:pt x="18035" y="1631"/>
                  <a:pt x="18029" y="1625"/>
                </a:cubicBezTo>
                <a:cubicBezTo>
                  <a:pt x="18024" y="1619"/>
                  <a:pt x="18024" y="1613"/>
                  <a:pt x="18017" y="1613"/>
                </a:cubicBezTo>
                <a:cubicBezTo>
                  <a:pt x="18017" y="1607"/>
                  <a:pt x="18012" y="1607"/>
                  <a:pt x="18006" y="1607"/>
                </a:cubicBezTo>
                <a:cubicBezTo>
                  <a:pt x="17982" y="1607"/>
                  <a:pt x="17982" y="1607"/>
                  <a:pt x="17982" y="1607"/>
                </a:cubicBezTo>
                <a:cubicBezTo>
                  <a:pt x="17982" y="1613"/>
                  <a:pt x="17982" y="1619"/>
                  <a:pt x="17982" y="1625"/>
                </a:cubicBezTo>
                <a:cubicBezTo>
                  <a:pt x="17982" y="1631"/>
                  <a:pt x="17982" y="1631"/>
                  <a:pt x="17982" y="1636"/>
                </a:cubicBezTo>
                <a:cubicBezTo>
                  <a:pt x="17982" y="1672"/>
                  <a:pt x="17982" y="1672"/>
                  <a:pt x="17982" y="1672"/>
                </a:cubicBezTo>
                <a:cubicBezTo>
                  <a:pt x="17970" y="1678"/>
                  <a:pt x="17970" y="1678"/>
                  <a:pt x="17970" y="1678"/>
                </a:cubicBezTo>
                <a:cubicBezTo>
                  <a:pt x="17958" y="1672"/>
                  <a:pt x="17958" y="1672"/>
                  <a:pt x="17958" y="1672"/>
                </a:cubicBezTo>
                <a:cubicBezTo>
                  <a:pt x="17958" y="1648"/>
                  <a:pt x="17958" y="1648"/>
                  <a:pt x="17958" y="1648"/>
                </a:cubicBezTo>
                <a:cubicBezTo>
                  <a:pt x="17958" y="1642"/>
                  <a:pt x="17958" y="1631"/>
                  <a:pt x="17952" y="1625"/>
                </a:cubicBezTo>
                <a:cubicBezTo>
                  <a:pt x="17952" y="1619"/>
                  <a:pt x="17946" y="1619"/>
                  <a:pt x="17940" y="1619"/>
                </a:cubicBezTo>
                <a:cubicBezTo>
                  <a:pt x="17940" y="1613"/>
                  <a:pt x="17935" y="1613"/>
                  <a:pt x="17929" y="1613"/>
                </a:cubicBezTo>
                <a:cubicBezTo>
                  <a:pt x="17929" y="1613"/>
                  <a:pt x="17923" y="1607"/>
                  <a:pt x="17917" y="1607"/>
                </a:cubicBezTo>
                <a:cubicBezTo>
                  <a:pt x="17917" y="1607"/>
                  <a:pt x="17911" y="1607"/>
                  <a:pt x="17905" y="1601"/>
                </a:cubicBezTo>
                <a:cubicBezTo>
                  <a:pt x="17905" y="1601"/>
                  <a:pt x="17899" y="1595"/>
                  <a:pt x="17893" y="1589"/>
                </a:cubicBezTo>
                <a:cubicBezTo>
                  <a:pt x="17893" y="1583"/>
                  <a:pt x="17887" y="1577"/>
                  <a:pt x="17887" y="1571"/>
                </a:cubicBezTo>
                <a:cubicBezTo>
                  <a:pt x="17887" y="1559"/>
                  <a:pt x="17893" y="1554"/>
                  <a:pt x="17893" y="1542"/>
                </a:cubicBezTo>
                <a:cubicBezTo>
                  <a:pt x="17893" y="1542"/>
                  <a:pt x="17899" y="1536"/>
                  <a:pt x="17899" y="1530"/>
                </a:cubicBezTo>
                <a:cubicBezTo>
                  <a:pt x="17899" y="1524"/>
                  <a:pt x="17893" y="1524"/>
                  <a:pt x="17893" y="1518"/>
                </a:cubicBezTo>
                <a:cubicBezTo>
                  <a:pt x="17893" y="1512"/>
                  <a:pt x="17887" y="1512"/>
                  <a:pt x="17887" y="1506"/>
                </a:cubicBezTo>
                <a:cubicBezTo>
                  <a:pt x="17881" y="1506"/>
                  <a:pt x="17881" y="1500"/>
                  <a:pt x="17881" y="1494"/>
                </a:cubicBezTo>
                <a:cubicBezTo>
                  <a:pt x="17875" y="1494"/>
                  <a:pt x="17869" y="1494"/>
                  <a:pt x="17869" y="1494"/>
                </a:cubicBezTo>
                <a:cubicBezTo>
                  <a:pt x="17863" y="1488"/>
                  <a:pt x="17858" y="1488"/>
                  <a:pt x="17858" y="1488"/>
                </a:cubicBezTo>
                <a:cubicBezTo>
                  <a:pt x="17851" y="1482"/>
                  <a:pt x="17858" y="1476"/>
                  <a:pt x="17851" y="1476"/>
                </a:cubicBezTo>
                <a:cubicBezTo>
                  <a:pt x="17851" y="1470"/>
                  <a:pt x="17846" y="1470"/>
                  <a:pt x="17840" y="1470"/>
                </a:cubicBezTo>
                <a:cubicBezTo>
                  <a:pt x="17840" y="1470"/>
                  <a:pt x="17834" y="1470"/>
                  <a:pt x="17828" y="1470"/>
                </a:cubicBezTo>
                <a:cubicBezTo>
                  <a:pt x="17828" y="1470"/>
                  <a:pt x="17822" y="1465"/>
                  <a:pt x="17816" y="1465"/>
                </a:cubicBezTo>
                <a:cubicBezTo>
                  <a:pt x="17816" y="1465"/>
                  <a:pt x="17810" y="1465"/>
                  <a:pt x="17804" y="1465"/>
                </a:cubicBezTo>
                <a:cubicBezTo>
                  <a:pt x="17798" y="1465"/>
                  <a:pt x="17798" y="1459"/>
                  <a:pt x="17792" y="1459"/>
                </a:cubicBezTo>
                <a:cubicBezTo>
                  <a:pt x="17786" y="1459"/>
                  <a:pt x="17780" y="1459"/>
                  <a:pt x="17769" y="1459"/>
                </a:cubicBezTo>
                <a:cubicBezTo>
                  <a:pt x="17763" y="1459"/>
                  <a:pt x="17757" y="1459"/>
                  <a:pt x="17745" y="1459"/>
                </a:cubicBezTo>
                <a:cubicBezTo>
                  <a:pt x="17739" y="1459"/>
                  <a:pt x="17739" y="1459"/>
                  <a:pt x="17733" y="1459"/>
                </a:cubicBezTo>
                <a:cubicBezTo>
                  <a:pt x="17727" y="1459"/>
                  <a:pt x="17727" y="1459"/>
                  <a:pt x="17721" y="1465"/>
                </a:cubicBezTo>
                <a:cubicBezTo>
                  <a:pt x="17715" y="1465"/>
                  <a:pt x="17715" y="1465"/>
                  <a:pt x="17709" y="1470"/>
                </a:cubicBezTo>
                <a:cubicBezTo>
                  <a:pt x="17703" y="1470"/>
                  <a:pt x="17709" y="1476"/>
                  <a:pt x="17703" y="1482"/>
                </a:cubicBezTo>
                <a:cubicBezTo>
                  <a:pt x="17697" y="1482"/>
                  <a:pt x="17691" y="1482"/>
                  <a:pt x="17685" y="1482"/>
                </a:cubicBezTo>
                <a:cubicBezTo>
                  <a:pt x="17685" y="1482"/>
                  <a:pt x="17680" y="1488"/>
                  <a:pt x="17674" y="1488"/>
                </a:cubicBezTo>
                <a:cubicBezTo>
                  <a:pt x="17650" y="1488"/>
                  <a:pt x="17650" y="1488"/>
                  <a:pt x="17650" y="1488"/>
                </a:cubicBezTo>
                <a:cubicBezTo>
                  <a:pt x="17644" y="1488"/>
                  <a:pt x="17638" y="1488"/>
                  <a:pt x="17638" y="1488"/>
                </a:cubicBezTo>
                <a:cubicBezTo>
                  <a:pt x="17620" y="1488"/>
                  <a:pt x="17614" y="1488"/>
                  <a:pt x="17597" y="1488"/>
                </a:cubicBezTo>
                <a:cubicBezTo>
                  <a:pt x="17585" y="1488"/>
                  <a:pt x="17579" y="1488"/>
                  <a:pt x="17573" y="1494"/>
                </a:cubicBezTo>
                <a:cubicBezTo>
                  <a:pt x="17567" y="1494"/>
                  <a:pt x="17567" y="1500"/>
                  <a:pt x="17561" y="1500"/>
                </a:cubicBezTo>
                <a:cubicBezTo>
                  <a:pt x="17549" y="1500"/>
                  <a:pt x="17549" y="1500"/>
                  <a:pt x="17549" y="1500"/>
                </a:cubicBezTo>
                <a:cubicBezTo>
                  <a:pt x="17543" y="1500"/>
                  <a:pt x="17537" y="1500"/>
                  <a:pt x="17537" y="1500"/>
                </a:cubicBezTo>
                <a:cubicBezTo>
                  <a:pt x="17531" y="1500"/>
                  <a:pt x="17531" y="1494"/>
                  <a:pt x="17525" y="1494"/>
                </a:cubicBezTo>
                <a:cubicBezTo>
                  <a:pt x="17519" y="1494"/>
                  <a:pt x="17519" y="1494"/>
                  <a:pt x="17514" y="1494"/>
                </a:cubicBezTo>
                <a:cubicBezTo>
                  <a:pt x="17508" y="1488"/>
                  <a:pt x="17508" y="1482"/>
                  <a:pt x="17502" y="1482"/>
                </a:cubicBezTo>
                <a:cubicBezTo>
                  <a:pt x="17496" y="1476"/>
                  <a:pt x="17496" y="1470"/>
                  <a:pt x="17490" y="1470"/>
                </a:cubicBezTo>
                <a:cubicBezTo>
                  <a:pt x="17484" y="1470"/>
                  <a:pt x="17478" y="1470"/>
                  <a:pt x="17478" y="1470"/>
                </a:cubicBezTo>
                <a:cubicBezTo>
                  <a:pt x="17448" y="1470"/>
                  <a:pt x="17448" y="1470"/>
                  <a:pt x="17448" y="1470"/>
                </a:cubicBezTo>
                <a:cubicBezTo>
                  <a:pt x="17442" y="1470"/>
                  <a:pt x="17442" y="1465"/>
                  <a:pt x="17436" y="1465"/>
                </a:cubicBezTo>
                <a:cubicBezTo>
                  <a:pt x="17431" y="1465"/>
                  <a:pt x="17425" y="1465"/>
                  <a:pt x="17419" y="1465"/>
                </a:cubicBezTo>
                <a:cubicBezTo>
                  <a:pt x="17413" y="1465"/>
                  <a:pt x="17407" y="1459"/>
                  <a:pt x="17401" y="1459"/>
                </a:cubicBezTo>
                <a:cubicBezTo>
                  <a:pt x="17395" y="1459"/>
                  <a:pt x="17395" y="1453"/>
                  <a:pt x="17389" y="1453"/>
                </a:cubicBezTo>
                <a:cubicBezTo>
                  <a:pt x="17401" y="1441"/>
                  <a:pt x="17401" y="1441"/>
                  <a:pt x="17401" y="1441"/>
                </a:cubicBezTo>
                <a:cubicBezTo>
                  <a:pt x="17389" y="1435"/>
                  <a:pt x="17383" y="1435"/>
                  <a:pt x="17377" y="1429"/>
                </a:cubicBezTo>
                <a:cubicBezTo>
                  <a:pt x="17371" y="1423"/>
                  <a:pt x="17371" y="1423"/>
                  <a:pt x="17365" y="1417"/>
                </a:cubicBezTo>
                <a:cubicBezTo>
                  <a:pt x="17359" y="1417"/>
                  <a:pt x="17365" y="1411"/>
                  <a:pt x="17359" y="1411"/>
                </a:cubicBezTo>
                <a:cubicBezTo>
                  <a:pt x="17353" y="1405"/>
                  <a:pt x="17348" y="1405"/>
                  <a:pt x="17336" y="1405"/>
                </a:cubicBezTo>
                <a:cubicBezTo>
                  <a:pt x="17312" y="1405"/>
                  <a:pt x="17312" y="1405"/>
                  <a:pt x="17312" y="1405"/>
                </a:cubicBezTo>
                <a:cubicBezTo>
                  <a:pt x="17306" y="1393"/>
                  <a:pt x="17306" y="1393"/>
                  <a:pt x="17306" y="1393"/>
                </a:cubicBezTo>
                <a:cubicBezTo>
                  <a:pt x="17312" y="1393"/>
                  <a:pt x="17312" y="1387"/>
                  <a:pt x="17318" y="1382"/>
                </a:cubicBezTo>
                <a:cubicBezTo>
                  <a:pt x="17324" y="1376"/>
                  <a:pt x="17330" y="1376"/>
                  <a:pt x="17342" y="1370"/>
                </a:cubicBezTo>
                <a:cubicBezTo>
                  <a:pt x="17336" y="1358"/>
                  <a:pt x="17336" y="1358"/>
                  <a:pt x="17336" y="1358"/>
                </a:cubicBezTo>
                <a:cubicBezTo>
                  <a:pt x="17330" y="1358"/>
                  <a:pt x="17324" y="1358"/>
                  <a:pt x="17324" y="1358"/>
                </a:cubicBezTo>
                <a:cubicBezTo>
                  <a:pt x="17318" y="1358"/>
                  <a:pt x="17312" y="1352"/>
                  <a:pt x="17306" y="1352"/>
                </a:cubicBezTo>
                <a:cubicBezTo>
                  <a:pt x="17164" y="1352"/>
                  <a:pt x="17164" y="1352"/>
                  <a:pt x="17164" y="1352"/>
                </a:cubicBezTo>
                <a:cubicBezTo>
                  <a:pt x="17164" y="1364"/>
                  <a:pt x="17164" y="1364"/>
                  <a:pt x="17164" y="1376"/>
                </a:cubicBezTo>
                <a:cubicBezTo>
                  <a:pt x="17164" y="1382"/>
                  <a:pt x="17158" y="1382"/>
                  <a:pt x="17152" y="1387"/>
                </a:cubicBezTo>
                <a:cubicBezTo>
                  <a:pt x="17146" y="1393"/>
                  <a:pt x="17146" y="1399"/>
                  <a:pt x="17134" y="1405"/>
                </a:cubicBezTo>
                <a:cubicBezTo>
                  <a:pt x="17128" y="1405"/>
                  <a:pt x="17128" y="1405"/>
                  <a:pt x="17122" y="1405"/>
                </a:cubicBezTo>
                <a:cubicBezTo>
                  <a:pt x="17110" y="1405"/>
                  <a:pt x="17110" y="1405"/>
                  <a:pt x="17110" y="1405"/>
                </a:cubicBezTo>
                <a:cubicBezTo>
                  <a:pt x="17104" y="1405"/>
                  <a:pt x="17104" y="1399"/>
                  <a:pt x="17099" y="1399"/>
                </a:cubicBezTo>
                <a:cubicBezTo>
                  <a:pt x="17104" y="1393"/>
                  <a:pt x="17104" y="1387"/>
                  <a:pt x="17104" y="1387"/>
                </a:cubicBezTo>
                <a:cubicBezTo>
                  <a:pt x="17104" y="1382"/>
                  <a:pt x="17110" y="1376"/>
                  <a:pt x="17110" y="1370"/>
                </a:cubicBezTo>
                <a:cubicBezTo>
                  <a:pt x="17110" y="1370"/>
                  <a:pt x="17110" y="1364"/>
                  <a:pt x="17110" y="1358"/>
                </a:cubicBezTo>
                <a:cubicBezTo>
                  <a:pt x="17110" y="1358"/>
                  <a:pt x="17116" y="1352"/>
                  <a:pt x="17122" y="1346"/>
                </a:cubicBezTo>
                <a:lnTo>
                  <a:pt x="17128" y="1346"/>
                </a:lnTo>
                <a:cubicBezTo>
                  <a:pt x="17134" y="1346"/>
                  <a:pt x="17128" y="1340"/>
                  <a:pt x="17128" y="1334"/>
                </a:cubicBezTo>
                <a:cubicBezTo>
                  <a:pt x="17122" y="1334"/>
                  <a:pt x="17116" y="1334"/>
                  <a:pt x="17110" y="1334"/>
                </a:cubicBezTo>
                <a:cubicBezTo>
                  <a:pt x="17104" y="1334"/>
                  <a:pt x="17099" y="1328"/>
                  <a:pt x="17093" y="1328"/>
                </a:cubicBezTo>
                <a:cubicBezTo>
                  <a:pt x="17087" y="1328"/>
                  <a:pt x="17087" y="1322"/>
                  <a:pt x="17081" y="1322"/>
                </a:cubicBezTo>
                <a:cubicBezTo>
                  <a:pt x="17075" y="1322"/>
                  <a:pt x="17075" y="1322"/>
                  <a:pt x="17069" y="1322"/>
                </a:cubicBezTo>
                <a:cubicBezTo>
                  <a:pt x="17057" y="1316"/>
                  <a:pt x="17057" y="1310"/>
                  <a:pt x="17045" y="1310"/>
                </a:cubicBezTo>
                <a:cubicBezTo>
                  <a:pt x="17039" y="1310"/>
                  <a:pt x="17039" y="1310"/>
                  <a:pt x="17033" y="1310"/>
                </a:cubicBezTo>
                <a:cubicBezTo>
                  <a:pt x="17027" y="1310"/>
                  <a:pt x="17027" y="1310"/>
                  <a:pt x="17021" y="1310"/>
                </a:cubicBezTo>
                <a:cubicBezTo>
                  <a:pt x="17010" y="1310"/>
                  <a:pt x="17004" y="1310"/>
                  <a:pt x="16992" y="1310"/>
                </a:cubicBezTo>
                <a:cubicBezTo>
                  <a:pt x="16986" y="1310"/>
                  <a:pt x="16980" y="1310"/>
                  <a:pt x="16968" y="1310"/>
                </a:cubicBezTo>
                <a:cubicBezTo>
                  <a:pt x="16962" y="1304"/>
                  <a:pt x="16962" y="1299"/>
                  <a:pt x="16956" y="1299"/>
                </a:cubicBezTo>
                <a:cubicBezTo>
                  <a:pt x="16950" y="1299"/>
                  <a:pt x="16944" y="1299"/>
                  <a:pt x="16938" y="1299"/>
                </a:cubicBezTo>
                <a:cubicBezTo>
                  <a:pt x="16933" y="1299"/>
                  <a:pt x="16926" y="1293"/>
                  <a:pt x="16915" y="1293"/>
                </a:cubicBezTo>
                <a:cubicBezTo>
                  <a:pt x="16903" y="1287"/>
                  <a:pt x="16891" y="1293"/>
                  <a:pt x="16879" y="1293"/>
                </a:cubicBezTo>
                <a:cubicBezTo>
                  <a:pt x="16873" y="1293"/>
                  <a:pt x="16867" y="1287"/>
                  <a:pt x="16855" y="1287"/>
                </a:cubicBezTo>
                <a:cubicBezTo>
                  <a:pt x="16855" y="1287"/>
                  <a:pt x="16849" y="1281"/>
                  <a:pt x="16844" y="1281"/>
                </a:cubicBezTo>
                <a:cubicBezTo>
                  <a:pt x="16838" y="1281"/>
                  <a:pt x="16838" y="1287"/>
                  <a:pt x="16832" y="1293"/>
                </a:cubicBezTo>
                <a:cubicBezTo>
                  <a:pt x="16832" y="1293"/>
                  <a:pt x="16838" y="1299"/>
                  <a:pt x="16832" y="1304"/>
                </a:cubicBezTo>
                <a:cubicBezTo>
                  <a:pt x="16832" y="1310"/>
                  <a:pt x="16832" y="1316"/>
                  <a:pt x="16832" y="1328"/>
                </a:cubicBezTo>
                <a:cubicBezTo>
                  <a:pt x="16767" y="1328"/>
                  <a:pt x="16767" y="1328"/>
                  <a:pt x="16767" y="1328"/>
                </a:cubicBezTo>
                <a:cubicBezTo>
                  <a:pt x="16760" y="1328"/>
                  <a:pt x="16755" y="1334"/>
                  <a:pt x="16743" y="1334"/>
                </a:cubicBezTo>
                <a:cubicBezTo>
                  <a:pt x="16743" y="1340"/>
                  <a:pt x="16743" y="1340"/>
                  <a:pt x="16743" y="1346"/>
                </a:cubicBezTo>
                <a:cubicBezTo>
                  <a:pt x="16743" y="1352"/>
                  <a:pt x="16743" y="1358"/>
                  <a:pt x="16749" y="1358"/>
                </a:cubicBezTo>
                <a:cubicBezTo>
                  <a:pt x="16749" y="1364"/>
                  <a:pt x="16755" y="1370"/>
                  <a:pt x="16755" y="1370"/>
                </a:cubicBezTo>
                <a:cubicBezTo>
                  <a:pt x="16760" y="1376"/>
                  <a:pt x="16767" y="1376"/>
                  <a:pt x="16767" y="1376"/>
                </a:cubicBezTo>
                <a:cubicBezTo>
                  <a:pt x="16772" y="1382"/>
                  <a:pt x="16778" y="1376"/>
                  <a:pt x="16778" y="1382"/>
                </a:cubicBezTo>
                <a:cubicBezTo>
                  <a:pt x="16784" y="1382"/>
                  <a:pt x="16784" y="1387"/>
                  <a:pt x="16784" y="1393"/>
                </a:cubicBezTo>
                <a:cubicBezTo>
                  <a:pt x="16790" y="1393"/>
                  <a:pt x="16796" y="1393"/>
                  <a:pt x="16796" y="1399"/>
                </a:cubicBezTo>
                <a:cubicBezTo>
                  <a:pt x="16796" y="1405"/>
                  <a:pt x="16796" y="1405"/>
                  <a:pt x="16802" y="1411"/>
                </a:cubicBezTo>
                <a:cubicBezTo>
                  <a:pt x="16802" y="1417"/>
                  <a:pt x="16802" y="1417"/>
                  <a:pt x="16802" y="1423"/>
                </a:cubicBezTo>
                <a:cubicBezTo>
                  <a:pt x="16802" y="1429"/>
                  <a:pt x="16802" y="1429"/>
                  <a:pt x="16802" y="1435"/>
                </a:cubicBezTo>
                <a:cubicBezTo>
                  <a:pt x="16790" y="1435"/>
                  <a:pt x="16790" y="1435"/>
                  <a:pt x="16790" y="1435"/>
                </a:cubicBezTo>
                <a:cubicBezTo>
                  <a:pt x="16778" y="1435"/>
                  <a:pt x="16772" y="1429"/>
                  <a:pt x="16767" y="1429"/>
                </a:cubicBezTo>
                <a:cubicBezTo>
                  <a:pt x="16760" y="1429"/>
                  <a:pt x="16760" y="1423"/>
                  <a:pt x="16755" y="1423"/>
                </a:cubicBezTo>
                <a:cubicBezTo>
                  <a:pt x="16749" y="1423"/>
                  <a:pt x="16743" y="1429"/>
                  <a:pt x="16737" y="1423"/>
                </a:cubicBezTo>
                <a:lnTo>
                  <a:pt x="16731" y="1423"/>
                </a:lnTo>
                <a:cubicBezTo>
                  <a:pt x="16725" y="1423"/>
                  <a:pt x="16719" y="1417"/>
                  <a:pt x="16719" y="1417"/>
                </a:cubicBezTo>
                <a:cubicBezTo>
                  <a:pt x="16713" y="1411"/>
                  <a:pt x="16707" y="1411"/>
                  <a:pt x="16707" y="1411"/>
                </a:cubicBezTo>
                <a:cubicBezTo>
                  <a:pt x="16701" y="1411"/>
                  <a:pt x="16701" y="1417"/>
                  <a:pt x="16695" y="1417"/>
                </a:cubicBezTo>
                <a:cubicBezTo>
                  <a:pt x="16683" y="1417"/>
                  <a:pt x="16678" y="1411"/>
                  <a:pt x="16666" y="1411"/>
                </a:cubicBezTo>
                <a:cubicBezTo>
                  <a:pt x="16666" y="1429"/>
                  <a:pt x="16666" y="1429"/>
                  <a:pt x="16666" y="1429"/>
                </a:cubicBezTo>
                <a:cubicBezTo>
                  <a:pt x="16678" y="1435"/>
                  <a:pt x="16678" y="1435"/>
                  <a:pt x="16678" y="1435"/>
                </a:cubicBezTo>
                <a:cubicBezTo>
                  <a:pt x="16683" y="1435"/>
                  <a:pt x="16683" y="1435"/>
                  <a:pt x="16689" y="1441"/>
                </a:cubicBezTo>
                <a:cubicBezTo>
                  <a:pt x="16695" y="1441"/>
                  <a:pt x="16701" y="1447"/>
                  <a:pt x="16701" y="1453"/>
                </a:cubicBezTo>
                <a:cubicBezTo>
                  <a:pt x="16701" y="1465"/>
                  <a:pt x="16695" y="1465"/>
                  <a:pt x="16695" y="1476"/>
                </a:cubicBezTo>
                <a:cubicBezTo>
                  <a:pt x="16683" y="1470"/>
                  <a:pt x="16678" y="1470"/>
                  <a:pt x="16666" y="1465"/>
                </a:cubicBezTo>
                <a:cubicBezTo>
                  <a:pt x="16666" y="1459"/>
                  <a:pt x="16660" y="1459"/>
                  <a:pt x="16660" y="1453"/>
                </a:cubicBezTo>
                <a:cubicBezTo>
                  <a:pt x="16654" y="1453"/>
                  <a:pt x="16648" y="1447"/>
                  <a:pt x="16648" y="1441"/>
                </a:cubicBezTo>
                <a:cubicBezTo>
                  <a:pt x="16642" y="1441"/>
                  <a:pt x="16636" y="1441"/>
                  <a:pt x="16636" y="1435"/>
                </a:cubicBezTo>
                <a:cubicBezTo>
                  <a:pt x="16630" y="1435"/>
                  <a:pt x="16630" y="1429"/>
                  <a:pt x="16624" y="1423"/>
                </a:cubicBezTo>
                <a:cubicBezTo>
                  <a:pt x="16624" y="1423"/>
                  <a:pt x="16630" y="1417"/>
                  <a:pt x="16624" y="1417"/>
                </a:cubicBezTo>
                <a:cubicBezTo>
                  <a:pt x="16624" y="1411"/>
                  <a:pt x="16618" y="1411"/>
                  <a:pt x="16612" y="1411"/>
                </a:cubicBezTo>
                <a:cubicBezTo>
                  <a:pt x="16606" y="1411"/>
                  <a:pt x="16601" y="1411"/>
                  <a:pt x="16589" y="1411"/>
                </a:cubicBezTo>
                <a:cubicBezTo>
                  <a:pt x="16583" y="1411"/>
                  <a:pt x="16583" y="1411"/>
                  <a:pt x="16577" y="1411"/>
                </a:cubicBezTo>
                <a:cubicBezTo>
                  <a:pt x="16571" y="1411"/>
                  <a:pt x="16571" y="1411"/>
                  <a:pt x="16565" y="1411"/>
                </a:cubicBezTo>
                <a:cubicBezTo>
                  <a:pt x="16565" y="1411"/>
                  <a:pt x="16565" y="1417"/>
                  <a:pt x="16565" y="1423"/>
                </a:cubicBezTo>
                <a:cubicBezTo>
                  <a:pt x="16565" y="1429"/>
                  <a:pt x="16559" y="1429"/>
                  <a:pt x="16553" y="1429"/>
                </a:cubicBezTo>
                <a:cubicBezTo>
                  <a:pt x="16547" y="1441"/>
                  <a:pt x="16535" y="1441"/>
                  <a:pt x="16517" y="1441"/>
                </a:cubicBezTo>
                <a:cubicBezTo>
                  <a:pt x="16506" y="1441"/>
                  <a:pt x="16500" y="1435"/>
                  <a:pt x="16488" y="1429"/>
                </a:cubicBezTo>
                <a:cubicBezTo>
                  <a:pt x="16476" y="1429"/>
                  <a:pt x="16470" y="1429"/>
                  <a:pt x="16458" y="1423"/>
                </a:cubicBezTo>
                <a:cubicBezTo>
                  <a:pt x="16458" y="1423"/>
                  <a:pt x="16452" y="1429"/>
                  <a:pt x="16446" y="1423"/>
                </a:cubicBezTo>
                <a:cubicBezTo>
                  <a:pt x="16446" y="1423"/>
                  <a:pt x="16446" y="1417"/>
                  <a:pt x="16440" y="1417"/>
                </a:cubicBezTo>
                <a:cubicBezTo>
                  <a:pt x="16435" y="1411"/>
                  <a:pt x="16435" y="1411"/>
                  <a:pt x="16428" y="1411"/>
                </a:cubicBezTo>
                <a:cubicBezTo>
                  <a:pt x="16423" y="1411"/>
                  <a:pt x="16423" y="1411"/>
                  <a:pt x="16417" y="1417"/>
                </a:cubicBezTo>
                <a:cubicBezTo>
                  <a:pt x="16411" y="1417"/>
                  <a:pt x="16417" y="1423"/>
                  <a:pt x="16411" y="1423"/>
                </a:cubicBezTo>
                <a:cubicBezTo>
                  <a:pt x="16393" y="1423"/>
                  <a:pt x="16393" y="1417"/>
                  <a:pt x="16375" y="1417"/>
                </a:cubicBezTo>
                <a:cubicBezTo>
                  <a:pt x="16369" y="1417"/>
                  <a:pt x="16363" y="1417"/>
                  <a:pt x="16357" y="1423"/>
                </a:cubicBezTo>
                <a:cubicBezTo>
                  <a:pt x="16357" y="1429"/>
                  <a:pt x="16363" y="1441"/>
                  <a:pt x="16363" y="1447"/>
                </a:cubicBezTo>
                <a:cubicBezTo>
                  <a:pt x="16363" y="1465"/>
                  <a:pt x="16363" y="1470"/>
                  <a:pt x="16363" y="1482"/>
                </a:cubicBezTo>
                <a:cubicBezTo>
                  <a:pt x="16363" y="1494"/>
                  <a:pt x="16363" y="1494"/>
                  <a:pt x="16357" y="1506"/>
                </a:cubicBezTo>
                <a:cubicBezTo>
                  <a:pt x="16298" y="1506"/>
                  <a:pt x="16298" y="1506"/>
                  <a:pt x="16298" y="1506"/>
                </a:cubicBezTo>
                <a:cubicBezTo>
                  <a:pt x="16298" y="1494"/>
                  <a:pt x="16304" y="1482"/>
                  <a:pt x="16292" y="1470"/>
                </a:cubicBezTo>
                <a:cubicBezTo>
                  <a:pt x="16292" y="1465"/>
                  <a:pt x="16286" y="1465"/>
                  <a:pt x="16280" y="1465"/>
                </a:cubicBezTo>
                <a:cubicBezTo>
                  <a:pt x="16280" y="1459"/>
                  <a:pt x="16274" y="1453"/>
                  <a:pt x="16269" y="1453"/>
                </a:cubicBezTo>
                <a:cubicBezTo>
                  <a:pt x="16262" y="1453"/>
                  <a:pt x="16262" y="1453"/>
                  <a:pt x="16257" y="1447"/>
                </a:cubicBezTo>
                <a:cubicBezTo>
                  <a:pt x="16251" y="1447"/>
                  <a:pt x="16251" y="1441"/>
                  <a:pt x="16245" y="1441"/>
                </a:cubicBezTo>
                <a:cubicBezTo>
                  <a:pt x="16239" y="1435"/>
                  <a:pt x="16239" y="1435"/>
                  <a:pt x="16233" y="1429"/>
                </a:cubicBezTo>
                <a:cubicBezTo>
                  <a:pt x="16227" y="1429"/>
                  <a:pt x="16227" y="1423"/>
                  <a:pt x="16221" y="1417"/>
                </a:cubicBezTo>
                <a:cubicBezTo>
                  <a:pt x="16209" y="1411"/>
                  <a:pt x="16203" y="1405"/>
                  <a:pt x="16203" y="1393"/>
                </a:cubicBezTo>
                <a:cubicBezTo>
                  <a:pt x="16203" y="1387"/>
                  <a:pt x="16203" y="1387"/>
                  <a:pt x="16203" y="1387"/>
                </a:cubicBezTo>
                <a:cubicBezTo>
                  <a:pt x="16203" y="1382"/>
                  <a:pt x="16203" y="1382"/>
                  <a:pt x="16203" y="1376"/>
                </a:cubicBezTo>
                <a:cubicBezTo>
                  <a:pt x="16203" y="1376"/>
                  <a:pt x="16215" y="1376"/>
                  <a:pt x="16215" y="1370"/>
                </a:cubicBezTo>
                <a:cubicBezTo>
                  <a:pt x="16215" y="1364"/>
                  <a:pt x="16209" y="1364"/>
                  <a:pt x="16209" y="1358"/>
                </a:cubicBezTo>
                <a:cubicBezTo>
                  <a:pt x="16209" y="1346"/>
                  <a:pt x="16209" y="1340"/>
                  <a:pt x="16209" y="1334"/>
                </a:cubicBezTo>
                <a:cubicBezTo>
                  <a:pt x="16209" y="1322"/>
                  <a:pt x="16209" y="1316"/>
                  <a:pt x="16209" y="1310"/>
                </a:cubicBezTo>
                <a:cubicBezTo>
                  <a:pt x="16209" y="1299"/>
                  <a:pt x="16203" y="1293"/>
                  <a:pt x="16203" y="1281"/>
                </a:cubicBezTo>
                <a:cubicBezTo>
                  <a:pt x="16203" y="1275"/>
                  <a:pt x="16209" y="1269"/>
                  <a:pt x="16203" y="1263"/>
                </a:cubicBezTo>
                <a:cubicBezTo>
                  <a:pt x="16203" y="1257"/>
                  <a:pt x="16203" y="1251"/>
                  <a:pt x="16203" y="1251"/>
                </a:cubicBezTo>
                <a:cubicBezTo>
                  <a:pt x="16197" y="1245"/>
                  <a:pt x="16191" y="1245"/>
                  <a:pt x="16191" y="1239"/>
                </a:cubicBezTo>
                <a:cubicBezTo>
                  <a:pt x="16185" y="1233"/>
                  <a:pt x="16180" y="1233"/>
                  <a:pt x="16174" y="1227"/>
                </a:cubicBezTo>
                <a:cubicBezTo>
                  <a:pt x="16168" y="1227"/>
                  <a:pt x="16168" y="1221"/>
                  <a:pt x="16162" y="1221"/>
                </a:cubicBezTo>
                <a:cubicBezTo>
                  <a:pt x="16156" y="1221"/>
                  <a:pt x="16150" y="1221"/>
                  <a:pt x="16138" y="1221"/>
                </a:cubicBezTo>
                <a:cubicBezTo>
                  <a:pt x="16132" y="1221"/>
                  <a:pt x="16126" y="1221"/>
                  <a:pt x="16120" y="1227"/>
                </a:cubicBezTo>
                <a:cubicBezTo>
                  <a:pt x="16120" y="1227"/>
                  <a:pt x="16120" y="1233"/>
                  <a:pt x="16114" y="1239"/>
                </a:cubicBezTo>
                <a:cubicBezTo>
                  <a:pt x="16114" y="1239"/>
                  <a:pt x="16114" y="1245"/>
                  <a:pt x="16114" y="1251"/>
                </a:cubicBezTo>
                <a:cubicBezTo>
                  <a:pt x="16108" y="1251"/>
                  <a:pt x="16102" y="1251"/>
                  <a:pt x="16091" y="1251"/>
                </a:cubicBezTo>
                <a:cubicBezTo>
                  <a:pt x="16079" y="1251"/>
                  <a:pt x="16067" y="1251"/>
                  <a:pt x="16061" y="1239"/>
                </a:cubicBezTo>
                <a:cubicBezTo>
                  <a:pt x="16061" y="1233"/>
                  <a:pt x="16061" y="1227"/>
                  <a:pt x="16055" y="1227"/>
                </a:cubicBezTo>
                <a:cubicBezTo>
                  <a:pt x="16055" y="1221"/>
                  <a:pt x="16049" y="1215"/>
                  <a:pt x="16049" y="1215"/>
                </a:cubicBezTo>
                <a:cubicBezTo>
                  <a:pt x="16043" y="1210"/>
                  <a:pt x="16043" y="1204"/>
                  <a:pt x="16037" y="1204"/>
                </a:cubicBezTo>
                <a:cubicBezTo>
                  <a:pt x="16031" y="1204"/>
                  <a:pt x="16031" y="1204"/>
                  <a:pt x="16025" y="1204"/>
                </a:cubicBezTo>
                <a:cubicBezTo>
                  <a:pt x="16014" y="1204"/>
                  <a:pt x="16008" y="1204"/>
                  <a:pt x="15996" y="1198"/>
                </a:cubicBezTo>
                <a:cubicBezTo>
                  <a:pt x="15990" y="1198"/>
                  <a:pt x="15996" y="1192"/>
                  <a:pt x="15990" y="1186"/>
                </a:cubicBezTo>
                <a:cubicBezTo>
                  <a:pt x="15978" y="1180"/>
                  <a:pt x="15972" y="1180"/>
                  <a:pt x="15960" y="1180"/>
                </a:cubicBezTo>
                <a:cubicBezTo>
                  <a:pt x="15954" y="1180"/>
                  <a:pt x="15948" y="1180"/>
                  <a:pt x="15942" y="1186"/>
                </a:cubicBezTo>
                <a:cubicBezTo>
                  <a:pt x="15936" y="1186"/>
                  <a:pt x="15930" y="1186"/>
                  <a:pt x="15925" y="1186"/>
                </a:cubicBezTo>
                <a:cubicBezTo>
                  <a:pt x="15919" y="1192"/>
                  <a:pt x="15919" y="1192"/>
                  <a:pt x="15913" y="1198"/>
                </a:cubicBezTo>
                <a:cubicBezTo>
                  <a:pt x="15907" y="1198"/>
                  <a:pt x="15901" y="1204"/>
                  <a:pt x="15895" y="1204"/>
                </a:cubicBezTo>
                <a:cubicBezTo>
                  <a:pt x="15889" y="1204"/>
                  <a:pt x="15889" y="1210"/>
                  <a:pt x="15883" y="1215"/>
                </a:cubicBezTo>
                <a:cubicBezTo>
                  <a:pt x="15895" y="1239"/>
                  <a:pt x="15895" y="1239"/>
                  <a:pt x="15895" y="1239"/>
                </a:cubicBezTo>
                <a:cubicBezTo>
                  <a:pt x="15895" y="1245"/>
                  <a:pt x="15901" y="1245"/>
                  <a:pt x="15901" y="1251"/>
                </a:cubicBezTo>
                <a:cubicBezTo>
                  <a:pt x="15907" y="1251"/>
                  <a:pt x="15913" y="1257"/>
                  <a:pt x="15913" y="1263"/>
                </a:cubicBezTo>
                <a:cubicBezTo>
                  <a:pt x="15913" y="1263"/>
                  <a:pt x="15913" y="1269"/>
                  <a:pt x="15913" y="1275"/>
                </a:cubicBezTo>
                <a:cubicBezTo>
                  <a:pt x="15913" y="1281"/>
                  <a:pt x="15913" y="1281"/>
                  <a:pt x="15913" y="1287"/>
                </a:cubicBezTo>
                <a:cubicBezTo>
                  <a:pt x="15836" y="1287"/>
                  <a:pt x="15836" y="1287"/>
                  <a:pt x="15836" y="1287"/>
                </a:cubicBezTo>
                <a:cubicBezTo>
                  <a:pt x="15830" y="1287"/>
                  <a:pt x="15830" y="1293"/>
                  <a:pt x="15824" y="1293"/>
                </a:cubicBezTo>
                <a:cubicBezTo>
                  <a:pt x="15812" y="1299"/>
                  <a:pt x="15806" y="1304"/>
                  <a:pt x="15788" y="1304"/>
                </a:cubicBezTo>
                <a:cubicBezTo>
                  <a:pt x="15776" y="1304"/>
                  <a:pt x="15770" y="1299"/>
                  <a:pt x="15759" y="1293"/>
                </a:cubicBezTo>
                <a:cubicBezTo>
                  <a:pt x="15753" y="1293"/>
                  <a:pt x="15747" y="1287"/>
                  <a:pt x="15741" y="1287"/>
                </a:cubicBezTo>
                <a:cubicBezTo>
                  <a:pt x="15729" y="1281"/>
                  <a:pt x="15723" y="1281"/>
                  <a:pt x="15717" y="1281"/>
                </a:cubicBezTo>
                <a:cubicBezTo>
                  <a:pt x="15711" y="1281"/>
                  <a:pt x="15711" y="1269"/>
                  <a:pt x="15705" y="1269"/>
                </a:cubicBezTo>
                <a:cubicBezTo>
                  <a:pt x="15699" y="1263"/>
                  <a:pt x="15693" y="1263"/>
                  <a:pt x="15687" y="1263"/>
                </a:cubicBezTo>
                <a:cubicBezTo>
                  <a:pt x="15681" y="1263"/>
                  <a:pt x="15681" y="1269"/>
                  <a:pt x="15676" y="1269"/>
                </a:cubicBezTo>
                <a:cubicBezTo>
                  <a:pt x="15670" y="1269"/>
                  <a:pt x="15670" y="1281"/>
                  <a:pt x="15664" y="1281"/>
                </a:cubicBezTo>
                <a:cubicBezTo>
                  <a:pt x="15658" y="1281"/>
                  <a:pt x="15652" y="1275"/>
                  <a:pt x="15646" y="1269"/>
                </a:cubicBezTo>
                <a:cubicBezTo>
                  <a:pt x="15640" y="1263"/>
                  <a:pt x="15646" y="1257"/>
                  <a:pt x="15646" y="1251"/>
                </a:cubicBezTo>
                <a:cubicBezTo>
                  <a:pt x="15646" y="1227"/>
                  <a:pt x="15646" y="1227"/>
                  <a:pt x="15646" y="1227"/>
                </a:cubicBezTo>
                <a:cubicBezTo>
                  <a:pt x="15640" y="1221"/>
                  <a:pt x="15634" y="1215"/>
                  <a:pt x="15628" y="1215"/>
                </a:cubicBezTo>
                <a:cubicBezTo>
                  <a:pt x="15622" y="1210"/>
                  <a:pt x="15622" y="1204"/>
                  <a:pt x="15616" y="1204"/>
                </a:cubicBezTo>
                <a:cubicBezTo>
                  <a:pt x="15616" y="1204"/>
                  <a:pt x="15610" y="1204"/>
                  <a:pt x="15604" y="1204"/>
                </a:cubicBezTo>
                <a:cubicBezTo>
                  <a:pt x="15604" y="1204"/>
                  <a:pt x="15598" y="1204"/>
                  <a:pt x="15592" y="1204"/>
                </a:cubicBezTo>
                <a:cubicBezTo>
                  <a:pt x="15592" y="1204"/>
                  <a:pt x="15587" y="1204"/>
                  <a:pt x="15581" y="1210"/>
                </a:cubicBezTo>
                <a:cubicBezTo>
                  <a:pt x="15581" y="1210"/>
                  <a:pt x="15581" y="1221"/>
                  <a:pt x="15575" y="1221"/>
                </a:cubicBezTo>
                <a:cubicBezTo>
                  <a:pt x="15569" y="1221"/>
                  <a:pt x="15563" y="1215"/>
                  <a:pt x="15557" y="1215"/>
                </a:cubicBezTo>
                <a:cubicBezTo>
                  <a:pt x="15545" y="1215"/>
                  <a:pt x="15545" y="1215"/>
                  <a:pt x="15545" y="1215"/>
                </a:cubicBezTo>
                <a:cubicBezTo>
                  <a:pt x="15539" y="1215"/>
                  <a:pt x="15539" y="1210"/>
                  <a:pt x="15533" y="1210"/>
                </a:cubicBezTo>
                <a:cubicBezTo>
                  <a:pt x="15474" y="1210"/>
                  <a:pt x="15474" y="1210"/>
                  <a:pt x="15474" y="1210"/>
                </a:cubicBezTo>
                <a:cubicBezTo>
                  <a:pt x="15450" y="1215"/>
                  <a:pt x="15450" y="1215"/>
                  <a:pt x="15450" y="1215"/>
                </a:cubicBezTo>
                <a:cubicBezTo>
                  <a:pt x="15438" y="1215"/>
                  <a:pt x="15432" y="1210"/>
                  <a:pt x="15421" y="1210"/>
                </a:cubicBezTo>
                <a:cubicBezTo>
                  <a:pt x="15415" y="1210"/>
                  <a:pt x="15415" y="1210"/>
                  <a:pt x="15409" y="1210"/>
                </a:cubicBezTo>
                <a:lnTo>
                  <a:pt x="15409" y="1221"/>
                </a:lnTo>
                <a:cubicBezTo>
                  <a:pt x="15403" y="1227"/>
                  <a:pt x="15397" y="1221"/>
                  <a:pt x="15385" y="1221"/>
                </a:cubicBezTo>
                <a:cubicBezTo>
                  <a:pt x="15367" y="1221"/>
                  <a:pt x="15367" y="1221"/>
                  <a:pt x="15367" y="1221"/>
                </a:cubicBezTo>
                <a:cubicBezTo>
                  <a:pt x="15367" y="1221"/>
                  <a:pt x="15361" y="1221"/>
                  <a:pt x="15355" y="1221"/>
                </a:cubicBezTo>
                <a:cubicBezTo>
                  <a:pt x="15355" y="1221"/>
                  <a:pt x="15349" y="1221"/>
                  <a:pt x="15344" y="1221"/>
                </a:cubicBezTo>
                <a:cubicBezTo>
                  <a:pt x="15344" y="1215"/>
                  <a:pt x="15349" y="1210"/>
                  <a:pt x="15349" y="1198"/>
                </a:cubicBezTo>
                <a:cubicBezTo>
                  <a:pt x="15349" y="1198"/>
                  <a:pt x="15344" y="1192"/>
                  <a:pt x="15344" y="1186"/>
                </a:cubicBezTo>
                <a:lnTo>
                  <a:pt x="15344" y="1180"/>
                </a:lnTo>
                <a:cubicBezTo>
                  <a:pt x="15326" y="1174"/>
                  <a:pt x="15326" y="1174"/>
                  <a:pt x="15326" y="1174"/>
                </a:cubicBezTo>
                <a:cubicBezTo>
                  <a:pt x="15326" y="1174"/>
                  <a:pt x="15320" y="1174"/>
                  <a:pt x="15314" y="1180"/>
                </a:cubicBezTo>
                <a:cubicBezTo>
                  <a:pt x="15314" y="1180"/>
                  <a:pt x="15314" y="1186"/>
                  <a:pt x="15308" y="1186"/>
                </a:cubicBezTo>
                <a:cubicBezTo>
                  <a:pt x="15302" y="1198"/>
                  <a:pt x="15296" y="1204"/>
                  <a:pt x="15278" y="1204"/>
                </a:cubicBezTo>
                <a:cubicBezTo>
                  <a:pt x="15272" y="1204"/>
                  <a:pt x="15272" y="1204"/>
                  <a:pt x="15266" y="1198"/>
                </a:cubicBezTo>
                <a:cubicBezTo>
                  <a:pt x="15260" y="1198"/>
                  <a:pt x="15255" y="1192"/>
                  <a:pt x="15255" y="1186"/>
                </a:cubicBezTo>
                <a:cubicBezTo>
                  <a:pt x="15255" y="1180"/>
                  <a:pt x="15255" y="1180"/>
                  <a:pt x="15255" y="1180"/>
                </a:cubicBezTo>
                <a:cubicBezTo>
                  <a:pt x="15266" y="1180"/>
                  <a:pt x="15272" y="1180"/>
                  <a:pt x="15278" y="1180"/>
                </a:cubicBezTo>
                <a:cubicBezTo>
                  <a:pt x="15284" y="1180"/>
                  <a:pt x="15284" y="1180"/>
                  <a:pt x="15290" y="1180"/>
                </a:cubicBezTo>
                <a:cubicBezTo>
                  <a:pt x="15296" y="1174"/>
                  <a:pt x="15296" y="1174"/>
                  <a:pt x="15302" y="1168"/>
                </a:cubicBezTo>
                <a:cubicBezTo>
                  <a:pt x="15302" y="1168"/>
                  <a:pt x="15302" y="1162"/>
                  <a:pt x="15308" y="1156"/>
                </a:cubicBezTo>
                <a:cubicBezTo>
                  <a:pt x="15308" y="1156"/>
                  <a:pt x="15314" y="1156"/>
                  <a:pt x="15320" y="1156"/>
                </a:cubicBezTo>
                <a:cubicBezTo>
                  <a:pt x="15320" y="1150"/>
                  <a:pt x="15326" y="1150"/>
                  <a:pt x="15332" y="1150"/>
                </a:cubicBezTo>
                <a:cubicBezTo>
                  <a:pt x="15337" y="1144"/>
                  <a:pt x="15337" y="1138"/>
                  <a:pt x="15337" y="1132"/>
                </a:cubicBezTo>
                <a:cubicBezTo>
                  <a:pt x="15337" y="1127"/>
                  <a:pt x="15337" y="1127"/>
                  <a:pt x="15337" y="1127"/>
                </a:cubicBezTo>
                <a:cubicBezTo>
                  <a:pt x="15337" y="1121"/>
                  <a:pt x="15337" y="1121"/>
                  <a:pt x="15332" y="1115"/>
                </a:cubicBezTo>
                <a:cubicBezTo>
                  <a:pt x="15326" y="1109"/>
                  <a:pt x="15320" y="1115"/>
                  <a:pt x="15314" y="1115"/>
                </a:cubicBezTo>
                <a:cubicBezTo>
                  <a:pt x="15302" y="1115"/>
                  <a:pt x="15296" y="1115"/>
                  <a:pt x="15284" y="1115"/>
                </a:cubicBezTo>
                <a:cubicBezTo>
                  <a:pt x="15284" y="1121"/>
                  <a:pt x="15278" y="1121"/>
                  <a:pt x="15278" y="1127"/>
                </a:cubicBezTo>
                <a:cubicBezTo>
                  <a:pt x="15272" y="1127"/>
                  <a:pt x="15266" y="1127"/>
                  <a:pt x="15266" y="1132"/>
                </a:cubicBezTo>
                <a:cubicBezTo>
                  <a:pt x="15260" y="1132"/>
                  <a:pt x="15260" y="1144"/>
                  <a:pt x="15260" y="1144"/>
                </a:cubicBezTo>
                <a:cubicBezTo>
                  <a:pt x="15255" y="1150"/>
                  <a:pt x="15255" y="1156"/>
                  <a:pt x="15249" y="1156"/>
                </a:cubicBezTo>
                <a:cubicBezTo>
                  <a:pt x="15249" y="1162"/>
                  <a:pt x="15243" y="1162"/>
                  <a:pt x="15237" y="1168"/>
                </a:cubicBezTo>
                <a:cubicBezTo>
                  <a:pt x="15231" y="1168"/>
                  <a:pt x="15231" y="1180"/>
                  <a:pt x="15225" y="1180"/>
                </a:cubicBezTo>
                <a:cubicBezTo>
                  <a:pt x="15154" y="1180"/>
                  <a:pt x="15154" y="1180"/>
                  <a:pt x="15154" y="1180"/>
                </a:cubicBezTo>
                <a:cubicBezTo>
                  <a:pt x="15142" y="1186"/>
                  <a:pt x="15142" y="1186"/>
                  <a:pt x="15142" y="1186"/>
                </a:cubicBezTo>
                <a:lnTo>
                  <a:pt x="15142" y="1192"/>
                </a:lnTo>
                <a:cubicBezTo>
                  <a:pt x="15148" y="1204"/>
                  <a:pt x="15154" y="1204"/>
                  <a:pt x="15154" y="1210"/>
                </a:cubicBezTo>
                <a:cubicBezTo>
                  <a:pt x="15154" y="1215"/>
                  <a:pt x="15154" y="1215"/>
                  <a:pt x="15154" y="1215"/>
                </a:cubicBezTo>
                <a:cubicBezTo>
                  <a:pt x="15154" y="1221"/>
                  <a:pt x="15142" y="1221"/>
                  <a:pt x="15142" y="1221"/>
                </a:cubicBezTo>
                <a:cubicBezTo>
                  <a:pt x="15136" y="1227"/>
                  <a:pt x="15136" y="1233"/>
                  <a:pt x="15130" y="1233"/>
                </a:cubicBezTo>
                <a:cubicBezTo>
                  <a:pt x="15124" y="1239"/>
                  <a:pt x="15118" y="1239"/>
                  <a:pt x="15112" y="1239"/>
                </a:cubicBezTo>
                <a:cubicBezTo>
                  <a:pt x="15106" y="1239"/>
                  <a:pt x="15106" y="1239"/>
                  <a:pt x="15106" y="1239"/>
                </a:cubicBezTo>
                <a:cubicBezTo>
                  <a:pt x="15100" y="1239"/>
                  <a:pt x="15100" y="1233"/>
                  <a:pt x="15094" y="1233"/>
                </a:cubicBezTo>
                <a:cubicBezTo>
                  <a:pt x="15089" y="1233"/>
                  <a:pt x="15083" y="1233"/>
                  <a:pt x="15071" y="1233"/>
                </a:cubicBezTo>
                <a:cubicBezTo>
                  <a:pt x="15065" y="1233"/>
                  <a:pt x="15065" y="1239"/>
                  <a:pt x="15059" y="1239"/>
                </a:cubicBezTo>
                <a:cubicBezTo>
                  <a:pt x="15053" y="1245"/>
                  <a:pt x="15053" y="1245"/>
                  <a:pt x="15047" y="1251"/>
                </a:cubicBezTo>
                <a:cubicBezTo>
                  <a:pt x="15041" y="1251"/>
                  <a:pt x="15035" y="1251"/>
                  <a:pt x="15023" y="1251"/>
                </a:cubicBezTo>
                <a:cubicBezTo>
                  <a:pt x="15000" y="1251"/>
                  <a:pt x="15000" y="1251"/>
                  <a:pt x="15000" y="1251"/>
                </a:cubicBezTo>
                <a:cubicBezTo>
                  <a:pt x="14988" y="1251"/>
                  <a:pt x="14982" y="1257"/>
                  <a:pt x="14970" y="1257"/>
                </a:cubicBezTo>
                <a:cubicBezTo>
                  <a:pt x="14964" y="1257"/>
                  <a:pt x="14964" y="1257"/>
                  <a:pt x="14964" y="1257"/>
                </a:cubicBezTo>
                <a:lnTo>
                  <a:pt x="14964" y="1251"/>
                </a:lnTo>
                <a:cubicBezTo>
                  <a:pt x="14970" y="1251"/>
                  <a:pt x="14976" y="1251"/>
                  <a:pt x="14976" y="1251"/>
                </a:cubicBezTo>
                <a:cubicBezTo>
                  <a:pt x="14982" y="1245"/>
                  <a:pt x="14982" y="1239"/>
                  <a:pt x="14988" y="1239"/>
                </a:cubicBezTo>
                <a:cubicBezTo>
                  <a:pt x="14988" y="1233"/>
                  <a:pt x="14994" y="1233"/>
                  <a:pt x="15000" y="1227"/>
                </a:cubicBezTo>
                <a:cubicBezTo>
                  <a:pt x="15000" y="1227"/>
                  <a:pt x="15005" y="1221"/>
                  <a:pt x="15005" y="1215"/>
                </a:cubicBezTo>
                <a:cubicBezTo>
                  <a:pt x="15012" y="1215"/>
                  <a:pt x="15012" y="1215"/>
                  <a:pt x="15017" y="1210"/>
                </a:cubicBezTo>
                <a:cubicBezTo>
                  <a:pt x="15023" y="1210"/>
                  <a:pt x="15035" y="1215"/>
                  <a:pt x="15041" y="1210"/>
                </a:cubicBezTo>
                <a:cubicBezTo>
                  <a:pt x="15047" y="1210"/>
                  <a:pt x="15047" y="1215"/>
                  <a:pt x="15053" y="1210"/>
                </a:cubicBezTo>
                <a:cubicBezTo>
                  <a:pt x="15059" y="1210"/>
                  <a:pt x="15053" y="1204"/>
                  <a:pt x="15059" y="1198"/>
                </a:cubicBezTo>
                <a:cubicBezTo>
                  <a:pt x="15065" y="1198"/>
                  <a:pt x="15065" y="1192"/>
                  <a:pt x="15071" y="1192"/>
                </a:cubicBezTo>
                <a:cubicBezTo>
                  <a:pt x="15077" y="1186"/>
                  <a:pt x="15089" y="1186"/>
                  <a:pt x="15094" y="1174"/>
                </a:cubicBezTo>
                <a:cubicBezTo>
                  <a:pt x="15100" y="1168"/>
                  <a:pt x="15100" y="1156"/>
                  <a:pt x="15106" y="1150"/>
                </a:cubicBezTo>
                <a:cubicBezTo>
                  <a:pt x="15112" y="1144"/>
                  <a:pt x="15118" y="1144"/>
                  <a:pt x="15130" y="1144"/>
                </a:cubicBezTo>
                <a:cubicBezTo>
                  <a:pt x="15142" y="1144"/>
                  <a:pt x="15142" y="1144"/>
                  <a:pt x="15142" y="1144"/>
                </a:cubicBezTo>
                <a:cubicBezTo>
                  <a:pt x="15148" y="1144"/>
                  <a:pt x="15148" y="1144"/>
                  <a:pt x="15154" y="1144"/>
                </a:cubicBezTo>
                <a:cubicBezTo>
                  <a:pt x="15154" y="1144"/>
                  <a:pt x="15160" y="1144"/>
                  <a:pt x="15166" y="1144"/>
                </a:cubicBezTo>
                <a:cubicBezTo>
                  <a:pt x="15166" y="1144"/>
                  <a:pt x="15171" y="1138"/>
                  <a:pt x="15178" y="1138"/>
                </a:cubicBezTo>
                <a:cubicBezTo>
                  <a:pt x="15178" y="1132"/>
                  <a:pt x="15178" y="1127"/>
                  <a:pt x="15178" y="1127"/>
                </a:cubicBezTo>
                <a:cubicBezTo>
                  <a:pt x="15183" y="1121"/>
                  <a:pt x="15183" y="1121"/>
                  <a:pt x="15189" y="1115"/>
                </a:cubicBezTo>
                <a:cubicBezTo>
                  <a:pt x="15195" y="1109"/>
                  <a:pt x="15201" y="1109"/>
                  <a:pt x="15207" y="1109"/>
                </a:cubicBezTo>
                <a:cubicBezTo>
                  <a:pt x="15219" y="1109"/>
                  <a:pt x="15219" y="1109"/>
                  <a:pt x="15219" y="1109"/>
                </a:cubicBezTo>
                <a:cubicBezTo>
                  <a:pt x="15225" y="1109"/>
                  <a:pt x="15231" y="1109"/>
                  <a:pt x="15231" y="1109"/>
                </a:cubicBezTo>
                <a:cubicBezTo>
                  <a:pt x="15237" y="1109"/>
                  <a:pt x="15243" y="1109"/>
                  <a:pt x="15249" y="1109"/>
                </a:cubicBezTo>
                <a:cubicBezTo>
                  <a:pt x="15249" y="1103"/>
                  <a:pt x="15255" y="1103"/>
                  <a:pt x="15260" y="1103"/>
                </a:cubicBezTo>
                <a:cubicBezTo>
                  <a:pt x="15260" y="1103"/>
                  <a:pt x="15266" y="1097"/>
                  <a:pt x="15272" y="1097"/>
                </a:cubicBezTo>
                <a:cubicBezTo>
                  <a:pt x="15272" y="1091"/>
                  <a:pt x="15278" y="1091"/>
                  <a:pt x="15278" y="1085"/>
                </a:cubicBezTo>
                <a:cubicBezTo>
                  <a:pt x="15284" y="1085"/>
                  <a:pt x="15278" y="1079"/>
                  <a:pt x="15278" y="1073"/>
                </a:cubicBezTo>
                <a:cubicBezTo>
                  <a:pt x="15284" y="1067"/>
                  <a:pt x="15284" y="1061"/>
                  <a:pt x="15284" y="1050"/>
                </a:cubicBezTo>
                <a:cubicBezTo>
                  <a:pt x="15344" y="1050"/>
                  <a:pt x="15344" y="1050"/>
                  <a:pt x="15344" y="1050"/>
                </a:cubicBezTo>
                <a:cubicBezTo>
                  <a:pt x="15344" y="1044"/>
                  <a:pt x="15344" y="1044"/>
                  <a:pt x="15349" y="1032"/>
                </a:cubicBezTo>
                <a:cubicBezTo>
                  <a:pt x="15349" y="1032"/>
                  <a:pt x="15344" y="1026"/>
                  <a:pt x="15349" y="1026"/>
                </a:cubicBezTo>
                <a:cubicBezTo>
                  <a:pt x="15349" y="1020"/>
                  <a:pt x="15349" y="1014"/>
                  <a:pt x="15349" y="1014"/>
                </a:cubicBezTo>
                <a:cubicBezTo>
                  <a:pt x="15355" y="1008"/>
                  <a:pt x="15361" y="1014"/>
                  <a:pt x="15361" y="1014"/>
                </a:cubicBezTo>
                <a:cubicBezTo>
                  <a:pt x="15367" y="1008"/>
                  <a:pt x="15367" y="1008"/>
                  <a:pt x="15367" y="1002"/>
                </a:cubicBezTo>
                <a:cubicBezTo>
                  <a:pt x="15367" y="996"/>
                  <a:pt x="15367" y="990"/>
                  <a:pt x="15367" y="990"/>
                </a:cubicBezTo>
                <a:cubicBezTo>
                  <a:pt x="15367" y="984"/>
                  <a:pt x="15367" y="978"/>
                  <a:pt x="15361" y="978"/>
                </a:cubicBezTo>
                <a:cubicBezTo>
                  <a:pt x="15361" y="972"/>
                  <a:pt x="15355" y="978"/>
                  <a:pt x="15349" y="972"/>
                </a:cubicBezTo>
                <a:cubicBezTo>
                  <a:pt x="15349" y="972"/>
                  <a:pt x="15355" y="966"/>
                  <a:pt x="15349" y="961"/>
                </a:cubicBezTo>
                <a:lnTo>
                  <a:pt x="15349" y="955"/>
                </a:lnTo>
                <a:cubicBezTo>
                  <a:pt x="15344" y="949"/>
                  <a:pt x="15337" y="955"/>
                  <a:pt x="15337" y="955"/>
                </a:cubicBezTo>
                <a:cubicBezTo>
                  <a:pt x="15332" y="949"/>
                  <a:pt x="15337" y="943"/>
                  <a:pt x="15337" y="943"/>
                </a:cubicBezTo>
                <a:cubicBezTo>
                  <a:pt x="15332" y="937"/>
                  <a:pt x="15332" y="931"/>
                  <a:pt x="15332" y="925"/>
                </a:cubicBezTo>
                <a:cubicBezTo>
                  <a:pt x="15326" y="919"/>
                  <a:pt x="15320" y="919"/>
                  <a:pt x="15314" y="913"/>
                </a:cubicBezTo>
                <a:cubicBezTo>
                  <a:pt x="15308" y="913"/>
                  <a:pt x="15308" y="907"/>
                  <a:pt x="15302" y="907"/>
                </a:cubicBezTo>
                <a:cubicBezTo>
                  <a:pt x="15296" y="907"/>
                  <a:pt x="15296" y="907"/>
                  <a:pt x="15290" y="907"/>
                </a:cubicBezTo>
                <a:cubicBezTo>
                  <a:pt x="15284" y="907"/>
                  <a:pt x="15284" y="901"/>
                  <a:pt x="15278" y="901"/>
                </a:cubicBezTo>
                <a:cubicBezTo>
                  <a:pt x="15278" y="889"/>
                  <a:pt x="15278" y="884"/>
                  <a:pt x="15278" y="872"/>
                </a:cubicBezTo>
                <a:cubicBezTo>
                  <a:pt x="15195" y="872"/>
                  <a:pt x="15195" y="872"/>
                  <a:pt x="15195" y="872"/>
                </a:cubicBezTo>
                <a:cubicBezTo>
                  <a:pt x="15183" y="872"/>
                  <a:pt x="15178" y="866"/>
                  <a:pt x="15171" y="866"/>
                </a:cubicBezTo>
                <a:cubicBezTo>
                  <a:pt x="15160" y="860"/>
                  <a:pt x="15154" y="860"/>
                  <a:pt x="15142" y="860"/>
                </a:cubicBezTo>
                <a:cubicBezTo>
                  <a:pt x="15142" y="860"/>
                  <a:pt x="15136" y="860"/>
                  <a:pt x="15130" y="860"/>
                </a:cubicBezTo>
                <a:cubicBezTo>
                  <a:pt x="15130" y="860"/>
                  <a:pt x="15124" y="866"/>
                  <a:pt x="15118" y="866"/>
                </a:cubicBezTo>
                <a:cubicBezTo>
                  <a:pt x="15118" y="866"/>
                  <a:pt x="15118" y="877"/>
                  <a:pt x="15112" y="877"/>
                </a:cubicBezTo>
                <a:cubicBezTo>
                  <a:pt x="15112" y="877"/>
                  <a:pt x="15106" y="877"/>
                  <a:pt x="15100" y="877"/>
                </a:cubicBezTo>
                <a:cubicBezTo>
                  <a:pt x="15094" y="872"/>
                  <a:pt x="15089" y="866"/>
                  <a:pt x="15083" y="860"/>
                </a:cubicBezTo>
                <a:cubicBezTo>
                  <a:pt x="15077" y="860"/>
                  <a:pt x="15071" y="860"/>
                  <a:pt x="15071" y="860"/>
                </a:cubicBezTo>
                <a:cubicBezTo>
                  <a:pt x="15065" y="854"/>
                  <a:pt x="15059" y="854"/>
                  <a:pt x="15053" y="854"/>
                </a:cubicBezTo>
                <a:cubicBezTo>
                  <a:pt x="15047" y="854"/>
                  <a:pt x="15041" y="860"/>
                  <a:pt x="15035" y="860"/>
                </a:cubicBezTo>
                <a:cubicBezTo>
                  <a:pt x="15035" y="889"/>
                  <a:pt x="15035" y="889"/>
                  <a:pt x="15035" y="889"/>
                </a:cubicBezTo>
                <a:cubicBezTo>
                  <a:pt x="15000" y="889"/>
                  <a:pt x="15000" y="889"/>
                  <a:pt x="15000" y="889"/>
                </a:cubicBezTo>
                <a:cubicBezTo>
                  <a:pt x="14988" y="884"/>
                  <a:pt x="14988" y="884"/>
                  <a:pt x="14988" y="884"/>
                </a:cubicBezTo>
                <a:cubicBezTo>
                  <a:pt x="14994" y="877"/>
                  <a:pt x="14994" y="872"/>
                  <a:pt x="14994" y="872"/>
                </a:cubicBezTo>
                <a:cubicBezTo>
                  <a:pt x="15000" y="872"/>
                  <a:pt x="15005" y="872"/>
                  <a:pt x="15005" y="872"/>
                </a:cubicBezTo>
                <a:cubicBezTo>
                  <a:pt x="15012" y="860"/>
                  <a:pt x="15017" y="854"/>
                  <a:pt x="15017" y="848"/>
                </a:cubicBezTo>
                <a:cubicBezTo>
                  <a:pt x="15017" y="842"/>
                  <a:pt x="15017" y="842"/>
                  <a:pt x="15017" y="836"/>
                </a:cubicBezTo>
                <a:cubicBezTo>
                  <a:pt x="14952" y="836"/>
                  <a:pt x="14952" y="836"/>
                  <a:pt x="14952" y="836"/>
                </a:cubicBezTo>
                <a:cubicBezTo>
                  <a:pt x="14946" y="836"/>
                  <a:pt x="14940" y="830"/>
                  <a:pt x="14928" y="830"/>
                </a:cubicBezTo>
                <a:cubicBezTo>
                  <a:pt x="14917" y="830"/>
                  <a:pt x="14911" y="830"/>
                  <a:pt x="14899" y="830"/>
                </a:cubicBezTo>
                <a:lnTo>
                  <a:pt x="14893" y="824"/>
                </a:lnTo>
                <a:cubicBezTo>
                  <a:pt x="14893" y="824"/>
                  <a:pt x="14893" y="818"/>
                  <a:pt x="14893" y="812"/>
                </a:cubicBezTo>
                <a:cubicBezTo>
                  <a:pt x="14899" y="806"/>
                  <a:pt x="14905" y="800"/>
                  <a:pt x="14917" y="795"/>
                </a:cubicBezTo>
                <a:cubicBezTo>
                  <a:pt x="14917" y="795"/>
                  <a:pt x="14923" y="795"/>
                  <a:pt x="14928" y="795"/>
                </a:cubicBezTo>
                <a:cubicBezTo>
                  <a:pt x="14934" y="795"/>
                  <a:pt x="14934" y="789"/>
                  <a:pt x="14940" y="789"/>
                </a:cubicBezTo>
                <a:cubicBezTo>
                  <a:pt x="14940" y="765"/>
                  <a:pt x="14940" y="765"/>
                  <a:pt x="14940" y="765"/>
                </a:cubicBezTo>
                <a:cubicBezTo>
                  <a:pt x="14810" y="765"/>
                  <a:pt x="14810" y="765"/>
                  <a:pt x="14810" y="765"/>
                </a:cubicBezTo>
                <a:cubicBezTo>
                  <a:pt x="14804" y="765"/>
                  <a:pt x="14798" y="765"/>
                  <a:pt x="14798" y="771"/>
                </a:cubicBezTo>
                <a:cubicBezTo>
                  <a:pt x="14786" y="771"/>
                  <a:pt x="14780" y="777"/>
                  <a:pt x="14774" y="777"/>
                </a:cubicBezTo>
                <a:cubicBezTo>
                  <a:pt x="14768" y="777"/>
                  <a:pt x="14762" y="777"/>
                  <a:pt x="14762" y="777"/>
                </a:cubicBezTo>
                <a:cubicBezTo>
                  <a:pt x="14751" y="783"/>
                  <a:pt x="14739" y="783"/>
                  <a:pt x="14727" y="789"/>
                </a:cubicBezTo>
                <a:cubicBezTo>
                  <a:pt x="14721" y="789"/>
                  <a:pt x="14721" y="789"/>
                  <a:pt x="14715" y="795"/>
                </a:cubicBezTo>
                <a:cubicBezTo>
                  <a:pt x="14709" y="795"/>
                  <a:pt x="14709" y="800"/>
                  <a:pt x="14703" y="800"/>
                </a:cubicBezTo>
                <a:cubicBezTo>
                  <a:pt x="14697" y="806"/>
                  <a:pt x="14697" y="806"/>
                  <a:pt x="14697" y="812"/>
                </a:cubicBezTo>
                <a:cubicBezTo>
                  <a:pt x="14697" y="818"/>
                  <a:pt x="14697" y="824"/>
                  <a:pt x="14697" y="824"/>
                </a:cubicBezTo>
                <a:cubicBezTo>
                  <a:pt x="14697" y="830"/>
                  <a:pt x="14697" y="836"/>
                  <a:pt x="14697" y="836"/>
                </a:cubicBezTo>
                <a:cubicBezTo>
                  <a:pt x="14691" y="842"/>
                  <a:pt x="14691" y="848"/>
                  <a:pt x="14685" y="848"/>
                </a:cubicBezTo>
                <a:cubicBezTo>
                  <a:pt x="14679" y="854"/>
                  <a:pt x="14673" y="854"/>
                  <a:pt x="14662" y="860"/>
                </a:cubicBezTo>
                <a:cubicBezTo>
                  <a:pt x="14668" y="866"/>
                  <a:pt x="14668" y="866"/>
                  <a:pt x="14668" y="872"/>
                </a:cubicBezTo>
                <a:cubicBezTo>
                  <a:pt x="14673" y="877"/>
                  <a:pt x="14679" y="877"/>
                  <a:pt x="14679" y="877"/>
                </a:cubicBezTo>
                <a:cubicBezTo>
                  <a:pt x="14679" y="889"/>
                  <a:pt x="14679" y="889"/>
                  <a:pt x="14679" y="889"/>
                </a:cubicBezTo>
                <a:cubicBezTo>
                  <a:pt x="14567" y="889"/>
                  <a:pt x="14567" y="889"/>
                  <a:pt x="14567" y="889"/>
                </a:cubicBezTo>
                <a:cubicBezTo>
                  <a:pt x="14561" y="901"/>
                  <a:pt x="14567" y="907"/>
                  <a:pt x="14561" y="913"/>
                </a:cubicBezTo>
                <a:cubicBezTo>
                  <a:pt x="14549" y="919"/>
                  <a:pt x="14543" y="913"/>
                  <a:pt x="14531" y="919"/>
                </a:cubicBezTo>
                <a:cubicBezTo>
                  <a:pt x="14531" y="925"/>
                  <a:pt x="14537" y="931"/>
                  <a:pt x="14531" y="931"/>
                </a:cubicBezTo>
                <a:cubicBezTo>
                  <a:pt x="14531" y="937"/>
                  <a:pt x="14525" y="943"/>
                  <a:pt x="14525" y="943"/>
                </a:cubicBezTo>
                <a:cubicBezTo>
                  <a:pt x="14519" y="949"/>
                  <a:pt x="14519" y="949"/>
                  <a:pt x="14513" y="949"/>
                </a:cubicBezTo>
                <a:cubicBezTo>
                  <a:pt x="14502" y="955"/>
                  <a:pt x="14496" y="955"/>
                  <a:pt x="14484" y="955"/>
                </a:cubicBezTo>
                <a:cubicBezTo>
                  <a:pt x="14472" y="955"/>
                  <a:pt x="14466" y="955"/>
                  <a:pt x="14460" y="955"/>
                </a:cubicBezTo>
                <a:cubicBezTo>
                  <a:pt x="14460" y="949"/>
                  <a:pt x="14454" y="949"/>
                  <a:pt x="14448" y="949"/>
                </a:cubicBezTo>
                <a:cubicBezTo>
                  <a:pt x="14448" y="943"/>
                  <a:pt x="14442" y="943"/>
                  <a:pt x="14436" y="937"/>
                </a:cubicBezTo>
                <a:cubicBezTo>
                  <a:pt x="14436" y="937"/>
                  <a:pt x="14436" y="931"/>
                  <a:pt x="14430" y="925"/>
                </a:cubicBezTo>
                <a:cubicBezTo>
                  <a:pt x="14424" y="925"/>
                  <a:pt x="14424" y="925"/>
                  <a:pt x="14419" y="925"/>
                </a:cubicBezTo>
                <a:cubicBezTo>
                  <a:pt x="14413" y="925"/>
                  <a:pt x="14413" y="925"/>
                  <a:pt x="14407" y="925"/>
                </a:cubicBezTo>
                <a:cubicBezTo>
                  <a:pt x="14395" y="925"/>
                  <a:pt x="14389" y="925"/>
                  <a:pt x="14377" y="925"/>
                </a:cubicBezTo>
                <a:cubicBezTo>
                  <a:pt x="14365" y="925"/>
                  <a:pt x="14365" y="925"/>
                  <a:pt x="14365" y="925"/>
                </a:cubicBezTo>
                <a:cubicBezTo>
                  <a:pt x="14359" y="925"/>
                  <a:pt x="14353" y="913"/>
                  <a:pt x="14341" y="913"/>
                </a:cubicBezTo>
                <a:cubicBezTo>
                  <a:pt x="14336" y="913"/>
                  <a:pt x="14330" y="919"/>
                  <a:pt x="14330" y="919"/>
                </a:cubicBezTo>
                <a:cubicBezTo>
                  <a:pt x="14324" y="919"/>
                  <a:pt x="14318" y="913"/>
                  <a:pt x="14312" y="919"/>
                </a:cubicBezTo>
                <a:cubicBezTo>
                  <a:pt x="14312" y="925"/>
                  <a:pt x="14306" y="925"/>
                  <a:pt x="14306" y="931"/>
                </a:cubicBezTo>
                <a:cubicBezTo>
                  <a:pt x="14300" y="937"/>
                  <a:pt x="14312" y="943"/>
                  <a:pt x="14306" y="949"/>
                </a:cubicBezTo>
                <a:lnTo>
                  <a:pt x="14306" y="955"/>
                </a:lnTo>
                <a:cubicBezTo>
                  <a:pt x="14306" y="961"/>
                  <a:pt x="14294" y="961"/>
                  <a:pt x="14294" y="961"/>
                </a:cubicBezTo>
                <a:cubicBezTo>
                  <a:pt x="14288" y="966"/>
                  <a:pt x="14282" y="966"/>
                  <a:pt x="14276" y="966"/>
                </a:cubicBezTo>
                <a:cubicBezTo>
                  <a:pt x="14217" y="966"/>
                  <a:pt x="14217" y="966"/>
                  <a:pt x="14217" y="966"/>
                </a:cubicBezTo>
                <a:cubicBezTo>
                  <a:pt x="14205" y="966"/>
                  <a:pt x="14199" y="972"/>
                  <a:pt x="14187" y="978"/>
                </a:cubicBezTo>
                <a:cubicBezTo>
                  <a:pt x="14181" y="984"/>
                  <a:pt x="14175" y="984"/>
                  <a:pt x="14175" y="984"/>
                </a:cubicBezTo>
                <a:cubicBezTo>
                  <a:pt x="14164" y="990"/>
                  <a:pt x="14158" y="996"/>
                  <a:pt x="14152" y="996"/>
                </a:cubicBezTo>
                <a:cubicBezTo>
                  <a:pt x="14146" y="996"/>
                  <a:pt x="14140" y="996"/>
                  <a:pt x="14140" y="1002"/>
                </a:cubicBezTo>
                <a:cubicBezTo>
                  <a:pt x="14134" y="1002"/>
                  <a:pt x="14134" y="1014"/>
                  <a:pt x="14122" y="1014"/>
                </a:cubicBezTo>
                <a:lnTo>
                  <a:pt x="14116" y="1008"/>
                </a:lnTo>
                <a:cubicBezTo>
                  <a:pt x="14110" y="1008"/>
                  <a:pt x="14110" y="996"/>
                  <a:pt x="14110" y="996"/>
                </a:cubicBezTo>
                <a:cubicBezTo>
                  <a:pt x="14104" y="996"/>
                  <a:pt x="14098" y="996"/>
                  <a:pt x="14092" y="996"/>
                </a:cubicBezTo>
                <a:cubicBezTo>
                  <a:pt x="14087" y="996"/>
                  <a:pt x="14081" y="996"/>
                  <a:pt x="14069" y="1002"/>
                </a:cubicBezTo>
                <a:cubicBezTo>
                  <a:pt x="14063" y="1002"/>
                  <a:pt x="14063" y="1008"/>
                  <a:pt x="14057" y="1008"/>
                </a:cubicBezTo>
                <a:cubicBezTo>
                  <a:pt x="14051" y="1014"/>
                  <a:pt x="14045" y="1014"/>
                  <a:pt x="14039" y="1020"/>
                </a:cubicBezTo>
                <a:cubicBezTo>
                  <a:pt x="14033" y="1026"/>
                  <a:pt x="14033" y="1032"/>
                  <a:pt x="14027" y="1032"/>
                </a:cubicBezTo>
                <a:cubicBezTo>
                  <a:pt x="14021" y="1032"/>
                  <a:pt x="14015" y="1032"/>
                  <a:pt x="14015" y="1032"/>
                </a:cubicBezTo>
                <a:cubicBezTo>
                  <a:pt x="14009" y="1038"/>
                  <a:pt x="14003" y="1032"/>
                  <a:pt x="13998" y="1032"/>
                </a:cubicBezTo>
                <a:cubicBezTo>
                  <a:pt x="13986" y="1032"/>
                  <a:pt x="13980" y="1032"/>
                  <a:pt x="13968" y="1038"/>
                </a:cubicBezTo>
                <a:cubicBezTo>
                  <a:pt x="13962" y="1038"/>
                  <a:pt x="13956" y="1044"/>
                  <a:pt x="13950" y="1050"/>
                </a:cubicBezTo>
                <a:cubicBezTo>
                  <a:pt x="13944" y="1050"/>
                  <a:pt x="13944" y="1055"/>
                  <a:pt x="13938" y="1061"/>
                </a:cubicBezTo>
                <a:cubicBezTo>
                  <a:pt x="13938" y="1067"/>
                  <a:pt x="13938" y="1073"/>
                  <a:pt x="13938" y="1073"/>
                </a:cubicBezTo>
                <a:cubicBezTo>
                  <a:pt x="13932" y="1079"/>
                  <a:pt x="13932" y="1085"/>
                  <a:pt x="13932" y="1085"/>
                </a:cubicBezTo>
                <a:cubicBezTo>
                  <a:pt x="13926" y="1085"/>
                  <a:pt x="13921" y="1085"/>
                  <a:pt x="13921" y="1085"/>
                </a:cubicBezTo>
                <a:cubicBezTo>
                  <a:pt x="13915" y="1085"/>
                  <a:pt x="13909" y="1085"/>
                  <a:pt x="13903" y="1085"/>
                </a:cubicBezTo>
                <a:cubicBezTo>
                  <a:pt x="13903" y="1085"/>
                  <a:pt x="13897" y="1091"/>
                  <a:pt x="13891" y="1091"/>
                </a:cubicBezTo>
                <a:lnTo>
                  <a:pt x="13885" y="1091"/>
                </a:lnTo>
                <a:cubicBezTo>
                  <a:pt x="13879" y="1091"/>
                  <a:pt x="13873" y="1091"/>
                  <a:pt x="13873" y="1097"/>
                </a:cubicBezTo>
                <a:cubicBezTo>
                  <a:pt x="13867" y="1097"/>
                  <a:pt x="13861" y="1097"/>
                  <a:pt x="13861" y="1109"/>
                </a:cubicBezTo>
                <a:cubicBezTo>
                  <a:pt x="13861" y="1115"/>
                  <a:pt x="13867" y="1121"/>
                  <a:pt x="13873" y="1127"/>
                </a:cubicBezTo>
                <a:cubicBezTo>
                  <a:pt x="13873" y="1132"/>
                  <a:pt x="13879" y="1132"/>
                  <a:pt x="13885" y="1132"/>
                </a:cubicBezTo>
                <a:cubicBezTo>
                  <a:pt x="13891" y="1138"/>
                  <a:pt x="13897" y="1138"/>
                  <a:pt x="13909" y="1144"/>
                </a:cubicBezTo>
                <a:cubicBezTo>
                  <a:pt x="13915" y="1144"/>
                  <a:pt x="13915" y="1144"/>
                  <a:pt x="13921" y="1150"/>
                </a:cubicBezTo>
                <a:cubicBezTo>
                  <a:pt x="13921" y="1150"/>
                  <a:pt x="13921" y="1156"/>
                  <a:pt x="13921" y="1162"/>
                </a:cubicBezTo>
                <a:cubicBezTo>
                  <a:pt x="13921" y="1174"/>
                  <a:pt x="13921" y="1174"/>
                  <a:pt x="13921" y="1174"/>
                </a:cubicBezTo>
                <a:cubicBezTo>
                  <a:pt x="13921" y="1174"/>
                  <a:pt x="13915" y="1180"/>
                  <a:pt x="13909" y="1186"/>
                </a:cubicBezTo>
                <a:cubicBezTo>
                  <a:pt x="13909" y="1180"/>
                  <a:pt x="13903" y="1180"/>
                  <a:pt x="13897" y="1180"/>
                </a:cubicBezTo>
                <a:cubicBezTo>
                  <a:pt x="13885" y="1180"/>
                  <a:pt x="13879" y="1174"/>
                  <a:pt x="13861" y="1174"/>
                </a:cubicBezTo>
                <a:cubicBezTo>
                  <a:pt x="13855" y="1174"/>
                  <a:pt x="13849" y="1174"/>
                  <a:pt x="13837" y="1180"/>
                </a:cubicBezTo>
                <a:cubicBezTo>
                  <a:pt x="13837" y="1180"/>
                  <a:pt x="13832" y="1180"/>
                  <a:pt x="13826" y="1180"/>
                </a:cubicBezTo>
                <a:cubicBezTo>
                  <a:pt x="13826" y="1180"/>
                  <a:pt x="13826" y="1186"/>
                  <a:pt x="13820" y="1192"/>
                </a:cubicBezTo>
                <a:cubicBezTo>
                  <a:pt x="13814" y="1192"/>
                  <a:pt x="13814" y="1198"/>
                  <a:pt x="13808" y="1198"/>
                </a:cubicBezTo>
                <a:cubicBezTo>
                  <a:pt x="13802" y="1204"/>
                  <a:pt x="13802" y="1198"/>
                  <a:pt x="13796" y="1198"/>
                </a:cubicBezTo>
                <a:cubicBezTo>
                  <a:pt x="13790" y="1198"/>
                  <a:pt x="13790" y="1204"/>
                  <a:pt x="13784" y="1198"/>
                </a:cubicBezTo>
                <a:cubicBezTo>
                  <a:pt x="13778" y="1198"/>
                  <a:pt x="13778" y="1186"/>
                  <a:pt x="13772" y="1186"/>
                </a:cubicBezTo>
                <a:cubicBezTo>
                  <a:pt x="13760" y="1186"/>
                  <a:pt x="13755" y="1192"/>
                  <a:pt x="13737" y="1192"/>
                </a:cubicBezTo>
                <a:cubicBezTo>
                  <a:pt x="13731" y="1192"/>
                  <a:pt x="13725" y="1192"/>
                  <a:pt x="13719" y="1192"/>
                </a:cubicBezTo>
                <a:cubicBezTo>
                  <a:pt x="13713" y="1192"/>
                  <a:pt x="13707" y="1192"/>
                  <a:pt x="13707" y="1192"/>
                </a:cubicBezTo>
                <a:cubicBezTo>
                  <a:pt x="13701" y="1198"/>
                  <a:pt x="13695" y="1198"/>
                  <a:pt x="13695" y="1198"/>
                </a:cubicBezTo>
                <a:cubicBezTo>
                  <a:pt x="13642" y="1198"/>
                  <a:pt x="13642" y="1198"/>
                  <a:pt x="13642" y="1198"/>
                </a:cubicBezTo>
                <a:cubicBezTo>
                  <a:pt x="13636" y="1198"/>
                  <a:pt x="13630" y="1198"/>
                  <a:pt x="13630" y="1198"/>
                </a:cubicBezTo>
                <a:cubicBezTo>
                  <a:pt x="13624" y="1198"/>
                  <a:pt x="13618" y="1198"/>
                  <a:pt x="13618" y="1198"/>
                </a:cubicBezTo>
                <a:cubicBezTo>
                  <a:pt x="13612" y="1204"/>
                  <a:pt x="13618" y="1210"/>
                  <a:pt x="13612" y="1210"/>
                </a:cubicBezTo>
                <a:cubicBezTo>
                  <a:pt x="13612" y="1215"/>
                  <a:pt x="13606" y="1221"/>
                  <a:pt x="13606" y="1221"/>
                </a:cubicBezTo>
                <a:cubicBezTo>
                  <a:pt x="13547" y="1221"/>
                  <a:pt x="13547" y="1221"/>
                  <a:pt x="13547" y="1221"/>
                </a:cubicBezTo>
                <a:cubicBezTo>
                  <a:pt x="13535" y="1221"/>
                  <a:pt x="13535" y="1233"/>
                  <a:pt x="13523" y="1239"/>
                </a:cubicBezTo>
                <a:cubicBezTo>
                  <a:pt x="13529" y="1245"/>
                  <a:pt x="13529" y="1245"/>
                  <a:pt x="13529" y="1251"/>
                </a:cubicBezTo>
                <a:cubicBezTo>
                  <a:pt x="13535" y="1257"/>
                  <a:pt x="13541" y="1257"/>
                  <a:pt x="13541" y="1263"/>
                </a:cubicBezTo>
                <a:cubicBezTo>
                  <a:pt x="13547" y="1269"/>
                  <a:pt x="13553" y="1269"/>
                  <a:pt x="13553" y="1275"/>
                </a:cubicBezTo>
                <a:cubicBezTo>
                  <a:pt x="13559" y="1281"/>
                  <a:pt x="13565" y="1281"/>
                  <a:pt x="13565" y="1281"/>
                </a:cubicBezTo>
                <a:cubicBezTo>
                  <a:pt x="13565" y="1293"/>
                  <a:pt x="13565" y="1299"/>
                  <a:pt x="13565" y="1304"/>
                </a:cubicBezTo>
                <a:cubicBezTo>
                  <a:pt x="13565" y="1310"/>
                  <a:pt x="13565" y="1316"/>
                  <a:pt x="13565" y="1316"/>
                </a:cubicBezTo>
                <a:cubicBezTo>
                  <a:pt x="13565" y="1322"/>
                  <a:pt x="13571" y="1322"/>
                  <a:pt x="13571" y="1328"/>
                </a:cubicBezTo>
                <a:cubicBezTo>
                  <a:pt x="13571" y="1334"/>
                  <a:pt x="13571" y="1340"/>
                  <a:pt x="13577" y="1340"/>
                </a:cubicBezTo>
                <a:cubicBezTo>
                  <a:pt x="13582" y="1346"/>
                  <a:pt x="13589" y="1340"/>
                  <a:pt x="13600" y="1340"/>
                </a:cubicBezTo>
                <a:cubicBezTo>
                  <a:pt x="13618" y="1340"/>
                  <a:pt x="13618" y="1340"/>
                  <a:pt x="13618" y="1340"/>
                </a:cubicBezTo>
                <a:cubicBezTo>
                  <a:pt x="13624" y="1340"/>
                  <a:pt x="13630" y="1340"/>
                  <a:pt x="13636" y="1340"/>
                </a:cubicBezTo>
                <a:cubicBezTo>
                  <a:pt x="13636" y="1340"/>
                  <a:pt x="13642" y="1346"/>
                  <a:pt x="13648" y="1346"/>
                </a:cubicBezTo>
                <a:cubicBezTo>
                  <a:pt x="13648" y="1346"/>
                  <a:pt x="13648" y="1352"/>
                  <a:pt x="13654" y="1358"/>
                </a:cubicBezTo>
                <a:cubicBezTo>
                  <a:pt x="13660" y="1364"/>
                  <a:pt x="13666" y="1364"/>
                  <a:pt x="13666" y="1370"/>
                </a:cubicBezTo>
                <a:cubicBezTo>
                  <a:pt x="13666" y="1370"/>
                  <a:pt x="13666" y="1376"/>
                  <a:pt x="13666" y="1382"/>
                </a:cubicBezTo>
                <a:cubicBezTo>
                  <a:pt x="13666" y="1393"/>
                  <a:pt x="13666" y="1393"/>
                  <a:pt x="13666" y="1393"/>
                </a:cubicBezTo>
                <a:cubicBezTo>
                  <a:pt x="13666" y="1405"/>
                  <a:pt x="13654" y="1411"/>
                  <a:pt x="13642" y="1411"/>
                </a:cubicBezTo>
                <a:cubicBezTo>
                  <a:pt x="13630" y="1411"/>
                  <a:pt x="13630" y="1405"/>
                  <a:pt x="13624" y="1405"/>
                </a:cubicBezTo>
                <a:cubicBezTo>
                  <a:pt x="13618" y="1399"/>
                  <a:pt x="13612" y="1399"/>
                  <a:pt x="13612" y="1399"/>
                </a:cubicBezTo>
                <a:cubicBezTo>
                  <a:pt x="13606" y="1393"/>
                  <a:pt x="13612" y="1387"/>
                  <a:pt x="13606" y="1387"/>
                </a:cubicBezTo>
                <a:cubicBezTo>
                  <a:pt x="13600" y="1382"/>
                  <a:pt x="13600" y="1387"/>
                  <a:pt x="13594" y="1387"/>
                </a:cubicBezTo>
                <a:cubicBezTo>
                  <a:pt x="13589" y="1382"/>
                  <a:pt x="13582" y="1382"/>
                  <a:pt x="13582" y="1382"/>
                </a:cubicBezTo>
                <a:cubicBezTo>
                  <a:pt x="13577" y="1382"/>
                  <a:pt x="13571" y="1382"/>
                  <a:pt x="13571" y="1376"/>
                </a:cubicBezTo>
                <a:cubicBezTo>
                  <a:pt x="13565" y="1376"/>
                  <a:pt x="13559" y="1376"/>
                  <a:pt x="13559" y="1376"/>
                </a:cubicBezTo>
                <a:cubicBezTo>
                  <a:pt x="13553" y="1370"/>
                  <a:pt x="13559" y="1364"/>
                  <a:pt x="13553" y="1364"/>
                </a:cubicBezTo>
                <a:cubicBezTo>
                  <a:pt x="13553" y="1358"/>
                  <a:pt x="13553" y="1358"/>
                  <a:pt x="13553" y="1352"/>
                </a:cubicBezTo>
                <a:cubicBezTo>
                  <a:pt x="13547" y="1346"/>
                  <a:pt x="13541" y="1346"/>
                  <a:pt x="13541" y="1346"/>
                </a:cubicBezTo>
                <a:cubicBezTo>
                  <a:pt x="13470" y="1346"/>
                  <a:pt x="13470" y="1346"/>
                  <a:pt x="13470" y="1346"/>
                </a:cubicBezTo>
                <a:cubicBezTo>
                  <a:pt x="13464" y="1346"/>
                  <a:pt x="13458" y="1340"/>
                  <a:pt x="13446" y="1334"/>
                </a:cubicBezTo>
                <a:lnTo>
                  <a:pt x="13446" y="1322"/>
                </a:lnTo>
                <a:cubicBezTo>
                  <a:pt x="13440" y="1316"/>
                  <a:pt x="13428" y="1316"/>
                  <a:pt x="13423" y="1316"/>
                </a:cubicBezTo>
                <a:cubicBezTo>
                  <a:pt x="13416" y="1316"/>
                  <a:pt x="13416" y="1316"/>
                  <a:pt x="13411" y="1316"/>
                </a:cubicBezTo>
                <a:cubicBezTo>
                  <a:pt x="13405" y="1316"/>
                  <a:pt x="13405" y="1322"/>
                  <a:pt x="13399" y="1328"/>
                </a:cubicBezTo>
                <a:cubicBezTo>
                  <a:pt x="13399" y="1328"/>
                  <a:pt x="13393" y="1328"/>
                  <a:pt x="13387" y="1328"/>
                </a:cubicBezTo>
                <a:cubicBezTo>
                  <a:pt x="13375" y="1334"/>
                  <a:pt x="13369" y="1334"/>
                  <a:pt x="13351" y="1340"/>
                </a:cubicBezTo>
                <a:cubicBezTo>
                  <a:pt x="13357" y="1346"/>
                  <a:pt x="13357" y="1346"/>
                  <a:pt x="13357" y="1346"/>
                </a:cubicBezTo>
                <a:cubicBezTo>
                  <a:pt x="13363" y="1352"/>
                  <a:pt x="13363" y="1352"/>
                  <a:pt x="13369" y="1352"/>
                </a:cubicBezTo>
                <a:cubicBezTo>
                  <a:pt x="13375" y="1352"/>
                  <a:pt x="13381" y="1352"/>
                  <a:pt x="13393" y="1352"/>
                </a:cubicBezTo>
                <a:cubicBezTo>
                  <a:pt x="13393" y="1352"/>
                  <a:pt x="13399" y="1352"/>
                  <a:pt x="13405" y="1352"/>
                </a:cubicBezTo>
                <a:cubicBezTo>
                  <a:pt x="13405" y="1352"/>
                  <a:pt x="13411" y="1358"/>
                  <a:pt x="13411" y="1364"/>
                </a:cubicBezTo>
                <a:cubicBezTo>
                  <a:pt x="13416" y="1370"/>
                  <a:pt x="13423" y="1370"/>
                  <a:pt x="13423" y="1376"/>
                </a:cubicBezTo>
                <a:cubicBezTo>
                  <a:pt x="13423" y="1382"/>
                  <a:pt x="13416" y="1382"/>
                  <a:pt x="13416" y="1387"/>
                </a:cubicBezTo>
                <a:cubicBezTo>
                  <a:pt x="13405" y="1387"/>
                  <a:pt x="13399" y="1387"/>
                  <a:pt x="13387" y="1382"/>
                </a:cubicBezTo>
                <a:cubicBezTo>
                  <a:pt x="13387" y="1382"/>
                  <a:pt x="13381" y="1382"/>
                  <a:pt x="13375" y="1382"/>
                </a:cubicBezTo>
                <a:cubicBezTo>
                  <a:pt x="13369" y="1376"/>
                  <a:pt x="13375" y="1370"/>
                  <a:pt x="13369" y="1370"/>
                </a:cubicBezTo>
                <a:cubicBezTo>
                  <a:pt x="13363" y="1364"/>
                  <a:pt x="13357" y="1370"/>
                  <a:pt x="13351" y="1370"/>
                </a:cubicBezTo>
                <a:cubicBezTo>
                  <a:pt x="13345" y="1370"/>
                  <a:pt x="13345" y="1370"/>
                  <a:pt x="13345" y="1370"/>
                </a:cubicBezTo>
                <a:cubicBezTo>
                  <a:pt x="13339" y="1370"/>
                  <a:pt x="13334" y="1364"/>
                  <a:pt x="13334" y="1370"/>
                </a:cubicBezTo>
                <a:cubicBezTo>
                  <a:pt x="13328" y="1370"/>
                  <a:pt x="13328" y="1376"/>
                  <a:pt x="13328" y="1382"/>
                </a:cubicBezTo>
                <a:cubicBezTo>
                  <a:pt x="13322" y="1382"/>
                  <a:pt x="13322" y="1387"/>
                  <a:pt x="13322" y="1393"/>
                </a:cubicBezTo>
                <a:cubicBezTo>
                  <a:pt x="13322" y="1399"/>
                  <a:pt x="13310" y="1399"/>
                  <a:pt x="13310" y="1405"/>
                </a:cubicBezTo>
                <a:cubicBezTo>
                  <a:pt x="13310" y="1417"/>
                  <a:pt x="13328" y="1429"/>
                  <a:pt x="13339" y="1429"/>
                </a:cubicBezTo>
                <a:cubicBezTo>
                  <a:pt x="13345" y="1429"/>
                  <a:pt x="13351" y="1429"/>
                  <a:pt x="13363" y="1429"/>
                </a:cubicBezTo>
                <a:cubicBezTo>
                  <a:pt x="13369" y="1429"/>
                  <a:pt x="13369" y="1429"/>
                  <a:pt x="13375" y="1429"/>
                </a:cubicBezTo>
                <a:cubicBezTo>
                  <a:pt x="13387" y="1435"/>
                  <a:pt x="13399" y="1441"/>
                  <a:pt x="13411" y="1447"/>
                </a:cubicBezTo>
                <a:cubicBezTo>
                  <a:pt x="13411" y="1447"/>
                  <a:pt x="13411" y="1453"/>
                  <a:pt x="13416" y="1459"/>
                </a:cubicBezTo>
                <a:cubicBezTo>
                  <a:pt x="13423" y="1459"/>
                  <a:pt x="13423" y="1459"/>
                  <a:pt x="13428" y="1459"/>
                </a:cubicBezTo>
                <a:cubicBezTo>
                  <a:pt x="13434" y="1465"/>
                  <a:pt x="13434" y="1465"/>
                  <a:pt x="13440" y="1465"/>
                </a:cubicBezTo>
                <a:cubicBezTo>
                  <a:pt x="13440" y="1470"/>
                  <a:pt x="13446" y="1470"/>
                  <a:pt x="13446" y="1476"/>
                </a:cubicBezTo>
                <a:cubicBezTo>
                  <a:pt x="13446" y="1482"/>
                  <a:pt x="13440" y="1482"/>
                  <a:pt x="13440" y="1488"/>
                </a:cubicBezTo>
                <a:cubicBezTo>
                  <a:pt x="13434" y="1482"/>
                  <a:pt x="13434" y="1476"/>
                  <a:pt x="13428" y="1470"/>
                </a:cubicBezTo>
                <a:cubicBezTo>
                  <a:pt x="13423" y="1470"/>
                  <a:pt x="13411" y="1470"/>
                  <a:pt x="13405" y="1470"/>
                </a:cubicBezTo>
                <a:cubicBezTo>
                  <a:pt x="13399" y="1465"/>
                  <a:pt x="13399" y="1459"/>
                  <a:pt x="13393" y="1459"/>
                </a:cubicBezTo>
                <a:cubicBezTo>
                  <a:pt x="13393" y="1459"/>
                  <a:pt x="13387" y="1459"/>
                  <a:pt x="13381" y="1459"/>
                </a:cubicBezTo>
                <a:cubicBezTo>
                  <a:pt x="13381" y="1459"/>
                  <a:pt x="13375" y="1459"/>
                  <a:pt x="13369" y="1459"/>
                </a:cubicBezTo>
                <a:cubicBezTo>
                  <a:pt x="13369" y="1459"/>
                  <a:pt x="13363" y="1453"/>
                  <a:pt x="13357" y="1453"/>
                </a:cubicBezTo>
                <a:lnTo>
                  <a:pt x="13351" y="1447"/>
                </a:lnTo>
                <a:cubicBezTo>
                  <a:pt x="13334" y="1447"/>
                  <a:pt x="13328" y="1453"/>
                  <a:pt x="13316" y="1447"/>
                </a:cubicBezTo>
                <a:cubicBezTo>
                  <a:pt x="13304" y="1447"/>
                  <a:pt x="13298" y="1447"/>
                  <a:pt x="13292" y="1441"/>
                </a:cubicBezTo>
                <a:cubicBezTo>
                  <a:pt x="13286" y="1435"/>
                  <a:pt x="13280" y="1435"/>
                  <a:pt x="13280" y="1429"/>
                </a:cubicBezTo>
                <a:cubicBezTo>
                  <a:pt x="13280" y="1423"/>
                  <a:pt x="13274" y="1423"/>
                  <a:pt x="13274" y="1417"/>
                </a:cubicBezTo>
                <a:cubicBezTo>
                  <a:pt x="13274" y="1411"/>
                  <a:pt x="13274" y="1411"/>
                  <a:pt x="13274" y="1405"/>
                </a:cubicBezTo>
                <a:cubicBezTo>
                  <a:pt x="13274" y="1382"/>
                  <a:pt x="13274" y="1382"/>
                  <a:pt x="13274" y="1382"/>
                </a:cubicBezTo>
                <a:cubicBezTo>
                  <a:pt x="13274" y="1376"/>
                  <a:pt x="13274" y="1370"/>
                  <a:pt x="13274" y="1358"/>
                </a:cubicBezTo>
                <a:cubicBezTo>
                  <a:pt x="13274" y="1358"/>
                  <a:pt x="13280" y="1352"/>
                  <a:pt x="13280" y="1346"/>
                </a:cubicBezTo>
                <a:cubicBezTo>
                  <a:pt x="13286" y="1346"/>
                  <a:pt x="13280" y="1340"/>
                  <a:pt x="13280" y="1340"/>
                </a:cubicBezTo>
                <a:cubicBezTo>
                  <a:pt x="13280" y="1334"/>
                  <a:pt x="13286" y="1328"/>
                  <a:pt x="13280" y="1328"/>
                </a:cubicBezTo>
                <a:cubicBezTo>
                  <a:pt x="13280" y="1322"/>
                  <a:pt x="13280" y="1316"/>
                  <a:pt x="13280" y="1316"/>
                </a:cubicBezTo>
                <a:cubicBezTo>
                  <a:pt x="13280" y="1310"/>
                  <a:pt x="13268" y="1310"/>
                  <a:pt x="13268" y="1310"/>
                </a:cubicBezTo>
                <a:cubicBezTo>
                  <a:pt x="13268" y="1304"/>
                  <a:pt x="13268" y="1299"/>
                  <a:pt x="13268" y="1299"/>
                </a:cubicBezTo>
                <a:cubicBezTo>
                  <a:pt x="13262" y="1287"/>
                  <a:pt x="13262" y="1281"/>
                  <a:pt x="13257" y="1275"/>
                </a:cubicBezTo>
                <a:cubicBezTo>
                  <a:pt x="13250" y="1275"/>
                  <a:pt x="13250" y="1281"/>
                  <a:pt x="13245" y="1281"/>
                </a:cubicBezTo>
                <a:cubicBezTo>
                  <a:pt x="13239" y="1281"/>
                  <a:pt x="13239" y="1281"/>
                  <a:pt x="13233" y="1281"/>
                </a:cubicBezTo>
                <a:cubicBezTo>
                  <a:pt x="13233" y="1287"/>
                  <a:pt x="13233" y="1293"/>
                  <a:pt x="13233" y="1299"/>
                </a:cubicBezTo>
                <a:cubicBezTo>
                  <a:pt x="13233" y="1299"/>
                  <a:pt x="13239" y="1304"/>
                  <a:pt x="13239" y="1310"/>
                </a:cubicBezTo>
                <a:cubicBezTo>
                  <a:pt x="13239" y="1322"/>
                  <a:pt x="13239" y="1328"/>
                  <a:pt x="13239" y="1340"/>
                </a:cubicBezTo>
                <a:cubicBezTo>
                  <a:pt x="13239" y="1346"/>
                  <a:pt x="13233" y="1352"/>
                  <a:pt x="13233" y="1352"/>
                </a:cubicBezTo>
                <a:cubicBezTo>
                  <a:pt x="13233" y="1370"/>
                  <a:pt x="13233" y="1370"/>
                  <a:pt x="13233" y="1370"/>
                </a:cubicBezTo>
                <a:cubicBezTo>
                  <a:pt x="13227" y="1370"/>
                  <a:pt x="13221" y="1364"/>
                  <a:pt x="13209" y="1364"/>
                </a:cubicBezTo>
                <a:cubicBezTo>
                  <a:pt x="13203" y="1364"/>
                  <a:pt x="13203" y="1370"/>
                  <a:pt x="13197" y="1370"/>
                </a:cubicBezTo>
                <a:cubicBezTo>
                  <a:pt x="13191" y="1370"/>
                  <a:pt x="13191" y="1370"/>
                  <a:pt x="13185" y="1370"/>
                </a:cubicBezTo>
                <a:cubicBezTo>
                  <a:pt x="13185" y="1376"/>
                  <a:pt x="13185" y="1382"/>
                  <a:pt x="13185" y="1387"/>
                </a:cubicBezTo>
                <a:cubicBezTo>
                  <a:pt x="13185" y="1387"/>
                  <a:pt x="13185" y="1393"/>
                  <a:pt x="13185" y="1399"/>
                </a:cubicBezTo>
                <a:cubicBezTo>
                  <a:pt x="13179" y="1399"/>
                  <a:pt x="13173" y="1399"/>
                  <a:pt x="13173" y="1405"/>
                </a:cubicBezTo>
                <a:cubicBezTo>
                  <a:pt x="13168" y="1405"/>
                  <a:pt x="13162" y="1405"/>
                  <a:pt x="13162" y="1405"/>
                </a:cubicBezTo>
                <a:cubicBezTo>
                  <a:pt x="13150" y="1411"/>
                  <a:pt x="13144" y="1417"/>
                  <a:pt x="13144" y="1429"/>
                </a:cubicBezTo>
                <a:cubicBezTo>
                  <a:pt x="13144" y="1435"/>
                  <a:pt x="13144" y="1435"/>
                  <a:pt x="13144" y="1435"/>
                </a:cubicBezTo>
                <a:cubicBezTo>
                  <a:pt x="13150" y="1453"/>
                  <a:pt x="13162" y="1459"/>
                  <a:pt x="13173" y="1470"/>
                </a:cubicBezTo>
                <a:cubicBezTo>
                  <a:pt x="13179" y="1476"/>
                  <a:pt x="13185" y="1476"/>
                  <a:pt x="13191" y="1488"/>
                </a:cubicBezTo>
                <a:cubicBezTo>
                  <a:pt x="13191" y="1494"/>
                  <a:pt x="13191" y="1494"/>
                  <a:pt x="13191" y="1500"/>
                </a:cubicBezTo>
                <a:cubicBezTo>
                  <a:pt x="13191" y="1506"/>
                  <a:pt x="13197" y="1512"/>
                  <a:pt x="13197" y="1524"/>
                </a:cubicBezTo>
                <a:cubicBezTo>
                  <a:pt x="13197" y="1530"/>
                  <a:pt x="13197" y="1530"/>
                  <a:pt x="13197" y="1536"/>
                </a:cubicBezTo>
                <a:cubicBezTo>
                  <a:pt x="13191" y="1536"/>
                  <a:pt x="13191" y="1542"/>
                  <a:pt x="13191" y="1548"/>
                </a:cubicBezTo>
                <a:cubicBezTo>
                  <a:pt x="13185" y="1554"/>
                  <a:pt x="13173" y="1554"/>
                  <a:pt x="13173" y="1565"/>
                </a:cubicBezTo>
                <a:cubicBezTo>
                  <a:pt x="13173" y="1571"/>
                  <a:pt x="13173" y="1571"/>
                  <a:pt x="13173" y="1571"/>
                </a:cubicBezTo>
                <a:lnTo>
                  <a:pt x="13179" y="1577"/>
                </a:lnTo>
                <a:cubicBezTo>
                  <a:pt x="13179" y="1583"/>
                  <a:pt x="13179" y="1589"/>
                  <a:pt x="13185" y="1595"/>
                </a:cubicBezTo>
                <a:cubicBezTo>
                  <a:pt x="13185" y="1595"/>
                  <a:pt x="13185" y="1601"/>
                  <a:pt x="13185" y="1607"/>
                </a:cubicBezTo>
                <a:cubicBezTo>
                  <a:pt x="13185" y="1613"/>
                  <a:pt x="13179" y="1613"/>
                  <a:pt x="13179" y="1619"/>
                </a:cubicBezTo>
                <a:cubicBezTo>
                  <a:pt x="13179" y="1619"/>
                  <a:pt x="13179" y="1625"/>
                  <a:pt x="13185" y="1631"/>
                </a:cubicBezTo>
                <a:cubicBezTo>
                  <a:pt x="13185" y="1636"/>
                  <a:pt x="13191" y="1642"/>
                  <a:pt x="13197" y="1648"/>
                </a:cubicBezTo>
                <a:cubicBezTo>
                  <a:pt x="13197" y="1654"/>
                  <a:pt x="13203" y="1654"/>
                  <a:pt x="13209" y="1654"/>
                </a:cubicBezTo>
                <a:cubicBezTo>
                  <a:pt x="13262" y="1654"/>
                  <a:pt x="13262" y="1654"/>
                  <a:pt x="13262" y="1654"/>
                </a:cubicBezTo>
                <a:cubicBezTo>
                  <a:pt x="13268" y="1654"/>
                  <a:pt x="13268" y="1648"/>
                  <a:pt x="13274" y="1648"/>
                </a:cubicBezTo>
                <a:cubicBezTo>
                  <a:pt x="13274" y="1642"/>
                  <a:pt x="13280" y="1642"/>
                  <a:pt x="13280" y="1636"/>
                </a:cubicBezTo>
                <a:cubicBezTo>
                  <a:pt x="13286" y="1631"/>
                  <a:pt x="13286" y="1625"/>
                  <a:pt x="13292" y="1625"/>
                </a:cubicBezTo>
                <a:cubicBezTo>
                  <a:pt x="13298" y="1625"/>
                  <a:pt x="13298" y="1625"/>
                  <a:pt x="13298" y="1625"/>
                </a:cubicBezTo>
                <a:cubicBezTo>
                  <a:pt x="13304" y="1625"/>
                  <a:pt x="13310" y="1625"/>
                  <a:pt x="13310" y="1631"/>
                </a:cubicBezTo>
                <a:cubicBezTo>
                  <a:pt x="13316" y="1631"/>
                  <a:pt x="13316" y="1636"/>
                  <a:pt x="13322" y="1642"/>
                </a:cubicBezTo>
                <a:cubicBezTo>
                  <a:pt x="13328" y="1648"/>
                  <a:pt x="13334" y="1648"/>
                  <a:pt x="13345" y="1654"/>
                </a:cubicBezTo>
                <a:lnTo>
                  <a:pt x="13351" y="1654"/>
                </a:lnTo>
                <a:cubicBezTo>
                  <a:pt x="13357" y="1660"/>
                  <a:pt x="13363" y="1660"/>
                  <a:pt x="13363" y="1666"/>
                </a:cubicBezTo>
                <a:cubicBezTo>
                  <a:pt x="13369" y="1672"/>
                  <a:pt x="13369" y="1678"/>
                  <a:pt x="13375" y="1690"/>
                </a:cubicBezTo>
                <a:cubicBezTo>
                  <a:pt x="13381" y="1696"/>
                  <a:pt x="13387" y="1702"/>
                  <a:pt x="13399" y="1708"/>
                </a:cubicBezTo>
                <a:cubicBezTo>
                  <a:pt x="13399" y="1714"/>
                  <a:pt x="13405" y="1714"/>
                  <a:pt x="13411" y="1720"/>
                </a:cubicBezTo>
                <a:lnTo>
                  <a:pt x="13416" y="1725"/>
                </a:lnTo>
                <a:cubicBezTo>
                  <a:pt x="13416" y="1737"/>
                  <a:pt x="13411" y="1743"/>
                  <a:pt x="13411" y="1749"/>
                </a:cubicBezTo>
                <a:cubicBezTo>
                  <a:pt x="13405" y="1755"/>
                  <a:pt x="13405" y="1761"/>
                  <a:pt x="13399" y="1761"/>
                </a:cubicBezTo>
                <a:cubicBezTo>
                  <a:pt x="13399" y="1767"/>
                  <a:pt x="13387" y="1767"/>
                  <a:pt x="13387" y="1773"/>
                </a:cubicBezTo>
                <a:cubicBezTo>
                  <a:pt x="13387" y="1779"/>
                  <a:pt x="13393" y="1779"/>
                  <a:pt x="13393" y="1785"/>
                </a:cubicBezTo>
                <a:cubicBezTo>
                  <a:pt x="13399" y="1785"/>
                  <a:pt x="13405" y="1779"/>
                  <a:pt x="13405" y="1785"/>
                </a:cubicBezTo>
                <a:cubicBezTo>
                  <a:pt x="13416" y="1791"/>
                  <a:pt x="13416" y="1791"/>
                  <a:pt x="13416" y="1791"/>
                </a:cubicBezTo>
                <a:cubicBezTo>
                  <a:pt x="13423" y="1791"/>
                  <a:pt x="13423" y="1797"/>
                  <a:pt x="13428" y="1802"/>
                </a:cubicBezTo>
                <a:cubicBezTo>
                  <a:pt x="13434" y="1802"/>
                  <a:pt x="13446" y="1802"/>
                  <a:pt x="13458" y="1802"/>
                </a:cubicBezTo>
                <a:cubicBezTo>
                  <a:pt x="13464" y="1802"/>
                  <a:pt x="13464" y="1802"/>
                  <a:pt x="13470" y="1802"/>
                </a:cubicBezTo>
                <a:cubicBezTo>
                  <a:pt x="13464" y="1814"/>
                  <a:pt x="13464" y="1814"/>
                  <a:pt x="13464" y="1814"/>
                </a:cubicBezTo>
                <a:cubicBezTo>
                  <a:pt x="13458" y="1820"/>
                  <a:pt x="13458" y="1820"/>
                  <a:pt x="13452" y="1820"/>
                </a:cubicBezTo>
                <a:cubicBezTo>
                  <a:pt x="13446" y="1826"/>
                  <a:pt x="13434" y="1826"/>
                  <a:pt x="13428" y="1826"/>
                </a:cubicBezTo>
                <a:cubicBezTo>
                  <a:pt x="13416" y="1826"/>
                  <a:pt x="13416" y="1826"/>
                  <a:pt x="13416" y="1826"/>
                </a:cubicBezTo>
                <a:cubicBezTo>
                  <a:pt x="13411" y="1826"/>
                  <a:pt x="13411" y="1820"/>
                  <a:pt x="13405" y="1814"/>
                </a:cubicBezTo>
                <a:cubicBezTo>
                  <a:pt x="13399" y="1814"/>
                  <a:pt x="13399" y="1809"/>
                  <a:pt x="13393" y="1809"/>
                </a:cubicBezTo>
                <a:cubicBezTo>
                  <a:pt x="13393" y="1809"/>
                  <a:pt x="13387" y="1809"/>
                  <a:pt x="13381" y="1802"/>
                </a:cubicBezTo>
                <a:cubicBezTo>
                  <a:pt x="13375" y="1802"/>
                  <a:pt x="13375" y="1791"/>
                  <a:pt x="13375" y="1779"/>
                </a:cubicBezTo>
                <a:cubicBezTo>
                  <a:pt x="13375" y="1761"/>
                  <a:pt x="13375" y="1761"/>
                  <a:pt x="13375" y="1761"/>
                </a:cubicBezTo>
                <a:cubicBezTo>
                  <a:pt x="13375" y="1755"/>
                  <a:pt x="13381" y="1755"/>
                  <a:pt x="13381" y="1749"/>
                </a:cubicBezTo>
                <a:cubicBezTo>
                  <a:pt x="13381" y="1737"/>
                  <a:pt x="13369" y="1731"/>
                  <a:pt x="13363" y="1725"/>
                </a:cubicBezTo>
                <a:cubicBezTo>
                  <a:pt x="13357" y="1720"/>
                  <a:pt x="13351" y="1725"/>
                  <a:pt x="13351" y="1720"/>
                </a:cubicBezTo>
                <a:cubicBezTo>
                  <a:pt x="13351" y="1714"/>
                  <a:pt x="13351" y="1714"/>
                  <a:pt x="13351" y="1708"/>
                </a:cubicBezTo>
                <a:cubicBezTo>
                  <a:pt x="13351" y="1702"/>
                  <a:pt x="13345" y="1702"/>
                  <a:pt x="13345" y="1696"/>
                </a:cubicBezTo>
                <a:cubicBezTo>
                  <a:pt x="13339" y="1696"/>
                  <a:pt x="13334" y="1696"/>
                  <a:pt x="13334" y="1696"/>
                </a:cubicBezTo>
                <a:cubicBezTo>
                  <a:pt x="13328" y="1690"/>
                  <a:pt x="13322" y="1690"/>
                  <a:pt x="13316" y="1690"/>
                </a:cubicBezTo>
                <a:cubicBezTo>
                  <a:pt x="13310" y="1690"/>
                  <a:pt x="13304" y="1690"/>
                  <a:pt x="13292" y="1690"/>
                </a:cubicBezTo>
                <a:cubicBezTo>
                  <a:pt x="13280" y="1690"/>
                  <a:pt x="13274" y="1690"/>
                  <a:pt x="13262" y="1690"/>
                </a:cubicBezTo>
                <a:cubicBezTo>
                  <a:pt x="13257" y="1690"/>
                  <a:pt x="13250" y="1690"/>
                  <a:pt x="13250" y="1690"/>
                </a:cubicBezTo>
                <a:cubicBezTo>
                  <a:pt x="13245" y="1690"/>
                  <a:pt x="13239" y="1696"/>
                  <a:pt x="13239" y="1696"/>
                </a:cubicBezTo>
                <a:cubicBezTo>
                  <a:pt x="13233" y="1696"/>
                  <a:pt x="13227" y="1702"/>
                  <a:pt x="13227" y="1702"/>
                </a:cubicBezTo>
                <a:cubicBezTo>
                  <a:pt x="13221" y="1708"/>
                  <a:pt x="13215" y="1708"/>
                  <a:pt x="13215" y="1714"/>
                </a:cubicBezTo>
                <a:cubicBezTo>
                  <a:pt x="13215" y="1720"/>
                  <a:pt x="13215" y="1720"/>
                  <a:pt x="13215" y="1725"/>
                </a:cubicBezTo>
                <a:cubicBezTo>
                  <a:pt x="13215" y="1731"/>
                  <a:pt x="13221" y="1731"/>
                  <a:pt x="13221" y="1737"/>
                </a:cubicBezTo>
                <a:cubicBezTo>
                  <a:pt x="13221" y="1749"/>
                  <a:pt x="13227" y="1755"/>
                  <a:pt x="13227" y="1767"/>
                </a:cubicBezTo>
                <a:cubicBezTo>
                  <a:pt x="13227" y="1779"/>
                  <a:pt x="13227" y="1785"/>
                  <a:pt x="13221" y="1797"/>
                </a:cubicBezTo>
                <a:lnTo>
                  <a:pt x="13221" y="1802"/>
                </a:lnTo>
                <a:cubicBezTo>
                  <a:pt x="13215" y="1809"/>
                  <a:pt x="13215" y="1814"/>
                  <a:pt x="13209" y="1814"/>
                </a:cubicBezTo>
                <a:cubicBezTo>
                  <a:pt x="13203" y="1820"/>
                  <a:pt x="13203" y="1820"/>
                  <a:pt x="13197" y="1826"/>
                </a:cubicBezTo>
                <a:cubicBezTo>
                  <a:pt x="13191" y="1832"/>
                  <a:pt x="13185" y="1832"/>
                  <a:pt x="13185" y="1838"/>
                </a:cubicBezTo>
                <a:cubicBezTo>
                  <a:pt x="13179" y="1838"/>
                  <a:pt x="13173" y="1838"/>
                  <a:pt x="13173" y="1844"/>
                </a:cubicBezTo>
                <a:cubicBezTo>
                  <a:pt x="13168" y="1856"/>
                  <a:pt x="13173" y="1862"/>
                  <a:pt x="13173" y="1874"/>
                </a:cubicBezTo>
                <a:cubicBezTo>
                  <a:pt x="13162" y="1874"/>
                  <a:pt x="13156" y="1874"/>
                  <a:pt x="13150" y="1874"/>
                </a:cubicBezTo>
                <a:cubicBezTo>
                  <a:pt x="13132" y="1880"/>
                  <a:pt x="13126" y="1886"/>
                  <a:pt x="13114" y="1891"/>
                </a:cubicBezTo>
                <a:cubicBezTo>
                  <a:pt x="13108" y="1897"/>
                  <a:pt x="13096" y="1897"/>
                  <a:pt x="13090" y="1909"/>
                </a:cubicBezTo>
                <a:cubicBezTo>
                  <a:pt x="13090" y="1909"/>
                  <a:pt x="13090" y="1915"/>
                  <a:pt x="13090" y="1921"/>
                </a:cubicBezTo>
                <a:cubicBezTo>
                  <a:pt x="13090" y="1921"/>
                  <a:pt x="13084" y="1927"/>
                  <a:pt x="13084" y="1933"/>
                </a:cubicBezTo>
                <a:cubicBezTo>
                  <a:pt x="13079" y="1933"/>
                  <a:pt x="13079" y="1933"/>
                  <a:pt x="13073" y="1933"/>
                </a:cubicBezTo>
                <a:cubicBezTo>
                  <a:pt x="13061" y="1933"/>
                  <a:pt x="13055" y="1933"/>
                  <a:pt x="13049" y="1927"/>
                </a:cubicBezTo>
                <a:cubicBezTo>
                  <a:pt x="13043" y="1927"/>
                  <a:pt x="13043" y="1921"/>
                  <a:pt x="13037" y="1921"/>
                </a:cubicBezTo>
                <a:cubicBezTo>
                  <a:pt x="13031" y="1921"/>
                  <a:pt x="13031" y="1921"/>
                  <a:pt x="13025" y="1921"/>
                </a:cubicBezTo>
                <a:cubicBezTo>
                  <a:pt x="13019" y="1915"/>
                  <a:pt x="13019" y="1909"/>
                  <a:pt x="13013" y="1909"/>
                </a:cubicBezTo>
                <a:cubicBezTo>
                  <a:pt x="12948" y="1909"/>
                  <a:pt x="12948" y="1909"/>
                  <a:pt x="12948" y="1909"/>
                </a:cubicBezTo>
                <a:cubicBezTo>
                  <a:pt x="12936" y="1903"/>
                  <a:pt x="12936" y="1903"/>
                  <a:pt x="12936" y="1903"/>
                </a:cubicBezTo>
                <a:cubicBezTo>
                  <a:pt x="12936" y="1903"/>
                  <a:pt x="12942" y="1897"/>
                  <a:pt x="12942" y="1891"/>
                </a:cubicBezTo>
                <a:cubicBezTo>
                  <a:pt x="12948" y="1891"/>
                  <a:pt x="12948" y="1886"/>
                  <a:pt x="12954" y="1880"/>
                </a:cubicBezTo>
                <a:cubicBezTo>
                  <a:pt x="12960" y="1880"/>
                  <a:pt x="12960" y="1880"/>
                  <a:pt x="12966" y="1880"/>
                </a:cubicBezTo>
                <a:cubicBezTo>
                  <a:pt x="12978" y="1880"/>
                  <a:pt x="12978" y="1880"/>
                  <a:pt x="12984" y="1880"/>
                </a:cubicBezTo>
                <a:cubicBezTo>
                  <a:pt x="12990" y="1886"/>
                  <a:pt x="12996" y="1886"/>
                  <a:pt x="12996" y="1886"/>
                </a:cubicBezTo>
                <a:cubicBezTo>
                  <a:pt x="13007" y="1891"/>
                  <a:pt x="13013" y="1886"/>
                  <a:pt x="13019" y="1886"/>
                </a:cubicBezTo>
                <a:cubicBezTo>
                  <a:pt x="13031" y="1886"/>
                  <a:pt x="13037" y="1891"/>
                  <a:pt x="13043" y="1886"/>
                </a:cubicBezTo>
                <a:cubicBezTo>
                  <a:pt x="13049" y="1886"/>
                  <a:pt x="13049" y="1880"/>
                  <a:pt x="13055" y="1880"/>
                </a:cubicBezTo>
                <a:cubicBezTo>
                  <a:pt x="13061" y="1880"/>
                  <a:pt x="13061" y="1874"/>
                  <a:pt x="13067" y="1874"/>
                </a:cubicBezTo>
                <a:cubicBezTo>
                  <a:pt x="13067" y="1868"/>
                  <a:pt x="13073" y="1868"/>
                  <a:pt x="13079" y="1862"/>
                </a:cubicBezTo>
                <a:cubicBezTo>
                  <a:pt x="13084" y="1856"/>
                  <a:pt x="13084" y="1844"/>
                  <a:pt x="13090" y="1838"/>
                </a:cubicBezTo>
                <a:cubicBezTo>
                  <a:pt x="13090" y="1838"/>
                  <a:pt x="13096" y="1838"/>
                  <a:pt x="13102" y="1832"/>
                </a:cubicBezTo>
                <a:cubicBezTo>
                  <a:pt x="13108" y="1826"/>
                  <a:pt x="13114" y="1820"/>
                  <a:pt x="13120" y="1814"/>
                </a:cubicBezTo>
                <a:cubicBezTo>
                  <a:pt x="13120" y="1809"/>
                  <a:pt x="13120" y="1802"/>
                  <a:pt x="13120" y="1802"/>
                </a:cubicBezTo>
                <a:cubicBezTo>
                  <a:pt x="13126" y="1797"/>
                  <a:pt x="13132" y="1802"/>
                  <a:pt x="13132" y="1797"/>
                </a:cubicBezTo>
                <a:cubicBezTo>
                  <a:pt x="13138" y="1797"/>
                  <a:pt x="13144" y="1797"/>
                  <a:pt x="13144" y="1791"/>
                </a:cubicBezTo>
                <a:cubicBezTo>
                  <a:pt x="13150" y="1791"/>
                  <a:pt x="13144" y="1785"/>
                  <a:pt x="13144" y="1779"/>
                </a:cubicBezTo>
                <a:cubicBezTo>
                  <a:pt x="13144" y="1779"/>
                  <a:pt x="13150" y="1773"/>
                  <a:pt x="13150" y="1767"/>
                </a:cubicBezTo>
                <a:cubicBezTo>
                  <a:pt x="13150" y="1761"/>
                  <a:pt x="13156" y="1755"/>
                  <a:pt x="13156" y="1743"/>
                </a:cubicBezTo>
                <a:cubicBezTo>
                  <a:pt x="13156" y="1743"/>
                  <a:pt x="13162" y="1737"/>
                  <a:pt x="13162" y="1731"/>
                </a:cubicBezTo>
                <a:lnTo>
                  <a:pt x="13162" y="1725"/>
                </a:lnTo>
                <a:cubicBezTo>
                  <a:pt x="13162" y="1720"/>
                  <a:pt x="13168" y="1720"/>
                  <a:pt x="13168" y="1714"/>
                </a:cubicBezTo>
                <a:cubicBezTo>
                  <a:pt x="13168" y="1708"/>
                  <a:pt x="13168" y="1702"/>
                  <a:pt x="13168" y="1696"/>
                </a:cubicBezTo>
                <a:cubicBezTo>
                  <a:pt x="13156" y="1696"/>
                  <a:pt x="13150" y="1702"/>
                  <a:pt x="13144" y="1702"/>
                </a:cubicBezTo>
                <a:cubicBezTo>
                  <a:pt x="13138" y="1702"/>
                  <a:pt x="13132" y="1696"/>
                  <a:pt x="13126" y="1696"/>
                </a:cubicBezTo>
                <a:cubicBezTo>
                  <a:pt x="13126" y="1696"/>
                  <a:pt x="13120" y="1690"/>
                  <a:pt x="13114" y="1690"/>
                </a:cubicBezTo>
                <a:cubicBezTo>
                  <a:pt x="13108" y="1690"/>
                  <a:pt x="13108" y="1684"/>
                  <a:pt x="13108" y="1678"/>
                </a:cubicBezTo>
                <a:cubicBezTo>
                  <a:pt x="13102" y="1672"/>
                  <a:pt x="13102" y="1666"/>
                  <a:pt x="13102" y="1660"/>
                </a:cubicBezTo>
                <a:cubicBezTo>
                  <a:pt x="13102" y="1648"/>
                  <a:pt x="13108" y="1648"/>
                  <a:pt x="13108" y="1636"/>
                </a:cubicBezTo>
                <a:cubicBezTo>
                  <a:pt x="13108" y="1619"/>
                  <a:pt x="13108" y="1613"/>
                  <a:pt x="13108" y="1601"/>
                </a:cubicBezTo>
                <a:cubicBezTo>
                  <a:pt x="13108" y="1589"/>
                  <a:pt x="13108" y="1589"/>
                  <a:pt x="13108" y="1589"/>
                </a:cubicBezTo>
                <a:cubicBezTo>
                  <a:pt x="13108" y="1577"/>
                  <a:pt x="13114" y="1571"/>
                  <a:pt x="13114" y="1565"/>
                </a:cubicBezTo>
                <a:cubicBezTo>
                  <a:pt x="13120" y="1554"/>
                  <a:pt x="13120" y="1548"/>
                  <a:pt x="13120" y="1530"/>
                </a:cubicBezTo>
                <a:cubicBezTo>
                  <a:pt x="13120" y="1530"/>
                  <a:pt x="13120" y="1524"/>
                  <a:pt x="13120" y="1518"/>
                </a:cubicBezTo>
                <a:cubicBezTo>
                  <a:pt x="13120" y="1512"/>
                  <a:pt x="13114" y="1506"/>
                  <a:pt x="13108" y="1494"/>
                </a:cubicBezTo>
                <a:lnTo>
                  <a:pt x="13108" y="1488"/>
                </a:lnTo>
                <a:cubicBezTo>
                  <a:pt x="13102" y="1476"/>
                  <a:pt x="13102" y="1470"/>
                  <a:pt x="13096" y="1465"/>
                </a:cubicBezTo>
                <a:cubicBezTo>
                  <a:pt x="13096" y="1459"/>
                  <a:pt x="13090" y="1453"/>
                  <a:pt x="13090" y="1453"/>
                </a:cubicBezTo>
                <a:cubicBezTo>
                  <a:pt x="13084" y="1447"/>
                  <a:pt x="13084" y="1447"/>
                  <a:pt x="13084" y="1441"/>
                </a:cubicBezTo>
                <a:cubicBezTo>
                  <a:pt x="13084" y="1370"/>
                  <a:pt x="13084" y="1370"/>
                  <a:pt x="13084" y="1370"/>
                </a:cubicBezTo>
                <a:cubicBezTo>
                  <a:pt x="13090" y="1370"/>
                  <a:pt x="13096" y="1370"/>
                  <a:pt x="13108" y="1370"/>
                </a:cubicBezTo>
                <a:cubicBezTo>
                  <a:pt x="13108" y="1370"/>
                  <a:pt x="13114" y="1370"/>
                  <a:pt x="13120" y="1370"/>
                </a:cubicBezTo>
                <a:lnTo>
                  <a:pt x="13120" y="1370"/>
                </a:lnTo>
                <a:cubicBezTo>
                  <a:pt x="13120" y="1299"/>
                  <a:pt x="13120" y="1299"/>
                  <a:pt x="13120" y="1299"/>
                </a:cubicBezTo>
                <a:cubicBezTo>
                  <a:pt x="13108" y="1299"/>
                  <a:pt x="13102" y="1299"/>
                  <a:pt x="13090" y="1299"/>
                </a:cubicBezTo>
                <a:cubicBezTo>
                  <a:pt x="13084" y="1299"/>
                  <a:pt x="13084" y="1287"/>
                  <a:pt x="13079" y="1287"/>
                </a:cubicBezTo>
                <a:cubicBezTo>
                  <a:pt x="13079" y="1287"/>
                  <a:pt x="13073" y="1281"/>
                  <a:pt x="13067" y="1281"/>
                </a:cubicBezTo>
                <a:cubicBezTo>
                  <a:pt x="13061" y="1281"/>
                  <a:pt x="13055" y="1281"/>
                  <a:pt x="13043" y="1281"/>
                </a:cubicBezTo>
                <a:cubicBezTo>
                  <a:pt x="13025" y="1281"/>
                  <a:pt x="13025" y="1281"/>
                  <a:pt x="13025" y="1281"/>
                </a:cubicBezTo>
                <a:cubicBezTo>
                  <a:pt x="13019" y="1281"/>
                  <a:pt x="13013" y="1281"/>
                  <a:pt x="13007" y="1281"/>
                </a:cubicBezTo>
                <a:cubicBezTo>
                  <a:pt x="12996" y="1281"/>
                  <a:pt x="12990" y="1281"/>
                  <a:pt x="12978" y="1287"/>
                </a:cubicBezTo>
                <a:cubicBezTo>
                  <a:pt x="12972" y="1287"/>
                  <a:pt x="12972" y="1293"/>
                  <a:pt x="12966" y="1293"/>
                </a:cubicBezTo>
                <a:cubicBezTo>
                  <a:pt x="12960" y="1299"/>
                  <a:pt x="12960" y="1299"/>
                  <a:pt x="12954" y="1299"/>
                </a:cubicBezTo>
                <a:cubicBezTo>
                  <a:pt x="12948" y="1299"/>
                  <a:pt x="12948" y="1299"/>
                  <a:pt x="12942" y="1299"/>
                </a:cubicBezTo>
                <a:cubicBezTo>
                  <a:pt x="12936" y="1299"/>
                  <a:pt x="12930" y="1299"/>
                  <a:pt x="12918" y="1299"/>
                </a:cubicBezTo>
                <a:cubicBezTo>
                  <a:pt x="12918" y="1299"/>
                  <a:pt x="12913" y="1304"/>
                  <a:pt x="12907" y="1304"/>
                </a:cubicBezTo>
                <a:cubicBezTo>
                  <a:pt x="12907" y="1316"/>
                  <a:pt x="12907" y="1322"/>
                  <a:pt x="12907" y="1340"/>
                </a:cubicBezTo>
                <a:cubicBezTo>
                  <a:pt x="12907" y="1340"/>
                  <a:pt x="12907" y="1346"/>
                  <a:pt x="12907" y="1352"/>
                </a:cubicBezTo>
                <a:cubicBezTo>
                  <a:pt x="12907" y="1358"/>
                  <a:pt x="12901" y="1364"/>
                  <a:pt x="12895" y="1376"/>
                </a:cubicBezTo>
                <a:cubicBezTo>
                  <a:pt x="12889" y="1382"/>
                  <a:pt x="12889" y="1382"/>
                  <a:pt x="12889" y="1387"/>
                </a:cubicBezTo>
                <a:cubicBezTo>
                  <a:pt x="12877" y="1393"/>
                  <a:pt x="12871" y="1399"/>
                  <a:pt x="12865" y="1411"/>
                </a:cubicBezTo>
                <a:cubicBezTo>
                  <a:pt x="12865" y="1417"/>
                  <a:pt x="12865" y="1423"/>
                  <a:pt x="12859" y="1429"/>
                </a:cubicBezTo>
                <a:cubicBezTo>
                  <a:pt x="12859" y="1435"/>
                  <a:pt x="12859" y="1441"/>
                  <a:pt x="12853" y="1447"/>
                </a:cubicBezTo>
                <a:cubicBezTo>
                  <a:pt x="12853" y="1447"/>
                  <a:pt x="12847" y="1447"/>
                  <a:pt x="12841" y="1447"/>
                </a:cubicBezTo>
                <a:cubicBezTo>
                  <a:pt x="12835" y="1453"/>
                  <a:pt x="12830" y="1447"/>
                  <a:pt x="12818" y="1447"/>
                </a:cubicBezTo>
                <a:cubicBezTo>
                  <a:pt x="12812" y="1447"/>
                  <a:pt x="12812" y="1447"/>
                  <a:pt x="12812" y="1447"/>
                </a:cubicBezTo>
                <a:cubicBezTo>
                  <a:pt x="12806" y="1447"/>
                  <a:pt x="12800" y="1453"/>
                  <a:pt x="12800" y="1453"/>
                </a:cubicBezTo>
                <a:cubicBezTo>
                  <a:pt x="12794" y="1459"/>
                  <a:pt x="12794" y="1465"/>
                  <a:pt x="12794" y="1470"/>
                </a:cubicBezTo>
                <a:cubicBezTo>
                  <a:pt x="12794" y="1476"/>
                  <a:pt x="12794" y="1476"/>
                  <a:pt x="12794" y="1476"/>
                </a:cubicBezTo>
                <a:cubicBezTo>
                  <a:pt x="12794" y="1482"/>
                  <a:pt x="12794" y="1488"/>
                  <a:pt x="12794" y="1494"/>
                </a:cubicBezTo>
                <a:cubicBezTo>
                  <a:pt x="12794" y="1494"/>
                  <a:pt x="12806" y="1488"/>
                  <a:pt x="12806" y="1494"/>
                </a:cubicBezTo>
                <a:cubicBezTo>
                  <a:pt x="12812" y="1500"/>
                  <a:pt x="12824" y="1500"/>
                  <a:pt x="12824" y="1512"/>
                </a:cubicBezTo>
                <a:cubicBezTo>
                  <a:pt x="12830" y="1518"/>
                  <a:pt x="12830" y="1524"/>
                  <a:pt x="12830" y="1536"/>
                </a:cubicBezTo>
                <a:cubicBezTo>
                  <a:pt x="12830" y="1542"/>
                  <a:pt x="12830" y="1554"/>
                  <a:pt x="12824" y="1559"/>
                </a:cubicBezTo>
                <a:cubicBezTo>
                  <a:pt x="12818" y="1559"/>
                  <a:pt x="12812" y="1559"/>
                  <a:pt x="12812" y="1559"/>
                </a:cubicBezTo>
                <a:cubicBezTo>
                  <a:pt x="12806" y="1565"/>
                  <a:pt x="12806" y="1565"/>
                  <a:pt x="12800" y="1565"/>
                </a:cubicBezTo>
                <a:cubicBezTo>
                  <a:pt x="12794" y="1571"/>
                  <a:pt x="12800" y="1577"/>
                  <a:pt x="12800" y="1583"/>
                </a:cubicBezTo>
                <a:cubicBezTo>
                  <a:pt x="12800" y="1589"/>
                  <a:pt x="12800" y="1595"/>
                  <a:pt x="12800" y="1607"/>
                </a:cubicBezTo>
                <a:cubicBezTo>
                  <a:pt x="12812" y="1607"/>
                  <a:pt x="12812" y="1607"/>
                  <a:pt x="12824" y="1607"/>
                </a:cubicBezTo>
                <a:cubicBezTo>
                  <a:pt x="12830" y="1607"/>
                  <a:pt x="12830" y="1601"/>
                  <a:pt x="12835" y="1607"/>
                </a:cubicBezTo>
                <a:cubicBezTo>
                  <a:pt x="12841" y="1607"/>
                  <a:pt x="12841" y="1613"/>
                  <a:pt x="12847" y="1613"/>
                </a:cubicBezTo>
                <a:cubicBezTo>
                  <a:pt x="12847" y="1619"/>
                  <a:pt x="12853" y="1619"/>
                  <a:pt x="12853" y="1625"/>
                </a:cubicBezTo>
                <a:cubicBezTo>
                  <a:pt x="12853" y="1631"/>
                  <a:pt x="12853" y="1631"/>
                  <a:pt x="12853" y="1636"/>
                </a:cubicBezTo>
                <a:cubicBezTo>
                  <a:pt x="12859" y="1642"/>
                  <a:pt x="12859" y="1642"/>
                  <a:pt x="12859" y="1648"/>
                </a:cubicBezTo>
                <a:cubicBezTo>
                  <a:pt x="12865" y="1654"/>
                  <a:pt x="12871" y="1648"/>
                  <a:pt x="12871" y="1654"/>
                </a:cubicBezTo>
                <a:cubicBezTo>
                  <a:pt x="12877" y="1660"/>
                  <a:pt x="12877" y="1660"/>
                  <a:pt x="12883" y="1666"/>
                </a:cubicBezTo>
                <a:lnTo>
                  <a:pt x="12889" y="1666"/>
                </a:lnTo>
                <a:cubicBezTo>
                  <a:pt x="12901" y="1672"/>
                  <a:pt x="12907" y="1684"/>
                  <a:pt x="12913" y="1690"/>
                </a:cubicBezTo>
                <a:cubicBezTo>
                  <a:pt x="12913" y="1690"/>
                  <a:pt x="12918" y="1690"/>
                  <a:pt x="12924" y="1696"/>
                </a:cubicBezTo>
                <a:cubicBezTo>
                  <a:pt x="12924" y="1696"/>
                  <a:pt x="12924" y="1702"/>
                  <a:pt x="12924" y="1708"/>
                </a:cubicBezTo>
                <a:cubicBezTo>
                  <a:pt x="12924" y="1708"/>
                  <a:pt x="12924" y="1714"/>
                  <a:pt x="12924" y="1720"/>
                </a:cubicBezTo>
                <a:cubicBezTo>
                  <a:pt x="12924" y="1725"/>
                  <a:pt x="12913" y="1725"/>
                  <a:pt x="12913" y="1725"/>
                </a:cubicBezTo>
                <a:cubicBezTo>
                  <a:pt x="12907" y="1731"/>
                  <a:pt x="12913" y="1737"/>
                  <a:pt x="12907" y="1737"/>
                </a:cubicBezTo>
                <a:cubicBezTo>
                  <a:pt x="12907" y="1743"/>
                  <a:pt x="12901" y="1737"/>
                  <a:pt x="12895" y="1737"/>
                </a:cubicBezTo>
                <a:cubicBezTo>
                  <a:pt x="12889" y="1737"/>
                  <a:pt x="12889" y="1737"/>
                  <a:pt x="12889" y="1737"/>
                </a:cubicBezTo>
                <a:cubicBezTo>
                  <a:pt x="12877" y="1737"/>
                  <a:pt x="12871" y="1743"/>
                  <a:pt x="12865" y="1737"/>
                </a:cubicBezTo>
                <a:cubicBezTo>
                  <a:pt x="12853" y="1737"/>
                  <a:pt x="12847" y="1731"/>
                  <a:pt x="12841" y="1725"/>
                </a:cubicBezTo>
                <a:cubicBezTo>
                  <a:pt x="12830" y="1720"/>
                  <a:pt x="12824" y="1708"/>
                  <a:pt x="12824" y="1690"/>
                </a:cubicBezTo>
                <a:cubicBezTo>
                  <a:pt x="12818" y="1690"/>
                  <a:pt x="12812" y="1684"/>
                  <a:pt x="12806" y="1684"/>
                </a:cubicBezTo>
                <a:cubicBezTo>
                  <a:pt x="12788" y="1684"/>
                  <a:pt x="12782" y="1684"/>
                  <a:pt x="12770" y="1678"/>
                </a:cubicBezTo>
                <a:cubicBezTo>
                  <a:pt x="12764" y="1678"/>
                  <a:pt x="12764" y="1672"/>
                  <a:pt x="12758" y="1666"/>
                </a:cubicBezTo>
                <a:cubicBezTo>
                  <a:pt x="12758" y="1666"/>
                  <a:pt x="12752" y="1660"/>
                  <a:pt x="12747" y="1660"/>
                </a:cubicBezTo>
                <a:cubicBezTo>
                  <a:pt x="12741" y="1654"/>
                  <a:pt x="12735" y="1660"/>
                  <a:pt x="12729" y="1660"/>
                </a:cubicBezTo>
                <a:cubicBezTo>
                  <a:pt x="12723" y="1660"/>
                  <a:pt x="12717" y="1654"/>
                  <a:pt x="12717" y="1654"/>
                </a:cubicBezTo>
                <a:cubicBezTo>
                  <a:pt x="12705" y="1654"/>
                  <a:pt x="12699" y="1654"/>
                  <a:pt x="12693" y="1654"/>
                </a:cubicBezTo>
                <a:cubicBezTo>
                  <a:pt x="12687" y="1654"/>
                  <a:pt x="12681" y="1648"/>
                  <a:pt x="12681" y="1642"/>
                </a:cubicBezTo>
                <a:cubicBezTo>
                  <a:pt x="12675" y="1636"/>
                  <a:pt x="12681" y="1631"/>
                  <a:pt x="12675" y="1631"/>
                </a:cubicBezTo>
                <a:cubicBezTo>
                  <a:pt x="12669" y="1625"/>
                  <a:pt x="12669" y="1625"/>
                  <a:pt x="12664" y="1625"/>
                </a:cubicBezTo>
                <a:cubicBezTo>
                  <a:pt x="12658" y="1625"/>
                  <a:pt x="12658" y="1625"/>
                  <a:pt x="12652" y="1625"/>
                </a:cubicBezTo>
                <a:cubicBezTo>
                  <a:pt x="12646" y="1619"/>
                  <a:pt x="12640" y="1619"/>
                  <a:pt x="12640" y="1613"/>
                </a:cubicBezTo>
                <a:cubicBezTo>
                  <a:pt x="12634" y="1613"/>
                  <a:pt x="12628" y="1607"/>
                  <a:pt x="12628" y="1607"/>
                </a:cubicBezTo>
                <a:cubicBezTo>
                  <a:pt x="12569" y="1607"/>
                  <a:pt x="12569" y="1607"/>
                  <a:pt x="12569" y="1607"/>
                </a:cubicBezTo>
                <a:cubicBezTo>
                  <a:pt x="12563" y="1607"/>
                  <a:pt x="12563" y="1607"/>
                  <a:pt x="12557" y="1601"/>
                </a:cubicBezTo>
                <a:cubicBezTo>
                  <a:pt x="12557" y="1601"/>
                  <a:pt x="12557" y="1595"/>
                  <a:pt x="12551" y="1589"/>
                </a:cubicBezTo>
                <a:cubicBezTo>
                  <a:pt x="12551" y="1589"/>
                  <a:pt x="12545" y="1583"/>
                  <a:pt x="12539" y="1583"/>
                </a:cubicBezTo>
                <a:cubicBezTo>
                  <a:pt x="12480" y="1583"/>
                  <a:pt x="12480" y="1583"/>
                  <a:pt x="12480" y="1583"/>
                </a:cubicBezTo>
                <a:cubicBezTo>
                  <a:pt x="12468" y="1583"/>
                  <a:pt x="12468" y="1577"/>
                  <a:pt x="12456" y="1571"/>
                </a:cubicBezTo>
                <a:cubicBezTo>
                  <a:pt x="12450" y="1565"/>
                  <a:pt x="12444" y="1559"/>
                  <a:pt x="12432" y="1559"/>
                </a:cubicBezTo>
                <a:cubicBezTo>
                  <a:pt x="12432" y="1554"/>
                  <a:pt x="12426" y="1554"/>
                  <a:pt x="12426" y="1554"/>
                </a:cubicBezTo>
                <a:cubicBezTo>
                  <a:pt x="12420" y="1554"/>
                  <a:pt x="12420" y="1548"/>
                  <a:pt x="12420" y="1542"/>
                </a:cubicBezTo>
                <a:cubicBezTo>
                  <a:pt x="12414" y="1542"/>
                  <a:pt x="12409" y="1542"/>
                  <a:pt x="12409" y="1542"/>
                </a:cubicBezTo>
                <a:cubicBezTo>
                  <a:pt x="12403" y="1536"/>
                  <a:pt x="12397" y="1536"/>
                  <a:pt x="12397" y="1530"/>
                </a:cubicBezTo>
                <a:cubicBezTo>
                  <a:pt x="12391" y="1530"/>
                  <a:pt x="12397" y="1524"/>
                  <a:pt x="12391" y="1518"/>
                </a:cubicBezTo>
                <a:cubicBezTo>
                  <a:pt x="12391" y="1518"/>
                  <a:pt x="12385" y="1518"/>
                  <a:pt x="12379" y="1518"/>
                </a:cubicBezTo>
                <a:cubicBezTo>
                  <a:pt x="12373" y="1518"/>
                  <a:pt x="12367" y="1518"/>
                  <a:pt x="12361" y="1518"/>
                </a:cubicBezTo>
                <a:cubicBezTo>
                  <a:pt x="12355" y="1518"/>
                  <a:pt x="12355" y="1518"/>
                  <a:pt x="12355" y="1518"/>
                </a:cubicBezTo>
                <a:cubicBezTo>
                  <a:pt x="12355" y="1518"/>
                  <a:pt x="12349" y="1518"/>
                  <a:pt x="12349" y="1524"/>
                </a:cubicBezTo>
                <a:cubicBezTo>
                  <a:pt x="12343" y="1524"/>
                  <a:pt x="12337" y="1530"/>
                  <a:pt x="12337" y="1536"/>
                </a:cubicBezTo>
                <a:cubicBezTo>
                  <a:pt x="12337" y="1542"/>
                  <a:pt x="12337" y="1548"/>
                  <a:pt x="12337" y="1554"/>
                </a:cubicBezTo>
                <a:cubicBezTo>
                  <a:pt x="12337" y="1559"/>
                  <a:pt x="12343" y="1559"/>
                  <a:pt x="12349" y="1565"/>
                </a:cubicBezTo>
                <a:cubicBezTo>
                  <a:pt x="12355" y="1565"/>
                  <a:pt x="12361" y="1565"/>
                  <a:pt x="12361" y="1571"/>
                </a:cubicBezTo>
                <a:cubicBezTo>
                  <a:pt x="12361" y="1577"/>
                  <a:pt x="12361" y="1577"/>
                  <a:pt x="12361" y="1583"/>
                </a:cubicBezTo>
                <a:cubicBezTo>
                  <a:pt x="12361" y="1589"/>
                  <a:pt x="12361" y="1589"/>
                  <a:pt x="12361" y="1595"/>
                </a:cubicBezTo>
                <a:cubicBezTo>
                  <a:pt x="12367" y="1595"/>
                  <a:pt x="12373" y="1595"/>
                  <a:pt x="12385" y="1595"/>
                </a:cubicBezTo>
                <a:cubicBezTo>
                  <a:pt x="12391" y="1595"/>
                  <a:pt x="12391" y="1601"/>
                  <a:pt x="12397" y="1601"/>
                </a:cubicBezTo>
                <a:cubicBezTo>
                  <a:pt x="12397" y="1601"/>
                  <a:pt x="12403" y="1601"/>
                  <a:pt x="12409" y="1601"/>
                </a:cubicBezTo>
                <a:cubicBezTo>
                  <a:pt x="12409" y="1601"/>
                  <a:pt x="12414" y="1601"/>
                  <a:pt x="12420" y="1607"/>
                </a:cubicBezTo>
                <a:cubicBezTo>
                  <a:pt x="12420" y="1607"/>
                  <a:pt x="12420" y="1613"/>
                  <a:pt x="12420" y="1619"/>
                </a:cubicBezTo>
                <a:cubicBezTo>
                  <a:pt x="12420" y="1625"/>
                  <a:pt x="12426" y="1625"/>
                  <a:pt x="12426" y="1631"/>
                </a:cubicBezTo>
                <a:cubicBezTo>
                  <a:pt x="12432" y="1636"/>
                  <a:pt x="12444" y="1636"/>
                  <a:pt x="12456" y="1642"/>
                </a:cubicBezTo>
                <a:cubicBezTo>
                  <a:pt x="12462" y="1642"/>
                  <a:pt x="12462" y="1642"/>
                  <a:pt x="12468" y="1648"/>
                </a:cubicBezTo>
                <a:cubicBezTo>
                  <a:pt x="12468" y="1648"/>
                  <a:pt x="12474" y="1648"/>
                  <a:pt x="12474" y="1654"/>
                </a:cubicBezTo>
                <a:cubicBezTo>
                  <a:pt x="12474" y="1660"/>
                  <a:pt x="12474" y="1666"/>
                  <a:pt x="12474" y="1666"/>
                </a:cubicBezTo>
                <a:cubicBezTo>
                  <a:pt x="12474" y="1672"/>
                  <a:pt x="12468" y="1678"/>
                  <a:pt x="12468" y="1678"/>
                </a:cubicBezTo>
                <a:cubicBezTo>
                  <a:pt x="12462" y="1690"/>
                  <a:pt x="12456" y="1696"/>
                  <a:pt x="12450" y="1702"/>
                </a:cubicBezTo>
                <a:cubicBezTo>
                  <a:pt x="12444" y="1702"/>
                  <a:pt x="12444" y="1702"/>
                  <a:pt x="12438" y="1702"/>
                </a:cubicBezTo>
                <a:cubicBezTo>
                  <a:pt x="12426" y="1702"/>
                  <a:pt x="12426" y="1702"/>
                  <a:pt x="12426" y="1702"/>
                </a:cubicBezTo>
                <a:cubicBezTo>
                  <a:pt x="12420" y="1702"/>
                  <a:pt x="12420" y="1696"/>
                  <a:pt x="12414" y="1702"/>
                </a:cubicBezTo>
                <a:cubicBezTo>
                  <a:pt x="12409" y="1702"/>
                  <a:pt x="12409" y="1708"/>
                  <a:pt x="12409" y="1714"/>
                </a:cubicBezTo>
                <a:cubicBezTo>
                  <a:pt x="12409" y="1714"/>
                  <a:pt x="12409" y="1720"/>
                  <a:pt x="12409" y="1725"/>
                </a:cubicBezTo>
                <a:cubicBezTo>
                  <a:pt x="12403" y="1725"/>
                  <a:pt x="12403" y="1731"/>
                  <a:pt x="12403" y="1731"/>
                </a:cubicBezTo>
                <a:cubicBezTo>
                  <a:pt x="12397" y="1737"/>
                  <a:pt x="12391" y="1737"/>
                  <a:pt x="12391" y="1737"/>
                </a:cubicBezTo>
                <a:cubicBezTo>
                  <a:pt x="12379" y="1737"/>
                  <a:pt x="12379" y="1737"/>
                  <a:pt x="12379" y="1737"/>
                </a:cubicBezTo>
                <a:cubicBezTo>
                  <a:pt x="12379" y="1725"/>
                  <a:pt x="12379" y="1725"/>
                  <a:pt x="12379" y="1714"/>
                </a:cubicBezTo>
                <a:cubicBezTo>
                  <a:pt x="12379" y="1708"/>
                  <a:pt x="12379" y="1708"/>
                  <a:pt x="12379" y="1702"/>
                </a:cubicBezTo>
                <a:cubicBezTo>
                  <a:pt x="12379" y="1696"/>
                  <a:pt x="12379" y="1690"/>
                  <a:pt x="12379" y="1678"/>
                </a:cubicBezTo>
                <a:cubicBezTo>
                  <a:pt x="12379" y="1672"/>
                  <a:pt x="12379" y="1672"/>
                  <a:pt x="12379" y="1666"/>
                </a:cubicBezTo>
                <a:cubicBezTo>
                  <a:pt x="12361" y="1666"/>
                  <a:pt x="12361" y="1666"/>
                  <a:pt x="12361" y="1666"/>
                </a:cubicBezTo>
                <a:cubicBezTo>
                  <a:pt x="12355" y="1672"/>
                  <a:pt x="12349" y="1666"/>
                  <a:pt x="12349" y="1672"/>
                </a:cubicBezTo>
                <a:cubicBezTo>
                  <a:pt x="12343" y="1672"/>
                  <a:pt x="12343" y="1678"/>
                  <a:pt x="12337" y="1678"/>
                </a:cubicBezTo>
                <a:cubicBezTo>
                  <a:pt x="12337" y="1684"/>
                  <a:pt x="12337" y="1690"/>
                  <a:pt x="12332" y="1690"/>
                </a:cubicBezTo>
                <a:cubicBezTo>
                  <a:pt x="12332" y="1696"/>
                  <a:pt x="12332" y="1702"/>
                  <a:pt x="12325" y="1702"/>
                </a:cubicBezTo>
                <a:cubicBezTo>
                  <a:pt x="12320" y="1708"/>
                  <a:pt x="12314" y="1702"/>
                  <a:pt x="12302" y="1702"/>
                </a:cubicBezTo>
                <a:cubicBezTo>
                  <a:pt x="12290" y="1702"/>
                  <a:pt x="12290" y="1702"/>
                  <a:pt x="12290" y="1702"/>
                </a:cubicBezTo>
                <a:cubicBezTo>
                  <a:pt x="12284" y="1702"/>
                  <a:pt x="12278" y="1702"/>
                  <a:pt x="12272" y="1702"/>
                </a:cubicBezTo>
                <a:cubicBezTo>
                  <a:pt x="12266" y="1702"/>
                  <a:pt x="12260" y="1696"/>
                  <a:pt x="12254" y="1702"/>
                </a:cubicBezTo>
                <a:cubicBezTo>
                  <a:pt x="12248" y="1702"/>
                  <a:pt x="12254" y="1708"/>
                  <a:pt x="12248" y="1714"/>
                </a:cubicBezTo>
                <a:cubicBezTo>
                  <a:pt x="12243" y="1714"/>
                  <a:pt x="12248" y="1720"/>
                  <a:pt x="12243" y="1725"/>
                </a:cubicBezTo>
                <a:cubicBezTo>
                  <a:pt x="12237" y="1725"/>
                  <a:pt x="12231" y="1725"/>
                  <a:pt x="12225" y="1725"/>
                </a:cubicBezTo>
                <a:cubicBezTo>
                  <a:pt x="12213" y="1725"/>
                  <a:pt x="12213" y="1725"/>
                  <a:pt x="12213" y="1725"/>
                </a:cubicBezTo>
                <a:cubicBezTo>
                  <a:pt x="12213" y="1725"/>
                  <a:pt x="12207" y="1720"/>
                  <a:pt x="12201" y="1720"/>
                </a:cubicBezTo>
                <a:cubicBezTo>
                  <a:pt x="12195" y="1720"/>
                  <a:pt x="12195" y="1720"/>
                  <a:pt x="12195" y="1720"/>
                </a:cubicBezTo>
                <a:cubicBezTo>
                  <a:pt x="12166" y="1720"/>
                  <a:pt x="12166" y="1720"/>
                  <a:pt x="12166" y="1720"/>
                </a:cubicBezTo>
                <a:cubicBezTo>
                  <a:pt x="12159" y="1720"/>
                  <a:pt x="12159" y="1720"/>
                  <a:pt x="12154" y="1720"/>
                </a:cubicBezTo>
                <a:cubicBezTo>
                  <a:pt x="12154" y="1749"/>
                  <a:pt x="12154" y="1749"/>
                  <a:pt x="12154" y="1749"/>
                </a:cubicBezTo>
                <a:cubicBezTo>
                  <a:pt x="12118" y="1749"/>
                  <a:pt x="12118" y="1749"/>
                  <a:pt x="12118" y="1749"/>
                </a:cubicBezTo>
                <a:lnTo>
                  <a:pt x="12112" y="1743"/>
                </a:lnTo>
                <a:cubicBezTo>
                  <a:pt x="12106" y="1737"/>
                  <a:pt x="12106" y="1737"/>
                  <a:pt x="12106" y="1731"/>
                </a:cubicBezTo>
                <a:cubicBezTo>
                  <a:pt x="12100" y="1725"/>
                  <a:pt x="12094" y="1731"/>
                  <a:pt x="12094" y="1725"/>
                </a:cubicBezTo>
                <a:lnTo>
                  <a:pt x="12100" y="1720"/>
                </a:lnTo>
                <a:cubicBezTo>
                  <a:pt x="12100" y="1714"/>
                  <a:pt x="12100" y="1708"/>
                  <a:pt x="12100" y="1708"/>
                </a:cubicBezTo>
                <a:cubicBezTo>
                  <a:pt x="12100" y="1696"/>
                  <a:pt x="12106" y="1690"/>
                  <a:pt x="12112" y="1684"/>
                </a:cubicBezTo>
                <a:cubicBezTo>
                  <a:pt x="12106" y="1672"/>
                  <a:pt x="12106" y="1672"/>
                  <a:pt x="12106" y="1672"/>
                </a:cubicBezTo>
                <a:cubicBezTo>
                  <a:pt x="12100" y="1672"/>
                  <a:pt x="12100" y="1672"/>
                  <a:pt x="12094" y="1672"/>
                </a:cubicBezTo>
                <a:cubicBezTo>
                  <a:pt x="12094" y="1678"/>
                  <a:pt x="12094" y="1684"/>
                  <a:pt x="12088" y="1684"/>
                </a:cubicBezTo>
                <a:cubicBezTo>
                  <a:pt x="12088" y="1690"/>
                  <a:pt x="12082" y="1690"/>
                  <a:pt x="12077" y="1690"/>
                </a:cubicBezTo>
                <a:cubicBezTo>
                  <a:pt x="12077" y="1690"/>
                  <a:pt x="12071" y="1690"/>
                  <a:pt x="12065" y="1690"/>
                </a:cubicBezTo>
                <a:cubicBezTo>
                  <a:pt x="12059" y="1690"/>
                  <a:pt x="12047" y="1690"/>
                  <a:pt x="12041" y="1696"/>
                </a:cubicBezTo>
                <a:cubicBezTo>
                  <a:pt x="12035" y="1696"/>
                  <a:pt x="12035" y="1702"/>
                  <a:pt x="12035" y="1708"/>
                </a:cubicBezTo>
                <a:cubicBezTo>
                  <a:pt x="12023" y="1708"/>
                  <a:pt x="12017" y="1714"/>
                  <a:pt x="12011" y="1720"/>
                </a:cubicBezTo>
                <a:cubicBezTo>
                  <a:pt x="11993" y="1720"/>
                  <a:pt x="11993" y="1720"/>
                  <a:pt x="11993" y="1720"/>
                </a:cubicBezTo>
                <a:cubicBezTo>
                  <a:pt x="11982" y="1720"/>
                  <a:pt x="11970" y="1714"/>
                  <a:pt x="11958" y="1720"/>
                </a:cubicBezTo>
                <a:cubicBezTo>
                  <a:pt x="11952" y="1720"/>
                  <a:pt x="11952" y="1725"/>
                  <a:pt x="11946" y="1725"/>
                </a:cubicBezTo>
                <a:lnTo>
                  <a:pt x="11946" y="1737"/>
                </a:lnTo>
                <a:cubicBezTo>
                  <a:pt x="11940" y="1737"/>
                  <a:pt x="11934" y="1743"/>
                  <a:pt x="11934" y="1743"/>
                </a:cubicBezTo>
                <a:cubicBezTo>
                  <a:pt x="11928" y="1743"/>
                  <a:pt x="11928" y="1743"/>
                  <a:pt x="11922" y="1743"/>
                </a:cubicBezTo>
                <a:cubicBezTo>
                  <a:pt x="11911" y="1743"/>
                  <a:pt x="11911" y="1743"/>
                  <a:pt x="11911" y="1743"/>
                </a:cubicBezTo>
                <a:cubicBezTo>
                  <a:pt x="11905" y="1743"/>
                  <a:pt x="11905" y="1743"/>
                  <a:pt x="11899" y="1743"/>
                </a:cubicBezTo>
                <a:cubicBezTo>
                  <a:pt x="11887" y="1749"/>
                  <a:pt x="11881" y="1749"/>
                  <a:pt x="11875" y="1749"/>
                </a:cubicBezTo>
                <a:cubicBezTo>
                  <a:pt x="11869" y="1755"/>
                  <a:pt x="11863" y="1755"/>
                  <a:pt x="11863" y="1761"/>
                </a:cubicBezTo>
                <a:cubicBezTo>
                  <a:pt x="11851" y="1767"/>
                  <a:pt x="11845" y="1773"/>
                  <a:pt x="11839" y="1779"/>
                </a:cubicBezTo>
                <a:cubicBezTo>
                  <a:pt x="11834" y="1785"/>
                  <a:pt x="11827" y="1785"/>
                  <a:pt x="11822" y="1791"/>
                </a:cubicBezTo>
                <a:cubicBezTo>
                  <a:pt x="11810" y="1791"/>
                  <a:pt x="11792" y="1785"/>
                  <a:pt x="11780" y="1791"/>
                </a:cubicBezTo>
                <a:cubicBezTo>
                  <a:pt x="11774" y="1791"/>
                  <a:pt x="11774" y="1797"/>
                  <a:pt x="11768" y="1802"/>
                </a:cubicBezTo>
                <a:cubicBezTo>
                  <a:pt x="11768" y="1809"/>
                  <a:pt x="11768" y="1809"/>
                  <a:pt x="11774" y="1814"/>
                </a:cubicBezTo>
                <a:cubicBezTo>
                  <a:pt x="11774" y="1820"/>
                  <a:pt x="11786" y="1820"/>
                  <a:pt x="11786" y="1826"/>
                </a:cubicBezTo>
                <a:cubicBezTo>
                  <a:pt x="11786" y="1838"/>
                  <a:pt x="11786" y="1838"/>
                  <a:pt x="11780" y="1844"/>
                </a:cubicBezTo>
                <a:cubicBezTo>
                  <a:pt x="11774" y="1850"/>
                  <a:pt x="11762" y="1850"/>
                  <a:pt x="11756" y="1856"/>
                </a:cubicBezTo>
                <a:cubicBezTo>
                  <a:pt x="11750" y="1862"/>
                  <a:pt x="11750" y="1862"/>
                  <a:pt x="11745" y="1868"/>
                </a:cubicBezTo>
                <a:cubicBezTo>
                  <a:pt x="11739" y="1868"/>
                  <a:pt x="11739" y="1868"/>
                  <a:pt x="11733" y="1868"/>
                </a:cubicBezTo>
                <a:cubicBezTo>
                  <a:pt x="11727" y="1868"/>
                  <a:pt x="11727" y="1868"/>
                  <a:pt x="11721" y="1868"/>
                </a:cubicBezTo>
                <a:cubicBezTo>
                  <a:pt x="11715" y="1868"/>
                  <a:pt x="11715" y="1868"/>
                  <a:pt x="11709" y="1868"/>
                </a:cubicBezTo>
                <a:cubicBezTo>
                  <a:pt x="11697" y="1868"/>
                  <a:pt x="11697" y="1880"/>
                  <a:pt x="11691" y="1880"/>
                </a:cubicBezTo>
                <a:cubicBezTo>
                  <a:pt x="11685" y="1880"/>
                  <a:pt x="11685" y="1880"/>
                  <a:pt x="11685" y="1880"/>
                </a:cubicBezTo>
                <a:cubicBezTo>
                  <a:pt x="11679" y="1880"/>
                  <a:pt x="11679" y="1868"/>
                  <a:pt x="11673" y="1868"/>
                </a:cubicBezTo>
                <a:cubicBezTo>
                  <a:pt x="11673" y="1862"/>
                  <a:pt x="11668" y="1862"/>
                  <a:pt x="11661" y="1862"/>
                </a:cubicBezTo>
                <a:cubicBezTo>
                  <a:pt x="11656" y="1856"/>
                  <a:pt x="11656" y="1850"/>
                  <a:pt x="11650" y="1850"/>
                </a:cubicBezTo>
                <a:cubicBezTo>
                  <a:pt x="11650" y="1844"/>
                  <a:pt x="11650" y="1838"/>
                  <a:pt x="11650" y="1838"/>
                </a:cubicBezTo>
                <a:cubicBezTo>
                  <a:pt x="11644" y="1832"/>
                  <a:pt x="11638" y="1826"/>
                  <a:pt x="11638" y="1820"/>
                </a:cubicBezTo>
                <a:cubicBezTo>
                  <a:pt x="11638" y="1809"/>
                  <a:pt x="11638" y="1802"/>
                  <a:pt x="11638" y="1791"/>
                </a:cubicBezTo>
                <a:cubicBezTo>
                  <a:pt x="11703" y="1791"/>
                  <a:pt x="11703" y="1791"/>
                  <a:pt x="11703" y="1791"/>
                </a:cubicBezTo>
                <a:cubicBezTo>
                  <a:pt x="11703" y="1755"/>
                  <a:pt x="11703" y="1755"/>
                  <a:pt x="11703" y="1755"/>
                </a:cubicBezTo>
                <a:cubicBezTo>
                  <a:pt x="11697" y="1755"/>
                  <a:pt x="11697" y="1749"/>
                  <a:pt x="11691" y="1743"/>
                </a:cubicBezTo>
                <a:cubicBezTo>
                  <a:pt x="11685" y="1743"/>
                  <a:pt x="11679" y="1743"/>
                  <a:pt x="11679" y="1743"/>
                </a:cubicBezTo>
                <a:cubicBezTo>
                  <a:pt x="11673" y="1737"/>
                  <a:pt x="11673" y="1737"/>
                  <a:pt x="11673" y="1731"/>
                </a:cubicBezTo>
                <a:cubicBezTo>
                  <a:pt x="11668" y="1725"/>
                  <a:pt x="11668" y="1725"/>
                  <a:pt x="11661" y="1720"/>
                </a:cubicBezTo>
                <a:cubicBezTo>
                  <a:pt x="11661" y="1714"/>
                  <a:pt x="11661" y="1708"/>
                  <a:pt x="11656" y="1708"/>
                </a:cubicBezTo>
                <a:cubicBezTo>
                  <a:pt x="11644" y="1708"/>
                  <a:pt x="11638" y="1714"/>
                  <a:pt x="11632" y="1714"/>
                </a:cubicBezTo>
                <a:cubicBezTo>
                  <a:pt x="11626" y="1714"/>
                  <a:pt x="11626" y="1714"/>
                  <a:pt x="11626" y="1714"/>
                </a:cubicBezTo>
                <a:cubicBezTo>
                  <a:pt x="11620" y="1714"/>
                  <a:pt x="11620" y="1708"/>
                  <a:pt x="11614" y="1702"/>
                </a:cubicBezTo>
                <a:cubicBezTo>
                  <a:pt x="11608" y="1702"/>
                  <a:pt x="11602" y="1702"/>
                  <a:pt x="11602" y="1702"/>
                </a:cubicBezTo>
                <a:cubicBezTo>
                  <a:pt x="11590" y="1696"/>
                  <a:pt x="11584" y="1702"/>
                  <a:pt x="11579" y="1702"/>
                </a:cubicBezTo>
                <a:cubicBezTo>
                  <a:pt x="11555" y="1702"/>
                  <a:pt x="11555" y="1702"/>
                  <a:pt x="11555" y="1702"/>
                </a:cubicBezTo>
                <a:cubicBezTo>
                  <a:pt x="11549" y="1702"/>
                  <a:pt x="11543" y="1702"/>
                  <a:pt x="11543" y="1702"/>
                </a:cubicBezTo>
                <a:cubicBezTo>
                  <a:pt x="11537" y="1702"/>
                  <a:pt x="11537" y="1702"/>
                  <a:pt x="11531" y="1702"/>
                </a:cubicBezTo>
                <a:cubicBezTo>
                  <a:pt x="11531" y="1725"/>
                  <a:pt x="11531" y="1725"/>
                  <a:pt x="11531" y="1725"/>
                </a:cubicBezTo>
                <a:cubicBezTo>
                  <a:pt x="11543" y="1725"/>
                  <a:pt x="11549" y="1725"/>
                  <a:pt x="11555" y="1725"/>
                </a:cubicBezTo>
                <a:cubicBezTo>
                  <a:pt x="11561" y="1725"/>
                  <a:pt x="11561" y="1731"/>
                  <a:pt x="11567" y="1731"/>
                </a:cubicBezTo>
                <a:cubicBezTo>
                  <a:pt x="11567" y="1802"/>
                  <a:pt x="11567" y="1802"/>
                  <a:pt x="11567" y="1802"/>
                </a:cubicBezTo>
                <a:cubicBezTo>
                  <a:pt x="11567" y="1809"/>
                  <a:pt x="11561" y="1809"/>
                  <a:pt x="11561" y="1814"/>
                </a:cubicBezTo>
                <a:cubicBezTo>
                  <a:pt x="11555" y="1820"/>
                  <a:pt x="11549" y="1814"/>
                  <a:pt x="11549" y="1820"/>
                </a:cubicBezTo>
                <a:cubicBezTo>
                  <a:pt x="11549" y="1826"/>
                  <a:pt x="11549" y="1832"/>
                  <a:pt x="11549" y="1832"/>
                </a:cubicBezTo>
                <a:cubicBezTo>
                  <a:pt x="11549" y="1838"/>
                  <a:pt x="11549" y="1844"/>
                  <a:pt x="11549" y="1844"/>
                </a:cubicBezTo>
                <a:cubicBezTo>
                  <a:pt x="11555" y="1850"/>
                  <a:pt x="11561" y="1844"/>
                  <a:pt x="11561" y="1850"/>
                </a:cubicBezTo>
                <a:cubicBezTo>
                  <a:pt x="11567" y="1850"/>
                  <a:pt x="11567" y="1850"/>
                  <a:pt x="11573" y="1856"/>
                </a:cubicBezTo>
                <a:cubicBezTo>
                  <a:pt x="11579" y="1856"/>
                  <a:pt x="11579" y="1862"/>
                  <a:pt x="11579" y="1868"/>
                </a:cubicBezTo>
                <a:cubicBezTo>
                  <a:pt x="11584" y="1868"/>
                  <a:pt x="11590" y="1874"/>
                  <a:pt x="11590" y="1880"/>
                </a:cubicBezTo>
                <a:cubicBezTo>
                  <a:pt x="11590" y="1886"/>
                  <a:pt x="11590" y="1886"/>
                  <a:pt x="11590" y="1886"/>
                </a:cubicBezTo>
                <a:cubicBezTo>
                  <a:pt x="11590" y="1891"/>
                  <a:pt x="11584" y="1886"/>
                  <a:pt x="11584" y="1891"/>
                </a:cubicBezTo>
                <a:cubicBezTo>
                  <a:pt x="11584" y="1897"/>
                  <a:pt x="11584" y="1897"/>
                  <a:pt x="11584" y="1903"/>
                </a:cubicBezTo>
                <a:cubicBezTo>
                  <a:pt x="11584" y="1915"/>
                  <a:pt x="11584" y="1921"/>
                  <a:pt x="11584" y="1939"/>
                </a:cubicBezTo>
                <a:cubicBezTo>
                  <a:pt x="11584" y="1939"/>
                  <a:pt x="11584" y="1939"/>
                  <a:pt x="11584" y="1945"/>
                </a:cubicBezTo>
                <a:cubicBezTo>
                  <a:pt x="11573" y="1939"/>
                  <a:pt x="11567" y="1939"/>
                  <a:pt x="11561" y="1939"/>
                </a:cubicBezTo>
                <a:cubicBezTo>
                  <a:pt x="11555" y="1939"/>
                  <a:pt x="11549" y="1939"/>
                  <a:pt x="11549" y="1939"/>
                </a:cubicBezTo>
                <a:cubicBezTo>
                  <a:pt x="11543" y="1939"/>
                  <a:pt x="11537" y="1933"/>
                  <a:pt x="11537" y="1933"/>
                </a:cubicBezTo>
                <a:cubicBezTo>
                  <a:pt x="11531" y="1927"/>
                  <a:pt x="11537" y="1921"/>
                  <a:pt x="11537" y="1921"/>
                </a:cubicBezTo>
                <a:cubicBezTo>
                  <a:pt x="11531" y="1915"/>
                  <a:pt x="11531" y="1909"/>
                  <a:pt x="11525" y="1909"/>
                </a:cubicBezTo>
                <a:cubicBezTo>
                  <a:pt x="11525" y="1903"/>
                  <a:pt x="11519" y="1909"/>
                  <a:pt x="11513" y="1909"/>
                </a:cubicBezTo>
                <a:cubicBezTo>
                  <a:pt x="11507" y="1909"/>
                  <a:pt x="11507" y="1909"/>
                  <a:pt x="11501" y="1909"/>
                </a:cubicBezTo>
                <a:cubicBezTo>
                  <a:pt x="11495" y="1909"/>
                  <a:pt x="11495" y="1915"/>
                  <a:pt x="11490" y="1915"/>
                </a:cubicBezTo>
                <a:cubicBezTo>
                  <a:pt x="11484" y="1915"/>
                  <a:pt x="11484" y="1915"/>
                  <a:pt x="11478" y="1915"/>
                </a:cubicBezTo>
                <a:cubicBezTo>
                  <a:pt x="11466" y="1915"/>
                  <a:pt x="11460" y="1915"/>
                  <a:pt x="11454" y="1915"/>
                </a:cubicBezTo>
                <a:cubicBezTo>
                  <a:pt x="11448" y="1915"/>
                  <a:pt x="11448" y="1921"/>
                  <a:pt x="11442" y="1921"/>
                </a:cubicBezTo>
                <a:cubicBezTo>
                  <a:pt x="11442" y="1921"/>
                  <a:pt x="11442" y="1927"/>
                  <a:pt x="11442" y="1933"/>
                </a:cubicBezTo>
                <a:cubicBezTo>
                  <a:pt x="11442" y="1933"/>
                  <a:pt x="11442" y="1939"/>
                  <a:pt x="11436" y="1945"/>
                </a:cubicBezTo>
                <a:cubicBezTo>
                  <a:pt x="11436" y="1945"/>
                  <a:pt x="11430" y="1945"/>
                  <a:pt x="11424" y="1951"/>
                </a:cubicBezTo>
                <a:lnTo>
                  <a:pt x="11418" y="1951"/>
                </a:lnTo>
                <a:cubicBezTo>
                  <a:pt x="11407" y="1951"/>
                  <a:pt x="11401" y="1957"/>
                  <a:pt x="11395" y="1957"/>
                </a:cubicBezTo>
                <a:cubicBezTo>
                  <a:pt x="11389" y="1957"/>
                  <a:pt x="11383" y="1957"/>
                  <a:pt x="11377" y="1957"/>
                </a:cubicBezTo>
                <a:cubicBezTo>
                  <a:pt x="11371" y="1963"/>
                  <a:pt x="11371" y="1963"/>
                  <a:pt x="11365" y="1968"/>
                </a:cubicBezTo>
                <a:cubicBezTo>
                  <a:pt x="11365" y="1975"/>
                  <a:pt x="11365" y="1975"/>
                  <a:pt x="11359" y="1980"/>
                </a:cubicBezTo>
                <a:cubicBezTo>
                  <a:pt x="11359" y="1980"/>
                  <a:pt x="11353" y="1986"/>
                  <a:pt x="11347" y="1986"/>
                </a:cubicBezTo>
                <a:cubicBezTo>
                  <a:pt x="11341" y="1992"/>
                  <a:pt x="11335" y="1992"/>
                  <a:pt x="11329" y="1992"/>
                </a:cubicBezTo>
                <a:cubicBezTo>
                  <a:pt x="11329" y="1992"/>
                  <a:pt x="11335" y="1986"/>
                  <a:pt x="11335" y="1992"/>
                </a:cubicBezTo>
                <a:cubicBezTo>
                  <a:pt x="11335" y="1998"/>
                  <a:pt x="11329" y="2004"/>
                  <a:pt x="11335" y="2016"/>
                </a:cubicBezTo>
                <a:cubicBezTo>
                  <a:pt x="11335" y="2016"/>
                  <a:pt x="11335" y="2022"/>
                  <a:pt x="11341" y="2028"/>
                </a:cubicBezTo>
                <a:lnTo>
                  <a:pt x="11341" y="2034"/>
                </a:lnTo>
                <a:cubicBezTo>
                  <a:pt x="11347" y="2040"/>
                  <a:pt x="11347" y="2040"/>
                  <a:pt x="11353" y="2040"/>
                </a:cubicBezTo>
                <a:cubicBezTo>
                  <a:pt x="11359" y="2040"/>
                  <a:pt x="11359" y="2046"/>
                  <a:pt x="11365" y="2046"/>
                </a:cubicBezTo>
                <a:cubicBezTo>
                  <a:pt x="11371" y="2052"/>
                  <a:pt x="11371" y="2057"/>
                  <a:pt x="11371" y="2063"/>
                </a:cubicBezTo>
                <a:cubicBezTo>
                  <a:pt x="11371" y="2069"/>
                  <a:pt x="11365" y="2075"/>
                  <a:pt x="11365" y="2081"/>
                </a:cubicBezTo>
                <a:cubicBezTo>
                  <a:pt x="11365" y="2081"/>
                  <a:pt x="11371" y="2075"/>
                  <a:pt x="11365" y="2075"/>
                </a:cubicBezTo>
                <a:cubicBezTo>
                  <a:pt x="11359" y="2069"/>
                  <a:pt x="11353" y="2075"/>
                  <a:pt x="11347" y="2075"/>
                </a:cubicBezTo>
                <a:cubicBezTo>
                  <a:pt x="11335" y="2075"/>
                  <a:pt x="11329" y="2075"/>
                  <a:pt x="11324" y="2075"/>
                </a:cubicBezTo>
                <a:cubicBezTo>
                  <a:pt x="11312" y="2075"/>
                  <a:pt x="11306" y="2069"/>
                  <a:pt x="11300" y="2069"/>
                </a:cubicBezTo>
                <a:cubicBezTo>
                  <a:pt x="11288" y="2069"/>
                  <a:pt x="11288" y="2069"/>
                  <a:pt x="11288" y="2069"/>
                </a:cubicBezTo>
                <a:cubicBezTo>
                  <a:pt x="11282" y="2069"/>
                  <a:pt x="11282" y="2063"/>
                  <a:pt x="11276" y="2063"/>
                </a:cubicBezTo>
                <a:cubicBezTo>
                  <a:pt x="11264" y="2063"/>
                  <a:pt x="11258" y="2063"/>
                  <a:pt x="11252" y="2063"/>
                </a:cubicBezTo>
                <a:cubicBezTo>
                  <a:pt x="11246" y="2063"/>
                  <a:pt x="11246" y="2057"/>
                  <a:pt x="11241" y="2052"/>
                </a:cubicBezTo>
                <a:cubicBezTo>
                  <a:pt x="11235" y="2052"/>
                  <a:pt x="11229" y="2052"/>
                  <a:pt x="11229" y="2052"/>
                </a:cubicBezTo>
                <a:cubicBezTo>
                  <a:pt x="11223" y="2052"/>
                  <a:pt x="11217" y="2052"/>
                  <a:pt x="11217" y="2052"/>
                </a:cubicBezTo>
                <a:cubicBezTo>
                  <a:pt x="11211" y="2052"/>
                  <a:pt x="11211" y="2046"/>
                  <a:pt x="11205" y="2040"/>
                </a:cubicBezTo>
                <a:cubicBezTo>
                  <a:pt x="11199" y="2040"/>
                  <a:pt x="11199" y="2034"/>
                  <a:pt x="11193" y="2028"/>
                </a:cubicBezTo>
                <a:cubicBezTo>
                  <a:pt x="11193" y="2016"/>
                  <a:pt x="11193" y="2016"/>
                  <a:pt x="11193" y="2016"/>
                </a:cubicBezTo>
                <a:cubicBezTo>
                  <a:pt x="11187" y="2016"/>
                  <a:pt x="11181" y="2022"/>
                  <a:pt x="11181" y="2022"/>
                </a:cubicBezTo>
                <a:cubicBezTo>
                  <a:pt x="11175" y="2028"/>
                  <a:pt x="11175" y="2034"/>
                  <a:pt x="11169" y="2034"/>
                </a:cubicBezTo>
                <a:cubicBezTo>
                  <a:pt x="11169" y="2034"/>
                  <a:pt x="11163" y="2034"/>
                  <a:pt x="11158" y="2034"/>
                </a:cubicBezTo>
                <a:cubicBezTo>
                  <a:pt x="11152" y="2034"/>
                  <a:pt x="11146" y="2040"/>
                  <a:pt x="11146" y="2046"/>
                </a:cubicBezTo>
                <a:cubicBezTo>
                  <a:pt x="11146" y="2057"/>
                  <a:pt x="11152" y="2057"/>
                  <a:pt x="11152" y="2063"/>
                </a:cubicBezTo>
                <a:cubicBezTo>
                  <a:pt x="11158" y="2069"/>
                  <a:pt x="11158" y="2069"/>
                  <a:pt x="11163" y="2075"/>
                </a:cubicBezTo>
                <a:cubicBezTo>
                  <a:pt x="11169" y="2075"/>
                  <a:pt x="11175" y="2075"/>
                  <a:pt x="11175" y="2075"/>
                </a:cubicBezTo>
                <a:cubicBezTo>
                  <a:pt x="11175" y="2081"/>
                  <a:pt x="11175" y="2087"/>
                  <a:pt x="11175" y="2087"/>
                </a:cubicBezTo>
                <a:cubicBezTo>
                  <a:pt x="11175" y="2093"/>
                  <a:pt x="11181" y="2093"/>
                  <a:pt x="11181" y="2099"/>
                </a:cubicBezTo>
                <a:cubicBezTo>
                  <a:pt x="11193" y="2099"/>
                  <a:pt x="11193" y="2099"/>
                  <a:pt x="11193" y="2099"/>
                </a:cubicBezTo>
                <a:cubicBezTo>
                  <a:pt x="11205" y="2099"/>
                  <a:pt x="11211" y="2093"/>
                  <a:pt x="11217" y="2099"/>
                </a:cubicBezTo>
                <a:cubicBezTo>
                  <a:pt x="11229" y="2099"/>
                  <a:pt x="11235" y="2105"/>
                  <a:pt x="11241" y="2111"/>
                </a:cubicBezTo>
                <a:cubicBezTo>
                  <a:pt x="11246" y="2117"/>
                  <a:pt x="11252" y="2117"/>
                  <a:pt x="11252" y="2123"/>
                </a:cubicBezTo>
                <a:cubicBezTo>
                  <a:pt x="11252" y="2129"/>
                  <a:pt x="11241" y="2129"/>
                  <a:pt x="11241" y="2134"/>
                </a:cubicBezTo>
                <a:cubicBezTo>
                  <a:pt x="11187" y="2134"/>
                  <a:pt x="11187" y="2134"/>
                  <a:pt x="11187" y="2134"/>
                </a:cubicBezTo>
                <a:cubicBezTo>
                  <a:pt x="11181" y="2141"/>
                  <a:pt x="11181" y="2146"/>
                  <a:pt x="11181" y="2146"/>
                </a:cubicBezTo>
                <a:cubicBezTo>
                  <a:pt x="11175" y="2146"/>
                  <a:pt x="11169" y="2152"/>
                  <a:pt x="11169" y="2152"/>
                </a:cubicBezTo>
                <a:cubicBezTo>
                  <a:pt x="11163" y="2152"/>
                  <a:pt x="11158" y="2152"/>
                  <a:pt x="11158" y="2146"/>
                </a:cubicBezTo>
                <a:cubicBezTo>
                  <a:pt x="11152" y="2146"/>
                  <a:pt x="11158" y="2141"/>
                  <a:pt x="11152" y="2134"/>
                </a:cubicBezTo>
                <a:cubicBezTo>
                  <a:pt x="11152" y="2134"/>
                  <a:pt x="11146" y="2129"/>
                  <a:pt x="11140" y="2129"/>
                </a:cubicBezTo>
                <a:cubicBezTo>
                  <a:pt x="11134" y="2117"/>
                  <a:pt x="11122" y="2117"/>
                  <a:pt x="11110" y="2111"/>
                </a:cubicBezTo>
                <a:cubicBezTo>
                  <a:pt x="11104" y="2111"/>
                  <a:pt x="11098" y="2117"/>
                  <a:pt x="11098" y="2111"/>
                </a:cubicBezTo>
                <a:cubicBezTo>
                  <a:pt x="11086" y="2111"/>
                  <a:pt x="11080" y="2105"/>
                  <a:pt x="11075" y="2099"/>
                </a:cubicBezTo>
                <a:cubicBezTo>
                  <a:pt x="11075" y="2093"/>
                  <a:pt x="11069" y="2087"/>
                  <a:pt x="11069" y="2087"/>
                </a:cubicBezTo>
                <a:cubicBezTo>
                  <a:pt x="11069" y="2081"/>
                  <a:pt x="11069" y="2075"/>
                  <a:pt x="11069" y="2075"/>
                </a:cubicBezTo>
                <a:cubicBezTo>
                  <a:pt x="11069" y="2057"/>
                  <a:pt x="11069" y="2052"/>
                  <a:pt x="11069" y="2040"/>
                </a:cubicBezTo>
                <a:cubicBezTo>
                  <a:pt x="11033" y="2040"/>
                  <a:pt x="11033" y="2040"/>
                  <a:pt x="11033" y="2040"/>
                </a:cubicBezTo>
                <a:cubicBezTo>
                  <a:pt x="11033" y="2004"/>
                  <a:pt x="11033" y="2004"/>
                  <a:pt x="11033" y="2004"/>
                </a:cubicBezTo>
                <a:cubicBezTo>
                  <a:pt x="11033" y="1986"/>
                  <a:pt x="11039" y="1968"/>
                  <a:pt x="11039" y="1957"/>
                </a:cubicBezTo>
                <a:cubicBezTo>
                  <a:pt x="11039" y="1945"/>
                  <a:pt x="11039" y="1939"/>
                  <a:pt x="11033" y="1933"/>
                </a:cubicBezTo>
                <a:cubicBezTo>
                  <a:pt x="11021" y="1921"/>
                  <a:pt x="11009" y="1927"/>
                  <a:pt x="10997" y="1927"/>
                </a:cubicBezTo>
                <a:cubicBezTo>
                  <a:pt x="10991" y="1927"/>
                  <a:pt x="10991" y="1915"/>
                  <a:pt x="10991" y="1915"/>
                </a:cubicBezTo>
                <a:cubicBezTo>
                  <a:pt x="10986" y="1909"/>
                  <a:pt x="10980" y="1909"/>
                  <a:pt x="10980" y="1903"/>
                </a:cubicBezTo>
                <a:cubicBezTo>
                  <a:pt x="10974" y="1897"/>
                  <a:pt x="10980" y="1886"/>
                  <a:pt x="10968" y="1880"/>
                </a:cubicBezTo>
                <a:cubicBezTo>
                  <a:pt x="10962" y="1874"/>
                  <a:pt x="10956" y="1880"/>
                  <a:pt x="10944" y="1880"/>
                </a:cubicBezTo>
                <a:cubicBezTo>
                  <a:pt x="10938" y="1874"/>
                  <a:pt x="10938" y="1868"/>
                  <a:pt x="10932" y="1868"/>
                </a:cubicBezTo>
                <a:cubicBezTo>
                  <a:pt x="10926" y="1862"/>
                  <a:pt x="10920" y="1856"/>
                  <a:pt x="10909" y="1856"/>
                </a:cubicBezTo>
                <a:cubicBezTo>
                  <a:pt x="10914" y="1844"/>
                  <a:pt x="10914" y="1844"/>
                  <a:pt x="10914" y="1844"/>
                </a:cubicBezTo>
                <a:cubicBezTo>
                  <a:pt x="10914" y="1844"/>
                  <a:pt x="10920" y="1844"/>
                  <a:pt x="10926" y="1844"/>
                </a:cubicBezTo>
                <a:cubicBezTo>
                  <a:pt x="10926" y="1844"/>
                  <a:pt x="10932" y="1844"/>
                  <a:pt x="10938" y="1850"/>
                </a:cubicBezTo>
                <a:cubicBezTo>
                  <a:pt x="10938" y="1850"/>
                  <a:pt x="10938" y="1856"/>
                  <a:pt x="10944" y="1862"/>
                </a:cubicBezTo>
                <a:cubicBezTo>
                  <a:pt x="10950" y="1862"/>
                  <a:pt x="10956" y="1862"/>
                  <a:pt x="10962" y="1868"/>
                </a:cubicBezTo>
                <a:cubicBezTo>
                  <a:pt x="10974" y="1874"/>
                  <a:pt x="10980" y="1880"/>
                  <a:pt x="10986" y="1880"/>
                </a:cubicBezTo>
                <a:cubicBezTo>
                  <a:pt x="10991" y="1886"/>
                  <a:pt x="10997" y="1886"/>
                  <a:pt x="10997" y="1886"/>
                </a:cubicBezTo>
                <a:cubicBezTo>
                  <a:pt x="11015" y="1891"/>
                  <a:pt x="11021" y="1886"/>
                  <a:pt x="11039" y="1886"/>
                </a:cubicBezTo>
                <a:cubicBezTo>
                  <a:pt x="11045" y="1886"/>
                  <a:pt x="11045" y="1886"/>
                  <a:pt x="11051" y="1886"/>
                </a:cubicBezTo>
                <a:cubicBezTo>
                  <a:pt x="11057" y="1891"/>
                  <a:pt x="11057" y="1897"/>
                  <a:pt x="11057" y="1897"/>
                </a:cubicBezTo>
                <a:cubicBezTo>
                  <a:pt x="11069" y="1903"/>
                  <a:pt x="11075" y="1909"/>
                  <a:pt x="11080" y="1909"/>
                </a:cubicBezTo>
                <a:cubicBezTo>
                  <a:pt x="11163" y="1909"/>
                  <a:pt x="11163" y="1909"/>
                  <a:pt x="11163" y="1909"/>
                </a:cubicBezTo>
                <a:cubicBezTo>
                  <a:pt x="11163" y="1909"/>
                  <a:pt x="11169" y="1915"/>
                  <a:pt x="11175" y="1915"/>
                </a:cubicBezTo>
                <a:cubicBezTo>
                  <a:pt x="11175" y="1915"/>
                  <a:pt x="11181" y="1915"/>
                  <a:pt x="11187" y="1915"/>
                </a:cubicBezTo>
                <a:cubicBezTo>
                  <a:pt x="11187" y="1921"/>
                  <a:pt x="11187" y="1927"/>
                  <a:pt x="11193" y="1927"/>
                </a:cubicBezTo>
                <a:lnTo>
                  <a:pt x="11199" y="1933"/>
                </a:lnTo>
                <a:cubicBezTo>
                  <a:pt x="11205" y="1933"/>
                  <a:pt x="11211" y="1933"/>
                  <a:pt x="11211" y="1933"/>
                </a:cubicBezTo>
                <a:cubicBezTo>
                  <a:pt x="11217" y="1933"/>
                  <a:pt x="11223" y="1933"/>
                  <a:pt x="11223" y="1933"/>
                </a:cubicBezTo>
                <a:cubicBezTo>
                  <a:pt x="11235" y="1933"/>
                  <a:pt x="11241" y="1933"/>
                  <a:pt x="11246" y="1933"/>
                </a:cubicBezTo>
                <a:cubicBezTo>
                  <a:pt x="11258" y="1933"/>
                  <a:pt x="11258" y="1933"/>
                  <a:pt x="11258" y="1933"/>
                </a:cubicBezTo>
                <a:cubicBezTo>
                  <a:pt x="11270" y="1933"/>
                  <a:pt x="11270" y="1933"/>
                  <a:pt x="11270" y="1933"/>
                </a:cubicBezTo>
                <a:cubicBezTo>
                  <a:pt x="11276" y="1933"/>
                  <a:pt x="11276" y="1927"/>
                  <a:pt x="11282" y="1927"/>
                </a:cubicBezTo>
                <a:cubicBezTo>
                  <a:pt x="11288" y="1927"/>
                  <a:pt x="11288" y="1927"/>
                  <a:pt x="11294" y="1927"/>
                </a:cubicBezTo>
                <a:cubicBezTo>
                  <a:pt x="11294" y="1927"/>
                  <a:pt x="11300" y="1927"/>
                  <a:pt x="11306" y="1927"/>
                </a:cubicBezTo>
                <a:cubicBezTo>
                  <a:pt x="11312" y="1921"/>
                  <a:pt x="11318" y="1915"/>
                  <a:pt x="11329" y="1915"/>
                </a:cubicBezTo>
                <a:cubicBezTo>
                  <a:pt x="11329" y="1915"/>
                  <a:pt x="11335" y="1915"/>
                  <a:pt x="11341" y="1915"/>
                </a:cubicBezTo>
                <a:cubicBezTo>
                  <a:pt x="11347" y="1915"/>
                  <a:pt x="11353" y="1915"/>
                  <a:pt x="11359" y="1909"/>
                </a:cubicBezTo>
                <a:cubicBezTo>
                  <a:pt x="11365" y="1909"/>
                  <a:pt x="11371" y="1903"/>
                  <a:pt x="11371" y="1903"/>
                </a:cubicBezTo>
                <a:cubicBezTo>
                  <a:pt x="11377" y="1897"/>
                  <a:pt x="11383" y="1897"/>
                  <a:pt x="11383" y="1891"/>
                </a:cubicBezTo>
                <a:cubicBezTo>
                  <a:pt x="11389" y="1891"/>
                  <a:pt x="11395" y="1891"/>
                  <a:pt x="11395" y="1886"/>
                </a:cubicBezTo>
                <a:cubicBezTo>
                  <a:pt x="11401" y="1880"/>
                  <a:pt x="11401" y="1880"/>
                  <a:pt x="11401" y="1874"/>
                </a:cubicBezTo>
                <a:cubicBezTo>
                  <a:pt x="11407" y="1868"/>
                  <a:pt x="11407" y="1862"/>
                  <a:pt x="11407" y="1850"/>
                </a:cubicBezTo>
                <a:cubicBezTo>
                  <a:pt x="11407" y="1838"/>
                  <a:pt x="11401" y="1832"/>
                  <a:pt x="11401" y="1814"/>
                </a:cubicBezTo>
                <a:cubicBezTo>
                  <a:pt x="11401" y="1814"/>
                  <a:pt x="11401" y="1809"/>
                  <a:pt x="11401" y="1802"/>
                </a:cubicBezTo>
                <a:cubicBezTo>
                  <a:pt x="11401" y="1797"/>
                  <a:pt x="11395" y="1791"/>
                  <a:pt x="11389" y="1785"/>
                </a:cubicBezTo>
                <a:cubicBezTo>
                  <a:pt x="11389" y="1779"/>
                  <a:pt x="11383" y="1779"/>
                  <a:pt x="11377" y="1773"/>
                </a:cubicBezTo>
                <a:cubicBezTo>
                  <a:pt x="11377" y="1767"/>
                  <a:pt x="11371" y="1767"/>
                  <a:pt x="11365" y="1761"/>
                </a:cubicBezTo>
                <a:cubicBezTo>
                  <a:pt x="11365" y="1761"/>
                  <a:pt x="11359" y="1761"/>
                  <a:pt x="11353" y="1761"/>
                </a:cubicBezTo>
                <a:cubicBezTo>
                  <a:pt x="11353" y="1761"/>
                  <a:pt x="11347" y="1755"/>
                  <a:pt x="11341" y="1755"/>
                </a:cubicBezTo>
                <a:cubicBezTo>
                  <a:pt x="11335" y="1755"/>
                  <a:pt x="11329" y="1755"/>
                  <a:pt x="11318" y="1755"/>
                </a:cubicBezTo>
                <a:cubicBezTo>
                  <a:pt x="11312" y="1755"/>
                  <a:pt x="11306" y="1761"/>
                  <a:pt x="11294" y="1755"/>
                </a:cubicBezTo>
                <a:cubicBezTo>
                  <a:pt x="11288" y="1755"/>
                  <a:pt x="11282" y="1749"/>
                  <a:pt x="11270" y="1743"/>
                </a:cubicBezTo>
                <a:lnTo>
                  <a:pt x="11264" y="1737"/>
                </a:lnTo>
                <a:cubicBezTo>
                  <a:pt x="11258" y="1731"/>
                  <a:pt x="11258" y="1725"/>
                  <a:pt x="11258" y="1725"/>
                </a:cubicBezTo>
                <a:cubicBezTo>
                  <a:pt x="11252" y="1725"/>
                  <a:pt x="11246" y="1725"/>
                  <a:pt x="11246" y="1720"/>
                </a:cubicBezTo>
                <a:cubicBezTo>
                  <a:pt x="11241" y="1720"/>
                  <a:pt x="11241" y="1708"/>
                  <a:pt x="11235" y="1708"/>
                </a:cubicBezTo>
                <a:cubicBezTo>
                  <a:pt x="11235" y="1708"/>
                  <a:pt x="11229" y="1708"/>
                  <a:pt x="11223" y="1708"/>
                </a:cubicBezTo>
                <a:cubicBezTo>
                  <a:pt x="11211" y="1702"/>
                  <a:pt x="11211" y="1702"/>
                  <a:pt x="11211" y="1702"/>
                </a:cubicBezTo>
                <a:cubicBezTo>
                  <a:pt x="11211" y="1702"/>
                  <a:pt x="11211" y="1696"/>
                  <a:pt x="11205" y="1690"/>
                </a:cubicBezTo>
                <a:cubicBezTo>
                  <a:pt x="11199" y="1690"/>
                  <a:pt x="11199" y="1690"/>
                  <a:pt x="11193" y="1690"/>
                </a:cubicBezTo>
                <a:cubicBezTo>
                  <a:pt x="11181" y="1684"/>
                  <a:pt x="11181" y="1684"/>
                  <a:pt x="11181" y="1684"/>
                </a:cubicBezTo>
                <a:cubicBezTo>
                  <a:pt x="11175" y="1678"/>
                  <a:pt x="11175" y="1678"/>
                  <a:pt x="11169" y="1672"/>
                </a:cubicBezTo>
                <a:cubicBezTo>
                  <a:pt x="11169" y="1672"/>
                  <a:pt x="11163" y="1672"/>
                  <a:pt x="11158" y="1672"/>
                </a:cubicBezTo>
                <a:cubicBezTo>
                  <a:pt x="11152" y="1666"/>
                  <a:pt x="11140" y="1666"/>
                  <a:pt x="11134" y="1666"/>
                </a:cubicBezTo>
                <a:cubicBezTo>
                  <a:pt x="11122" y="1666"/>
                  <a:pt x="11116" y="1672"/>
                  <a:pt x="11104" y="1672"/>
                </a:cubicBezTo>
                <a:cubicBezTo>
                  <a:pt x="11098" y="1672"/>
                  <a:pt x="11092" y="1672"/>
                  <a:pt x="11086" y="1672"/>
                </a:cubicBezTo>
                <a:cubicBezTo>
                  <a:pt x="11080" y="1672"/>
                  <a:pt x="11080" y="1672"/>
                  <a:pt x="11080" y="1672"/>
                </a:cubicBezTo>
                <a:cubicBezTo>
                  <a:pt x="11075" y="1672"/>
                  <a:pt x="11075" y="1666"/>
                  <a:pt x="11069" y="1666"/>
                </a:cubicBezTo>
                <a:cubicBezTo>
                  <a:pt x="11063" y="1666"/>
                  <a:pt x="11063" y="1660"/>
                  <a:pt x="11057" y="1660"/>
                </a:cubicBezTo>
                <a:cubicBezTo>
                  <a:pt x="11045" y="1654"/>
                  <a:pt x="11045" y="1648"/>
                  <a:pt x="11039" y="1642"/>
                </a:cubicBezTo>
                <a:cubicBezTo>
                  <a:pt x="11003" y="1642"/>
                  <a:pt x="11003" y="1642"/>
                  <a:pt x="11003" y="1642"/>
                </a:cubicBezTo>
                <a:cubicBezTo>
                  <a:pt x="11003" y="1648"/>
                  <a:pt x="11003" y="1654"/>
                  <a:pt x="11003" y="1654"/>
                </a:cubicBezTo>
                <a:cubicBezTo>
                  <a:pt x="10997" y="1660"/>
                  <a:pt x="11003" y="1666"/>
                  <a:pt x="10997" y="1666"/>
                </a:cubicBezTo>
                <a:cubicBezTo>
                  <a:pt x="10991" y="1666"/>
                  <a:pt x="10991" y="1666"/>
                  <a:pt x="10986" y="1666"/>
                </a:cubicBezTo>
                <a:cubicBezTo>
                  <a:pt x="10974" y="1666"/>
                  <a:pt x="10974" y="1666"/>
                  <a:pt x="10974" y="1666"/>
                </a:cubicBezTo>
                <a:cubicBezTo>
                  <a:pt x="10968" y="1666"/>
                  <a:pt x="10962" y="1660"/>
                  <a:pt x="10962" y="1660"/>
                </a:cubicBezTo>
                <a:cubicBezTo>
                  <a:pt x="10962" y="1654"/>
                  <a:pt x="10962" y="1654"/>
                  <a:pt x="10962" y="1648"/>
                </a:cubicBezTo>
                <a:cubicBezTo>
                  <a:pt x="10968" y="1642"/>
                  <a:pt x="10968" y="1636"/>
                  <a:pt x="10968" y="1631"/>
                </a:cubicBezTo>
                <a:cubicBezTo>
                  <a:pt x="10968" y="1631"/>
                  <a:pt x="10974" y="1625"/>
                  <a:pt x="10968" y="1625"/>
                </a:cubicBezTo>
                <a:cubicBezTo>
                  <a:pt x="10968" y="1625"/>
                  <a:pt x="10962" y="1625"/>
                  <a:pt x="10962" y="1619"/>
                </a:cubicBezTo>
                <a:cubicBezTo>
                  <a:pt x="10956" y="1619"/>
                  <a:pt x="10950" y="1619"/>
                  <a:pt x="10950" y="1613"/>
                </a:cubicBezTo>
                <a:cubicBezTo>
                  <a:pt x="10944" y="1613"/>
                  <a:pt x="10950" y="1607"/>
                  <a:pt x="10950" y="1601"/>
                </a:cubicBezTo>
                <a:cubicBezTo>
                  <a:pt x="10944" y="1595"/>
                  <a:pt x="10944" y="1595"/>
                  <a:pt x="10944" y="1589"/>
                </a:cubicBezTo>
                <a:cubicBezTo>
                  <a:pt x="10909" y="1589"/>
                  <a:pt x="10909" y="1589"/>
                  <a:pt x="10909" y="1589"/>
                </a:cubicBezTo>
                <a:cubicBezTo>
                  <a:pt x="10909" y="1589"/>
                  <a:pt x="10903" y="1589"/>
                  <a:pt x="10897" y="1595"/>
                </a:cubicBezTo>
                <a:cubicBezTo>
                  <a:pt x="10897" y="1595"/>
                  <a:pt x="10897" y="1607"/>
                  <a:pt x="10885" y="1607"/>
                </a:cubicBezTo>
                <a:cubicBezTo>
                  <a:pt x="10879" y="1607"/>
                  <a:pt x="10879" y="1601"/>
                  <a:pt x="10873" y="1601"/>
                </a:cubicBezTo>
                <a:cubicBezTo>
                  <a:pt x="10867" y="1595"/>
                  <a:pt x="10861" y="1595"/>
                  <a:pt x="10861" y="1595"/>
                </a:cubicBezTo>
                <a:cubicBezTo>
                  <a:pt x="10855" y="1589"/>
                  <a:pt x="10861" y="1589"/>
                  <a:pt x="10855" y="1583"/>
                </a:cubicBezTo>
                <a:cubicBezTo>
                  <a:pt x="10849" y="1583"/>
                  <a:pt x="10837" y="1589"/>
                  <a:pt x="10831" y="1583"/>
                </a:cubicBezTo>
                <a:cubicBezTo>
                  <a:pt x="10820" y="1583"/>
                  <a:pt x="10814" y="1583"/>
                  <a:pt x="10808" y="1577"/>
                </a:cubicBezTo>
                <a:cubicBezTo>
                  <a:pt x="10802" y="1577"/>
                  <a:pt x="10796" y="1577"/>
                  <a:pt x="10796" y="1577"/>
                </a:cubicBezTo>
                <a:cubicBezTo>
                  <a:pt x="10796" y="1565"/>
                  <a:pt x="10796" y="1565"/>
                  <a:pt x="10796" y="1565"/>
                </a:cubicBezTo>
                <a:cubicBezTo>
                  <a:pt x="10796" y="1565"/>
                  <a:pt x="10802" y="1565"/>
                  <a:pt x="10808" y="1565"/>
                </a:cubicBezTo>
                <a:lnTo>
                  <a:pt x="10814" y="1565"/>
                </a:lnTo>
                <a:cubicBezTo>
                  <a:pt x="10820" y="1565"/>
                  <a:pt x="10825" y="1565"/>
                  <a:pt x="10831" y="1565"/>
                </a:cubicBezTo>
                <a:cubicBezTo>
                  <a:pt x="10831" y="1542"/>
                  <a:pt x="10831" y="1542"/>
                  <a:pt x="10831" y="1542"/>
                </a:cubicBezTo>
                <a:cubicBezTo>
                  <a:pt x="10831" y="1536"/>
                  <a:pt x="10825" y="1530"/>
                  <a:pt x="10825" y="1530"/>
                </a:cubicBezTo>
                <a:cubicBezTo>
                  <a:pt x="10820" y="1524"/>
                  <a:pt x="10820" y="1518"/>
                  <a:pt x="10814" y="1518"/>
                </a:cubicBezTo>
                <a:lnTo>
                  <a:pt x="10808" y="1518"/>
                </a:lnTo>
                <a:cubicBezTo>
                  <a:pt x="10796" y="1518"/>
                  <a:pt x="10790" y="1518"/>
                  <a:pt x="10778" y="1518"/>
                </a:cubicBezTo>
                <a:cubicBezTo>
                  <a:pt x="10772" y="1518"/>
                  <a:pt x="10766" y="1518"/>
                  <a:pt x="10754" y="1512"/>
                </a:cubicBezTo>
                <a:cubicBezTo>
                  <a:pt x="10748" y="1512"/>
                  <a:pt x="10748" y="1506"/>
                  <a:pt x="10748" y="1500"/>
                </a:cubicBezTo>
                <a:cubicBezTo>
                  <a:pt x="10743" y="1500"/>
                  <a:pt x="10743" y="1494"/>
                  <a:pt x="10736" y="1494"/>
                </a:cubicBezTo>
                <a:cubicBezTo>
                  <a:pt x="10736" y="1488"/>
                  <a:pt x="10731" y="1488"/>
                  <a:pt x="10731" y="1488"/>
                </a:cubicBezTo>
                <a:cubicBezTo>
                  <a:pt x="10719" y="1494"/>
                  <a:pt x="10719" y="1494"/>
                  <a:pt x="10719" y="1494"/>
                </a:cubicBezTo>
                <a:cubicBezTo>
                  <a:pt x="10719" y="1524"/>
                  <a:pt x="10719" y="1524"/>
                  <a:pt x="10719" y="1524"/>
                </a:cubicBezTo>
                <a:cubicBezTo>
                  <a:pt x="10707" y="1530"/>
                  <a:pt x="10695" y="1530"/>
                  <a:pt x="10683" y="1530"/>
                </a:cubicBezTo>
                <a:cubicBezTo>
                  <a:pt x="10683" y="1506"/>
                  <a:pt x="10683" y="1506"/>
                  <a:pt x="10683" y="1506"/>
                </a:cubicBezTo>
                <a:cubicBezTo>
                  <a:pt x="10683" y="1500"/>
                  <a:pt x="10689" y="1500"/>
                  <a:pt x="10689" y="1494"/>
                </a:cubicBezTo>
                <a:cubicBezTo>
                  <a:pt x="10695" y="1488"/>
                  <a:pt x="10701" y="1488"/>
                  <a:pt x="10701" y="1482"/>
                </a:cubicBezTo>
                <a:cubicBezTo>
                  <a:pt x="10701" y="1482"/>
                  <a:pt x="10701" y="1476"/>
                  <a:pt x="10701" y="1470"/>
                </a:cubicBezTo>
                <a:cubicBezTo>
                  <a:pt x="10624" y="1470"/>
                  <a:pt x="10624" y="1470"/>
                  <a:pt x="10624" y="1470"/>
                </a:cubicBezTo>
                <a:cubicBezTo>
                  <a:pt x="10624" y="1488"/>
                  <a:pt x="10630" y="1494"/>
                  <a:pt x="10624" y="1506"/>
                </a:cubicBezTo>
                <a:cubicBezTo>
                  <a:pt x="10624" y="1512"/>
                  <a:pt x="10618" y="1512"/>
                  <a:pt x="10618" y="1518"/>
                </a:cubicBezTo>
                <a:cubicBezTo>
                  <a:pt x="10618" y="1530"/>
                  <a:pt x="10618" y="1530"/>
                  <a:pt x="10618" y="1530"/>
                </a:cubicBezTo>
                <a:cubicBezTo>
                  <a:pt x="10618" y="1536"/>
                  <a:pt x="10624" y="1536"/>
                  <a:pt x="10624" y="1542"/>
                </a:cubicBezTo>
                <a:cubicBezTo>
                  <a:pt x="10606" y="1542"/>
                  <a:pt x="10606" y="1542"/>
                  <a:pt x="10606" y="1542"/>
                </a:cubicBezTo>
                <a:cubicBezTo>
                  <a:pt x="10606" y="1536"/>
                  <a:pt x="10612" y="1536"/>
                  <a:pt x="10612" y="1530"/>
                </a:cubicBezTo>
                <a:cubicBezTo>
                  <a:pt x="10612" y="1524"/>
                  <a:pt x="10612" y="1518"/>
                  <a:pt x="10612" y="1512"/>
                </a:cubicBezTo>
                <a:cubicBezTo>
                  <a:pt x="10612" y="1506"/>
                  <a:pt x="10606" y="1500"/>
                  <a:pt x="10606" y="1494"/>
                </a:cubicBezTo>
                <a:cubicBezTo>
                  <a:pt x="10600" y="1488"/>
                  <a:pt x="10600" y="1488"/>
                  <a:pt x="10594" y="1488"/>
                </a:cubicBezTo>
                <a:cubicBezTo>
                  <a:pt x="10570" y="1488"/>
                  <a:pt x="10570" y="1488"/>
                  <a:pt x="10570" y="1488"/>
                </a:cubicBezTo>
                <a:cubicBezTo>
                  <a:pt x="10570" y="1548"/>
                  <a:pt x="10570" y="1548"/>
                  <a:pt x="10570" y="1548"/>
                </a:cubicBezTo>
                <a:cubicBezTo>
                  <a:pt x="10529" y="1548"/>
                  <a:pt x="10529" y="1548"/>
                  <a:pt x="10529" y="1548"/>
                </a:cubicBezTo>
                <a:cubicBezTo>
                  <a:pt x="10529" y="1536"/>
                  <a:pt x="10529" y="1530"/>
                  <a:pt x="10529" y="1512"/>
                </a:cubicBezTo>
                <a:cubicBezTo>
                  <a:pt x="10529" y="1512"/>
                  <a:pt x="10529" y="1506"/>
                  <a:pt x="10529" y="1500"/>
                </a:cubicBezTo>
                <a:cubicBezTo>
                  <a:pt x="10529" y="1500"/>
                  <a:pt x="10529" y="1500"/>
                  <a:pt x="10529" y="1494"/>
                </a:cubicBezTo>
                <a:cubicBezTo>
                  <a:pt x="10553" y="1494"/>
                  <a:pt x="10553" y="1494"/>
                  <a:pt x="10553" y="1494"/>
                </a:cubicBezTo>
                <a:cubicBezTo>
                  <a:pt x="10559" y="1494"/>
                  <a:pt x="10559" y="1494"/>
                  <a:pt x="10565" y="1494"/>
                </a:cubicBezTo>
                <a:lnTo>
                  <a:pt x="10570" y="1494"/>
                </a:lnTo>
                <a:cubicBezTo>
                  <a:pt x="10570" y="1459"/>
                  <a:pt x="10570" y="1459"/>
                  <a:pt x="10570" y="1459"/>
                </a:cubicBezTo>
                <a:cubicBezTo>
                  <a:pt x="10559" y="1459"/>
                  <a:pt x="10559" y="1459"/>
                  <a:pt x="10559" y="1459"/>
                </a:cubicBezTo>
                <a:cubicBezTo>
                  <a:pt x="10547" y="1465"/>
                  <a:pt x="10541" y="1470"/>
                  <a:pt x="10529" y="1476"/>
                </a:cubicBezTo>
                <a:cubicBezTo>
                  <a:pt x="10529" y="1476"/>
                  <a:pt x="10523" y="1482"/>
                  <a:pt x="10517" y="1482"/>
                </a:cubicBezTo>
                <a:cubicBezTo>
                  <a:pt x="10517" y="1482"/>
                  <a:pt x="10511" y="1476"/>
                  <a:pt x="10505" y="1476"/>
                </a:cubicBezTo>
                <a:lnTo>
                  <a:pt x="10499" y="1476"/>
                </a:lnTo>
                <a:cubicBezTo>
                  <a:pt x="10493" y="1476"/>
                  <a:pt x="10488" y="1482"/>
                  <a:pt x="10488" y="1488"/>
                </a:cubicBezTo>
                <a:cubicBezTo>
                  <a:pt x="10488" y="1500"/>
                  <a:pt x="10482" y="1506"/>
                  <a:pt x="10476" y="1512"/>
                </a:cubicBezTo>
                <a:cubicBezTo>
                  <a:pt x="10470" y="1518"/>
                  <a:pt x="10464" y="1518"/>
                  <a:pt x="10458" y="1518"/>
                </a:cubicBezTo>
                <a:cubicBezTo>
                  <a:pt x="10452" y="1518"/>
                  <a:pt x="10452" y="1518"/>
                  <a:pt x="10452" y="1518"/>
                </a:cubicBezTo>
                <a:cubicBezTo>
                  <a:pt x="10446" y="1518"/>
                  <a:pt x="10446" y="1518"/>
                  <a:pt x="10440" y="1518"/>
                </a:cubicBezTo>
                <a:cubicBezTo>
                  <a:pt x="10434" y="1518"/>
                  <a:pt x="10434" y="1506"/>
                  <a:pt x="10428" y="1506"/>
                </a:cubicBezTo>
                <a:cubicBezTo>
                  <a:pt x="10434" y="1500"/>
                  <a:pt x="10434" y="1500"/>
                  <a:pt x="10434" y="1494"/>
                </a:cubicBezTo>
                <a:cubicBezTo>
                  <a:pt x="10440" y="1488"/>
                  <a:pt x="10446" y="1488"/>
                  <a:pt x="10446" y="1488"/>
                </a:cubicBezTo>
                <a:cubicBezTo>
                  <a:pt x="10411" y="1488"/>
                  <a:pt x="10411" y="1488"/>
                  <a:pt x="10411" y="1488"/>
                </a:cubicBezTo>
                <a:cubicBezTo>
                  <a:pt x="10393" y="1488"/>
                  <a:pt x="10387" y="1488"/>
                  <a:pt x="10375" y="1494"/>
                </a:cubicBezTo>
                <a:cubicBezTo>
                  <a:pt x="10369" y="1494"/>
                  <a:pt x="10363" y="1500"/>
                  <a:pt x="10357" y="1500"/>
                </a:cubicBezTo>
                <a:cubicBezTo>
                  <a:pt x="10351" y="1500"/>
                  <a:pt x="10345" y="1500"/>
                  <a:pt x="10345" y="1506"/>
                </a:cubicBezTo>
                <a:cubicBezTo>
                  <a:pt x="10345" y="1512"/>
                  <a:pt x="10345" y="1518"/>
                  <a:pt x="10345" y="1518"/>
                </a:cubicBezTo>
                <a:cubicBezTo>
                  <a:pt x="10345" y="1524"/>
                  <a:pt x="10345" y="1530"/>
                  <a:pt x="10351" y="1530"/>
                </a:cubicBezTo>
                <a:cubicBezTo>
                  <a:pt x="10351" y="1536"/>
                  <a:pt x="10351" y="1542"/>
                  <a:pt x="10357" y="1542"/>
                </a:cubicBezTo>
                <a:cubicBezTo>
                  <a:pt x="10369" y="1548"/>
                  <a:pt x="10375" y="1548"/>
                  <a:pt x="10381" y="1548"/>
                </a:cubicBezTo>
                <a:cubicBezTo>
                  <a:pt x="10393" y="1548"/>
                  <a:pt x="10393" y="1548"/>
                  <a:pt x="10404" y="1548"/>
                </a:cubicBezTo>
                <a:cubicBezTo>
                  <a:pt x="10404" y="1571"/>
                  <a:pt x="10404" y="1571"/>
                  <a:pt x="10404" y="1571"/>
                </a:cubicBezTo>
                <a:cubicBezTo>
                  <a:pt x="10381" y="1571"/>
                  <a:pt x="10381" y="1571"/>
                  <a:pt x="10381" y="1571"/>
                </a:cubicBezTo>
                <a:cubicBezTo>
                  <a:pt x="10375" y="1571"/>
                  <a:pt x="10375" y="1565"/>
                  <a:pt x="10369" y="1565"/>
                </a:cubicBezTo>
                <a:cubicBezTo>
                  <a:pt x="10357" y="1565"/>
                  <a:pt x="10351" y="1565"/>
                  <a:pt x="10345" y="1565"/>
                </a:cubicBezTo>
                <a:cubicBezTo>
                  <a:pt x="10333" y="1565"/>
                  <a:pt x="10327" y="1565"/>
                  <a:pt x="10322" y="1565"/>
                </a:cubicBezTo>
                <a:cubicBezTo>
                  <a:pt x="10316" y="1559"/>
                  <a:pt x="10310" y="1559"/>
                  <a:pt x="10310" y="1559"/>
                </a:cubicBezTo>
                <a:cubicBezTo>
                  <a:pt x="10286" y="1559"/>
                  <a:pt x="10286" y="1559"/>
                  <a:pt x="10286" y="1559"/>
                </a:cubicBezTo>
                <a:cubicBezTo>
                  <a:pt x="10286" y="1571"/>
                  <a:pt x="10286" y="1577"/>
                  <a:pt x="10286" y="1589"/>
                </a:cubicBezTo>
                <a:cubicBezTo>
                  <a:pt x="10286" y="1595"/>
                  <a:pt x="10286" y="1601"/>
                  <a:pt x="10286" y="1601"/>
                </a:cubicBezTo>
                <a:cubicBezTo>
                  <a:pt x="10286" y="1607"/>
                  <a:pt x="10280" y="1607"/>
                  <a:pt x="10280" y="1613"/>
                </a:cubicBezTo>
                <a:cubicBezTo>
                  <a:pt x="10280" y="1619"/>
                  <a:pt x="10274" y="1619"/>
                  <a:pt x="10268" y="1619"/>
                </a:cubicBezTo>
                <a:cubicBezTo>
                  <a:pt x="10268" y="1613"/>
                  <a:pt x="10268" y="1607"/>
                  <a:pt x="10268" y="1595"/>
                </a:cubicBezTo>
                <a:cubicBezTo>
                  <a:pt x="10268" y="1595"/>
                  <a:pt x="10268" y="1589"/>
                  <a:pt x="10268" y="1583"/>
                </a:cubicBezTo>
                <a:cubicBezTo>
                  <a:pt x="10262" y="1583"/>
                  <a:pt x="10256" y="1583"/>
                  <a:pt x="10256" y="1577"/>
                </a:cubicBezTo>
                <a:cubicBezTo>
                  <a:pt x="10250" y="1577"/>
                  <a:pt x="10245" y="1583"/>
                  <a:pt x="10245" y="1577"/>
                </a:cubicBezTo>
                <a:cubicBezTo>
                  <a:pt x="10238" y="1577"/>
                  <a:pt x="10233" y="1571"/>
                  <a:pt x="10233" y="1571"/>
                </a:cubicBezTo>
                <a:cubicBezTo>
                  <a:pt x="10227" y="1571"/>
                  <a:pt x="10227" y="1565"/>
                  <a:pt x="10221" y="1559"/>
                </a:cubicBezTo>
                <a:cubicBezTo>
                  <a:pt x="10221" y="1559"/>
                  <a:pt x="10215" y="1559"/>
                  <a:pt x="10209" y="1559"/>
                </a:cubicBezTo>
                <a:cubicBezTo>
                  <a:pt x="10203" y="1554"/>
                  <a:pt x="10197" y="1542"/>
                  <a:pt x="10185" y="1542"/>
                </a:cubicBezTo>
                <a:cubicBezTo>
                  <a:pt x="10179" y="1542"/>
                  <a:pt x="10173" y="1548"/>
                  <a:pt x="10167" y="1548"/>
                </a:cubicBezTo>
                <a:cubicBezTo>
                  <a:pt x="10167" y="1565"/>
                  <a:pt x="10167" y="1565"/>
                  <a:pt x="10167" y="1565"/>
                </a:cubicBezTo>
                <a:cubicBezTo>
                  <a:pt x="10167" y="1571"/>
                  <a:pt x="10173" y="1577"/>
                  <a:pt x="10173" y="1577"/>
                </a:cubicBezTo>
                <a:cubicBezTo>
                  <a:pt x="10173" y="1583"/>
                  <a:pt x="10179" y="1589"/>
                  <a:pt x="10179" y="1595"/>
                </a:cubicBezTo>
                <a:cubicBezTo>
                  <a:pt x="10179" y="1601"/>
                  <a:pt x="10167" y="1607"/>
                  <a:pt x="10167" y="1619"/>
                </a:cubicBezTo>
                <a:cubicBezTo>
                  <a:pt x="10167" y="1619"/>
                  <a:pt x="10173" y="1625"/>
                  <a:pt x="10173" y="1631"/>
                </a:cubicBezTo>
                <a:cubicBezTo>
                  <a:pt x="10167" y="1631"/>
                  <a:pt x="10161" y="1631"/>
                  <a:pt x="10161" y="1636"/>
                </a:cubicBezTo>
                <a:cubicBezTo>
                  <a:pt x="10156" y="1642"/>
                  <a:pt x="10150" y="1648"/>
                  <a:pt x="10144" y="1648"/>
                </a:cubicBezTo>
                <a:cubicBezTo>
                  <a:pt x="10138" y="1648"/>
                  <a:pt x="10132" y="1648"/>
                  <a:pt x="10126" y="1642"/>
                </a:cubicBezTo>
                <a:cubicBezTo>
                  <a:pt x="10126" y="1642"/>
                  <a:pt x="10126" y="1636"/>
                  <a:pt x="10126" y="1631"/>
                </a:cubicBezTo>
                <a:cubicBezTo>
                  <a:pt x="10126" y="1625"/>
                  <a:pt x="10120" y="1625"/>
                  <a:pt x="10120" y="1619"/>
                </a:cubicBezTo>
                <a:cubicBezTo>
                  <a:pt x="10120" y="1619"/>
                  <a:pt x="10120" y="1613"/>
                  <a:pt x="10120" y="1607"/>
                </a:cubicBezTo>
                <a:cubicBezTo>
                  <a:pt x="10114" y="1613"/>
                  <a:pt x="10114" y="1613"/>
                  <a:pt x="10108" y="1613"/>
                </a:cubicBezTo>
                <a:cubicBezTo>
                  <a:pt x="10102" y="1619"/>
                  <a:pt x="10108" y="1625"/>
                  <a:pt x="10108" y="1631"/>
                </a:cubicBezTo>
                <a:cubicBezTo>
                  <a:pt x="10102" y="1631"/>
                  <a:pt x="10096" y="1631"/>
                  <a:pt x="10096" y="1631"/>
                </a:cubicBezTo>
                <a:cubicBezTo>
                  <a:pt x="10084" y="1631"/>
                  <a:pt x="10079" y="1631"/>
                  <a:pt x="10072" y="1631"/>
                </a:cubicBezTo>
                <a:cubicBezTo>
                  <a:pt x="10067" y="1648"/>
                  <a:pt x="10067" y="1648"/>
                  <a:pt x="10067" y="1648"/>
                </a:cubicBezTo>
                <a:cubicBezTo>
                  <a:pt x="10072" y="1654"/>
                  <a:pt x="10072" y="1660"/>
                  <a:pt x="10072" y="1660"/>
                </a:cubicBezTo>
                <a:cubicBezTo>
                  <a:pt x="10079" y="1666"/>
                  <a:pt x="10084" y="1660"/>
                  <a:pt x="10084" y="1660"/>
                </a:cubicBezTo>
                <a:cubicBezTo>
                  <a:pt x="10090" y="1666"/>
                  <a:pt x="10096" y="1666"/>
                  <a:pt x="10096" y="1666"/>
                </a:cubicBezTo>
                <a:cubicBezTo>
                  <a:pt x="10096" y="1672"/>
                  <a:pt x="10096" y="1678"/>
                  <a:pt x="10096" y="1678"/>
                </a:cubicBezTo>
                <a:cubicBezTo>
                  <a:pt x="10096" y="1690"/>
                  <a:pt x="10096" y="1690"/>
                  <a:pt x="10096" y="1690"/>
                </a:cubicBezTo>
                <a:cubicBezTo>
                  <a:pt x="10096" y="1696"/>
                  <a:pt x="10090" y="1696"/>
                  <a:pt x="10090" y="1702"/>
                </a:cubicBezTo>
                <a:cubicBezTo>
                  <a:pt x="10090" y="1702"/>
                  <a:pt x="10084" y="1702"/>
                  <a:pt x="10079" y="1702"/>
                </a:cubicBezTo>
                <a:cubicBezTo>
                  <a:pt x="10072" y="1696"/>
                  <a:pt x="10072" y="1690"/>
                  <a:pt x="10067" y="1690"/>
                </a:cubicBezTo>
                <a:cubicBezTo>
                  <a:pt x="10061" y="1684"/>
                  <a:pt x="10055" y="1690"/>
                  <a:pt x="10043" y="1690"/>
                </a:cubicBezTo>
                <a:cubicBezTo>
                  <a:pt x="10037" y="1690"/>
                  <a:pt x="10031" y="1684"/>
                  <a:pt x="10031" y="1684"/>
                </a:cubicBezTo>
                <a:cubicBezTo>
                  <a:pt x="10031" y="1672"/>
                  <a:pt x="10037" y="1660"/>
                  <a:pt x="10037" y="1648"/>
                </a:cubicBezTo>
                <a:cubicBezTo>
                  <a:pt x="10037" y="1642"/>
                  <a:pt x="10031" y="1642"/>
                  <a:pt x="10031" y="1636"/>
                </a:cubicBezTo>
                <a:cubicBezTo>
                  <a:pt x="10019" y="1636"/>
                  <a:pt x="10019" y="1642"/>
                  <a:pt x="10013" y="1642"/>
                </a:cubicBezTo>
                <a:cubicBezTo>
                  <a:pt x="10013" y="1678"/>
                  <a:pt x="10013" y="1678"/>
                  <a:pt x="10013" y="1678"/>
                </a:cubicBezTo>
                <a:cubicBezTo>
                  <a:pt x="10007" y="1678"/>
                  <a:pt x="10007" y="1684"/>
                  <a:pt x="10001" y="1684"/>
                </a:cubicBezTo>
                <a:cubicBezTo>
                  <a:pt x="9995" y="1684"/>
                  <a:pt x="9990" y="1678"/>
                  <a:pt x="9983" y="1678"/>
                </a:cubicBezTo>
                <a:cubicBezTo>
                  <a:pt x="9972" y="1678"/>
                  <a:pt x="9966" y="1684"/>
                  <a:pt x="9954" y="1690"/>
                </a:cubicBezTo>
                <a:cubicBezTo>
                  <a:pt x="9954" y="1690"/>
                  <a:pt x="9954" y="1696"/>
                  <a:pt x="9960" y="1702"/>
                </a:cubicBezTo>
                <a:cubicBezTo>
                  <a:pt x="9960" y="1702"/>
                  <a:pt x="9966" y="1702"/>
                  <a:pt x="9966" y="1708"/>
                </a:cubicBezTo>
                <a:cubicBezTo>
                  <a:pt x="9966" y="1708"/>
                  <a:pt x="9966" y="1714"/>
                  <a:pt x="9966" y="1720"/>
                </a:cubicBezTo>
                <a:cubicBezTo>
                  <a:pt x="9954" y="1720"/>
                  <a:pt x="9948" y="1714"/>
                  <a:pt x="9936" y="1720"/>
                </a:cubicBezTo>
                <a:cubicBezTo>
                  <a:pt x="9930" y="1720"/>
                  <a:pt x="9924" y="1720"/>
                  <a:pt x="9924" y="1720"/>
                </a:cubicBezTo>
                <a:cubicBezTo>
                  <a:pt x="9918" y="1720"/>
                  <a:pt x="9912" y="1720"/>
                  <a:pt x="9912" y="1720"/>
                </a:cubicBezTo>
                <a:cubicBezTo>
                  <a:pt x="9906" y="1720"/>
                  <a:pt x="9906" y="1725"/>
                  <a:pt x="9901" y="1725"/>
                </a:cubicBezTo>
                <a:cubicBezTo>
                  <a:pt x="9895" y="1731"/>
                  <a:pt x="9901" y="1737"/>
                  <a:pt x="9895" y="1737"/>
                </a:cubicBezTo>
                <a:cubicBezTo>
                  <a:pt x="9895" y="1743"/>
                  <a:pt x="9889" y="1743"/>
                  <a:pt x="9883" y="1743"/>
                </a:cubicBezTo>
                <a:cubicBezTo>
                  <a:pt x="9883" y="1743"/>
                  <a:pt x="9877" y="1749"/>
                  <a:pt x="9877" y="1755"/>
                </a:cubicBezTo>
                <a:cubicBezTo>
                  <a:pt x="9871" y="1755"/>
                  <a:pt x="9877" y="1761"/>
                  <a:pt x="9871" y="1767"/>
                </a:cubicBezTo>
                <a:cubicBezTo>
                  <a:pt x="9871" y="1767"/>
                  <a:pt x="9865" y="1761"/>
                  <a:pt x="9859" y="1767"/>
                </a:cubicBezTo>
                <a:cubicBezTo>
                  <a:pt x="9853" y="1767"/>
                  <a:pt x="9853" y="1773"/>
                  <a:pt x="9847" y="1779"/>
                </a:cubicBezTo>
                <a:cubicBezTo>
                  <a:pt x="9871" y="1779"/>
                  <a:pt x="9871" y="1779"/>
                  <a:pt x="9871" y="1779"/>
                </a:cubicBezTo>
                <a:cubicBezTo>
                  <a:pt x="9877" y="1779"/>
                  <a:pt x="9877" y="1779"/>
                  <a:pt x="9883" y="1773"/>
                </a:cubicBezTo>
                <a:cubicBezTo>
                  <a:pt x="9889" y="1773"/>
                  <a:pt x="9889" y="1767"/>
                  <a:pt x="9889" y="1761"/>
                </a:cubicBezTo>
                <a:cubicBezTo>
                  <a:pt x="9895" y="1761"/>
                  <a:pt x="9901" y="1761"/>
                  <a:pt x="9901" y="1755"/>
                </a:cubicBezTo>
                <a:cubicBezTo>
                  <a:pt x="9906" y="1755"/>
                  <a:pt x="9912" y="1755"/>
                  <a:pt x="9912" y="1755"/>
                </a:cubicBezTo>
                <a:cubicBezTo>
                  <a:pt x="9918" y="1755"/>
                  <a:pt x="9924" y="1755"/>
                  <a:pt x="9924" y="1755"/>
                </a:cubicBezTo>
                <a:cubicBezTo>
                  <a:pt x="9930" y="1755"/>
                  <a:pt x="9936" y="1761"/>
                  <a:pt x="9936" y="1755"/>
                </a:cubicBezTo>
                <a:cubicBezTo>
                  <a:pt x="9942" y="1755"/>
                  <a:pt x="9942" y="1749"/>
                  <a:pt x="9948" y="1749"/>
                </a:cubicBezTo>
                <a:cubicBezTo>
                  <a:pt x="9954" y="1743"/>
                  <a:pt x="9948" y="1737"/>
                  <a:pt x="9954" y="1737"/>
                </a:cubicBezTo>
                <a:cubicBezTo>
                  <a:pt x="9960" y="1737"/>
                  <a:pt x="9960" y="1737"/>
                  <a:pt x="9966" y="1737"/>
                </a:cubicBezTo>
                <a:cubicBezTo>
                  <a:pt x="9972" y="1737"/>
                  <a:pt x="9972" y="1737"/>
                  <a:pt x="9978" y="1737"/>
                </a:cubicBezTo>
                <a:cubicBezTo>
                  <a:pt x="9983" y="1737"/>
                  <a:pt x="9983" y="1731"/>
                  <a:pt x="9990" y="1725"/>
                </a:cubicBezTo>
                <a:cubicBezTo>
                  <a:pt x="10001" y="1725"/>
                  <a:pt x="10007" y="1725"/>
                  <a:pt x="10019" y="1725"/>
                </a:cubicBezTo>
                <a:cubicBezTo>
                  <a:pt x="10031" y="1725"/>
                  <a:pt x="10037" y="1725"/>
                  <a:pt x="10049" y="1725"/>
                </a:cubicBezTo>
                <a:cubicBezTo>
                  <a:pt x="10055" y="1731"/>
                  <a:pt x="10055" y="1737"/>
                  <a:pt x="10061" y="1737"/>
                </a:cubicBezTo>
                <a:cubicBezTo>
                  <a:pt x="10055" y="1749"/>
                  <a:pt x="10055" y="1749"/>
                  <a:pt x="10055" y="1749"/>
                </a:cubicBezTo>
                <a:cubicBezTo>
                  <a:pt x="10043" y="1749"/>
                  <a:pt x="10037" y="1749"/>
                  <a:pt x="10031" y="1749"/>
                </a:cubicBezTo>
                <a:cubicBezTo>
                  <a:pt x="10025" y="1749"/>
                  <a:pt x="10025" y="1749"/>
                  <a:pt x="10019" y="1749"/>
                </a:cubicBezTo>
                <a:lnTo>
                  <a:pt x="10019" y="1761"/>
                </a:lnTo>
                <a:cubicBezTo>
                  <a:pt x="10013" y="1761"/>
                  <a:pt x="10007" y="1761"/>
                  <a:pt x="10007" y="1761"/>
                </a:cubicBezTo>
                <a:cubicBezTo>
                  <a:pt x="10001" y="1761"/>
                  <a:pt x="9995" y="1761"/>
                  <a:pt x="9995" y="1761"/>
                </a:cubicBezTo>
                <a:cubicBezTo>
                  <a:pt x="9990" y="1761"/>
                  <a:pt x="9983" y="1767"/>
                  <a:pt x="9983" y="1767"/>
                </a:cubicBezTo>
                <a:cubicBezTo>
                  <a:pt x="9983" y="1773"/>
                  <a:pt x="9983" y="1779"/>
                  <a:pt x="9978" y="1779"/>
                </a:cubicBezTo>
                <a:cubicBezTo>
                  <a:pt x="9978" y="1785"/>
                  <a:pt x="9978" y="1785"/>
                  <a:pt x="9972" y="1791"/>
                </a:cubicBezTo>
                <a:cubicBezTo>
                  <a:pt x="9972" y="1797"/>
                  <a:pt x="9966" y="1791"/>
                  <a:pt x="9966" y="1797"/>
                </a:cubicBezTo>
                <a:cubicBezTo>
                  <a:pt x="9960" y="1802"/>
                  <a:pt x="9960" y="1802"/>
                  <a:pt x="9960" y="1809"/>
                </a:cubicBezTo>
                <a:cubicBezTo>
                  <a:pt x="9954" y="1814"/>
                  <a:pt x="9960" y="1814"/>
                  <a:pt x="9960" y="1820"/>
                </a:cubicBezTo>
                <a:cubicBezTo>
                  <a:pt x="9960" y="1826"/>
                  <a:pt x="9960" y="1832"/>
                  <a:pt x="9960" y="1844"/>
                </a:cubicBezTo>
                <a:cubicBezTo>
                  <a:pt x="9942" y="1844"/>
                  <a:pt x="9930" y="1838"/>
                  <a:pt x="9924" y="1850"/>
                </a:cubicBezTo>
                <a:cubicBezTo>
                  <a:pt x="9918" y="1856"/>
                  <a:pt x="9918" y="1862"/>
                  <a:pt x="9912" y="1874"/>
                </a:cubicBezTo>
                <a:cubicBezTo>
                  <a:pt x="9912" y="1874"/>
                  <a:pt x="9906" y="1874"/>
                  <a:pt x="9901" y="1880"/>
                </a:cubicBezTo>
                <a:cubicBezTo>
                  <a:pt x="9901" y="1880"/>
                  <a:pt x="9895" y="1880"/>
                  <a:pt x="9889" y="1886"/>
                </a:cubicBezTo>
                <a:cubicBezTo>
                  <a:pt x="9889" y="1886"/>
                  <a:pt x="9889" y="1891"/>
                  <a:pt x="9883" y="1897"/>
                </a:cubicBezTo>
                <a:cubicBezTo>
                  <a:pt x="9883" y="1897"/>
                  <a:pt x="9877" y="1897"/>
                  <a:pt x="9877" y="1903"/>
                </a:cubicBezTo>
                <a:cubicBezTo>
                  <a:pt x="9871" y="1903"/>
                  <a:pt x="9865" y="1909"/>
                  <a:pt x="9865" y="1909"/>
                </a:cubicBezTo>
                <a:cubicBezTo>
                  <a:pt x="9859" y="1915"/>
                  <a:pt x="9865" y="1921"/>
                  <a:pt x="9865" y="1921"/>
                </a:cubicBezTo>
                <a:cubicBezTo>
                  <a:pt x="9865" y="1927"/>
                  <a:pt x="9865" y="1933"/>
                  <a:pt x="9865" y="1933"/>
                </a:cubicBezTo>
                <a:cubicBezTo>
                  <a:pt x="9859" y="1939"/>
                  <a:pt x="9853" y="1939"/>
                  <a:pt x="9853" y="1945"/>
                </a:cubicBezTo>
                <a:cubicBezTo>
                  <a:pt x="9847" y="1951"/>
                  <a:pt x="9841" y="1951"/>
                  <a:pt x="9841" y="1957"/>
                </a:cubicBezTo>
                <a:cubicBezTo>
                  <a:pt x="9841" y="1963"/>
                  <a:pt x="9841" y="1975"/>
                  <a:pt x="9841" y="1980"/>
                </a:cubicBezTo>
                <a:cubicBezTo>
                  <a:pt x="9841" y="1986"/>
                  <a:pt x="9835" y="1986"/>
                  <a:pt x="9835" y="1992"/>
                </a:cubicBezTo>
                <a:cubicBezTo>
                  <a:pt x="9835" y="1992"/>
                  <a:pt x="9835" y="1998"/>
                  <a:pt x="9835" y="2004"/>
                </a:cubicBezTo>
                <a:cubicBezTo>
                  <a:pt x="9829" y="1992"/>
                  <a:pt x="9829" y="1992"/>
                  <a:pt x="9829" y="1992"/>
                </a:cubicBezTo>
                <a:cubicBezTo>
                  <a:pt x="9829" y="1992"/>
                  <a:pt x="9824" y="1998"/>
                  <a:pt x="9818" y="1998"/>
                </a:cubicBezTo>
                <a:cubicBezTo>
                  <a:pt x="9812" y="2004"/>
                  <a:pt x="9806" y="2004"/>
                  <a:pt x="9800" y="2010"/>
                </a:cubicBezTo>
                <a:cubicBezTo>
                  <a:pt x="9795" y="2010"/>
                  <a:pt x="9795" y="2016"/>
                  <a:pt x="9789" y="2022"/>
                </a:cubicBezTo>
                <a:cubicBezTo>
                  <a:pt x="9783" y="2022"/>
                  <a:pt x="9783" y="2028"/>
                  <a:pt x="9777" y="2028"/>
                </a:cubicBezTo>
                <a:cubicBezTo>
                  <a:pt x="9777" y="2028"/>
                  <a:pt x="9771" y="2028"/>
                  <a:pt x="9765" y="2028"/>
                </a:cubicBezTo>
                <a:cubicBezTo>
                  <a:pt x="9765" y="2028"/>
                  <a:pt x="9753" y="2034"/>
                  <a:pt x="9747" y="2034"/>
                </a:cubicBezTo>
                <a:cubicBezTo>
                  <a:pt x="9747" y="2034"/>
                  <a:pt x="9741" y="2040"/>
                  <a:pt x="9736" y="2040"/>
                </a:cubicBezTo>
                <a:cubicBezTo>
                  <a:pt x="9741" y="2057"/>
                  <a:pt x="9741" y="2057"/>
                  <a:pt x="9741" y="2057"/>
                </a:cubicBezTo>
                <a:cubicBezTo>
                  <a:pt x="9747" y="2057"/>
                  <a:pt x="9747" y="2057"/>
                  <a:pt x="9753" y="2057"/>
                </a:cubicBezTo>
                <a:cubicBezTo>
                  <a:pt x="9759" y="2057"/>
                  <a:pt x="9759" y="2057"/>
                  <a:pt x="9765" y="2057"/>
                </a:cubicBezTo>
                <a:cubicBezTo>
                  <a:pt x="9789" y="2057"/>
                  <a:pt x="9789" y="2057"/>
                  <a:pt x="9789" y="2057"/>
                </a:cubicBezTo>
                <a:cubicBezTo>
                  <a:pt x="9789" y="2063"/>
                  <a:pt x="9783" y="2063"/>
                  <a:pt x="9783" y="2069"/>
                </a:cubicBezTo>
                <a:cubicBezTo>
                  <a:pt x="9783" y="2075"/>
                  <a:pt x="9783" y="2081"/>
                  <a:pt x="9783" y="2081"/>
                </a:cubicBezTo>
                <a:cubicBezTo>
                  <a:pt x="9783" y="2087"/>
                  <a:pt x="9777" y="2087"/>
                  <a:pt x="9771" y="2087"/>
                </a:cubicBezTo>
                <a:cubicBezTo>
                  <a:pt x="9771" y="2087"/>
                  <a:pt x="9765" y="2093"/>
                  <a:pt x="9759" y="2093"/>
                </a:cubicBezTo>
                <a:cubicBezTo>
                  <a:pt x="9753" y="2093"/>
                  <a:pt x="9753" y="2099"/>
                  <a:pt x="9747" y="2105"/>
                </a:cubicBezTo>
                <a:cubicBezTo>
                  <a:pt x="9747" y="2105"/>
                  <a:pt x="9736" y="2105"/>
                  <a:pt x="9730" y="2105"/>
                </a:cubicBezTo>
                <a:cubicBezTo>
                  <a:pt x="9730" y="2111"/>
                  <a:pt x="9724" y="2111"/>
                  <a:pt x="9724" y="2117"/>
                </a:cubicBezTo>
                <a:cubicBezTo>
                  <a:pt x="9718" y="2117"/>
                  <a:pt x="9712" y="2123"/>
                  <a:pt x="9712" y="2123"/>
                </a:cubicBezTo>
                <a:cubicBezTo>
                  <a:pt x="9706" y="2129"/>
                  <a:pt x="9700" y="2129"/>
                  <a:pt x="9700" y="2129"/>
                </a:cubicBezTo>
                <a:cubicBezTo>
                  <a:pt x="9694" y="2129"/>
                  <a:pt x="9688" y="2134"/>
                  <a:pt x="9688" y="2134"/>
                </a:cubicBezTo>
                <a:cubicBezTo>
                  <a:pt x="9682" y="2141"/>
                  <a:pt x="9682" y="2146"/>
                  <a:pt x="9682" y="2146"/>
                </a:cubicBezTo>
                <a:cubicBezTo>
                  <a:pt x="9676" y="2152"/>
                  <a:pt x="9682" y="2158"/>
                  <a:pt x="9676" y="2158"/>
                </a:cubicBezTo>
                <a:cubicBezTo>
                  <a:pt x="9676" y="2164"/>
                  <a:pt x="9670" y="2170"/>
                  <a:pt x="9658" y="2170"/>
                </a:cubicBezTo>
                <a:cubicBezTo>
                  <a:pt x="9647" y="2170"/>
                  <a:pt x="9647" y="2158"/>
                  <a:pt x="9635" y="2158"/>
                </a:cubicBezTo>
                <a:cubicBezTo>
                  <a:pt x="9611" y="2158"/>
                  <a:pt x="9611" y="2158"/>
                  <a:pt x="9611" y="2158"/>
                </a:cubicBezTo>
                <a:cubicBezTo>
                  <a:pt x="9605" y="2182"/>
                  <a:pt x="9605" y="2182"/>
                  <a:pt x="9605" y="2182"/>
                </a:cubicBezTo>
                <a:cubicBezTo>
                  <a:pt x="9611" y="2188"/>
                  <a:pt x="9611" y="2194"/>
                  <a:pt x="9617" y="2200"/>
                </a:cubicBezTo>
                <a:cubicBezTo>
                  <a:pt x="9605" y="2206"/>
                  <a:pt x="9593" y="2206"/>
                  <a:pt x="9581" y="2212"/>
                </a:cubicBezTo>
                <a:cubicBezTo>
                  <a:pt x="9575" y="2212"/>
                  <a:pt x="9575" y="2212"/>
                  <a:pt x="9570" y="2212"/>
                </a:cubicBezTo>
                <a:cubicBezTo>
                  <a:pt x="9558" y="2212"/>
                  <a:pt x="9558" y="2218"/>
                  <a:pt x="9546" y="2223"/>
                </a:cubicBezTo>
                <a:cubicBezTo>
                  <a:pt x="9540" y="2223"/>
                  <a:pt x="9540" y="2229"/>
                  <a:pt x="9534" y="2229"/>
                </a:cubicBezTo>
                <a:cubicBezTo>
                  <a:pt x="9534" y="2235"/>
                  <a:pt x="9528" y="2235"/>
                  <a:pt x="9522" y="2241"/>
                </a:cubicBezTo>
                <a:cubicBezTo>
                  <a:pt x="9522" y="2241"/>
                  <a:pt x="9516" y="2235"/>
                  <a:pt x="9510" y="2241"/>
                </a:cubicBezTo>
                <a:cubicBezTo>
                  <a:pt x="9510" y="2241"/>
                  <a:pt x="9504" y="2241"/>
                  <a:pt x="9498" y="2247"/>
                </a:cubicBezTo>
                <a:cubicBezTo>
                  <a:pt x="9498" y="2247"/>
                  <a:pt x="9504" y="2253"/>
                  <a:pt x="9498" y="2259"/>
                </a:cubicBezTo>
                <a:cubicBezTo>
                  <a:pt x="9498" y="2259"/>
                  <a:pt x="9504" y="2265"/>
                  <a:pt x="9498" y="2265"/>
                </a:cubicBezTo>
                <a:cubicBezTo>
                  <a:pt x="9498" y="2271"/>
                  <a:pt x="9492" y="2277"/>
                  <a:pt x="9492" y="2277"/>
                </a:cubicBezTo>
                <a:cubicBezTo>
                  <a:pt x="9487" y="2283"/>
                  <a:pt x="9481" y="2289"/>
                  <a:pt x="9481" y="2289"/>
                </a:cubicBezTo>
                <a:cubicBezTo>
                  <a:pt x="9475" y="2289"/>
                  <a:pt x="9469" y="2289"/>
                  <a:pt x="9469" y="2289"/>
                </a:cubicBezTo>
                <a:cubicBezTo>
                  <a:pt x="9463" y="2289"/>
                  <a:pt x="9457" y="2289"/>
                  <a:pt x="9457" y="2289"/>
                </a:cubicBezTo>
                <a:cubicBezTo>
                  <a:pt x="9451" y="2289"/>
                  <a:pt x="9451" y="2295"/>
                  <a:pt x="9445" y="2295"/>
                </a:cubicBezTo>
                <a:cubicBezTo>
                  <a:pt x="9439" y="2300"/>
                  <a:pt x="9433" y="2300"/>
                  <a:pt x="9433" y="2307"/>
                </a:cubicBezTo>
                <a:cubicBezTo>
                  <a:pt x="9433" y="2307"/>
                  <a:pt x="9433" y="2312"/>
                  <a:pt x="9433" y="2318"/>
                </a:cubicBezTo>
                <a:cubicBezTo>
                  <a:pt x="9433" y="2324"/>
                  <a:pt x="9439" y="2324"/>
                  <a:pt x="9439" y="2330"/>
                </a:cubicBezTo>
                <a:cubicBezTo>
                  <a:pt x="9439" y="2330"/>
                  <a:pt x="9439" y="2336"/>
                  <a:pt x="9433" y="2342"/>
                </a:cubicBezTo>
                <a:cubicBezTo>
                  <a:pt x="9433" y="2342"/>
                  <a:pt x="9427" y="2342"/>
                  <a:pt x="9421" y="2342"/>
                </a:cubicBezTo>
                <a:cubicBezTo>
                  <a:pt x="9421" y="2348"/>
                  <a:pt x="9421" y="2348"/>
                  <a:pt x="9421" y="2354"/>
                </a:cubicBezTo>
                <a:cubicBezTo>
                  <a:pt x="9421" y="2360"/>
                  <a:pt x="9421" y="2360"/>
                  <a:pt x="9421" y="2366"/>
                </a:cubicBezTo>
                <a:cubicBezTo>
                  <a:pt x="9421" y="2372"/>
                  <a:pt x="9427" y="2378"/>
                  <a:pt x="9427" y="2384"/>
                </a:cubicBezTo>
                <a:cubicBezTo>
                  <a:pt x="9427" y="2389"/>
                  <a:pt x="9433" y="2395"/>
                  <a:pt x="9427" y="2401"/>
                </a:cubicBezTo>
                <a:cubicBezTo>
                  <a:pt x="9427" y="2407"/>
                  <a:pt x="9421" y="2401"/>
                  <a:pt x="9415" y="2401"/>
                </a:cubicBezTo>
                <a:cubicBezTo>
                  <a:pt x="9409" y="2407"/>
                  <a:pt x="9415" y="2413"/>
                  <a:pt x="9409" y="2413"/>
                </a:cubicBezTo>
                <a:cubicBezTo>
                  <a:pt x="9409" y="2437"/>
                  <a:pt x="9409" y="2437"/>
                  <a:pt x="9409" y="2437"/>
                </a:cubicBezTo>
                <a:cubicBezTo>
                  <a:pt x="9439" y="2437"/>
                  <a:pt x="9439" y="2437"/>
                  <a:pt x="9439" y="2437"/>
                </a:cubicBezTo>
                <a:cubicBezTo>
                  <a:pt x="9445" y="2437"/>
                  <a:pt x="9451" y="2431"/>
                  <a:pt x="9451" y="2431"/>
                </a:cubicBezTo>
                <a:cubicBezTo>
                  <a:pt x="9457" y="2437"/>
                  <a:pt x="9463" y="2437"/>
                  <a:pt x="9463" y="2437"/>
                </a:cubicBezTo>
                <a:cubicBezTo>
                  <a:pt x="9469" y="2443"/>
                  <a:pt x="9469" y="2449"/>
                  <a:pt x="9469" y="2449"/>
                </a:cubicBezTo>
                <a:cubicBezTo>
                  <a:pt x="9469" y="2455"/>
                  <a:pt x="9463" y="2461"/>
                  <a:pt x="9463" y="2461"/>
                </a:cubicBezTo>
                <a:cubicBezTo>
                  <a:pt x="9457" y="2466"/>
                  <a:pt x="9451" y="2461"/>
                  <a:pt x="9451" y="2466"/>
                </a:cubicBezTo>
                <a:cubicBezTo>
                  <a:pt x="9451" y="2473"/>
                  <a:pt x="9451" y="2473"/>
                  <a:pt x="9451" y="2478"/>
                </a:cubicBezTo>
                <a:cubicBezTo>
                  <a:pt x="9451" y="2484"/>
                  <a:pt x="9451" y="2484"/>
                  <a:pt x="9451" y="2490"/>
                </a:cubicBezTo>
                <a:cubicBezTo>
                  <a:pt x="9451" y="2496"/>
                  <a:pt x="9439" y="2490"/>
                  <a:pt x="9433" y="2496"/>
                </a:cubicBezTo>
                <a:cubicBezTo>
                  <a:pt x="9433" y="2502"/>
                  <a:pt x="9433" y="2502"/>
                  <a:pt x="9433" y="2508"/>
                </a:cubicBezTo>
                <a:cubicBezTo>
                  <a:pt x="9433" y="2514"/>
                  <a:pt x="9433" y="2514"/>
                  <a:pt x="9433" y="2520"/>
                </a:cubicBezTo>
                <a:cubicBezTo>
                  <a:pt x="9451" y="2520"/>
                  <a:pt x="9463" y="2520"/>
                  <a:pt x="9481" y="2526"/>
                </a:cubicBezTo>
                <a:cubicBezTo>
                  <a:pt x="9481" y="2532"/>
                  <a:pt x="9481" y="2544"/>
                  <a:pt x="9481" y="2550"/>
                </a:cubicBezTo>
                <a:cubicBezTo>
                  <a:pt x="9475" y="2555"/>
                  <a:pt x="9469" y="2555"/>
                  <a:pt x="9469" y="2561"/>
                </a:cubicBezTo>
                <a:cubicBezTo>
                  <a:pt x="9463" y="2561"/>
                  <a:pt x="9463" y="2567"/>
                  <a:pt x="9463" y="2573"/>
                </a:cubicBezTo>
                <a:lnTo>
                  <a:pt x="9469" y="2579"/>
                </a:lnTo>
                <a:cubicBezTo>
                  <a:pt x="9469" y="2585"/>
                  <a:pt x="9469" y="2585"/>
                  <a:pt x="9469" y="2591"/>
                </a:cubicBezTo>
                <a:cubicBezTo>
                  <a:pt x="9475" y="2591"/>
                  <a:pt x="9481" y="2591"/>
                  <a:pt x="9492" y="2591"/>
                </a:cubicBezTo>
                <a:cubicBezTo>
                  <a:pt x="9492" y="2591"/>
                  <a:pt x="9498" y="2591"/>
                  <a:pt x="9504" y="2591"/>
                </a:cubicBezTo>
                <a:cubicBezTo>
                  <a:pt x="9510" y="2591"/>
                  <a:pt x="9510" y="2597"/>
                  <a:pt x="9510" y="2603"/>
                </a:cubicBezTo>
                <a:cubicBezTo>
                  <a:pt x="9516" y="2603"/>
                  <a:pt x="9522" y="2609"/>
                  <a:pt x="9522" y="2615"/>
                </a:cubicBezTo>
                <a:cubicBezTo>
                  <a:pt x="9546" y="2609"/>
                  <a:pt x="9546" y="2609"/>
                  <a:pt x="9546" y="2609"/>
                </a:cubicBezTo>
                <a:cubicBezTo>
                  <a:pt x="9552" y="2609"/>
                  <a:pt x="9558" y="2609"/>
                  <a:pt x="9558" y="2609"/>
                </a:cubicBezTo>
                <a:cubicBezTo>
                  <a:pt x="9564" y="2615"/>
                  <a:pt x="9570" y="2615"/>
                  <a:pt x="9575" y="2615"/>
                </a:cubicBezTo>
                <a:cubicBezTo>
                  <a:pt x="9587" y="2615"/>
                  <a:pt x="9593" y="2615"/>
                  <a:pt x="9605" y="2609"/>
                </a:cubicBezTo>
                <a:cubicBezTo>
                  <a:pt x="9611" y="2603"/>
                  <a:pt x="9605" y="2597"/>
                  <a:pt x="9611" y="2597"/>
                </a:cubicBezTo>
                <a:cubicBezTo>
                  <a:pt x="9617" y="2597"/>
                  <a:pt x="9623" y="2597"/>
                  <a:pt x="9623" y="2597"/>
                </a:cubicBezTo>
                <a:cubicBezTo>
                  <a:pt x="9629" y="2597"/>
                  <a:pt x="9635" y="2597"/>
                  <a:pt x="9635" y="2591"/>
                </a:cubicBezTo>
                <a:cubicBezTo>
                  <a:pt x="9641" y="2591"/>
                  <a:pt x="9641" y="2585"/>
                  <a:pt x="9647" y="2585"/>
                </a:cubicBezTo>
                <a:cubicBezTo>
                  <a:pt x="9653" y="2585"/>
                  <a:pt x="9653" y="2579"/>
                  <a:pt x="9653" y="2573"/>
                </a:cubicBezTo>
                <a:cubicBezTo>
                  <a:pt x="9658" y="2567"/>
                  <a:pt x="9658" y="2567"/>
                  <a:pt x="9664" y="2561"/>
                </a:cubicBezTo>
                <a:cubicBezTo>
                  <a:pt x="9670" y="2555"/>
                  <a:pt x="9676" y="2550"/>
                  <a:pt x="9682" y="2538"/>
                </a:cubicBezTo>
                <a:cubicBezTo>
                  <a:pt x="9682" y="2538"/>
                  <a:pt x="9682" y="2532"/>
                  <a:pt x="9688" y="2526"/>
                </a:cubicBezTo>
                <a:cubicBezTo>
                  <a:pt x="9694" y="2526"/>
                  <a:pt x="9700" y="2526"/>
                  <a:pt x="9700" y="2526"/>
                </a:cubicBezTo>
                <a:cubicBezTo>
                  <a:pt x="9706" y="2526"/>
                  <a:pt x="9706" y="2526"/>
                  <a:pt x="9712" y="2526"/>
                </a:cubicBezTo>
                <a:cubicBezTo>
                  <a:pt x="9718" y="2526"/>
                  <a:pt x="9718" y="2520"/>
                  <a:pt x="9724" y="2520"/>
                </a:cubicBezTo>
                <a:cubicBezTo>
                  <a:pt x="9724" y="2496"/>
                  <a:pt x="9724" y="2496"/>
                  <a:pt x="9724" y="2496"/>
                </a:cubicBezTo>
                <a:cubicBezTo>
                  <a:pt x="9730" y="2502"/>
                  <a:pt x="9730" y="2496"/>
                  <a:pt x="9736" y="2496"/>
                </a:cubicBezTo>
                <a:cubicBezTo>
                  <a:pt x="9741" y="2502"/>
                  <a:pt x="9741" y="2502"/>
                  <a:pt x="9747" y="2502"/>
                </a:cubicBezTo>
                <a:cubicBezTo>
                  <a:pt x="9747" y="2508"/>
                  <a:pt x="9753" y="2514"/>
                  <a:pt x="9753" y="2514"/>
                </a:cubicBezTo>
                <a:cubicBezTo>
                  <a:pt x="9753" y="2520"/>
                  <a:pt x="9753" y="2526"/>
                  <a:pt x="9753" y="2526"/>
                </a:cubicBezTo>
                <a:cubicBezTo>
                  <a:pt x="9753" y="2532"/>
                  <a:pt x="9765" y="2532"/>
                  <a:pt x="9765" y="2538"/>
                </a:cubicBezTo>
                <a:cubicBezTo>
                  <a:pt x="9765" y="2544"/>
                  <a:pt x="9759" y="2555"/>
                  <a:pt x="9765" y="2561"/>
                </a:cubicBezTo>
                <a:cubicBezTo>
                  <a:pt x="9765" y="2567"/>
                  <a:pt x="9765" y="2567"/>
                  <a:pt x="9765" y="2573"/>
                </a:cubicBezTo>
                <a:cubicBezTo>
                  <a:pt x="9771" y="2579"/>
                  <a:pt x="9777" y="2579"/>
                  <a:pt x="9777" y="2579"/>
                </a:cubicBezTo>
                <a:cubicBezTo>
                  <a:pt x="9783" y="2585"/>
                  <a:pt x="9789" y="2591"/>
                  <a:pt x="9789" y="2597"/>
                </a:cubicBezTo>
                <a:cubicBezTo>
                  <a:pt x="9789" y="2603"/>
                  <a:pt x="9789" y="2603"/>
                  <a:pt x="9789" y="2603"/>
                </a:cubicBezTo>
                <a:cubicBezTo>
                  <a:pt x="9789" y="2609"/>
                  <a:pt x="9777" y="2609"/>
                  <a:pt x="9777" y="2615"/>
                </a:cubicBezTo>
                <a:cubicBezTo>
                  <a:pt x="9777" y="2621"/>
                  <a:pt x="9783" y="2627"/>
                  <a:pt x="9783" y="2627"/>
                </a:cubicBezTo>
                <a:cubicBezTo>
                  <a:pt x="9783" y="2639"/>
                  <a:pt x="9789" y="2644"/>
                  <a:pt x="9795" y="2650"/>
                </a:cubicBezTo>
                <a:cubicBezTo>
                  <a:pt x="9800" y="2650"/>
                  <a:pt x="9800" y="2650"/>
                  <a:pt x="9806" y="2650"/>
                </a:cubicBezTo>
                <a:cubicBezTo>
                  <a:pt x="9812" y="2656"/>
                  <a:pt x="9812" y="2662"/>
                  <a:pt x="9812" y="2662"/>
                </a:cubicBezTo>
                <a:cubicBezTo>
                  <a:pt x="9818" y="2668"/>
                  <a:pt x="9824" y="2668"/>
                  <a:pt x="9824" y="2674"/>
                </a:cubicBezTo>
                <a:cubicBezTo>
                  <a:pt x="9824" y="2686"/>
                  <a:pt x="9824" y="2686"/>
                  <a:pt x="9824" y="2686"/>
                </a:cubicBezTo>
                <a:cubicBezTo>
                  <a:pt x="9824" y="2698"/>
                  <a:pt x="9824" y="2698"/>
                  <a:pt x="9824" y="2698"/>
                </a:cubicBezTo>
                <a:cubicBezTo>
                  <a:pt x="9824" y="2710"/>
                  <a:pt x="9829" y="2716"/>
                  <a:pt x="9829" y="2721"/>
                </a:cubicBezTo>
                <a:cubicBezTo>
                  <a:pt x="9835" y="2727"/>
                  <a:pt x="9841" y="2727"/>
                  <a:pt x="9841" y="2727"/>
                </a:cubicBezTo>
                <a:cubicBezTo>
                  <a:pt x="9847" y="2733"/>
                  <a:pt x="9853" y="2739"/>
                  <a:pt x="9853" y="2739"/>
                </a:cubicBezTo>
                <a:cubicBezTo>
                  <a:pt x="9859" y="2745"/>
                  <a:pt x="9865" y="2745"/>
                  <a:pt x="9865" y="2751"/>
                </a:cubicBezTo>
                <a:cubicBezTo>
                  <a:pt x="9865" y="2751"/>
                  <a:pt x="9871" y="2757"/>
                  <a:pt x="9871" y="2763"/>
                </a:cubicBezTo>
                <a:cubicBezTo>
                  <a:pt x="9871" y="2763"/>
                  <a:pt x="9865" y="2769"/>
                  <a:pt x="9865" y="2775"/>
                </a:cubicBezTo>
                <a:cubicBezTo>
                  <a:pt x="9865" y="2781"/>
                  <a:pt x="9859" y="2781"/>
                  <a:pt x="9859" y="2793"/>
                </a:cubicBezTo>
                <a:cubicBezTo>
                  <a:pt x="9859" y="2799"/>
                  <a:pt x="9859" y="2799"/>
                  <a:pt x="9859" y="2799"/>
                </a:cubicBezTo>
                <a:lnTo>
                  <a:pt x="9865" y="2805"/>
                </a:lnTo>
                <a:cubicBezTo>
                  <a:pt x="9865" y="2810"/>
                  <a:pt x="9865" y="2816"/>
                  <a:pt x="9865" y="2816"/>
                </a:cubicBezTo>
                <a:cubicBezTo>
                  <a:pt x="9942" y="2816"/>
                  <a:pt x="9942" y="2816"/>
                  <a:pt x="9942" y="2816"/>
                </a:cubicBezTo>
                <a:cubicBezTo>
                  <a:pt x="9942" y="2810"/>
                  <a:pt x="9942" y="2805"/>
                  <a:pt x="9948" y="2805"/>
                </a:cubicBezTo>
                <a:cubicBezTo>
                  <a:pt x="9948" y="2799"/>
                  <a:pt x="9942" y="2793"/>
                  <a:pt x="9948" y="2793"/>
                </a:cubicBezTo>
                <a:cubicBezTo>
                  <a:pt x="9948" y="2787"/>
                  <a:pt x="9954" y="2781"/>
                  <a:pt x="9954" y="2781"/>
                </a:cubicBezTo>
                <a:cubicBezTo>
                  <a:pt x="9960" y="2775"/>
                  <a:pt x="9960" y="2769"/>
                  <a:pt x="9966" y="2769"/>
                </a:cubicBezTo>
                <a:cubicBezTo>
                  <a:pt x="9972" y="2769"/>
                  <a:pt x="9972" y="2769"/>
                  <a:pt x="9978" y="2769"/>
                </a:cubicBezTo>
                <a:cubicBezTo>
                  <a:pt x="9990" y="2769"/>
                  <a:pt x="9990" y="2769"/>
                  <a:pt x="9990" y="2769"/>
                </a:cubicBezTo>
                <a:cubicBezTo>
                  <a:pt x="9990" y="2769"/>
                  <a:pt x="9995" y="2769"/>
                  <a:pt x="10001" y="2769"/>
                </a:cubicBezTo>
                <a:cubicBezTo>
                  <a:pt x="10001" y="2769"/>
                  <a:pt x="10007" y="2775"/>
                  <a:pt x="10013" y="2775"/>
                </a:cubicBezTo>
                <a:cubicBezTo>
                  <a:pt x="10019" y="2775"/>
                  <a:pt x="10019" y="2775"/>
                  <a:pt x="10025" y="2769"/>
                </a:cubicBezTo>
                <a:cubicBezTo>
                  <a:pt x="10025" y="2769"/>
                  <a:pt x="10025" y="2763"/>
                  <a:pt x="10031" y="2757"/>
                </a:cubicBezTo>
                <a:cubicBezTo>
                  <a:pt x="10037" y="2757"/>
                  <a:pt x="10049" y="2757"/>
                  <a:pt x="10055" y="2757"/>
                </a:cubicBezTo>
                <a:cubicBezTo>
                  <a:pt x="10055" y="2721"/>
                  <a:pt x="10055" y="2721"/>
                  <a:pt x="10055" y="2721"/>
                </a:cubicBezTo>
                <a:cubicBezTo>
                  <a:pt x="10102" y="2721"/>
                  <a:pt x="10102" y="2721"/>
                  <a:pt x="10102" y="2721"/>
                </a:cubicBezTo>
                <a:cubicBezTo>
                  <a:pt x="10102" y="2716"/>
                  <a:pt x="10108" y="2716"/>
                  <a:pt x="10108" y="2710"/>
                </a:cubicBezTo>
                <a:cubicBezTo>
                  <a:pt x="10108" y="2704"/>
                  <a:pt x="10102" y="2698"/>
                  <a:pt x="10102" y="2692"/>
                </a:cubicBezTo>
                <a:cubicBezTo>
                  <a:pt x="10079" y="2692"/>
                  <a:pt x="10079" y="2692"/>
                  <a:pt x="10079" y="2692"/>
                </a:cubicBezTo>
                <a:cubicBezTo>
                  <a:pt x="10079" y="2692"/>
                  <a:pt x="10072" y="2698"/>
                  <a:pt x="10067" y="2698"/>
                </a:cubicBezTo>
                <a:cubicBezTo>
                  <a:pt x="10067" y="2698"/>
                  <a:pt x="10061" y="2698"/>
                  <a:pt x="10055" y="2698"/>
                </a:cubicBezTo>
                <a:cubicBezTo>
                  <a:pt x="10055" y="2692"/>
                  <a:pt x="10061" y="2686"/>
                  <a:pt x="10055" y="2686"/>
                </a:cubicBezTo>
                <a:cubicBezTo>
                  <a:pt x="10055" y="2680"/>
                  <a:pt x="10049" y="2686"/>
                  <a:pt x="10043" y="2680"/>
                </a:cubicBezTo>
                <a:cubicBezTo>
                  <a:pt x="10049" y="2674"/>
                  <a:pt x="10055" y="2668"/>
                  <a:pt x="10061" y="2656"/>
                </a:cubicBezTo>
                <a:lnTo>
                  <a:pt x="10067" y="2650"/>
                </a:lnTo>
                <a:cubicBezTo>
                  <a:pt x="10072" y="2639"/>
                  <a:pt x="10072" y="2632"/>
                  <a:pt x="10072" y="2627"/>
                </a:cubicBezTo>
                <a:cubicBezTo>
                  <a:pt x="10072" y="2615"/>
                  <a:pt x="10072" y="2609"/>
                  <a:pt x="10072" y="2603"/>
                </a:cubicBezTo>
                <a:cubicBezTo>
                  <a:pt x="10072" y="2597"/>
                  <a:pt x="10072" y="2591"/>
                  <a:pt x="10072" y="2591"/>
                </a:cubicBezTo>
                <a:cubicBezTo>
                  <a:pt x="10079" y="2585"/>
                  <a:pt x="10079" y="2585"/>
                  <a:pt x="10079" y="2579"/>
                </a:cubicBezTo>
                <a:cubicBezTo>
                  <a:pt x="10084" y="2573"/>
                  <a:pt x="10090" y="2573"/>
                  <a:pt x="10090" y="2573"/>
                </a:cubicBezTo>
                <a:cubicBezTo>
                  <a:pt x="10096" y="2567"/>
                  <a:pt x="10096" y="2561"/>
                  <a:pt x="10102" y="2561"/>
                </a:cubicBezTo>
                <a:cubicBezTo>
                  <a:pt x="10108" y="2561"/>
                  <a:pt x="10108" y="2561"/>
                  <a:pt x="10114" y="2561"/>
                </a:cubicBezTo>
                <a:cubicBezTo>
                  <a:pt x="10120" y="2555"/>
                  <a:pt x="10120" y="2550"/>
                  <a:pt x="10126" y="2550"/>
                </a:cubicBezTo>
                <a:cubicBezTo>
                  <a:pt x="10132" y="2550"/>
                  <a:pt x="10132" y="2550"/>
                  <a:pt x="10138" y="2550"/>
                </a:cubicBezTo>
                <a:cubicBezTo>
                  <a:pt x="10138" y="2544"/>
                  <a:pt x="10144" y="2550"/>
                  <a:pt x="10150" y="2550"/>
                </a:cubicBezTo>
                <a:cubicBezTo>
                  <a:pt x="10150" y="2544"/>
                  <a:pt x="10150" y="2538"/>
                  <a:pt x="10156" y="2538"/>
                </a:cubicBezTo>
                <a:cubicBezTo>
                  <a:pt x="10156" y="2532"/>
                  <a:pt x="10156" y="2526"/>
                  <a:pt x="10156" y="2526"/>
                </a:cubicBezTo>
                <a:cubicBezTo>
                  <a:pt x="10156" y="2520"/>
                  <a:pt x="10161" y="2520"/>
                  <a:pt x="10161" y="2514"/>
                </a:cubicBezTo>
                <a:cubicBezTo>
                  <a:pt x="10167" y="2508"/>
                  <a:pt x="10173" y="2508"/>
                  <a:pt x="10173" y="2502"/>
                </a:cubicBezTo>
                <a:cubicBezTo>
                  <a:pt x="10179" y="2502"/>
                  <a:pt x="10185" y="2502"/>
                  <a:pt x="10185" y="2496"/>
                </a:cubicBezTo>
                <a:cubicBezTo>
                  <a:pt x="10185" y="2490"/>
                  <a:pt x="10185" y="2490"/>
                  <a:pt x="10185" y="2484"/>
                </a:cubicBezTo>
                <a:cubicBezTo>
                  <a:pt x="10185" y="2473"/>
                  <a:pt x="10185" y="2473"/>
                  <a:pt x="10185" y="2473"/>
                </a:cubicBezTo>
                <a:cubicBezTo>
                  <a:pt x="10185" y="2466"/>
                  <a:pt x="10185" y="2466"/>
                  <a:pt x="10185" y="2461"/>
                </a:cubicBezTo>
                <a:cubicBezTo>
                  <a:pt x="10173" y="2461"/>
                  <a:pt x="10167" y="2461"/>
                  <a:pt x="10161" y="2461"/>
                </a:cubicBezTo>
                <a:cubicBezTo>
                  <a:pt x="10150" y="2461"/>
                  <a:pt x="10144" y="2455"/>
                  <a:pt x="10138" y="2455"/>
                </a:cubicBezTo>
                <a:cubicBezTo>
                  <a:pt x="10132" y="2455"/>
                  <a:pt x="10132" y="2461"/>
                  <a:pt x="10126" y="2461"/>
                </a:cubicBezTo>
                <a:cubicBezTo>
                  <a:pt x="10126" y="2443"/>
                  <a:pt x="10126" y="2437"/>
                  <a:pt x="10126" y="2419"/>
                </a:cubicBezTo>
                <a:cubicBezTo>
                  <a:pt x="10126" y="2419"/>
                  <a:pt x="10120" y="2413"/>
                  <a:pt x="10114" y="2413"/>
                </a:cubicBezTo>
                <a:cubicBezTo>
                  <a:pt x="10108" y="2407"/>
                  <a:pt x="10108" y="2413"/>
                  <a:pt x="10102" y="2413"/>
                </a:cubicBezTo>
                <a:cubicBezTo>
                  <a:pt x="10096" y="2407"/>
                  <a:pt x="10096" y="2407"/>
                  <a:pt x="10090" y="2401"/>
                </a:cubicBezTo>
                <a:cubicBezTo>
                  <a:pt x="10090" y="2401"/>
                  <a:pt x="10090" y="2395"/>
                  <a:pt x="10090" y="2389"/>
                </a:cubicBezTo>
                <a:cubicBezTo>
                  <a:pt x="10090" y="2300"/>
                  <a:pt x="10090" y="2300"/>
                  <a:pt x="10090" y="2300"/>
                </a:cubicBezTo>
                <a:cubicBezTo>
                  <a:pt x="10096" y="2295"/>
                  <a:pt x="10102" y="2295"/>
                  <a:pt x="10108" y="2289"/>
                </a:cubicBezTo>
                <a:cubicBezTo>
                  <a:pt x="10108" y="2289"/>
                  <a:pt x="10108" y="2283"/>
                  <a:pt x="10114" y="2277"/>
                </a:cubicBezTo>
                <a:cubicBezTo>
                  <a:pt x="10114" y="2277"/>
                  <a:pt x="10120" y="2271"/>
                  <a:pt x="10120" y="2265"/>
                </a:cubicBezTo>
                <a:cubicBezTo>
                  <a:pt x="10126" y="2265"/>
                  <a:pt x="10126" y="2259"/>
                  <a:pt x="10126" y="2259"/>
                </a:cubicBezTo>
                <a:cubicBezTo>
                  <a:pt x="10132" y="2247"/>
                  <a:pt x="10132" y="2241"/>
                  <a:pt x="10132" y="2235"/>
                </a:cubicBezTo>
                <a:cubicBezTo>
                  <a:pt x="10138" y="2229"/>
                  <a:pt x="10138" y="2223"/>
                  <a:pt x="10138" y="2223"/>
                </a:cubicBezTo>
                <a:cubicBezTo>
                  <a:pt x="10144" y="2218"/>
                  <a:pt x="10150" y="2218"/>
                  <a:pt x="10150" y="2218"/>
                </a:cubicBezTo>
                <a:cubicBezTo>
                  <a:pt x="10156" y="2218"/>
                  <a:pt x="10161" y="2218"/>
                  <a:pt x="10161" y="2218"/>
                </a:cubicBezTo>
                <a:cubicBezTo>
                  <a:pt x="10173" y="2212"/>
                  <a:pt x="10179" y="2212"/>
                  <a:pt x="10185" y="2206"/>
                </a:cubicBezTo>
                <a:cubicBezTo>
                  <a:pt x="10191" y="2200"/>
                  <a:pt x="10191" y="2200"/>
                  <a:pt x="10197" y="2194"/>
                </a:cubicBezTo>
                <a:cubicBezTo>
                  <a:pt x="10197" y="2188"/>
                  <a:pt x="10203" y="2188"/>
                  <a:pt x="10203" y="2188"/>
                </a:cubicBezTo>
                <a:cubicBezTo>
                  <a:pt x="10209" y="2182"/>
                  <a:pt x="10209" y="2176"/>
                  <a:pt x="10209" y="2176"/>
                </a:cubicBezTo>
                <a:cubicBezTo>
                  <a:pt x="10221" y="2170"/>
                  <a:pt x="10227" y="2170"/>
                  <a:pt x="10233" y="2170"/>
                </a:cubicBezTo>
                <a:cubicBezTo>
                  <a:pt x="10238" y="2170"/>
                  <a:pt x="10245" y="2170"/>
                  <a:pt x="10250" y="2170"/>
                </a:cubicBezTo>
                <a:cubicBezTo>
                  <a:pt x="10250" y="2170"/>
                  <a:pt x="10250" y="2164"/>
                  <a:pt x="10256" y="2158"/>
                </a:cubicBezTo>
                <a:cubicBezTo>
                  <a:pt x="10262" y="2158"/>
                  <a:pt x="10268" y="2152"/>
                  <a:pt x="10268" y="2152"/>
                </a:cubicBezTo>
                <a:cubicBezTo>
                  <a:pt x="10268" y="2146"/>
                  <a:pt x="10268" y="2141"/>
                  <a:pt x="10268" y="2141"/>
                </a:cubicBezTo>
                <a:cubicBezTo>
                  <a:pt x="10268" y="2134"/>
                  <a:pt x="10274" y="2129"/>
                  <a:pt x="10274" y="2129"/>
                </a:cubicBezTo>
                <a:cubicBezTo>
                  <a:pt x="10280" y="2129"/>
                  <a:pt x="10286" y="2129"/>
                  <a:pt x="10286" y="2123"/>
                </a:cubicBezTo>
                <a:cubicBezTo>
                  <a:pt x="10292" y="2123"/>
                  <a:pt x="10298" y="2123"/>
                  <a:pt x="10298" y="2123"/>
                </a:cubicBezTo>
                <a:cubicBezTo>
                  <a:pt x="10304" y="2123"/>
                  <a:pt x="10310" y="2123"/>
                  <a:pt x="10310" y="2123"/>
                </a:cubicBezTo>
                <a:cubicBezTo>
                  <a:pt x="10316" y="2123"/>
                  <a:pt x="10322" y="2123"/>
                  <a:pt x="10322" y="2117"/>
                </a:cubicBezTo>
                <a:cubicBezTo>
                  <a:pt x="10327" y="2117"/>
                  <a:pt x="10333" y="2111"/>
                  <a:pt x="10333" y="2105"/>
                </a:cubicBezTo>
                <a:cubicBezTo>
                  <a:pt x="10333" y="2093"/>
                  <a:pt x="10327" y="2093"/>
                  <a:pt x="10322" y="2087"/>
                </a:cubicBezTo>
                <a:cubicBezTo>
                  <a:pt x="10322" y="2081"/>
                  <a:pt x="10316" y="2081"/>
                  <a:pt x="10310" y="2075"/>
                </a:cubicBezTo>
                <a:cubicBezTo>
                  <a:pt x="10310" y="2075"/>
                  <a:pt x="10310" y="2069"/>
                  <a:pt x="10310" y="2063"/>
                </a:cubicBezTo>
                <a:cubicBezTo>
                  <a:pt x="10310" y="2052"/>
                  <a:pt x="10310" y="2040"/>
                  <a:pt x="10322" y="2034"/>
                </a:cubicBezTo>
                <a:cubicBezTo>
                  <a:pt x="10322" y="2028"/>
                  <a:pt x="10322" y="2022"/>
                  <a:pt x="10327" y="2022"/>
                </a:cubicBezTo>
                <a:cubicBezTo>
                  <a:pt x="10333" y="2016"/>
                  <a:pt x="10333" y="2022"/>
                  <a:pt x="10339" y="2022"/>
                </a:cubicBezTo>
                <a:cubicBezTo>
                  <a:pt x="10345" y="2016"/>
                  <a:pt x="10345" y="2016"/>
                  <a:pt x="10351" y="2010"/>
                </a:cubicBezTo>
                <a:cubicBezTo>
                  <a:pt x="10357" y="2010"/>
                  <a:pt x="10357" y="2004"/>
                  <a:pt x="10357" y="1998"/>
                </a:cubicBezTo>
                <a:cubicBezTo>
                  <a:pt x="10363" y="1986"/>
                  <a:pt x="10363" y="1980"/>
                  <a:pt x="10369" y="1975"/>
                </a:cubicBezTo>
                <a:cubicBezTo>
                  <a:pt x="10369" y="1968"/>
                  <a:pt x="10369" y="1963"/>
                  <a:pt x="10369" y="1963"/>
                </a:cubicBezTo>
                <a:cubicBezTo>
                  <a:pt x="10375" y="1957"/>
                  <a:pt x="10387" y="1957"/>
                  <a:pt x="10393" y="1957"/>
                </a:cubicBezTo>
                <a:cubicBezTo>
                  <a:pt x="10404" y="1957"/>
                  <a:pt x="10411" y="1963"/>
                  <a:pt x="10416" y="1963"/>
                </a:cubicBezTo>
                <a:cubicBezTo>
                  <a:pt x="10422" y="1963"/>
                  <a:pt x="10422" y="1963"/>
                  <a:pt x="10428" y="1963"/>
                </a:cubicBezTo>
                <a:cubicBezTo>
                  <a:pt x="10434" y="1963"/>
                  <a:pt x="10434" y="1968"/>
                  <a:pt x="10434" y="1975"/>
                </a:cubicBezTo>
                <a:cubicBezTo>
                  <a:pt x="10446" y="1980"/>
                  <a:pt x="10446" y="1986"/>
                  <a:pt x="10452" y="1998"/>
                </a:cubicBezTo>
                <a:cubicBezTo>
                  <a:pt x="10458" y="1992"/>
                  <a:pt x="10464" y="1992"/>
                  <a:pt x="10464" y="1992"/>
                </a:cubicBezTo>
                <a:cubicBezTo>
                  <a:pt x="10470" y="1992"/>
                  <a:pt x="10470" y="1986"/>
                  <a:pt x="10476" y="1980"/>
                </a:cubicBezTo>
                <a:cubicBezTo>
                  <a:pt x="10476" y="1980"/>
                  <a:pt x="10482" y="1980"/>
                  <a:pt x="10488" y="1980"/>
                </a:cubicBezTo>
                <a:cubicBezTo>
                  <a:pt x="10493" y="1980"/>
                  <a:pt x="10493" y="1986"/>
                  <a:pt x="10499" y="1986"/>
                </a:cubicBezTo>
                <a:cubicBezTo>
                  <a:pt x="10499" y="1992"/>
                  <a:pt x="10505" y="1992"/>
                  <a:pt x="10505" y="1998"/>
                </a:cubicBezTo>
                <a:cubicBezTo>
                  <a:pt x="10511" y="1998"/>
                  <a:pt x="10511" y="2004"/>
                  <a:pt x="10511" y="2010"/>
                </a:cubicBezTo>
                <a:cubicBezTo>
                  <a:pt x="10517" y="2010"/>
                  <a:pt x="10517" y="2016"/>
                  <a:pt x="10517" y="2022"/>
                </a:cubicBezTo>
                <a:cubicBezTo>
                  <a:pt x="10517" y="2057"/>
                  <a:pt x="10517" y="2057"/>
                  <a:pt x="10517" y="2057"/>
                </a:cubicBezTo>
                <a:cubicBezTo>
                  <a:pt x="10488" y="2057"/>
                  <a:pt x="10488" y="2057"/>
                  <a:pt x="10488" y="2057"/>
                </a:cubicBezTo>
                <a:cubicBezTo>
                  <a:pt x="10488" y="2069"/>
                  <a:pt x="10488" y="2075"/>
                  <a:pt x="10488" y="2093"/>
                </a:cubicBezTo>
                <a:cubicBezTo>
                  <a:pt x="10488" y="2093"/>
                  <a:pt x="10488" y="2099"/>
                  <a:pt x="10488" y="2105"/>
                </a:cubicBezTo>
                <a:cubicBezTo>
                  <a:pt x="10482" y="2111"/>
                  <a:pt x="10482" y="2117"/>
                  <a:pt x="10476" y="2123"/>
                </a:cubicBezTo>
                <a:cubicBezTo>
                  <a:pt x="10470" y="2129"/>
                  <a:pt x="10464" y="2129"/>
                  <a:pt x="10464" y="2134"/>
                </a:cubicBezTo>
                <a:cubicBezTo>
                  <a:pt x="10458" y="2141"/>
                  <a:pt x="10452" y="2141"/>
                  <a:pt x="10446" y="2141"/>
                </a:cubicBezTo>
                <a:cubicBezTo>
                  <a:pt x="10434" y="2141"/>
                  <a:pt x="10428" y="2134"/>
                  <a:pt x="10416" y="2134"/>
                </a:cubicBezTo>
                <a:cubicBezTo>
                  <a:pt x="10411" y="2134"/>
                  <a:pt x="10404" y="2141"/>
                  <a:pt x="10404" y="2141"/>
                </a:cubicBezTo>
                <a:cubicBezTo>
                  <a:pt x="10399" y="2146"/>
                  <a:pt x="10393" y="2146"/>
                  <a:pt x="10393" y="2146"/>
                </a:cubicBezTo>
                <a:cubicBezTo>
                  <a:pt x="10387" y="2152"/>
                  <a:pt x="10387" y="2158"/>
                  <a:pt x="10387" y="2158"/>
                </a:cubicBezTo>
                <a:cubicBezTo>
                  <a:pt x="10381" y="2164"/>
                  <a:pt x="10381" y="2164"/>
                  <a:pt x="10375" y="2170"/>
                </a:cubicBezTo>
                <a:cubicBezTo>
                  <a:pt x="10375" y="2176"/>
                  <a:pt x="10375" y="2176"/>
                  <a:pt x="10375" y="2182"/>
                </a:cubicBezTo>
                <a:cubicBezTo>
                  <a:pt x="10369" y="2188"/>
                  <a:pt x="10363" y="2188"/>
                  <a:pt x="10363" y="2188"/>
                </a:cubicBezTo>
                <a:cubicBezTo>
                  <a:pt x="10357" y="2194"/>
                  <a:pt x="10357" y="2194"/>
                  <a:pt x="10351" y="2200"/>
                </a:cubicBezTo>
                <a:cubicBezTo>
                  <a:pt x="10351" y="2206"/>
                  <a:pt x="10351" y="2206"/>
                  <a:pt x="10345" y="2212"/>
                </a:cubicBezTo>
                <a:cubicBezTo>
                  <a:pt x="10339" y="2212"/>
                  <a:pt x="10339" y="2212"/>
                  <a:pt x="10333" y="2218"/>
                </a:cubicBezTo>
                <a:cubicBezTo>
                  <a:pt x="10327" y="2223"/>
                  <a:pt x="10316" y="2223"/>
                  <a:pt x="10316" y="2235"/>
                </a:cubicBezTo>
                <a:cubicBezTo>
                  <a:pt x="10316" y="2253"/>
                  <a:pt x="10322" y="2259"/>
                  <a:pt x="10322" y="2277"/>
                </a:cubicBezTo>
                <a:cubicBezTo>
                  <a:pt x="10322" y="2283"/>
                  <a:pt x="10322" y="2289"/>
                  <a:pt x="10316" y="2295"/>
                </a:cubicBezTo>
                <a:cubicBezTo>
                  <a:pt x="10316" y="2300"/>
                  <a:pt x="10304" y="2300"/>
                  <a:pt x="10304" y="2312"/>
                </a:cubicBezTo>
                <a:cubicBezTo>
                  <a:pt x="10304" y="2324"/>
                  <a:pt x="10310" y="2336"/>
                  <a:pt x="10310" y="2348"/>
                </a:cubicBezTo>
                <a:cubicBezTo>
                  <a:pt x="10310" y="2360"/>
                  <a:pt x="10310" y="2360"/>
                  <a:pt x="10310" y="2360"/>
                </a:cubicBezTo>
                <a:cubicBezTo>
                  <a:pt x="10310" y="2366"/>
                  <a:pt x="10316" y="2372"/>
                  <a:pt x="10316" y="2372"/>
                </a:cubicBezTo>
                <a:cubicBezTo>
                  <a:pt x="10316" y="2384"/>
                  <a:pt x="10316" y="2389"/>
                  <a:pt x="10316" y="2401"/>
                </a:cubicBezTo>
                <a:cubicBezTo>
                  <a:pt x="10327" y="2401"/>
                  <a:pt x="10333" y="2401"/>
                  <a:pt x="10345" y="2401"/>
                </a:cubicBezTo>
                <a:cubicBezTo>
                  <a:pt x="10351" y="2401"/>
                  <a:pt x="10357" y="2407"/>
                  <a:pt x="10363" y="2413"/>
                </a:cubicBezTo>
                <a:cubicBezTo>
                  <a:pt x="10369" y="2413"/>
                  <a:pt x="10369" y="2419"/>
                  <a:pt x="10375" y="2419"/>
                </a:cubicBezTo>
                <a:cubicBezTo>
                  <a:pt x="10375" y="2425"/>
                  <a:pt x="10381" y="2431"/>
                  <a:pt x="10381" y="2431"/>
                </a:cubicBezTo>
                <a:cubicBezTo>
                  <a:pt x="10393" y="2437"/>
                  <a:pt x="10399" y="2437"/>
                  <a:pt x="10404" y="2443"/>
                </a:cubicBezTo>
                <a:cubicBezTo>
                  <a:pt x="10411" y="2443"/>
                  <a:pt x="10411" y="2449"/>
                  <a:pt x="10416" y="2449"/>
                </a:cubicBezTo>
                <a:cubicBezTo>
                  <a:pt x="10428" y="2455"/>
                  <a:pt x="10434" y="2466"/>
                  <a:pt x="10446" y="2466"/>
                </a:cubicBezTo>
                <a:cubicBezTo>
                  <a:pt x="10452" y="2466"/>
                  <a:pt x="10452" y="2466"/>
                  <a:pt x="10452" y="2466"/>
                </a:cubicBezTo>
                <a:cubicBezTo>
                  <a:pt x="10458" y="2466"/>
                  <a:pt x="10458" y="2461"/>
                  <a:pt x="10464" y="2461"/>
                </a:cubicBezTo>
                <a:cubicBezTo>
                  <a:pt x="10476" y="2455"/>
                  <a:pt x="10488" y="2437"/>
                  <a:pt x="10499" y="2437"/>
                </a:cubicBezTo>
                <a:cubicBezTo>
                  <a:pt x="10511" y="2437"/>
                  <a:pt x="10517" y="2449"/>
                  <a:pt x="10529" y="2449"/>
                </a:cubicBezTo>
                <a:cubicBezTo>
                  <a:pt x="10535" y="2449"/>
                  <a:pt x="10541" y="2443"/>
                  <a:pt x="10547" y="2443"/>
                </a:cubicBezTo>
                <a:cubicBezTo>
                  <a:pt x="10553" y="2443"/>
                  <a:pt x="10559" y="2449"/>
                  <a:pt x="10559" y="2443"/>
                </a:cubicBezTo>
                <a:cubicBezTo>
                  <a:pt x="10565" y="2443"/>
                  <a:pt x="10565" y="2443"/>
                  <a:pt x="10570" y="2437"/>
                </a:cubicBezTo>
                <a:cubicBezTo>
                  <a:pt x="10577" y="2437"/>
                  <a:pt x="10570" y="2431"/>
                  <a:pt x="10577" y="2425"/>
                </a:cubicBezTo>
                <a:cubicBezTo>
                  <a:pt x="10577" y="2425"/>
                  <a:pt x="10582" y="2425"/>
                  <a:pt x="10582" y="2419"/>
                </a:cubicBezTo>
                <a:cubicBezTo>
                  <a:pt x="10677" y="2419"/>
                  <a:pt x="10677" y="2419"/>
                  <a:pt x="10677" y="2419"/>
                </a:cubicBezTo>
                <a:cubicBezTo>
                  <a:pt x="10683" y="2419"/>
                  <a:pt x="10683" y="2413"/>
                  <a:pt x="10689" y="2413"/>
                </a:cubicBezTo>
                <a:cubicBezTo>
                  <a:pt x="10695" y="2413"/>
                  <a:pt x="10701" y="2413"/>
                  <a:pt x="10707" y="2413"/>
                </a:cubicBezTo>
                <a:cubicBezTo>
                  <a:pt x="10707" y="2413"/>
                  <a:pt x="10707" y="2407"/>
                  <a:pt x="10713" y="2413"/>
                </a:cubicBezTo>
                <a:lnTo>
                  <a:pt x="10719" y="2419"/>
                </a:lnTo>
                <a:cubicBezTo>
                  <a:pt x="10719" y="2425"/>
                  <a:pt x="10719" y="2431"/>
                  <a:pt x="10725" y="2431"/>
                </a:cubicBezTo>
                <a:cubicBezTo>
                  <a:pt x="10725" y="2437"/>
                  <a:pt x="10731" y="2437"/>
                  <a:pt x="10731" y="2437"/>
                </a:cubicBezTo>
                <a:cubicBezTo>
                  <a:pt x="10790" y="2437"/>
                  <a:pt x="10790" y="2437"/>
                  <a:pt x="10790" y="2437"/>
                </a:cubicBezTo>
                <a:cubicBezTo>
                  <a:pt x="10796" y="2449"/>
                  <a:pt x="10796" y="2449"/>
                  <a:pt x="10796" y="2449"/>
                </a:cubicBezTo>
                <a:cubicBezTo>
                  <a:pt x="10790" y="2455"/>
                  <a:pt x="10790" y="2461"/>
                  <a:pt x="10784" y="2461"/>
                </a:cubicBezTo>
                <a:cubicBezTo>
                  <a:pt x="10778" y="2461"/>
                  <a:pt x="10772" y="2461"/>
                  <a:pt x="10760" y="2461"/>
                </a:cubicBezTo>
                <a:cubicBezTo>
                  <a:pt x="10748" y="2461"/>
                  <a:pt x="10743" y="2461"/>
                  <a:pt x="10731" y="2461"/>
                </a:cubicBezTo>
                <a:lnTo>
                  <a:pt x="10725" y="2466"/>
                </a:lnTo>
                <a:cubicBezTo>
                  <a:pt x="10719" y="2466"/>
                  <a:pt x="10713" y="2473"/>
                  <a:pt x="10713" y="2473"/>
                </a:cubicBezTo>
                <a:cubicBezTo>
                  <a:pt x="10707" y="2473"/>
                  <a:pt x="10701" y="2478"/>
                  <a:pt x="10701" y="2484"/>
                </a:cubicBezTo>
                <a:cubicBezTo>
                  <a:pt x="10695" y="2484"/>
                  <a:pt x="10689" y="2484"/>
                  <a:pt x="10689" y="2490"/>
                </a:cubicBezTo>
                <a:cubicBezTo>
                  <a:pt x="10683" y="2496"/>
                  <a:pt x="10683" y="2496"/>
                  <a:pt x="10677" y="2502"/>
                </a:cubicBezTo>
                <a:cubicBezTo>
                  <a:pt x="10677" y="2508"/>
                  <a:pt x="10677" y="2508"/>
                  <a:pt x="10671" y="2514"/>
                </a:cubicBezTo>
                <a:cubicBezTo>
                  <a:pt x="10671" y="2520"/>
                  <a:pt x="10671" y="2520"/>
                  <a:pt x="10665" y="2526"/>
                </a:cubicBezTo>
                <a:cubicBezTo>
                  <a:pt x="10659" y="2526"/>
                  <a:pt x="10659" y="2526"/>
                  <a:pt x="10654" y="2526"/>
                </a:cubicBezTo>
                <a:cubicBezTo>
                  <a:pt x="10648" y="2526"/>
                  <a:pt x="10636" y="2526"/>
                  <a:pt x="10630" y="2520"/>
                </a:cubicBezTo>
                <a:cubicBezTo>
                  <a:pt x="10624" y="2520"/>
                  <a:pt x="10624" y="2514"/>
                  <a:pt x="10618" y="2508"/>
                </a:cubicBezTo>
                <a:cubicBezTo>
                  <a:pt x="10612" y="2508"/>
                  <a:pt x="10612" y="2496"/>
                  <a:pt x="10600" y="2496"/>
                </a:cubicBezTo>
                <a:cubicBezTo>
                  <a:pt x="10588" y="2496"/>
                  <a:pt x="10582" y="2508"/>
                  <a:pt x="10577" y="2508"/>
                </a:cubicBezTo>
                <a:cubicBezTo>
                  <a:pt x="10565" y="2508"/>
                  <a:pt x="10559" y="2508"/>
                  <a:pt x="10553" y="2508"/>
                </a:cubicBezTo>
                <a:cubicBezTo>
                  <a:pt x="10541" y="2508"/>
                  <a:pt x="10535" y="2502"/>
                  <a:pt x="10529" y="2502"/>
                </a:cubicBezTo>
                <a:cubicBezTo>
                  <a:pt x="10523" y="2502"/>
                  <a:pt x="10517" y="2508"/>
                  <a:pt x="10517" y="2508"/>
                </a:cubicBezTo>
                <a:cubicBezTo>
                  <a:pt x="10511" y="2508"/>
                  <a:pt x="10511" y="2514"/>
                  <a:pt x="10505" y="2514"/>
                </a:cubicBezTo>
                <a:cubicBezTo>
                  <a:pt x="10499" y="2514"/>
                  <a:pt x="10499" y="2520"/>
                  <a:pt x="10493" y="2520"/>
                </a:cubicBezTo>
                <a:cubicBezTo>
                  <a:pt x="10488" y="2520"/>
                  <a:pt x="10488" y="2520"/>
                  <a:pt x="10482" y="2520"/>
                </a:cubicBezTo>
                <a:cubicBezTo>
                  <a:pt x="10476" y="2520"/>
                  <a:pt x="10476" y="2514"/>
                  <a:pt x="10470" y="2514"/>
                </a:cubicBezTo>
                <a:cubicBezTo>
                  <a:pt x="10464" y="2514"/>
                  <a:pt x="10464" y="2520"/>
                  <a:pt x="10458" y="2520"/>
                </a:cubicBezTo>
                <a:cubicBezTo>
                  <a:pt x="10458" y="2520"/>
                  <a:pt x="10452" y="2520"/>
                  <a:pt x="10446" y="2526"/>
                </a:cubicBezTo>
                <a:cubicBezTo>
                  <a:pt x="10446" y="2526"/>
                  <a:pt x="10452" y="2532"/>
                  <a:pt x="10446" y="2538"/>
                </a:cubicBezTo>
                <a:cubicBezTo>
                  <a:pt x="10446" y="2544"/>
                  <a:pt x="10440" y="2544"/>
                  <a:pt x="10434" y="2550"/>
                </a:cubicBezTo>
                <a:cubicBezTo>
                  <a:pt x="10434" y="2550"/>
                  <a:pt x="10440" y="2561"/>
                  <a:pt x="10434" y="2561"/>
                </a:cubicBezTo>
                <a:cubicBezTo>
                  <a:pt x="10428" y="2561"/>
                  <a:pt x="10428" y="2555"/>
                  <a:pt x="10422" y="2555"/>
                </a:cubicBezTo>
                <a:cubicBezTo>
                  <a:pt x="10416" y="2555"/>
                  <a:pt x="10416" y="2555"/>
                  <a:pt x="10411" y="2555"/>
                </a:cubicBezTo>
                <a:cubicBezTo>
                  <a:pt x="10404" y="2555"/>
                  <a:pt x="10404" y="2550"/>
                  <a:pt x="10399" y="2550"/>
                </a:cubicBezTo>
                <a:cubicBezTo>
                  <a:pt x="10399" y="2544"/>
                  <a:pt x="10404" y="2538"/>
                  <a:pt x="10399" y="2538"/>
                </a:cubicBezTo>
                <a:cubicBezTo>
                  <a:pt x="10399" y="2532"/>
                  <a:pt x="10393" y="2538"/>
                  <a:pt x="10387" y="2538"/>
                </a:cubicBezTo>
                <a:cubicBezTo>
                  <a:pt x="10387" y="2538"/>
                  <a:pt x="10381" y="2538"/>
                  <a:pt x="10375" y="2538"/>
                </a:cubicBezTo>
                <a:cubicBezTo>
                  <a:pt x="10375" y="2538"/>
                  <a:pt x="10369" y="2538"/>
                  <a:pt x="10363" y="2544"/>
                </a:cubicBezTo>
                <a:cubicBezTo>
                  <a:pt x="10363" y="2544"/>
                  <a:pt x="10363" y="2550"/>
                  <a:pt x="10363" y="2555"/>
                </a:cubicBezTo>
                <a:cubicBezTo>
                  <a:pt x="10369" y="2555"/>
                  <a:pt x="10369" y="2561"/>
                  <a:pt x="10375" y="2561"/>
                </a:cubicBezTo>
                <a:cubicBezTo>
                  <a:pt x="10375" y="2561"/>
                  <a:pt x="10381" y="2561"/>
                  <a:pt x="10387" y="2561"/>
                </a:cubicBezTo>
                <a:cubicBezTo>
                  <a:pt x="10393" y="2561"/>
                  <a:pt x="10393" y="2567"/>
                  <a:pt x="10399" y="2573"/>
                </a:cubicBezTo>
                <a:cubicBezTo>
                  <a:pt x="10387" y="2573"/>
                  <a:pt x="10381" y="2567"/>
                  <a:pt x="10375" y="2573"/>
                </a:cubicBezTo>
                <a:cubicBezTo>
                  <a:pt x="10357" y="2573"/>
                  <a:pt x="10351" y="2579"/>
                  <a:pt x="10339" y="2579"/>
                </a:cubicBezTo>
                <a:cubicBezTo>
                  <a:pt x="10333" y="2585"/>
                  <a:pt x="10327" y="2585"/>
                  <a:pt x="10327" y="2585"/>
                </a:cubicBezTo>
                <a:cubicBezTo>
                  <a:pt x="10327" y="2591"/>
                  <a:pt x="10327" y="2597"/>
                  <a:pt x="10327" y="2597"/>
                </a:cubicBezTo>
                <a:cubicBezTo>
                  <a:pt x="10333" y="2609"/>
                  <a:pt x="10339" y="2615"/>
                  <a:pt x="10351" y="2615"/>
                </a:cubicBezTo>
                <a:lnTo>
                  <a:pt x="10357" y="2615"/>
                </a:lnTo>
                <a:cubicBezTo>
                  <a:pt x="10363" y="2615"/>
                  <a:pt x="10369" y="2621"/>
                  <a:pt x="10369" y="2621"/>
                </a:cubicBezTo>
                <a:cubicBezTo>
                  <a:pt x="10375" y="2621"/>
                  <a:pt x="10381" y="2621"/>
                  <a:pt x="10387" y="2621"/>
                </a:cubicBezTo>
                <a:cubicBezTo>
                  <a:pt x="10393" y="2621"/>
                  <a:pt x="10399" y="2621"/>
                  <a:pt x="10404" y="2621"/>
                </a:cubicBezTo>
                <a:cubicBezTo>
                  <a:pt x="10416" y="2615"/>
                  <a:pt x="10416" y="2603"/>
                  <a:pt x="10422" y="2597"/>
                </a:cubicBezTo>
                <a:cubicBezTo>
                  <a:pt x="10428" y="2591"/>
                  <a:pt x="10428" y="2585"/>
                  <a:pt x="10434" y="2585"/>
                </a:cubicBezTo>
                <a:cubicBezTo>
                  <a:pt x="10446" y="2585"/>
                  <a:pt x="10446" y="2585"/>
                  <a:pt x="10452" y="2591"/>
                </a:cubicBezTo>
                <a:cubicBezTo>
                  <a:pt x="10458" y="2591"/>
                  <a:pt x="10464" y="2591"/>
                  <a:pt x="10464" y="2597"/>
                </a:cubicBezTo>
                <a:cubicBezTo>
                  <a:pt x="10470" y="2597"/>
                  <a:pt x="10476" y="2603"/>
                  <a:pt x="10476" y="2603"/>
                </a:cubicBezTo>
                <a:cubicBezTo>
                  <a:pt x="10476" y="2609"/>
                  <a:pt x="10476" y="2615"/>
                  <a:pt x="10482" y="2615"/>
                </a:cubicBezTo>
                <a:cubicBezTo>
                  <a:pt x="10482" y="2621"/>
                  <a:pt x="10476" y="2627"/>
                  <a:pt x="10482" y="2627"/>
                </a:cubicBezTo>
                <a:cubicBezTo>
                  <a:pt x="10482" y="2632"/>
                  <a:pt x="10488" y="2632"/>
                  <a:pt x="10493" y="2632"/>
                </a:cubicBezTo>
                <a:lnTo>
                  <a:pt x="10499" y="2639"/>
                </a:lnTo>
                <a:cubicBezTo>
                  <a:pt x="10505" y="2639"/>
                  <a:pt x="10511" y="2644"/>
                  <a:pt x="10511" y="2650"/>
                </a:cubicBezTo>
                <a:cubicBezTo>
                  <a:pt x="10511" y="2650"/>
                  <a:pt x="10511" y="2656"/>
                  <a:pt x="10505" y="2656"/>
                </a:cubicBezTo>
                <a:cubicBezTo>
                  <a:pt x="10499" y="2668"/>
                  <a:pt x="10488" y="2668"/>
                  <a:pt x="10476" y="2674"/>
                </a:cubicBezTo>
                <a:cubicBezTo>
                  <a:pt x="10476" y="2674"/>
                  <a:pt x="10464" y="2674"/>
                  <a:pt x="10464" y="2680"/>
                </a:cubicBezTo>
                <a:cubicBezTo>
                  <a:pt x="10464" y="2680"/>
                  <a:pt x="10464" y="2686"/>
                  <a:pt x="10464" y="2692"/>
                </a:cubicBezTo>
                <a:cubicBezTo>
                  <a:pt x="10464" y="2698"/>
                  <a:pt x="10464" y="2704"/>
                  <a:pt x="10464" y="2710"/>
                </a:cubicBezTo>
                <a:cubicBezTo>
                  <a:pt x="10440" y="2710"/>
                  <a:pt x="10440" y="2710"/>
                  <a:pt x="10440" y="2710"/>
                </a:cubicBezTo>
                <a:cubicBezTo>
                  <a:pt x="10434" y="2710"/>
                  <a:pt x="10428" y="2710"/>
                  <a:pt x="10422" y="2710"/>
                </a:cubicBezTo>
                <a:cubicBezTo>
                  <a:pt x="10422" y="2704"/>
                  <a:pt x="10416" y="2704"/>
                  <a:pt x="10416" y="2704"/>
                </a:cubicBezTo>
                <a:cubicBezTo>
                  <a:pt x="10411" y="2704"/>
                  <a:pt x="10411" y="2698"/>
                  <a:pt x="10411" y="2692"/>
                </a:cubicBezTo>
                <a:cubicBezTo>
                  <a:pt x="10404" y="2692"/>
                  <a:pt x="10411" y="2686"/>
                  <a:pt x="10411" y="2680"/>
                </a:cubicBezTo>
                <a:cubicBezTo>
                  <a:pt x="10404" y="2680"/>
                  <a:pt x="10404" y="2674"/>
                  <a:pt x="10399" y="2668"/>
                </a:cubicBezTo>
                <a:cubicBezTo>
                  <a:pt x="10399" y="2668"/>
                  <a:pt x="10387" y="2674"/>
                  <a:pt x="10387" y="2668"/>
                </a:cubicBezTo>
                <a:cubicBezTo>
                  <a:pt x="10387" y="2668"/>
                  <a:pt x="10387" y="2662"/>
                  <a:pt x="10387" y="2656"/>
                </a:cubicBezTo>
                <a:lnTo>
                  <a:pt x="10387" y="2650"/>
                </a:lnTo>
                <a:cubicBezTo>
                  <a:pt x="10363" y="2650"/>
                  <a:pt x="10363" y="2650"/>
                  <a:pt x="10363" y="2650"/>
                </a:cubicBezTo>
                <a:cubicBezTo>
                  <a:pt x="10357" y="2656"/>
                  <a:pt x="10357" y="2662"/>
                  <a:pt x="10351" y="2668"/>
                </a:cubicBezTo>
                <a:cubicBezTo>
                  <a:pt x="10345" y="2674"/>
                  <a:pt x="10339" y="2674"/>
                  <a:pt x="10339" y="2680"/>
                </a:cubicBezTo>
                <a:cubicBezTo>
                  <a:pt x="10333" y="2680"/>
                  <a:pt x="10327" y="2680"/>
                  <a:pt x="10327" y="2686"/>
                </a:cubicBezTo>
                <a:cubicBezTo>
                  <a:pt x="10322" y="2686"/>
                  <a:pt x="10327" y="2692"/>
                  <a:pt x="10327" y="2698"/>
                </a:cubicBezTo>
                <a:cubicBezTo>
                  <a:pt x="10327" y="2698"/>
                  <a:pt x="10327" y="2704"/>
                  <a:pt x="10327" y="2710"/>
                </a:cubicBezTo>
                <a:cubicBezTo>
                  <a:pt x="10327" y="2710"/>
                  <a:pt x="10322" y="2716"/>
                  <a:pt x="10322" y="2721"/>
                </a:cubicBezTo>
                <a:cubicBezTo>
                  <a:pt x="10316" y="2721"/>
                  <a:pt x="10316" y="2727"/>
                  <a:pt x="10310" y="2727"/>
                </a:cubicBezTo>
                <a:cubicBezTo>
                  <a:pt x="10310" y="2733"/>
                  <a:pt x="10310" y="2739"/>
                  <a:pt x="10310" y="2739"/>
                </a:cubicBezTo>
                <a:cubicBezTo>
                  <a:pt x="10310" y="2745"/>
                  <a:pt x="10304" y="2751"/>
                  <a:pt x="10304" y="2757"/>
                </a:cubicBezTo>
                <a:cubicBezTo>
                  <a:pt x="10304" y="2763"/>
                  <a:pt x="10304" y="2769"/>
                  <a:pt x="10304" y="2775"/>
                </a:cubicBezTo>
                <a:cubicBezTo>
                  <a:pt x="10304" y="2781"/>
                  <a:pt x="10310" y="2781"/>
                  <a:pt x="10310" y="2787"/>
                </a:cubicBezTo>
                <a:cubicBezTo>
                  <a:pt x="10310" y="2793"/>
                  <a:pt x="10316" y="2793"/>
                  <a:pt x="10316" y="2799"/>
                </a:cubicBezTo>
                <a:cubicBezTo>
                  <a:pt x="10316" y="2805"/>
                  <a:pt x="10310" y="2805"/>
                  <a:pt x="10304" y="2810"/>
                </a:cubicBezTo>
                <a:cubicBezTo>
                  <a:pt x="10304" y="2816"/>
                  <a:pt x="10298" y="2816"/>
                  <a:pt x="10292" y="2822"/>
                </a:cubicBezTo>
                <a:cubicBezTo>
                  <a:pt x="10292" y="2828"/>
                  <a:pt x="10292" y="2828"/>
                  <a:pt x="10292" y="2834"/>
                </a:cubicBezTo>
                <a:cubicBezTo>
                  <a:pt x="10304" y="2846"/>
                  <a:pt x="10304" y="2846"/>
                  <a:pt x="10304" y="2846"/>
                </a:cubicBezTo>
                <a:cubicBezTo>
                  <a:pt x="10298" y="2858"/>
                  <a:pt x="10298" y="2858"/>
                  <a:pt x="10298" y="2858"/>
                </a:cubicBezTo>
                <a:cubicBezTo>
                  <a:pt x="10298" y="2858"/>
                  <a:pt x="10292" y="2858"/>
                  <a:pt x="10286" y="2858"/>
                </a:cubicBezTo>
                <a:cubicBezTo>
                  <a:pt x="10274" y="2858"/>
                  <a:pt x="10274" y="2846"/>
                  <a:pt x="10262" y="2846"/>
                </a:cubicBezTo>
                <a:cubicBezTo>
                  <a:pt x="10250" y="2846"/>
                  <a:pt x="10245" y="2846"/>
                  <a:pt x="10238" y="2846"/>
                </a:cubicBezTo>
                <a:cubicBezTo>
                  <a:pt x="10227" y="2846"/>
                  <a:pt x="10221" y="2846"/>
                  <a:pt x="10215" y="2846"/>
                </a:cubicBezTo>
                <a:cubicBezTo>
                  <a:pt x="10209" y="2846"/>
                  <a:pt x="10203" y="2846"/>
                  <a:pt x="10197" y="2852"/>
                </a:cubicBezTo>
                <a:cubicBezTo>
                  <a:pt x="10197" y="2858"/>
                  <a:pt x="10191" y="2858"/>
                  <a:pt x="10191" y="2864"/>
                </a:cubicBezTo>
                <a:cubicBezTo>
                  <a:pt x="10191" y="2870"/>
                  <a:pt x="10197" y="2870"/>
                  <a:pt x="10197" y="2876"/>
                </a:cubicBezTo>
                <a:cubicBezTo>
                  <a:pt x="10203" y="2887"/>
                  <a:pt x="10209" y="2887"/>
                  <a:pt x="10215" y="2893"/>
                </a:cubicBezTo>
                <a:cubicBezTo>
                  <a:pt x="10215" y="2905"/>
                  <a:pt x="10215" y="2905"/>
                  <a:pt x="10215" y="2905"/>
                </a:cubicBezTo>
                <a:cubicBezTo>
                  <a:pt x="10203" y="2911"/>
                  <a:pt x="10203" y="2911"/>
                  <a:pt x="10203" y="2911"/>
                </a:cubicBezTo>
                <a:cubicBezTo>
                  <a:pt x="10185" y="2899"/>
                  <a:pt x="10179" y="2893"/>
                  <a:pt x="10161" y="2882"/>
                </a:cubicBezTo>
                <a:cubicBezTo>
                  <a:pt x="10156" y="2882"/>
                  <a:pt x="10156" y="2882"/>
                  <a:pt x="10150" y="2876"/>
                </a:cubicBezTo>
                <a:cubicBezTo>
                  <a:pt x="10144" y="2870"/>
                  <a:pt x="10144" y="2864"/>
                  <a:pt x="10138" y="2864"/>
                </a:cubicBezTo>
                <a:cubicBezTo>
                  <a:pt x="10138" y="2858"/>
                  <a:pt x="10132" y="2858"/>
                  <a:pt x="10126" y="2858"/>
                </a:cubicBezTo>
                <a:cubicBezTo>
                  <a:pt x="10126" y="2858"/>
                  <a:pt x="10120" y="2864"/>
                  <a:pt x="10114" y="2864"/>
                </a:cubicBezTo>
                <a:cubicBezTo>
                  <a:pt x="10108" y="2870"/>
                  <a:pt x="10102" y="2876"/>
                  <a:pt x="10090" y="2882"/>
                </a:cubicBezTo>
                <a:cubicBezTo>
                  <a:pt x="10084" y="2882"/>
                  <a:pt x="10084" y="2887"/>
                  <a:pt x="10079" y="2887"/>
                </a:cubicBezTo>
                <a:cubicBezTo>
                  <a:pt x="10079" y="2887"/>
                  <a:pt x="10072" y="2887"/>
                  <a:pt x="10067" y="2887"/>
                </a:cubicBezTo>
                <a:cubicBezTo>
                  <a:pt x="10067" y="2893"/>
                  <a:pt x="10061" y="2893"/>
                  <a:pt x="10055" y="2893"/>
                </a:cubicBezTo>
                <a:cubicBezTo>
                  <a:pt x="10055" y="2899"/>
                  <a:pt x="10055" y="2905"/>
                  <a:pt x="10049" y="2905"/>
                </a:cubicBezTo>
                <a:cubicBezTo>
                  <a:pt x="10043" y="2911"/>
                  <a:pt x="10043" y="2911"/>
                  <a:pt x="10037" y="2917"/>
                </a:cubicBezTo>
                <a:cubicBezTo>
                  <a:pt x="10025" y="2923"/>
                  <a:pt x="10019" y="2917"/>
                  <a:pt x="10001" y="2917"/>
                </a:cubicBezTo>
                <a:cubicBezTo>
                  <a:pt x="9995" y="2917"/>
                  <a:pt x="9990" y="2917"/>
                  <a:pt x="9978" y="2923"/>
                </a:cubicBezTo>
                <a:cubicBezTo>
                  <a:pt x="9972" y="2923"/>
                  <a:pt x="9972" y="2929"/>
                  <a:pt x="9966" y="2929"/>
                </a:cubicBezTo>
                <a:cubicBezTo>
                  <a:pt x="9960" y="2935"/>
                  <a:pt x="9954" y="2935"/>
                  <a:pt x="9948" y="2935"/>
                </a:cubicBezTo>
                <a:cubicBezTo>
                  <a:pt x="9936" y="2935"/>
                  <a:pt x="9924" y="2935"/>
                  <a:pt x="9912" y="2923"/>
                </a:cubicBezTo>
                <a:cubicBezTo>
                  <a:pt x="9906" y="2911"/>
                  <a:pt x="9906" y="2899"/>
                  <a:pt x="9906" y="2882"/>
                </a:cubicBezTo>
                <a:cubicBezTo>
                  <a:pt x="9883" y="2882"/>
                  <a:pt x="9883" y="2882"/>
                  <a:pt x="9883" y="2882"/>
                </a:cubicBezTo>
                <a:cubicBezTo>
                  <a:pt x="9883" y="2887"/>
                  <a:pt x="9877" y="2887"/>
                  <a:pt x="9877" y="2887"/>
                </a:cubicBezTo>
                <a:cubicBezTo>
                  <a:pt x="9871" y="2893"/>
                  <a:pt x="9871" y="2899"/>
                  <a:pt x="9871" y="2899"/>
                </a:cubicBezTo>
                <a:cubicBezTo>
                  <a:pt x="9865" y="2899"/>
                  <a:pt x="9859" y="2899"/>
                  <a:pt x="9859" y="2899"/>
                </a:cubicBezTo>
                <a:cubicBezTo>
                  <a:pt x="9853" y="2899"/>
                  <a:pt x="9847" y="2893"/>
                  <a:pt x="9841" y="2893"/>
                </a:cubicBezTo>
                <a:cubicBezTo>
                  <a:pt x="9818" y="2893"/>
                  <a:pt x="9818" y="2893"/>
                  <a:pt x="9818" y="2893"/>
                </a:cubicBezTo>
                <a:cubicBezTo>
                  <a:pt x="9812" y="2893"/>
                  <a:pt x="9806" y="2899"/>
                  <a:pt x="9795" y="2899"/>
                </a:cubicBezTo>
                <a:cubicBezTo>
                  <a:pt x="9795" y="2911"/>
                  <a:pt x="9800" y="2917"/>
                  <a:pt x="9795" y="2935"/>
                </a:cubicBezTo>
                <a:cubicBezTo>
                  <a:pt x="9771" y="2935"/>
                  <a:pt x="9771" y="2935"/>
                  <a:pt x="9771" y="2935"/>
                </a:cubicBezTo>
                <a:cubicBezTo>
                  <a:pt x="9765" y="2935"/>
                  <a:pt x="9759" y="2935"/>
                  <a:pt x="9753" y="2929"/>
                </a:cubicBezTo>
                <a:cubicBezTo>
                  <a:pt x="9753" y="2929"/>
                  <a:pt x="9747" y="2929"/>
                  <a:pt x="9741" y="2923"/>
                </a:cubicBezTo>
                <a:cubicBezTo>
                  <a:pt x="9741" y="2911"/>
                  <a:pt x="9741" y="2905"/>
                  <a:pt x="9736" y="2893"/>
                </a:cubicBezTo>
                <a:cubicBezTo>
                  <a:pt x="9730" y="2899"/>
                  <a:pt x="9730" y="2899"/>
                  <a:pt x="9730" y="2899"/>
                </a:cubicBezTo>
                <a:cubicBezTo>
                  <a:pt x="9706" y="2899"/>
                  <a:pt x="9706" y="2899"/>
                  <a:pt x="9706" y="2899"/>
                </a:cubicBezTo>
                <a:cubicBezTo>
                  <a:pt x="9706" y="2882"/>
                  <a:pt x="9706" y="2882"/>
                  <a:pt x="9706" y="2882"/>
                </a:cubicBezTo>
                <a:cubicBezTo>
                  <a:pt x="9706" y="2876"/>
                  <a:pt x="9700" y="2876"/>
                  <a:pt x="9700" y="2870"/>
                </a:cubicBezTo>
                <a:cubicBezTo>
                  <a:pt x="9700" y="2864"/>
                  <a:pt x="9706" y="2864"/>
                  <a:pt x="9706" y="2858"/>
                </a:cubicBezTo>
                <a:cubicBezTo>
                  <a:pt x="9753" y="2858"/>
                  <a:pt x="9753" y="2858"/>
                  <a:pt x="9753" y="2858"/>
                </a:cubicBezTo>
                <a:cubicBezTo>
                  <a:pt x="9759" y="2858"/>
                  <a:pt x="9765" y="2864"/>
                  <a:pt x="9777" y="2864"/>
                </a:cubicBezTo>
                <a:cubicBezTo>
                  <a:pt x="9783" y="2864"/>
                  <a:pt x="9783" y="2870"/>
                  <a:pt x="9789" y="2876"/>
                </a:cubicBezTo>
                <a:cubicBezTo>
                  <a:pt x="9795" y="2876"/>
                  <a:pt x="9795" y="2882"/>
                  <a:pt x="9806" y="2882"/>
                </a:cubicBezTo>
                <a:cubicBezTo>
                  <a:pt x="9812" y="2882"/>
                  <a:pt x="9818" y="2876"/>
                  <a:pt x="9824" y="2876"/>
                </a:cubicBezTo>
                <a:cubicBezTo>
                  <a:pt x="9829" y="2870"/>
                  <a:pt x="9829" y="2864"/>
                  <a:pt x="9829" y="2852"/>
                </a:cubicBezTo>
                <a:cubicBezTo>
                  <a:pt x="9829" y="2840"/>
                  <a:pt x="9824" y="2834"/>
                  <a:pt x="9824" y="2822"/>
                </a:cubicBezTo>
                <a:cubicBezTo>
                  <a:pt x="9824" y="2816"/>
                  <a:pt x="9829" y="2816"/>
                  <a:pt x="9829" y="2805"/>
                </a:cubicBezTo>
                <a:cubicBezTo>
                  <a:pt x="9835" y="2799"/>
                  <a:pt x="9841" y="2799"/>
                  <a:pt x="9841" y="2793"/>
                </a:cubicBezTo>
                <a:cubicBezTo>
                  <a:pt x="9841" y="2781"/>
                  <a:pt x="9841" y="2775"/>
                  <a:pt x="9841" y="2769"/>
                </a:cubicBezTo>
                <a:cubicBezTo>
                  <a:pt x="9818" y="2769"/>
                  <a:pt x="9818" y="2769"/>
                  <a:pt x="9818" y="2769"/>
                </a:cubicBezTo>
                <a:cubicBezTo>
                  <a:pt x="9812" y="2769"/>
                  <a:pt x="9812" y="2775"/>
                  <a:pt x="9806" y="2775"/>
                </a:cubicBezTo>
                <a:cubicBezTo>
                  <a:pt x="9800" y="2775"/>
                  <a:pt x="9789" y="2769"/>
                  <a:pt x="9783" y="2775"/>
                </a:cubicBezTo>
                <a:cubicBezTo>
                  <a:pt x="9777" y="2775"/>
                  <a:pt x="9777" y="2775"/>
                  <a:pt x="9771" y="2781"/>
                </a:cubicBezTo>
                <a:cubicBezTo>
                  <a:pt x="9771" y="2781"/>
                  <a:pt x="9771" y="2787"/>
                  <a:pt x="9765" y="2793"/>
                </a:cubicBezTo>
                <a:cubicBezTo>
                  <a:pt x="9765" y="2793"/>
                  <a:pt x="9759" y="2805"/>
                  <a:pt x="9753" y="2805"/>
                </a:cubicBezTo>
                <a:cubicBezTo>
                  <a:pt x="9747" y="2805"/>
                  <a:pt x="9747" y="2805"/>
                  <a:pt x="9747" y="2805"/>
                </a:cubicBezTo>
                <a:cubicBezTo>
                  <a:pt x="9747" y="2805"/>
                  <a:pt x="9741" y="2799"/>
                  <a:pt x="9736" y="2799"/>
                </a:cubicBezTo>
                <a:cubicBezTo>
                  <a:pt x="9741" y="2787"/>
                  <a:pt x="9736" y="2781"/>
                  <a:pt x="9741" y="2775"/>
                </a:cubicBezTo>
                <a:cubicBezTo>
                  <a:pt x="9741" y="2769"/>
                  <a:pt x="9753" y="2769"/>
                  <a:pt x="9753" y="2763"/>
                </a:cubicBezTo>
                <a:cubicBezTo>
                  <a:pt x="9753" y="2763"/>
                  <a:pt x="9753" y="2757"/>
                  <a:pt x="9753" y="2751"/>
                </a:cubicBezTo>
                <a:cubicBezTo>
                  <a:pt x="9753" y="2733"/>
                  <a:pt x="9753" y="2733"/>
                  <a:pt x="9753" y="2733"/>
                </a:cubicBezTo>
                <a:cubicBezTo>
                  <a:pt x="9747" y="2739"/>
                  <a:pt x="9741" y="2739"/>
                  <a:pt x="9730" y="2739"/>
                </a:cubicBezTo>
                <a:cubicBezTo>
                  <a:pt x="9730" y="2739"/>
                  <a:pt x="9724" y="2739"/>
                  <a:pt x="9724" y="2733"/>
                </a:cubicBezTo>
                <a:cubicBezTo>
                  <a:pt x="9724" y="2727"/>
                  <a:pt x="9724" y="2727"/>
                  <a:pt x="9724" y="2721"/>
                </a:cubicBezTo>
                <a:cubicBezTo>
                  <a:pt x="9730" y="2716"/>
                  <a:pt x="9736" y="2710"/>
                  <a:pt x="9736" y="2698"/>
                </a:cubicBezTo>
                <a:cubicBezTo>
                  <a:pt x="9741" y="2698"/>
                  <a:pt x="9736" y="2692"/>
                  <a:pt x="9736" y="2686"/>
                </a:cubicBezTo>
                <a:cubicBezTo>
                  <a:pt x="9736" y="2686"/>
                  <a:pt x="9741" y="2680"/>
                  <a:pt x="9736" y="2674"/>
                </a:cubicBezTo>
                <a:cubicBezTo>
                  <a:pt x="9736" y="2668"/>
                  <a:pt x="9730" y="2668"/>
                  <a:pt x="9730" y="2662"/>
                </a:cubicBezTo>
                <a:cubicBezTo>
                  <a:pt x="9730" y="2662"/>
                  <a:pt x="9730" y="2656"/>
                  <a:pt x="9724" y="2650"/>
                </a:cubicBezTo>
                <a:cubicBezTo>
                  <a:pt x="9718" y="2650"/>
                  <a:pt x="9724" y="2644"/>
                  <a:pt x="9718" y="2644"/>
                </a:cubicBezTo>
                <a:cubicBezTo>
                  <a:pt x="9712" y="2644"/>
                  <a:pt x="9706" y="2644"/>
                  <a:pt x="9706" y="2644"/>
                </a:cubicBezTo>
                <a:cubicBezTo>
                  <a:pt x="9700" y="2644"/>
                  <a:pt x="9694" y="2650"/>
                  <a:pt x="9688" y="2650"/>
                </a:cubicBezTo>
                <a:cubicBezTo>
                  <a:pt x="9688" y="2662"/>
                  <a:pt x="9688" y="2668"/>
                  <a:pt x="9682" y="2674"/>
                </a:cubicBezTo>
                <a:cubicBezTo>
                  <a:pt x="9676" y="2686"/>
                  <a:pt x="9676" y="2692"/>
                  <a:pt x="9664" y="2698"/>
                </a:cubicBezTo>
                <a:cubicBezTo>
                  <a:pt x="9658" y="2698"/>
                  <a:pt x="9658" y="2698"/>
                  <a:pt x="9653" y="2698"/>
                </a:cubicBezTo>
                <a:cubicBezTo>
                  <a:pt x="9647" y="2698"/>
                  <a:pt x="9641" y="2698"/>
                  <a:pt x="9641" y="2698"/>
                </a:cubicBezTo>
                <a:cubicBezTo>
                  <a:pt x="9635" y="2698"/>
                  <a:pt x="9629" y="2704"/>
                  <a:pt x="9629" y="2710"/>
                </a:cubicBezTo>
                <a:cubicBezTo>
                  <a:pt x="9629" y="2716"/>
                  <a:pt x="9635" y="2721"/>
                  <a:pt x="9635" y="2727"/>
                </a:cubicBezTo>
                <a:cubicBezTo>
                  <a:pt x="9635" y="2733"/>
                  <a:pt x="9635" y="2733"/>
                  <a:pt x="9635" y="2733"/>
                </a:cubicBezTo>
                <a:cubicBezTo>
                  <a:pt x="9635" y="2739"/>
                  <a:pt x="9635" y="2745"/>
                  <a:pt x="9629" y="2745"/>
                </a:cubicBezTo>
                <a:cubicBezTo>
                  <a:pt x="9629" y="2745"/>
                  <a:pt x="9623" y="2745"/>
                  <a:pt x="9617" y="2745"/>
                </a:cubicBezTo>
                <a:cubicBezTo>
                  <a:pt x="9617" y="2751"/>
                  <a:pt x="9611" y="2751"/>
                  <a:pt x="9605" y="2751"/>
                </a:cubicBezTo>
                <a:cubicBezTo>
                  <a:pt x="9593" y="2757"/>
                  <a:pt x="9587" y="2763"/>
                  <a:pt x="9587" y="2775"/>
                </a:cubicBezTo>
                <a:cubicBezTo>
                  <a:pt x="9587" y="2787"/>
                  <a:pt x="9593" y="2793"/>
                  <a:pt x="9599" y="2805"/>
                </a:cubicBezTo>
                <a:cubicBezTo>
                  <a:pt x="9599" y="2810"/>
                  <a:pt x="9605" y="2810"/>
                  <a:pt x="9605" y="2816"/>
                </a:cubicBezTo>
                <a:cubicBezTo>
                  <a:pt x="9611" y="2816"/>
                  <a:pt x="9617" y="2816"/>
                  <a:pt x="9617" y="2816"/>
                </a:cubicBezTo>
                <a:cubicBezTo>
                  <a:pt x="9623" y="2822"/>
                  <a:pt x="9623" y="2822"/>
                  <a:pt x="9629" y="2828"/>
                </a:cubicBezTo>
                <a:cubicBezTo>
                  <a:pt x="9629" y="2828"/>
                  <a:pt x="9629" y="2834"/>
                  <a:pt x="9629" y="2840"/>
                </a:cubicBezTo>
                <a:cubicBezTo>
                  <a:pt x="9629" y="2840"/>
                  <a:pt x="9617" y="2846"/>
                  <a:pt x="9617" y="2852"/>
                </a:cubicBezTo>
                <a:cubicBezTo>
                  <a:pt x="9617" y="2858"/>
                  <a:pt x="9623" y="2858"/>
                  <a:pt x="9623" y="2864"/>
                </a:cubicBezTo>
                <a:cubicBezTo>
                  <a:pt x="9623" y="2876"/>
                  <a:pt x="9623" y="2876"/>
                  <a:pt x="9623" y="2876"/>
                </a:cubicBezTo>
                <a:cubicBezTo>
                  <a:pt x="9623" y="2882"/>
                  <a:pt x="9617" y="2882"/>
                  <a:pt x="9617" y="2893"/>
                </a:cubicBezTo>
                <a:cubicBezTo>
                  <a:pt x="9617" y="2893"/>
                  <a:pt x="9617" y="2893"/>
                  <a:pt x="9617" y="2899"/>
                </a:cubicBezTo>
                <a:cubicBezTo>
                  <a:pt x="9617" y="2905"/>
                  <a:pt x="9617" y="2905"/>
                  <a:pt x="9623" y="2911"/>
                </a:cubicBezTo>
                <a:cubicBezTo>
                  <a:pt x="9623" y="2917"/>
                  <a:pt x="9629" y="2917"/>
                  <a:pt x="9629" y="2923"/>
                </a:cubicBezTo>
                <a:cubicBezTo>
                  <a:pt x="9635" y="2929"/>
                  <a:pt x="9641" y="2935"/>
                  <a:pt x="9641" y="2947"/>
                </a:cubicBezTo>
                <a:cubicBezTo>
                  <a:pt x="9641" y="2965"/>
                  <a:pt x="9641" y="2965"/>
                  <a:pt x="9641" y="2965"/>
                </a:cubicBezTo>
                <a:cubicBezTo>
                  <a:pt x="9623" y="2965"/>
                  <a:pt x="9623" y="2965"/>
                  <a:pt x="9623" y="2965"/>
                </a:cubicBezTo>
                <a:cubicBezTo>
                  <a:pt x="9617" y="2965"/>
                  <a:pt x="9611" y="2971"/>
                  <a:pt x="9605" y="2971"/>
                </a:cubicBezTo>
                <a:cubicBezTo>
                  <a:pt x="9593" y="2971"/>
                  <a:pt x="9587" y="2971"/>
                  <a:pt x="9575" y="2971"/>
                </a:cubicBezTo>
                <a:cubicBezTo>
                  <a:pt x="9564" y="2971"/>
                  <a:pt x="9564" y="2971"/>
                  <a:pt x="9564" y="2971"/>
                </a:cubicBezTo>
                <a:cubicBezTo>
                  <a:pt x="9558" y="2971"/>
                  <a:pt x="9552" y="2971"/>
                  <a:pt x="9546" y="2971"/>
                </a:cubicBezTo>
                <a:cubicBezTo>
                  <a:pt x="9534" y="2971"/>
                  <a:pt x="9528" y="2971"/>
                  <a:pt x="9516" y="2971"/>
                </a:cubicBezTo>
                <a:cubicBezTo>
                  <a:pt x="9504" y="2971"/>
                  <a:pt x="9498" y="2971"/>
                  <a:pt x="9492" y="2971"/>
                </a:cubicBezTo>
                <a:cubicBezTo>
                  <a:pt x="9487" y="2976"/>
                  <a:pt x="9492" y="2982"/>
                  <a:pt x="9487" y="2982"/>
                </a:cubicBezTo>
                <a:cubicBezTo>
                  <a:pt x="9481" y="2988"/>
                  <a:pt x="9481" y="2988"/>
                  <a:pt x="9475" y="2988"/>
                </a:cubicBezTo>
                <a:cubicBezTo>
                  <a:pt x="9469" y="2994"/>
                  <a:pt x="9457" y="2988"/>
                  <a:pt x="9451" y="2994"/>
                </a:cubicBezTo>
                <a:cubicBezTo>
                  <a:pt x="9445" y="3000"/>
                  <a:pt x="9451" y="3006"/>
                  <a:pt x="9445" y="3006"/>
                </a:cubicBezTo>
                <a:cubicBezTo>
                  <a:pt x="9445" y="3012"/>
                  <a:pt x="9445" y="3012"/>
                  <a:pt x="9439" y="3018"/>
                </a:cubicBezTo>
                <a:cubicBezTo>
                  <a:pt x="9433" y="3030"/>
                  <a:pt x="9427" y="3036"/>
                  <a:pt x="9415" y="3036"/>
                </a:cubicBezTo>
                <a:cubicBezTo>
                  <a:pt x="9409" y="3036"/>
                  <a:pt x="9409" y="3030"/>
                  <a:pt x="9403" y="3030"/>
                </a:cubicBezTo>
                <a:cubicBezTo>
                  <a:pt x="9392" y="3030"/>
                  <a:pt x="9392" y="3030"/>
                  <a:pt x="9392" y="3030"/>
                </a:cubicBezTo>
                <a:cubicBezTo>
                  <a:pt x="9380" y="3030"/>
                  <a:pt x="9380" y="3030"/>
                  <a:pt x="9380" y="3030"/>
                </a:cubicBezTo>
                <a:cubicBezTo>
                  <a:pt x="9380" y="3030"/>
                  <a:pt x="9374" y="3036"/>
                  <a:pt x="9368" y="3036"/>
                </a:cubicBezTo>
                <a:cubicBezTo>
                  <a:pt x="9368" y="3036"/>
                  <a:pt x="9362" y="3030"/>
                  <a:pt x="9356" y="3030"/>
                </a:cubicBezTo>
                <a:cubicBezTo>
                  <a:pt x="9356" y="3054"/>
                  <a:pt x="9356" y="3054"/>
                  <a:pt x="9356" y="3054"/>
                </a:cubicBezTo>
                <a:cubicBezTo>
                  <a:pt x="9380" y="3065"/>
                  <a:pt x="9380" y="3065"/>
                  <a:pt x="9380" y="3065"/>
                </a:cubicBezTo>
                <a:cubicBezTo>
                  <a:pt x="9380" y="3101"/>
                  <a:pt x="9380" y="3101"/>
                  <a:pt x="9380" y="3101"/>
                </a:cubicBezTo>
                <a:cubicBezTo>
                  <a:pt x="9374" y="3101"/>
                  <a:pt x="9368" y="3101"/>
                  <a:pt x="9362" y="3101"/>
                </a:cubicBezTo>
                <a:cubicBezTo>
                  <a:pt x="9362" y="3101"/>
                  <a:pt x="9356" y="3107"/>
                  <a:pt x="9350" y="3107"/>
                </a:cubicBezTo>
                <a:cubicBezTo>
                  <a:pt x="9350" y="3107"/>
                  <a:pt x="9344" y="3107"/>
                  <a:pt x="9344" y="3113"/>
                </a:cubicBezTo>
                <a:cubicBezTo>
                  <a:pt x="9338" y="3113"/>
                  <a:pt x="9332" y="3119"/>
                  <a:pt x="9332" y="3119"/>
                </a:cubicBezTo>
                <a:cubicBezTo>
                  <a:pt x="9321" y="3125"/>
                  <a:pt x="9315" y="3131"/>
                  <a:pt x="9309" y="3137"/>
                </a:cubicBezTo>
                <a:cubicBezTo>
                  <a:pt x="9303" y="3137"/>
                  <a:pt x="9303" y="3142"/>
                  <a:pt x="9297" y="3148"/>
                </a:cubicBezTo>
                <a:cubicBezTo>
                  <a:pt x="9291" y="3148"/>
                  <a:pt x="9291" y="3154"/>
                  <a:pt x="9285" y="3154"/>
                </a:cubicBezTo>
                <a:cubicBezTo>
                  <a:pt x="9273" y="3154"/>
                  <a:pt x="9273" y="3154"/>
                  <a:pt x="9273" y="3154"/>
                </a:cubicBezTo>
                <a:cubicBezTo>
                  <a:pt x="9261" y="3154"/>
                  <a:pt x="9249" y="3154"/>
                  <a:pt x="9237" y="3154"/>
                </a:cubicBezTo>
                <a:cubicBezTo>
                  <a:pt x="9237" y="3225"/>
                  <a:pt x="9237" y="3225"/>
                  <a:pt x="9237" y="3225"/>
                </a:cubicBezTo>
                <a:cubicBezTo>
                  <a:pt x="9220" y="3225"/>
                  <a:pt x="9208" y="3225"/>
                  <a:pt x="9190" y="3225"/>
                </a:cubicBezTo>
                <a:lnTo>
                  <a:pt x="9184" y="3231"/>
                </a:lnTo>
                <a:cubicBezTo>
                  <a:pt x="9178" y="3231"/>
                  <a:pt x="9172" y="3231"/>
                  <a:pt x="9172" y="3231"/>
                </a:cubicBezTo>
                <a:cubicBezTo>
                  <a:pt x="9172" y="3267"/>
                  <a:pt x="9172" y="3267"/>
                  <a:pt x="9172" y="3267"/>
                </a:cubicBezTo>
                <a:cubicBezTo>
                  <a:pt x="9131" y="3267"/>
                  <a:pt x="9131" y="3267"/>
                  <a:pt x="9131" y="3267"/>
                </a:cubicBezTo>
                <a:cubicBezTo>
                  <a:pt x="9125" y="3267"/>
                  <a:pt x="9119" y="3261"/>
                  <a:pt x="9113" y="3261"/>
                </a:cubicBezTo>
                <a:cubicBezTo>
                  <a:pt x="9107" y="3261"/>
                  <a:pt x="9101" y="3261"/>
                  <a:pt x="9095" y="3261"/>
                </a:cubicBezTo>
                <a:cubicBezTo>
                  <a:pt x="9089" y="3261"/>
                  <a:pt x="9083" y="3261"/>
                  <a:pt x="9077" y="3261"/>
                </a:cubicBezTo>
                <a:cubicBezTo>
                  <a:pt x="9077" y="3255"/>
                  <a:pt x="9083" y="3249"/>
                  <a:pt x="9077" y="3249"/>
                </a:cubicBezTo>
                <a:cubicBezTo>
                  <a:pt x="9077" y="3243"/>
                  <a:pt x="9071" y="3237"/>
                  <a:pt x="9066" y="3237"/>
                </a:cubicBezTo>
                <a:cubicBezTo>
                  <a:pt x="9060" y="3237"/>
                  <a:pt x="9054" y="3237"/>
                  <a:pt x="9048" y="3237"/>
                </a:cubicBezTo>
                <a:cubicBezTo>
                  <a:pt x="9048" y="3273"/>
                  <a:pt x="9048" y="3273"/>
                  <a:pt x="9048" y="3273"/>
                </a:cubicBezTo>
                <a:cubicBezTo>
                  <a:pt x="9054" y="3279"/>
                  <a:pt x="9060" y="3279"/>
                  <a:pt x="9071" y="3279"/>
                </a:cubicBezTo>
                <a:cubicBezTo>
                  <a:pt x="9060" y="3303"/>
                  <a:pt x="9060" y="3303"/>
                  <a:pt x="9060" y="3303"/>
                </a:cubicBezTo>
                <a:cubicBezTo>
                  <a:pt x="9066" y="3314"/>
                  <a:pt x="9066" y="3314"/>
                  <a:pt x="9066" y="3314"/>
                </a:cubicBezTo>
                <a:cubicBezTo>
                  <a:pt x="9066" y="3332"/>
                  <a:pt x="9066" y="3332"/>
                  <a:pt x="9066" y="3332"/>
                </a:cubicBezTo>
                <a:cubicBezTo>
                  <a:pt x="9048" y="3332"/>
                  <a:pt x="9042" y="3332"/>
                  <a:pt x="9030" y="3332"/>
                </a:cubicBezTo>
                <a:cubicBezTo>
                  <a:pt x="9024" y="3332"/>
                  <a:pt x="9018" y="3326"/>
                  <a:pt x="9018" y="3326"/>
                </a:cubicBezTo>
                <a:cubicBezTo>
                  <a:pt x="9012" y="3326"/>
                  <a:pt x="9006" y="3326"/>
                  <a:pt x="9006" y="3326"/>
                </a:cubicBezTo>
                <a:cubicBezTo>
                  <a:pt x="9000" y="3326"/>
                  <a:pt x="9000" y="3326"/>
                  <a:pt x="8994" y="3326"/>
                </a:cubicBezTo>
                <a:cubicBezTo>
                  <a:pt x="8989" y="3326"/>
                  <a:pt x="8982" y="3326"/>
                  <a:pt x="8977" y="3326"/>
                </a:cubicBezTo>
                <a:cubicBezTo>
                  <a:pt x="8977" y="3326"/>
                  <a:pt x="8971" y="3320"/>
                  <a:pt x="8965" y="3320"/>
                </a:cubicBezTo>
                <a:cubicBezTo>
                  <a:pt x="8965" y="3314"/>
                  <a:pt x="8965" y="3309"/>
                  <a:pt x="8959" y="3309"/>
                </a:cubicBezTo>
                <a:cubicBezTo>
                  <a:pt x="8953" y="3309"/>
                  <a:pt x="8947" y="3314"/>
                  <a:pt x="8941" y="3314"/>
                </a:cubicBezTo>
                <a:cubicBezTo>
                  <a:pt x="8935" y="3314"/>
                  <a:pt x="8929" y="3314"/>
                  <a:pt x="8929" y="3314"/>
                </a:cubicBezTo>
                <a:cubicBezTo>
                  <a:pt x="8917" y="3314"/>
                  <a:pt x="8911" y="3320"/>
                  <a:pt x="8905" y="3326"/>
                </a:cubicBezTo>
                <a:cubicBezTo>
                  <a:pt x="8900" y="3326"/>
                  <a:pt x="8894" y="3326"/>
                  <a:pt x="8894" y="3332"/>
                </a:cubicBezTo>
                <a:cubicBezTo>
                  <a:pt x="8894" y="3338"/>
                  <a:pt x="8888" y="3338"/>
                  <a:pt x="8888" y="3344"/>
                </a:cubicBezTo>
                <a:cubicBezTo>
                  <a:pt x="8888" y="3350"/>
                  <a:pt x="8894" y="3350"/>
                  <a:pt x="8894" y="3356"/>
                </a:cubicBezTo>
                <a:cubicBezTo>
                  <a:pt x="8900" y="3356"/>
                  <a:pt x="8905" y="3356"/>
                  <a:pt x="8905" y="3356"/>
                </a:cubicBezTo>
                <a:cubicBezTo>
                  <a:pt x="8911" y="3356"/>
                  <a:pt x="8911" y="3362"/>
                  <a:pt x="8917" y="3368"/>
                </a:cubicBezTo>
                <a:cubicBezTo>
                  <a:pt x="8917" y="3368"/>
                  <a:pt x="8923" y="3368"/>
                  <a:pt x="8929" y="3374"/>
                </a:cubicBezTo>
                <a:cubicBezTo>
                  <a:pt x="8929" y="3374"/>
                  <a:pt x="8935" y="3380"/>
                  <a:pt x="8941" y="3380"/>
                </a:cubicBezTo>
                <a:cubicBezTo>
                  <a:pt x="8947" y="3380"/>
                  <a:pt x="8953" y="3380"/>
                  <a:pt x="8965" y="3380"/>
                </a:cubicBezTo>
                <a:cubicBezTo>
                  <a:pt x="8977" y="3380"/>
                  <a:pt x="8977" y="3380"/>
                  <a:pt x="8977" y="3380"/>
                </a:cubicBezTo>
                <a:cubicBezTo>
                  <a:pt x="8982" y="3380"/>
                  <a:pt x="8982" y="3386"/>
                  <a:pt x="8989" y="3386"/>
                </a:cubicBezTo>
                <a:cubicBezTo>
                  <a:pt x="8994" y="3391"/>
                  <a:pt x="8994" y="3391"/>
                  <a:pt x="9000" y="3397"/>
                </a:cubicBezTo>
                <a:cubicBezTo>
                  <a:pt x="9000" y="3397"/>
                  <a:pt x="9006" y="3397"/>
                  <a:pt x="9012" y="3403"/>
                </a:cubicBezTo>
                <a:cubicBezTo>
                  <a:pt x="9012" y="3403"/>
                  <a:pt x="9018" y="3409"/>
                  <a:pt x="9018" y="3415"/>
                </a:cubicBezTo>
                <a:cubicBezTo>
                  <a:pt x="9024" y="3421"/>
                  <a:pt x="9036" y="3427"/>
                  <a:pt x="9042" y="3433"/>
                </a:cubicBezTo>
                <a:cubicBezTo>
                  <a:pt x="9042" y="3492"/>
                  <a:pt x="9042" y="3492"/>
                  <a:pt x="9042" y="3492"/>
                </a:cubicBezTo>
                <a:cubicBezTo>
                  <a:pt x="9048" y="3498"/>
                  <a:pt x="9048" y="3498"/>
                  <a:pt x="9048" y="3504"/>
                </a:cubicBezTo>
                <a:cubicBezTo>
                  <a:pt x="9054" y="3504"/>
                  <a:pt x="9060" y="3510"/>
                  <a:pt x="9060" y="3510"/>
                </a:cubicBezTo>
                <a:cubicBezTo>
                  <a:pt x="9071" y="3516"/>
                  <a:pt x="9077" y="3516"/>
                  <a:pt x="9083" y="3522"/>
                </a:cubicBezTo>
                <a:cubicBezTo>
                  <a:pt x="9089" y="3522"/>
                  <a:pt x="9095" y="3534"/>
                  <a:pt x="9095" y="3540"/>
                </a:cubicBezTo>
                <a:cubicBezTo>
                  <a:pt x="9095" y="3546"/>
                  <a:pt x="9089" y="3552"/>
                  <a:pt x="9089" y="3557"/>
                </a:cubicBezTo>
                <a:cubicBezTo>
                  <a:pt x="9089" y="3563"/>
                  <a:pt x="9083" y="3569"/>
                  <a:pt x="9083" y="3575"/>
                </a:cubicBezTo>
                <a:cubicBezTo>
                  <a:pt x="9083" y="3593"/>
                  <a:pt x="9089" y="3599"/>
                  <a:pt x="9095" y="3617"/>
                </a:cubicBezTo>
                <a:cubicBezTo>
                  <a:pt x="9095" y="3623"/>
                  <a:pt x="9095" y="3629"/>
                  <a:pt x="9095" y="3635"/>
                </a:cubicBezTo>
                <a:cubicBezTo>
                  <a:pt x="9095" y="3641"/>
                  <a:pt x="9095" y="3646"/>
                  <a:pt x="9095" y="3652"/>
                </a:cubicBezTo>
                <a:cubicBezTo>
                  <a:pt x="9089" y="3664"/>
                  <a:pt x="9071" y="3664"/>
                  <a:pt x="9060" y="3676"/>
                </a:cubicBezTo>
                <a:cubicBezTo>
                  <a:pt x="9060" y="3676"/>
                  <a:pt x="9060" y="3682"/>
                  <a:pt x="9060" y="3688"/>
                </a:cubicBezTo>
                <a:cubicBezTo>
                  <a:pt x="9054" y="3688"/>
                  <a:pt x="9054" y="3688"/>
                  <a:pt x="9048" y="3694"/>
                </a:cubicBezTo>
                <a:cubicBezTo>
                  <a:pt x="9036" y="3700"/>
                  <a:pt x="9030" y="3706"/>
                  <a:pt x="9012" y="3706"/>
                </a:cubicBezTo>
                <a:cubicBezTo>
                  <a:pt x="9000" y="3706"/>
                  <a:pt x="9000" y="3706"/>
                  <a:pt x="9000" y="3706"/>
                </a:cubicBezTo>
                <a:cubicBezTo>
                  <a:pt x="8994" y="3706"/>
                  <a:pt x="8994" y="3700"/>
                  <a:pt x="8989" y="3700"/>
                </a:cubicBezTo>
                <a:cubicBezTo>
                  <a:pt x="8982" y="3700"/>
                  <a:pt x="8977" y="3694"/>
                  <a:pt x="8965" y="3694"/>
                </a:cubicBezTo>
                <a:lnTo>
                  <a:pt x="8959" y="3694"/>
                </a:lnTo>
                <a:cubicBezTo>
                  <a:pt x="8947" y="3694"/>
                  <a:pt x="8941" y="3694"/>
                  <a:pt x="8929" y="3694"/>
                </a:cubicBezTo>
                <a:cubicBezTo>
                  <a:pt x="8923" y="3694"/>
                  <a:pt x="8923" y="3688"/>
                  <a:pt x="8917" y="3682"/>
                </a:cubicBezTo>
                <a:cubicBezTo>
                  <a:pt x="8911" y="3682"/>
                  <a:pt x="8911" y="3676"/>
                  <a:pt x="8905" y="3670"/>
                </a:cubicBezTo>
                <a:cubicBezTo>
                  <a:pt x="8900" y="3670"/>
                  <a:pt x="8900" y="3670"/>
                  <a:pt x="8894" y="3670"/>
                </a:cubicBezTo>
                <a:cubicBezTo>
                  <a:pt x="8793" y="3670"/>
                  <a:pt x="8793" y="3670"/>
                  <a:pt x="8793" y="3670"/>
                </a:cubicBezTo>
                <a:cubicBezTo>
                  <a:pt x="8781" y="3670"/>
                  <a:pt x="8775" y="3664"/>
                  <a:pt x="8763" y="3664"/>
                </a:cubicBezTo>
                <a:cubicBezTo>
                  <a:pt x="8757" y="3664"/>
                  <a:pt x="8751" y="3670"/>
                  <a:pt x="8745" y="3664"/>
                </a:cubicBezTo>
                <a:cubicBezTo>
                  <a:pt x="8739" y="3664"/>
                  <a:pt x="8739" y="3652"/>
                  <a:pt x="8734" y="3652"/>
                </a:cubicBezTo>
                <a:cubicBezTo>
                  <a:pt x="8727" y="3652"/>
                  <a:pt x="8727" y="3652"/>
                  <a:pt x="8727" y="3652"/>
                </a:cubicBezTo>
                <a:cubicBezTo>
                  <a:pt x="8722" y="3658"/>
                  <a:pt x="8716" y="3658"/>
                  <a:pt x="8716" y="3658"/>
                </a:cubicBezTo>
                <a:cubicBezTo>
                  <a:pt x="8710" y="3664"/>
                  <a:pt x="8716" y="3670"/>
                  <a:pt x="8716" y="3670"/>
                </a:cubicBezTo>
                <a:cubicBezTo>
                  <a:pt x="8710" y="3676"/>
                  <a:pt x="8710" y="3682"/>
                  <a:pt x="8710" y="3682"/>
                </a:cubicBezTo>
                <a:cubicBezTo>
                  <a:pt x="8650" y="3682"/>
                  <a:pt x="8650" y="3682"/>
                  <a:pt x="8650" y="3682"/>
                </a:cubicBezTo>
                <a:cubicBezTo>
                  <a:pt x="8645" y="3694"/>
                  <a:pt x="8645" y="3694"/>
                  <a:pt x="8645" y="3694"/>
                </a:cubicBezTo>
                <a:cubicBezTo>
                  <a:pt x="8650" y="3700"/>
                  <a:pt x="8650" y="3706"/>
                  <a:pt x="8650" y="3706"/>
                </a:cubicBezTo>
                <a:cubicBezTo>
                  <a:pt x="8657" y="3712"/>
                  <a:pt x="8662" y="3712"/>
                  <a:pt x="8662" y="3718"/>
                </a:cubicBezTo>
                <a:cubicBezTo>
                  <a:pt x="8668" y="3718"/>
                  <a:pt x="8668" y="3723"/>
                  <a:pt x="8668" y="3730"/>
                </a:cubicBezTo>
                <a:cubicBezTo>
                  <a:pt x="8668" y="3741"/>
                  <a:pt x="8668" y="3741"/>
                  <a:pt x="8662" y="3747"/>
                </a:cubicBezTo>
                <a:cubicBezTo>
                  <a:pt x="8662" y="3759"/>
                  <a:pt x="8657" y="3765"/>
                  <a:pt x="8657" y="3777"/>
                </a:cubicBezTo>
                <a:cubicBezTo>
                  <a:pt x="8657" y="3783"/>
                  <a:pt x="8657" y="3789"/>
                  <a:pt x="8657" y="3801"/>
                </a:cubicBezTo>
                <a:cubicBezTo>
                  <a:pt x="8662" y="3801"/>
                  <a:pt x="8662" y="3807"/>
                  <a:pt x="8662" y="3807"/>
                </a:cubicBezTo>
                <a:cubicBezTo>
                  <a:pt x="8668" y="3812"/>
                  <a:pt x="8674" y="3818"/>
                  <a:pt x="8674" y="3824"/>
                </a:cubicBezTo>
                <a:cubicBezTo>
                  <a:pt x="8674" y="3889"/>
                  <a:pt x="8674" y="3889"/>
                  <a:pt x="8674" y="3889"/>
                </a:cubicBezTo>
                <a:cubicBezTo>
                  <a:pt x="8674" y="3895"/>
                  <a:pt x="8674" y="3895"/>
                  <a:pt x="8668" y="3901"/>
                </a:cubicBezTo>
                <a:cubicBezTo>
                  <a:pt x="8668" y="3907"/>
                  <a:pt x="8662" y="3907"/>
                  <a:pt x="8657" y="3907"/>
                </a:cubicBezTo>
                <a:cubicBezTo>
                  <a:pt x="8657" y="3913"/>
                  <a:pt x="8657" y="3919"/>
                  <a:pt x="8650" y="3919"/>
                </a:cubicBezTo>
                <a:cubicBezTo>
                  <a:pt x="8645" y="3931"/>
                  <a:pt x="8639" y="3943"/>
                  <a:pt x="8639" y="3955"/>
                </a:cubicBezTo>
                <a:cubicBezTo>
                  <a:pt x="8639" y="3961"/>
                  <a:pt x="8639" y="3961"/>
                  <a:pt x="8639" y="3967"/>
                </a:cubicBezTo>
                <a:cubicBezTo>
                  <a:pt x="8639" y="3973"/>
                  <a:pt x="8645" y="3973"/>
                  <a:pt x="8650" y="3978"/>
                </a:cubicBezTo>
                <a:cubicBezTo>
                  <a:pt x="8650" y="3990"/>
                  <a:pt x="8650" y="3990"/>
                  <a:pt x="8650" y="3990"/>
                </a:cubicBezTo>
                <a:cubicBezTo>
                  <a:pt x="8657" y="3996"/>
                  <a:pt x="8662" y="3996"/>
                  <a:pt x="8662" y="4002"/>
                </a:cubicBezTo>
                <a:cubicBezTo>
                  <a:pt x="8662" y="4014"/>
                  <a:pt x="8662" y="4014"/>
                  <a:pt x="8662" y="4014"/>
                </a:cubicBezTo>
                <a:cubicBezTo>
                  <a:pt x="8662" y="4026"/>
                  <a:pt x="8662" y="4026"/>
                  <a:pt x="8662" y="4026"/>
                </a:cubicBezTo>
                <a:cubicBezTo>
                  <a:pt x="8662" y="4032"/>
                  <a:pt x="8657" y="4032"/>
                  <a:pt x="8650" y="4038"/>
                </a:cubicBezTo>
                <a:cubicBezTo>
                  <a:pt x="8650" y="4044"/>
                  <a:pt x="8650" y="4050"/>
                  <a:pt x="8650" y="4055"/>
                </a:cubicBezTo>
                <a:cubicBezTo>
                  <a:pt x="8650" y="4067"/>
                  <a:pt x="8650" y="4073"/>
                  <a:pt x="8650" y="4085"/>
                </a:cubicBezTo>
                <a:cubicBezTo>
                  <a:pt x="8686" y="4085"/>
                  <a:pt x="8686" y="4085"/>
                  <a:pt x="8686" y="4085"/>
                </a:cubicBezTo>
                <a:cubicBezTo>
                  <a:pt x="8698" y="4085"/>
                  <a:pt x="8704" y="4079"/>
                  <a:pt x="8716" y="4079"/>
                </a:cubicBezTo>
                <a:cubicBezTo>
                  <a:pt x="8716" y="4079"/>
                  <a:pt x="8722" y="4079"/>
                  <a:pt x="8727" y="4085"/>
                </a:cubicBezTo>
                <a:cubicBezTo>
                  <a:pt x="8727" y="4085"/>
                  <a:pt x="8727" y="4091"/>
                  <a:pt x="8734" y="4097"/>
                </a:cubicBezTo>
                <a:cubicBezTo>
                  <a:pt x="8739" y="4097"/>
                  <a:pt x="8745" y="4097"/>
                  <a:pt x="8751" y="4097"/>
                </a:cubicBezTo>
                <a:cubicBezTo>
                  <a:pt x="8763" y="4097"/>
                  <a:pt x="8769" y="4091"/>
                  <a:pt x="8781" y="4091"/>
                </a:cubicBezTo>
                <a:cubicBezTo>
                  <a:pt x="8787" y="4091"/>
                  <a:pt x="8787" y="4097"/>
                  <a:pt x="8793" y="4097"/>
                </a:cubicBezTo>
                <a:cubicBezTo>
                  <a:pt x="8793" y="4097"/>
                  <a:pt x="8799" y="4103"/>
                  <a:pt x="8805" y="4103"/>
                </a:cubicBezTo>
                <a:cubicBezTo>
                  <a:pt x="8805" y="4103"/>
                  <a:pt x="8811" y="4103"/>
                  <a:pt x="8811" y="4109"/>
                </a:cubicBezTo>
                <a:cubicBezTo>
                  <a:pt x="8823" y="4109"/>
                  <a:pt x="8823" y="4109"/>
                  <a:pt x="8823" y="4109"/>
                </a:cubicBezTo>
                <a:cubicBezTo>
                  <a:pt x="8828" y="4115"/>
                  <a:pt x="8828" y="4121"/>
                  <a:pt x="8834" y="4121"/>
                </a:cubicBezTo>
                <a:cubicBezTo>
                  <a:pt x="8834" y="4127"/>
                  <a:pt x="8840" y="4133"/>
                  <a:pt x="8840" y="4133"/>
                </a:cubicBezTo>
                <a:cubicBezTo>
                  <a:pt x="8846" y="4139"/>
                  <a:pt x="8840" y="4144"/>
                  <a:pt x="8846" y="4144"/>
                </a:cubicBezTo>
                <a:cubicBezTo>
                  <a:pt x="8846" y="4150"/>
                  <a:pt x="8852" y="4150"/>
                  <a:pt x="8858" y="4156"/>
                </a:cubicBezTo>
                <a:cubicBezTo>
                  <a:pt x="8864" y="4139"/>
                  <a:pt x="8864" y="4139"/>
                  <a:pt x="8864" y="4139"/>
                </a:cubicBezTo>
                <a:cubicBezTo>
                  <a:pt x="8852" y="4139"/>
                  <a:pt x="8852" y="4139"/>
                  <a:pt x="8852" y="4139"/>
                </a:cubicBezTo>
                <a:cubicBezTo>
                  <a:pt x="8852" y="4139"/>
                  <a:pt x="8858" y="4133"/>
                  <a:pt x="8864" y="4133"/>
                </a:cubicBezTo>
                <a:cubicBezTo>
                  <a:pt x="8870" y="4133"/>
                  <a:pt x="8876" y="4133"/>
                  <a:pt x="8888" y="4133"/>
                </a:cubicBezTo>
                <a:cubicBezTo>
                  <a:pt x="8894" y="4133"/>
                  <a:pt x="8900" y="4127"/>
                  <a:pt x="8905" y="4127"/>
                </a:cubicBezTo>
                <a:cubicBezTo>
                  <a:pt x="8911" y="4127"/>
                  <a:pt x="8917" y="4121"/>
                  <a:pt x="8917" y="4115"/>
                </a:cubicBezTo>
                <a:cubicBezTo>
                  <a:pt x="8929" y="4109"/>
                  <a:pt x="8935" y="4109"/>
                  <a:pt x="8941" y="4103"/>
                </a:cubicBezTo>
                <a:cubicBezTo>
                  <a:pt x="8947" y="4097"/>
                  <a:pt x="8947" y="4091"/>
                  <a:pt x="8953" y="4091"/>
                </a:cubicBezTo>
                <a:cubicBezTo>
                  <a:pt x="8959" y="4085"/>
                  <a:pt x="8965" y="4079"/>
                  <a:pt x="8977" y="4079"/>
                </a:cubicBezTo>
                <a:cubicBezTo>
                  <a:pt x="8982" y="4079"/>
                  <a:pt x="8989" y="4079"/>
                  <a:pt x="9000" y="4079"/>
                </a:cubicBezTo>
                <a:cubicBezTo>
                  <a:pt x="9006" y="4079"/>
                  <a:pt x="9006" y="4073"/>
                  <a:pt x="9012" y="4073"/>
                </a:cubicBezTo>
                <a:cubicBezTo>
                  <a:pt x="9018" y="4073"/>
                  <a:pt x="9018" y="4073"/>
                  <a:pt x="9024" y="4067"/>
                </a:cubicBezTo>
                <a:cubicBezTo>
                  <a:pt x="9036" y="4062"/>
                  <a:pt x="9036" y="4055"/>
                  <a:pt x="9042" y="4044"/>
                </a:cubicBezTo>
                <a:cubicBezTo>
                  <a:pt x="9054" y="4032"/>
                  <a:pt x="9060" y="4026"/>
                  <a:pt x="9077" y="4020"/>
                </a:cubicBezTo>
                <a:cubicBezTo>
                  <a:pt x="9083" y="4020"/>
                  <a:pt x="9089" y="4014"/>
                  <a:pt x="9101" y="4014"/>
                </a:cubicBezTo>
                <a:cubicBezTo>
                  <a:pt x="9113" y="4014"/>
                  <a:pt x="9119" y="4014"/>
                  <a:pt x="9137" y="4014"/>
                </a:cubicBezTo>
                <a:cubicBezTo>
                  <a:pt x="9143" y="4014"/>
                  <a:pt x="9148" y="4014"/>
                  <a:pt x="9160" y="4014"/>
                </a:cubicBezTo>
                <a:cubicBezTo>
                  <a:pt x="9160" y="3973"/>
                  <a:pt x="9160" y="3973"/>
                  <a:pt x="9160" y="3973"/>
                </a:cubicBezTo>
                <a:cubicBezTo>
                  <a:pt x="9160" y="3967"/>
                  <a:pt x="9154" y="3967"/>
                  <a:pt x="9154" y="3961"/>
                </a:cubicBezTo>
                <a:cubicBezTo>
                  <a:pt x="9148" y="3961"/>
                  <a:pt x="9148" y="3955"/>
                  <a:pt x="9143" y="3955"/>
                </a:cubicBezTo>
                <a:cubicBezTo>
                  <a:pt x="9137" y="3949"/>
                  <a:pt x="9131" y="3949"/>
                  <a:pt x="9131" y="3943"/>
                </a:cubicBezTo>
                <a:cubicBezTo>
                  <a:pt x="9131" y="3937"/>
                  <a:pt x="9131" y="3931"/>
                  <a:pt x="9131" y="3925"/>
                </a:cubicBezTo>
                <a:cubicBezTo>
                  <a:pt x="9137" y="3919"/>
                  <a:pt x="9137" y="3919"/>
                  <a:pt x="9143" y="3913"/>
                </a:cubicBezTo>
                <a:cubicBezTo>
                  <a:pt x="9148" y="3901"/>
                  <a:pt x="9148" y="3895"/>
                  <a:pt x="9154" y="3884"/>
                </a:cubicBezTo>
                <a:cubicBezTo>
                  <a:pt x="9160" y="3878"/>
                  <a:pt x="9160" y="3878"/>
                  <a:pt x="9160" y="3878"/>
                </a:cubicBezTo>
                <a:cubicBezTo>
                  <a:pt x="9166" y="3872"/>
                  <a:pt x="9166" y="3866"/>
                  <a:pt x="9166" y="3866"/>
                </a:cubicBezTo>
                <a:cubicBezTo>
                  <a:pt x="9172" y="3860"/>
                  <a:pt x="9172" y="3854"/>
                  <a:pt x="9172" y="3854"/>
                </a:cubicBezTo>
                <a:cubicBezTo>
                  <a:pt x="9178" y="3848"/>
                  <a:pt x="9178" y="3854"/>
                  <a:pt x="9184" y="3854"/>
                </a:cubicBezTo>
                <a:cubicBezTo>
                  <a:pt x="9190" y="3848"/>
                  <a:pt x="9202" y="3854"/>
                  <a:pt x="9208" y="3848"/>
                </a:cubicBezTo>
                <a:cubicBezTo>
                  <a:pt x="9214" y="3848"/>
                  <a:pt x="9214" y="3842"/>
                  <a:pt x="9214" y="3836"/>
                </a:cubicBezTo>
                <a:cubicBezTo>
                  <a:pt x="9220" y="3836"/>
                  <a:pt x="9220" y="3830"/>
                  <a:pt x="9226" y="3824"/>
                </a:cubicBezTo>
                <a:cubicBezTo>
                  <a:pt x="9226" y="3824"/>
                  <a:pt x="9232" y="3824"/>
                  <a:pt x="9237" y="3824"/>
                </a:cubicBezTo>
                <a:cubicBezTo>
                  <a:pt x="9237" y="3824"/>
                  <a:pt x="9243" y="3824"/>
                  <a:pt x="9249" y="3824"/>
                </a:cubicBezTo>
                <a:cubicBezTo>
                  <a:pt x="9249" y="3824"/>
                  <a:pt x="9249" y="3812"/>
                  <a:pt x="9255" y="3812"/>
                </a:cubicBezTo>
                <a:cubicBezTo>
                  <a:pt x="9261" y="3812"/>
                  <a:pt x="9261" y="3812"/>
                  <a:pt x="9267" y="3812"/>
                </a:cubicBezTo>
                <a:cubicBezTo>
                  <a:pt x="9273" y="3812"/>
                  <a:pt x="9273" y="3807"/>
                  <a:pt x="9279" y="3807"/>
                </a:cubicBezTo>
                <a:cubicBezTo>
                  <a:pt x="9291" y="3807"/>
                  <a:pt x="9297" y="3807"/>
                  <a:pt x="9315" y="3807"/>
                </a:cubicBezTo>
                <a:cubicBezTo>
                  <a:pt x="9321" y="3807"/>
                  <a:pt x="9326" y="3807"/>
                  <a:pt x="9338" y="3807"/>
                </a:cubicBezTo>
                <a:cubicBezTo>
                  <a:pt x="9338" y="3771"/>
                  <a:pt x="9338" y="3771"/>
                  <a:pt x="9338" y="3771"/>
                </a:cubicBezTo>
                <a:cubicBezTo>
                  <a:pt x="9338" y="3759"/>
                  <a:pt x="9338" y="3759"/>
                  <a:pt x="9338" y="3759"/>
                </a:cubicBezTo>
                <a:cubicBezTo>
                  <a:pt x="9332" y="3747"/>
                  <a:pt x="9332" y="3741"/>
                  <a:pt x="9332" y="3735"/>
                </a:cubicBezTo>
                <a:cubicBezTo>
                  <a:pt x="9332" y="3730"/>
                  <a:pt x="9332" y="3730"/>
                  <a:pt x="9332" y="3723"/>
                </a:cubicBezTo>
                <a:cubicBezTo>
                  <a:pt x="9332" y="3712"/>
                  <a:pt x="9332" y="3706"/>
                  <a:pt x="9332" y="3700"/>
                </a:cubicBezTo>
                <a:cubicBezTo>
                  <a:pt x="9332" y="3694"/>
                  <a:pt x="9338" y="3694"/>
                  <a:pt x="9338" y="3688"/>
                </a:cubicBezTo>
                <a:cubicBezTo>
                  <a:pt x="9344" y="3682"/>
                  <a:pt x="9350" y="3682"/>
                  <a:pt x="9362" y="3682"/>
                </a:cubicBezTo>
                <a:cubicBezTo>
                  <a:pt x="9368" y="3682"/>
                  <a:pt x="9374" y="3676"/>
                  <a:pt x="9380" y="3676"/>
                </a:cubicBezTo>
                <a:cubicBezTo>
                  <a:pt x="9392" y="3676"/>
                  <a:pt x="9398" y="3682"/>
                  <a:pt x="9409" y="3682"/>
                </a:cubicBezTo>
                <a:cubicBezTo>
                  <a:pt x="9409" y="3682"/>
                  <a:pt x="9415" y="3682"/>
                  <a:pt x="9421" y="3682"/>
                </a:cubicBezTo>
                <a:cubicBezTo>
                  <a:pt x="9433" y="3688"/>
                  <a:pt x="9439" y="3694"/>
                  <a:pt x="9451" y="3700"/>
                </a:cubicBezTo>
                <a:cubicBezTo>
                  <a:pt x="9463" y="3706"/>
                  <a:pt x="9469" y="3706"/>
                  <a:pt x="9481" y="3706"/>
                </a:cubicBezTo>
                <a:cubicBezTo>
                  <a:pt x="9498" y="3706"/>
                  <a:pt x="9498" y="3706"/>
                  <a:pt x="9498" y="3706"/>
                </a:cubicBezTo>
                <a:cubicBezTo>
                  <a:pt x="9504" y="3706"/>
                  <a:pt x="9504" y="3700"/>
                  <a:pt x="9510" y="3700"/>
                </a:cubicBezTo>
                <a:cubicBezTo>
                  <a:pt x="9516" y="3700"/>
                  <a:pt x="9516" y="3706"/>
                  <a:pt x="9522" y="3706"/>
                </a:cubicBezTo>
                <a:cubicBezTo>
                  <a:pt x="9522" y="3694"/>
                  <a:pt x="9522" y="3688"/>
                  <a:pt x="9522" y="3682"/>
                </a:cubicBezTo>
                <a:cubicBezTo>
                  <a:pt x="9522" y="3682"/>
                  <a:pt x="9522" y="3676"/>
                  <a:pt x="9522" y="3670"/>
                </a:cubicBezTo>
                <a:cubicBezTo>
                  <a:pt x="9528" y="3670"/>
                  <a:pt x="9534" y="3664"/>
                  <a:pt x="9534" y="3664"/>
                </a:cubicBezTo>
                <a:cubicBezTo>
                  <a:pt x="9540" y="3658"/>
                  <a:pt x="9540" y="3652"/>
                  <a:pt x="9546" y="3652"/>
                </a:cubicBezTo>
                <a:cubicBezTo>
                  <a:pt x="9546" y="3652"/>
                  <a:pt x="9552" y="3652"/>
                  <a:pt x="9558" y="3652"/>
                </a:cubicBezTo>
                <a:cubicBezTo>
                  <a:pt x="9570" y="3652"/>
                  <a:pt x="9570" y="3652"/>
                  <a:pt x="9570" y="3652"/>
                </a:cubicBezTo>
                <a:cubicBezTo>
                  <a:pt x="9575" y="3652"/>
                  <a:pt x="9581" y="3652"/>
                  <a:pt x="9587" y="3652"/>
                </a:cubicBezTo>
                <a:cubicBezTo>
                  <a:pt x="9593" y="3652"/>
                  <a:pt x="9593" y="3646"/>
                  <a:pt x="9599" y="3646"/>
                </a:cubicBezTo>
                <a:cubicBezTo>
                  <a:pt x="9605" y="3641"/>
                  <a:pt x="9611" y="3641"/>
                  <a:pt x="9611" y="3635"/>
                </a:cubicBezTo>
                <a:cubicBezTo>
                  <a:pt x="9617" y="3635"/>
                  <a:pt x="9617" y="3629"/>
                  <a:pt x="9623" y="3629"/>
                </a:cubicBezTo>
                <a:cubicBezTo>
                  <a:pt x="9629" y="3623"/>
                  <a:pt x="9629" y="3617"/>
                  <a:pt x="9635" y="3617"/>
                </a:cubicBezTo>
                <a:cubicBezTo>
                  <a:pt x="9641" y="3617"/>
                  <a:pt x="9641" y="3617"/>
                  <a:pt x="9647" y="3617"/>
                </a:cubicBezTo>
                <a:cubicBezTo>
                  <a:pt x="9658" y="3617"/>
                  <a:pt x="9664" y="3623"/>
                  <a:pt x="9670" y="3629"/>
                </a:cubicBezTo>
                <a:cubicBezTo>
                  <a:pt x="9676" y="3635"/>
                  <a:pt x="9682" y="3641"/>
                  <a:pt x="9688" y="3652"/>
                </a:cubicBezTo>
                <a:cubicBezTo>
                  <a:pt x="9700" y="3658"/>
                  <a:pt x="9706" y="3670"/>
                  <a:pt x="9712" y="3682"/>
                </a:cubicBezTo>
                <a:cubicBezTo>
                  <a:pt x="9712" y="3688"/>
                  <a:pt x="9712" y="3694"/>
                  <a:pt x="9712" y="3694"/>
                </a:cubicBezTo>
                <a:cubicBezTo>
                  <a:pt x="9712" y="3700"/>
                  <a:pt x="9718" y="3700"/>
                  <a:pt x="9724" y="3706"/>
                </a:cubicBezTo>
                <a:cubicBezTo>
                  <a:pt x="9724" y="3712"/>
                  <a:pt x="9724" y="3718"/>
                  <a:pt x="9730" y="3718"/>
                </a:cubicBezTo>
                <a:cubicBezTo>
                  <a:pt x="9736" y="3718"/>
                  <a:pt x="9736" y="3723"/>
                  <a:pt x="9741" y="3723"/>
                </a:cubicBezTo>
                <a:cubicBezTo>
                  <a:pt x="9753" y="3730"/>
                  <a:pt x="9753" y="3730"/>
                  <a:pt x="9753" y="3730"/>
                </a:cubicBezTo>
                <a:cubicBezTo>
                  <a:pt x="9759" y="3730"/>
                  <a:pt x="9759" y="3735"/>
                  <a:pt x="9765" y="3735"/>
                </a:cubicBezTo>
                <a:cubicBezTo>
                  <a:pt x="9771" y="3735"/>
                  <a:pt x="9771" y="3741"/>
                  <a:pt x="9777" y="3747"/>
                </a:cubicBezTo>
                <a:cubicBezTo>
                  <a:pt x="9777" y="3747"/>
                  <a:pt x="9777" y="3753"/>
                  <a:pt x="9777" y="3759"/>
                </a:cubicBezTo>
                <a:cubicBezTo>
                  <a:pt x="9783" y="3765"/>
                  <a:pt x="9789" y="3765"/>
                  <a:pt x="9795" y="3765"/>
                </a:cubicBezTo>
                <a:cubicBezTo>
                  <a:pt x="9795" y="3771"/>
                  <a:pt x="9795" y="3777"/>
                  <a:pt x="9800" y="3777"/>
                </a:cubicBezTo>
                <a:cubicBezTo>
                  <a:pt x="9806" y="3783"/>
                  <a:pt x="9806" y="3783"/>
                  <a:pt x="9812" y="3783"/>
                </a:cubicBezTo>
                <a:cubicBezTo>
                  <a:pt x="9818" y="3789"/>
                  <a:pt x="9818" y="3789"/>
                  <a:pt x="9824" y="3795"/>
                </a:cubicBezTo>
                <a:cubicBezTo>
                  <a:pt x="9824" y="3795"/>
                  <a:pt x="9829" y="3801"/>
                  <a:pt x="9835" y="3801"/>
                </a:cubicBezTo>
                <a:cubicBezTo>
                  <a:pt x="9841" y="3807"/>
                  <a:pt x="9841" y="3807"/>
                  <a:pt x="9847" y="3812"/>
                </a:cubicBezTo>
                <a:cubicBezTo>
                  <a:pt x="9847" y="3812"/>
                  <a:pt x="9853" y="3818"/>
                  <a:pt x="9859" y="3818"/>
                </a:cubicBezTo>
                <a:cubicBezTo>
                  <a:pt x="9871" y="3818"/>
                  <a:pt x="9877" y="3824"/>
                  <a:pt x="9883" y="3824"/>
                </a:cubicBezTo>
                <a:cubicBezTo>
                  <a:pt x="9889" y="3824"/>
                  <a:pt x="9895" y="3824"/>
                  <a:pt x="9895" y="3824"/>
                </a:cubicBezTo>
                <a:cubicBezTo>
                  <a:pt x="9901" y="3830"/>
                  <a:pt x="9906" y="3830"/>
                  <a:pt x="9906" y="3830"/>
                </a:cubicBezTo>
                <a:cubicBezTo>
                  <a:pt x="9912" y="3836"/>
                  <a:pt x="9912" y="3842"/>
                  <a:pt x="9912" y="3842"/>
                </a:cubicBezTo>
                <a:cubicBezTo>
                  <a:pt x="9924" y="3854"/>
                  <a:pt x="9930" y="3866"/>
                  <a:pt x="9942" y="3878"/>
                </a:cubicBezTo>
                <a:cubicBezTo>
                  <a:pt x="9948" y="3878"/>
                  <a:pt x="9948" y="3878"/>
                  <a:pt x="9954" y="3878"/>
                </a:cubicBezTo>
                <a:cubicBezTo>
                  <a:pt x="9960" y="3878"/>
                  <a:pt x="9960" y="3884"/>
                  <a:pt x="9966" y="3884"/>
                </a:cubicBezTo>
                <a:cubicBezTo>
                  <a:pt x="9972" y="3884"/>
                  <a:pt x="9972" y="3884"/>
                  <a:pt x="9978" y="3889"/>
                </a:cubicBezTo>
                <a:cubicBezTo>
                  <a:pt x="9983" y="3895"/>
                  <a:pt x="9983" y="3901"/>
                  <a:pt x="9990" y="3913"/>
                </a:cubicBezTo>
                <a:cubicBezTo>
                  <a:pt x="9995" y="3919"/>
                  <a:pt x="10007" y="3919"/>
                  <a:pt x="10013" y="3931"/>
                </a:cubicBezTo>
                <a:cubicBezTo>
                  <a:pt x="10019" y="3931"/>
                  <a:pt x="10019" y="3937"/>
                  <a:pt x="10019" y="3943"/>
                </a:cubicBezTo>
                <a:cubicBezTo>
                  <a:pt x="10019" y="3943"/>
                  <a:pt x="10019" y="3949"/>
                  <a:pt x="10025" y="3955"/>
                </a:cubicBezTo>
                <a:cubicBezTo>
                  <a:pt x="10025" y="3961"/>
                  <a:pt x="10025" y="3967"/>
                  <a:pt x="10025" y="3978"/>
                </a:cubicBezTo>
                <a:cubicBezTo>
                  <a:pt x="10025" y="3984"/>
                  <a:pt x="10025" y="3990"/>
                  <a:pt x="10025" y="3996"/>
                </a:cubicBezTo>
                <a:cubicBezTo>
                  <a:pt x="10001" y="3996"/>
                  <a:pt x="9983" y="3996"/>
                  <a:pt x="9966" y="4008"/>
                </a:cubicBezTo>
                <a:cubicBezTo>
                  <a:pt x="9960" y="4014"/>
                  <a:pt x="9960" y="4020"/>
                  <a:pt x="9960" y="4020"/>
                </a:cubicBezTo>
                <a:cubicBezTo>
                  <a:pt x="9954" y="4020"/>
                  <a:pt x="9948" y="4020"/>
                  <a:pt x="9948" y="4026"/>
                </a:cubicBezTo>
                <a:cubicBezTo>
                  <a:pt x="9936" y="4026"/>
                  <a:pt x="9930" y="4026"/>
                  <a:pt x="9924" y="4026"/>
                </a:cubicBezTo>
                <a:cubicBezTo>
                  <a:pt x="9918" y="4026"/>
                  <a:pt x="9912" y="4020"/>
                  <a:pt x="9906" y="4020"/>
                </a:cubicBezTo>
                <a:cubicBezTo>
                  <a:pt x="9877" y="4020"/>
                  <a:pt x="9859" y="4020"/>
                  <a:pt x="9829" y="4020"/>
                </a:cubicBezTo>
                <a:cubicBezTo>
                  <a:pt x="9829" y="4038"/>
                  <a:pt x="9829" y="4038"/>
                  <a:pt x="9829" y="4038"/>
                </a:cubicBezTo>
                <a:cubicBezTo>
                  <a:pt x="9841" y="4038"/>
                  <a:pt x="9847" y="4038"/>
                  <a:pt x="9853" y="4044"/>
                </a:cubicBezTo>
                <a:cubicBezTo>
                  <a:pt x="9859" y="4050"/>
                  <a:pt x="9865" y="4050"/>
                  <a:pt x="9865" y="4055"/>
                </a:cubicBezTo>
                <a:cubicBezTo>
                  <a:pt x="9871" y="4055"/>
                  <a:pt x="9871" y="4062"/>
                  <a:pt x="9871" y="4067"/>
                </a:cubicBezTo>
                <a:cubicBezTo>
                  <a:pt x="9871" y="4067"/>
                  <a:pt x="9877" y="4073"/>
                  <a:pt x="9877" y="4079"/>
                </a:cubicBezTo>
                <a:cubicBezTo>
                  <a:pt x="9883" y="4079"/>
                  <a:pt x="9883" y="4085"/>
                  <a:pt x="9889" y="4085"/>
                </a:cubicBezTo>
                <a:cubicBezTo>
                  <a:pt x="9895" y="4085"/>
                  <a:pt x="9895" y="4085"/>
                  <a:pt x="9901" y="4085"/>
                </a:cubicBezTo>
                <a:cubicBezTo>
                  <a:pt x="9906" y="4085"/>
                  <a:pt x="9912" y="4091"/>
                  <a:pt x="9924" y="4091"/>
                </a:cubicBezTo>
                <a:cubicBezTo>
                  <a:pt x="9990" y="4091"/>
                  <a:pt x="9990" y="4091"/>
                  <a:pt x="9990" y="4091"/>
                </a:cubicBezTo>
                <a:cubicBezTo>
                  <a:pt x="9990" y="4050"/>
                  <a:pt x="9990" y="4050"/>
                  <a:pt x="9990" y="4050"/>
                </a:cubicBezTo>
                <a:cubicBezTo>
                  <a:pt x="9995" y="4050"/>
                  <a:pt x="10001" y="4044"/>
                  <a:pt x="10007" y="4044"/>
                </a:cubicBezTo>
                <a:cubicBezTo>
                  <a:pt x="10013" y="4038"/>
                  <a:pt x="10019" y="4038"/>
                  <a:pt x="10031" y="4032"/>
                </a:cubicBezTo>
                <a:cubicBezTo>
                  <a:pt x="10031" y="4026"/>
                  <a:pt x="10037" y="4020"/>
                  <a:pt x="10037" y="4020"/>
                </a:cubicBezTo>
                <a:cubicBezTo>
                  <a:pt x="10043" y="4014"/>
                  <a:pt x="10049" y="4020"/>
                  <a:pt x="10049" y="4020"/>
                </a:cubicBezTo>
                <a:cubicBezTo>
                  <a:pt x="10055" y="4014"/>
                  <a:pt x="10055" y="4008"/>
                  <a:pt x="10055" y="4008"/>
                </a:cubicBezTo>
                <a:cubicBezTo>
                  <a:pt x="10055" y="3996"/>
                  <a:pt x="10055" y="3990"/>
                  <a:pt x="10061" y="3984"/>
                </a:cubicBezTo>
                <a:cubicBezTo>
                  <a:pt x="10061" y="3978"/>
                  <a:pt x="10061" y="3973"/>
                  <a:pt x="10061" y="3973"/>
                </a:cubicBezTo>
                <a:cubicBezTo>
                  <a:pt x="10067" y="3967"/>
                  <a:pt x="10067" y="3967"/>
                  <a:pt x="10072" y="3961"/>
                </a:cubicBezTo>
                <a:cubicBezTo>
                  <a:pt x="10079" y="3961"/>
                  <a:pt x="10084" y="3967"/>
                  <a:pt x="10084" y="3961"/>
                </a:cubicBezTo>
                <a:cubicBezTo>
                  <a:pt x="10096" y="3961"/>
                  <a:pt x="10096" y="3961"/>
                  <a:pt x="10108" y="3955"/>
                </a:cubicBezTo>
                <a:cubicBezTo>
                  <a:pt x="10108" y="3949"/>
                  <a:pt x="10108" y="3949"/>
                  <a:pt x="10108" y="3943"/>
                </a:cubicBezTo>
                <a:cubicBezTo>
                  <a:pt x="10108" y="3937"/>
                  <a:pt x="10108" y="3937"/>
                  <a:pt x="10108" y="3931"/>
                </a:cubicBezTo>
                <a:cubicBezTo>
                  <a:pt x="10108" y="3919"/>
                  <a:pt x="10108" y="3919"/>
                  <a:pt x="10108" y="3919"/>
                </a:cubicBezTo>
                <a:cubicBezTo>
                  <a:pt x="10102" y="3919"/>
                  <a:pt x="10096" y="3919"/>
                  <a:pt x="10090" y="3919"/>
                </a:cubicBezTo>
                <a:cubicBezTo>
                  <a:pt x="10067" y="3919"/>
                  <a:pt x="10067" y="3919"/>
                  <a:pt x="10067" y="3919"/>
                </a:cubicBezTo>
                <a:cubicBezTo>
                  <a:pt x="10067" y="3919"/>
                  <a:pt x="10061" y="3919"/>
                  <a:pt x="10055" y="3919"/>
                </a:cubicBezTo>
                <a:cubicBezTo>
                  <a:pt x="10055" y="3907"/>
                  <a:pt x="10055" y="3907"/>
                  <a:pt x="10055" y="3907"/>
                </a:cubicBezTo>
                <a:cubicBezTo>
                  <a:pt x="10061" y="3901"/>
                  <a:pt x="10061" y="3895"/>
                  <a:pt x="10061" y="3889"/>
                </a:cubicBezTo>
                <a:cubicBezTo>
                  <a:pt x="10102" y="3889"/>
                  <a:pt x="10102" y="3889"/>
                  <a:pt x="10102" y="3889"/>
                </a:cubicBezTo>
                <a:cubicBezTo>
                  <a:pt x="10114" y="3889"/>
                  <a:pt x="10120" y="3895"/>
                  <a:pt x="10126" y="3895"/>
                </a:cubicBezTo>
                <a:cubicBezTo>
                  <a:pt x="10132" y="3901"/>
                  <a:pt x="10138" y="3901"/>
                  <a:pt x="10138" y="3901"/>
                </a:cubicBezTo>
                <a:cubicBezTo>
                  <a:pt x="10144" y="3907"/>
                  <a:pt x="10144" y="3913"/>
                  <a:pt x="10150" y="3913"/>
                </a:cubicBezTo>
                <a:cubicBezTo>
                  <a:pt x="10156" y="3913"/>
                  <a:pt x="10156" y="3907"/>
                  <a:pt x="10161" y="3907"/>
                </a:cubicBezTo>
                <a:cubicBezTo>
                  <a:pt x="10156" y="3895"/>
                  <a:pt x="10150" y="3889"/>
                  <a:pt x="10150" y="3878"/>
                </a:cubicBezTo>
                <a:cubicBezTo>
                  <a:pt x="10150" y="3866"/>
                  <a:pt x="10150" y="3860"/>
                  <a:pt x="10150" y="3854"/>
                </a:cubicBezTo>
                <a:cubicBezTo>
                  <a:pt x="10144" y="3854"/>
                  <a:pt x="10138" y="3848"/>
                  <a:pt x="10132" y="3848"/>
                </a:cubicBezTo>
                <a:cubicBezTo>
                  <a:pt x="10126" y="3848"/>
                  <a:pt x="10126" y="3848"/>
                  <a:pt x="10120" y="3848"/>
                </a:cubicBezTo>
                <a:cubicBezTo>
                  <a:pt x="10114" y="3848"/>
                  <a:pt x="10114" y="3842"/>
                  <a:pt x="10108" y="3842"/>
                </a:cubicBezTo>
                <a:cubicBezTo>
                  <a:pt x="10102" y="3836"/>
                  <a:pt x="10102" y="3836"/>
                  <a:pt x="10096" y="3830"/>
                </a:cubicBezTo>
                <a:cubicBezTo>
                  <a:pt x="10090" y="3830"/>
                  <a:pt x="10090" y="3824"/>
                  <a:pt x="10084" y="3818"/>
                </a:cubicBezTo>
                <a:cubicBezTo>
                  <a:pt x="10084" y="3818"/>
                  <a:pt x="10079" y="3818"/>
                  <a:pt x="10072" y="3818"/>
                </a:cubicBezTo>
                <a:cubicBezTo>
                  <a:pt x="10067" y="3812"/>
                  <a:pt x="10067" y="3807"/>
                  <a:pt x="10061" y="3807"/>
                </a:cubicBezTo>
                <a:cubicBezTo>
                  <a:pt x="10061" y="3807"/>
                  <a:pt x="10055" y="3807"/>
                  <a:pt x="10049" y="3807"/>
                </a:cubicBezTo>
                <a:cubicBezTo>
                  <a:pt x="10049" y="3801"/>
                  <a:pt x="10049" y="3801"/>
                  <a:pt x="10043" y="3795"/>
                </a:cubicBezTo>
                <a:cubicBezTo>
                  <a:pt x="10037" y="3795"/>
                  <a:pt x="10043" y="3783"/>
                  <a:pt x="10037" y="3783"/>
                </a:cubicBezTo>
                <a:lnTo>
                  <a:pt x="10031" y="3783"/>
                </a:lnTo>
                <a:cubicBezTo>
                  <a:pt x="10025" y="3783"/>
                  <a:pt x="10019" y="3783"/>
                  <a:pt x="10019" y="3783"/>
                </a:cubicBezTo>
                <a:cubicBezTo>
                  <a:pt x="10013" y="3783"/>
                  <a:pt x="10007" y="3777"/>
                  <a:pt x="10007" y="3777"/>
                </a:cubicBezTo>
                <a:cubicBezTo>
                  <a:pt x="10001" y="3777"/>
                  <a:pt x="9995" y="3777"/>
                  <a:pt x="9995" y="3777"/>
                </a:cubicBezTo>
                <a:cubicBezTo>
                  <a:pt x="9990" y="3771"/>
                  <a:pt x="9990" y="3765"/>
                  <a:pt x="9990" y="3765"/>
                </a:cubicBezTo>
                <a:cubicBezTo>
                  <a:pt x="9983" y="3759"/>
                  <a:pt x="9983" y="3759"/>
                  <a:pt x="9978" y="3753"/>
                </a:cubicBezTo>
                <a:cubicBezTo>
                  <a:pt x="9972" y="3753"/>
                  <a:pt x="9972" y="3753"/>
                  <a:pt x="9966" y="3753"/>
                </a:cubicBezTo>
                <a:cubicBezTo>
                  <a:pt x="9960" y="3753"/>
                  <a:pt x="9960" y="3747"/>
                  <a:pt x="9954" y="3747"/>
                </a:cubicBezTo>
                <a:cubicBezTo>
                  <a:pt x="9948" y="3747"/>
                  <a:pt x="9948" y="3747"/>
                  <a:pt x="9942" y="3747"/>
                </a:cubicBezTo>
                <a:cubicBezTo>
                  <a:pt x="9942" y="3747"/>
                  <a:pt x="9942" y="3741"/>
                  <a:pt x="9942" y="3735"/>
                </a:cubicBezTo>
                <a:lnTo>
                  <a:pt x="9954" y="3730"/>
                </a:lnTo>
                <a:cubicBezTo>
                  <a:pt x="9954" y="3723"/>
                  <a:pt x="9948" y="3718"/>
                  <a:pt x="9948" y="3718"/>
                </a:cubicBezTo>
                <a:cubicBezTo>
                  <a:pt x="9948" y="3706"/>
                  <a:pt x="9942" y="3706"/>
                  <a:pt x="9942" y="3700"/>
                </a:cubicBezTo>
                <a:cubicBezTo>
                  <a:pt x="9936" y="3700"/>
                  <a:pt x="9936" y="3694"/>
                  <a:pt x="9930" y="3694"/>
                </a:cubicBezTo>
                <a:cubicBezTo>
                  <a:pt x="9918" y="3688"/>
                  <a:pt x="9906" y="3688"/>
                  <a:pt x="9895" y="3682"/>
                </a:cubicBezTo>
                <a:cubicBezTo>
                  <a:pt x="9889" y="3676"/>
                  <a:pt x="9895" y="3670"/>
                  <a:pt x="9889" y="3670"/>
                </a:cubicBezTo>
                <a:cubicBezTo>
                  <a:pt x="9883" y="3670"/>
                  <a:pt x="9877" y="3670"/>
                  <a:pt x="9877" y="3670"/>
                </a:cubicBezTo>
                <a:cubicBezTo>
                  <a:pt x="9877" y="3664"/>
                  <a:pt x="9877" y="3664"/>
                  <a:pt x="9877" y="3658"/>
                </a:cubicBezTo>
                <a:cubicBezTo>
                  <a:pt x="9871" y="3646"/>
                  <a:pt x="9877" y="3641"/>
                  <a:pt x="9877" y="3635"/>
                </a:cubicBezTo>
                <a:cubicBezTo>
                  <a:pt x="9865" y="3629"/>
                  <a:pt x="9859" y="3629"/>
                  <a:pt x="9847" y="3629"/>
                </a:cubicBezTo>
                <a:cubicBezTo>
                  <a:pt x="9841" y="3629"/>
                  <a:pt x="9835" y="3629"/>
                  <a:pt x="9824" y="3629"/>
                </a:cubicBezTo>
                <a:cubicBezTo>
                  <a:pt x="9824" y="3599"/>
                  <a:pt x="9824" y="3599"/>
                  <a:pt x="9824" y="3599"/>
                </a:cubicBezTo>
                <a:cubicBezTo>
                  <a:pt x="9835" y="3587"/>
                  <a:pt x="9835" y="3587"/>
                  <a:pt x="9835" y="3587"/>
                </a:cubicBezTo>
                <a:cubicBezTo>
                  <a:pt x="9835" y="3587"/>
                  <a:pt x="9847" y="3587"/>
                  <a:pt x="9847" y="3581"/>
                </a:cubicBezTo>
                <a:cubicBezTo>
                  <a:pt x="9847" y="3575"/>
                  <a:pt x="9847" y="3575"/>
                  <a:pt x="9847" y="3575"/>
                </a:cubicBezTo>
                <a:cubicBezTo>
                  <a:pt x="9847" y="3569"/>
                  <a:pt x="9841" y="3569"/>
                  <a:pt x="9841" y="3563"/>
                </a:cubicBezTo>
                <a:cubicBezTo>
                  <a:pt x="9841" y="3557"/>
                  <a:pt x="9829" y="3557"/>
                  <a:pt x="9829" y="3552"/>
                </a:cubicBezTo>
                <a:cubicBezTo>
                  <a:pt x="9829" y="3546"/>
                  <a:pt x="9835" y="3540"/>
                  <a:pt x="9841" y="3534"/>
                </a:cubicBezTo>
                <a:cubicBezTo>
                  <a:pt x="9841" y="3534"/>
                  <a:pt x="9853" y="3534"/>
                  <a:pt x="9859" y="3534"/>
                </a:cubicBezTo>
                <a:cubicBezTo>
                  <a:pt x="9865" y="3534"/>
                  <a:pt x="9871" y="3534"/>
                  <a:pt x="9877" y="3534"/>
                </a:cubicBezTo>
                <a:cubicBezTo>
                  <a:pt x="9877" y="3540"/>
                  <a:pt x="9883" y="3540"/>
                  <a:pt x="9883" y="3546"/>
                </a:cubicBezTo>
                <a:cubicBezTo>
                  <a:pt x="9889" y="3546"/>
                  <a:pt x="9883" y="3552"/>
                  <a:pt x="9889" y="3557"/>
                </a:cubicBezTo>
                <a:cubicBezTo>
                  <a:pt x="9889" y="3563"/>
                  <a:pt x="9889" y="3569"/>
                  <a:pt x="9895" y="3569"/>
                </a:cubicBezTo>
                <a:cubicBezTo>
                  <a:pt x="9895" y="3569"/>
                  <a:pt x="9901" y="3569"/>
                  <a:pt x="9906" y="3569"/>
                </a:cubicBezTo>
                <a:cubicBezTo>
                  <a:pt x="9906" y="3569"/>
                  <a:pt x="9912" y="3569"/>
                  <a:pt x="9918" y="3575"/>
                </a:cubicBezTo>
                <a:cubicBezTo>
                  <a:pt x="9924" y="3575"/>
                  <a:pt x="9924" y="3575"/>
                  <a:pt x="9930" y="3581"/>
                </a:cubicBezTo>
                <a:cubicBezTo>
                  <a:pt x="9930" y="3581"/>
                  <a:pt x="9930" y="3587"/>
                  <a:pt x="9936" y="3593"/>
                </a:cubicBezTo>
                <a:cubicBezTo>
                  <a:pt x="9942" y="3593"/>
                  <a:pt x="9942" y="3599"/>
                  <a:pt x="9948" y="3599"/>
                </a:cubicBezTo>
                <a:cubicBezTo>
                  <a:pt x="9954" y="3599"/>
                  <a:pt x="9954" y="3599"/>
                  <a:pt x="9960" y="3599"/>
                </a:cubicBezTo>
                <a:cubicBezTo>
                  <a:pt x="9966" y="3599"/>
                  <a:pt x="9966" y="3605"/>
                  <a:pt x="9972" y="3605"/>
                </a:cubicBezTo>
                <a:cubicBezTo>
                  <a:pt x="9978" y="3611"/>
                  <a:pt x="9978" y="3617"/>
                  <a:pt x="9978" y="3623"/>
                </a:cubicBezTo>
                <a:cubicBezTo>
                  <a:pt x="9983" y="3629"/>
                  <a:pt x="9983" y="3641"/>
                  <a:pt x="9990" y="3646"/>
                </a:cubicBezTo>
                <a:cubicBezTo>
                  <a:pt x="9990" y="3646"/>
                  <a:pt x="9995" y="3646"/>
                  <a:pt x="10001" y="3646"/>
                </a:cubicBezTo>
                <a:cubicBezTo>
                  <a:pt x="10007" y="3652"/>
                  <a:pt x="10013" y="3658"/>
                  <a:pt x="10025" y="3664"/>
                </a:cubicBezTo>
                <a:cubicBezTo>
                  <a:pt x="10025" y="3664"/>
                  <a:pt x="10031" y="3670"/>
                  <a:pt x="10037" y="3670"/>
                </a:cubicBezTo>
                <a:cubicBezTo>
                  <a:pt x="10037" y="3670"/>
                  <a:pt x="10037" y="3676"/>
                  <a:pt x="10043" y="3682"/>
                </a:cubicBezTo>
                <a:cubicBezTo>
                  <a:pt x="10049" y="3688"/>
                  <a:pt x="10061" y="3694"/>
                  <a:pt x="10067" y="3694"/>
                </a:cubicBezTo>
                <a:cubicBezTo>
                  <a:pt x="10079" y="3694"/>
                  <a:pt x="10084" y="3688"/>
                  <a:pt x="10090" y="3694"/>
                </a:cubicBezTo>
                <a:cubicBezTo>
                  <a:pt x="10096" y="3700"/>
                  <a:pt x="10090" y="3706"/>
                  <a:pt x="10096" y="3706"/>
                </a:cubicBezTo>
                <a:cubicBezTo>
                  <a:pt x="10096" y="3712"/>
                  <a:pt x="10096" y="3718"/>
                  <a:pt x="10102" y="3718"/>
                </a:cubicBezTo>
                <a:cubicBezTo>
                  <a:pt x="10108" y="3723"/>
                  <a:pt x="10108" y="3723"/>
                  <a:pt x="10114" y="3723"/>
                </a:cubicBezTo>
                <a:cubicBezTo>
                  <a:pt x="10120" y="3730"/>
                  <a:pt x="10126" y="3730"/>
                  <a:pt x="10138" y="3735"/>
                </a:cubicBezTo>
                <a:cubicBezTo>
                  <a:pt x="10150" y="3741"/>
                  <a:pt x="10156" y="3759"/>
                  <a:pt x="10173" y="3765"/>
                </a:cubicBezTo>
                <a:cubicBezTo>
                  <a:pt x="10179" y="3765"/>
                  <a:pt x="10185" y="3765"/>
                  <a:pt x="10197" y="3771"/>
                </a:cubicBezTo>
                <a:cubicBezTo>
                  <a:pt x="10197" y="3771"/>
                  <a:pt x="10203" y="3771"/>
                  <a:pt x="10203" y="3777"/>
                </a:cubicBezTo>
                <a:cubicBezTo>
                  <a:pt x="10209" y="3783"/>
                  <a:pt x="10209" y="3783"/>
                  <a:pt x="10209" y="3789"/>
                </a:cubicBezTo>
                <a:cubicBezTo>
                  <a:pt x="10209" y="3795"/>
                  <a:pt x="10215" y="3795"/>
                  <a:pt x="10215" y="3801"/>
                </a:cubicBezTo>
                <a:cubicBezTo>
                  <a:pt x="10215" y="3807"/>
                  <a:pt x="10215" y="3807"/>
                  <a:pt x="10209" y="3812"/>
                </a:cubicBezTo>
                <a:cubicBezTo>
                  <a:pt x="10209" y="3818"/>
                  <a:pt x="10203" y="3818"/>
                  <a:pt x="10197" y="3818"/>
                </a:cubicBezTo>
                <a:cubicBezTo>
                  <a:pt x="10197" y="3824"/>
                  <a:pt x="10203" y="3830"/>
                  <a:pt x="10197" y="3830"/>
                </a:cubicBezTo>
                <a:cubicBezTo>
                  <a:pt x="10197" y="3836"/>
                  <a:pt x="10197" y="3842"/>
                  <a:pt x="10197" y="3848"/>
                </a:cubicBezTo>
                <a:cubicBezTo>
                  <a:pt x="10197" y="3854"/>
                  <a:pt x="10197" y="3860"/>
                  <a:pt x="10197" y="3866"/>
                </a:cubicBezTo>
                <a:cubicBezTo>
                  <a:pt x="10203" y="3878"/>
                  <a:pt x="10221" y="3878"/>
                  <a:pt x="10221" y="3884"/>
                </a:cubicBezTo>
                <a:cubicBezTo>
                  <a:pt x="10221" y="3895"/>
                  <a:pt x="10215" y="3901"/>
                  <a:pt x="10215" y="3907"/>
                </a:cubicBezTo>
                <a:cubicBezTo>
                  <a:pt x="10221" y="3919"/>
                  <a:pt x="10227" y="3925"/>
                  <a:pt x="10233" y="3931"/>
                </a:cubicBezTo>
                <a:cubicBezTo>
                  <a:pt x="10233" y="3937"/>
                  <a:pt x="10233" y="3943"/>
                  <a:pt x="10238" y="3943"/>
                </a:cubicBezTo>
                <a:cubicBezTo>
                  <a:pt x="10238" y="3943"/>
                  <a:pt x="10245" y="3943"/>
                  <a:pt x="10250" y="3943"/>
                </a:cubicBezTo>
                <a:cubicBezTo>
                  <a:pt x="10250" y="3943"/>
                  <a:pt x="10256" y="3943"/>
                  <a:pt x="10262" y="3943"/>
                </a:cubicBezTo>
                <a:cubicBezTo>
                  <a:pt x="10268" y="3943"/>
                  <a:pt x="10274" y="3949"/>
                  <a:pt x="10280" y="3949"/>
                </a:cubicBezTo>
                <a:cubicBezTo>
                  <a:pt x="10280" y="3996"/>
                  <a:pt x="10280" y="3996"/>
                  <a:pt x="10280" y="3996"/>
                </a:cubicBezTo>
                <a:cubicBezTo>
                  <a:pt x="10256" y="3996"/>
                  <a:pt x="10256" y="3996"/>
                  <a:pt x="10256" y="3996"/>
                </a:cubicBezTo>
                <a:cubicBezTo>
                  <a:pt x="10250" y="3990"/>
                  <a:pt x="10256" y="3984"/>
                  <a:pt x="10256" y="3984"/>
                </a:cubicBezTo>
                <a:cubicBezTo>
                  <a:pt x="10250" y="3984"/>
                  <a:pt x="10245" y="3978"/>
                  <a:pt x="10245" y="3978"/>
                </a:cubicBezTo>
                <a:cubicBezTo>
                  <a:pt x="10238" y="3978"/>
                  <a:pt x="10233" y="3984"/>
                  <a:pt x="10233" y="3984"/>
                </a:cubicBezTo>
                <a:cubicBezTo>
                  <a:pt x="10233" y="3990"/>
                  <a:pt x="10233" y="3996"/>
                  <a:pt x="10233" y="3996"/>
                </a:cubicBezTo>
                <a:cubicBezTo>
                  <a:pt x="10238" y="4002"/>
                  <a:pt x="10238" y="4002"/>
                  <a:pt x="10245" y="4008"/>
                </a:cubicBezTo>
                <a:cubicBezTo>
                  <a:pt x="10250" y="4020"/>
                  <a:pt x="10250" y="4026"/>
                  <a:pt x="10262" y="4032"/>
                </a:cubicBezTo>
                <a:cubicBezTo>
                  <a:pt x="10262" y="4038"/>
                  <a:pt x="10268" y="4038"/>
                  <a:pt x="10268" y="4038"/>
                </a:cubicBezTo>
                <a:cubicBezTo>
                  <a:pt x="10274" y="4044"/>
                  <a:pt x="10280" y="4044"/>
                  <a:pt x="10280" y="4050"/>
                </a:cubicBezTo>
                <a:cubicBezTo>
                  <a:pt x="10286" y="4044"/>
                  <a:pt x="10292" y="4044"/>
                  <a:pt x="10292" y="4038"/>
                </a:cubicBezTo>
                <a:cubicBezTo>
                  <a:pt x="10298" y="4038"/>
                  <a:pt x="10298" y="4032"/>
                  <a:pt x="10298" y="4032"/>
                </a:cubicBezTo>
                <a:cubicBezTo>
                  <a:pt x="10298" y="4026"/>
                  <a:pt x="10304" y="4026"/>
                  <a:pt x="10310" y="4020"/>
                </a:cubicBezTo>
                <a:cubicBezTo>
                  <a:pt x="10310" y="4026"/>
                  <a:pt x="10310" y="4026"/>
                  <a:pt x="10310" y="4032"/>
                </a:cubicBezTo>
                <a:cubicBezTo>
                  <a:pt x="10310" y="4038"/>
                  <a:pt x="10310" y="4038"/>
                  <a:pt x="10316" y="4044"/>
                </a:cubicBezTo>
                <a:cubicBezTo>
                  <a:pt x="10322" y="4050"/>
                  <a:pt x="10333" y="4050"/>
                  <a:pt x="10339" y="4055"/>
                </a:cubicBezTo>
                <a:cubicBezTo>
                  <a:pt x="10339" y="4067"/>
                  <a:pt x="10333" y="4073"/>
                  <a:pt x="10333" y="4085"/>
                </a:cubicBezTo>
                <a:cubicBezTo>
                  <a:pt x="10333" y="4085"/>
                  <a:pt x="10333" y="4091"/>
                  <a:pt x="10333" y="4097"/>
                </a:cubicBezTo>
                <a:cubicBezTo>
                  <a:pt x="10333" y="4103"/>
                  <a:pt x="10345" y="4103"/>
                  <a:pt x="10351" y="4109"/>
                </a:cubicBezTo>
                <a:cubicBezTo>
                  <a:pt x="10375" y="4109"/>
                  <a:pt x="10375" y="4109"/>
                  <a:pt x="10375" y="4109"/>
                </a:cubicBezTo>
                <a:cubicBezTo>
                  <a:pt x="10381" y="4109"/>
                  <a:pt x="10381" y="4109"/>
                  <a:pt x="10387" y="4109"/>
                </a:cubicBezTo>
                <a:cubicBezTo>
                  <a:pt x="10387" y="4103"/>
                  <a:pt x="10393" y="4103"/>
                  <a:pt x="10399" y="4103"/>
                </a:cubicBezTo>
                <a:cubicBezTo>
                  <a:pt x="10399" y="4103"/>
                  <a:pt x="10399" y="4097"/>
                  <a:pt x="10404" y="4091"/>
                </a:cubicBezTo>
                <a:cubicBezTo>
                  <a:pt x="10404" y="4085"/>
                  <a:pt x="10411" y="4091"/>
                  <a:pt x="10416" y="4085"/>
                </a:cubicBezTo>
                <a:cubicBezTo>
                  <a:pt x="10416" y="4079"/>
                  <a:pt x="10416" y="4073"/>
                  <a:pt x="10416" y="4073"/>
                </a:cubicBezTo>
                <a:cubicBezTo>
                  <a:pt x="10416" y="4062"/>
                  <a:pt x="10416" y="4062"/>
                  <a:pt x="10416" y="4062"/>
                </a:cubicBezTo>
                <a:cubicBezTo>
                  <a:pt x="10416" y="4055"/>
                  <a:pt x="10411" y="4055"/>
                  <a:pt x="10411" y="4050"/>
                </a:cubicBezTo>
                <a:cubicBezTo>
                  <a:pt x="10411" y="4044"/>
                  <a:pt x="10411" y="4038"/>
                  <a:pt x="10416" y="4038"/>
                </a:cubicBezTo>
                <a:cubicBezTo>
                  <a:pt x="10422" y="4038"/>
                  <a:pt x="10422" y="4032"/>
                  <a:pt x="10428" y="4032"/>
                </a:cubicBezTo>
                <a:cubicBezTo>
                  <a:pt x="10434" y="4032"/>
                  <a:pt x="10434" y="4032"/>
                  <a:pt x="10440" y="4038"/>
                </a:cubicBezTo>
                <a:cubicBezTo>
                  <a:pt x="10446" y="4038"/>
                  <a:pt x="10446" y="4044"/>
                  <a:pt x="10452" y="4044"/>
                </a:cubicBezTo>
                <a:cubicBezTo>
                  <a:pt x="10458" y="4050"/>
                  <a:pt x="10458" y="4044"/>
                  <a:pt x="10464" y="4044"/>
                </a:cubicBezTo>
                <a:cubicBezTo>
                  <a:pt x="10476" y="4044"/>
                  <a:pt x="10476" y="4044"/>
                  <a:pt x="10476" y="4044"/>
                </a:cubicBezTo>
                <a:cubicBezTo>
                  <a:pt x="10482" y="4044"/>
                  <a:pt x="10482" y="4044"/>
                  <a:pt x="10488" y="4044"/>
                </a:cubicBezTo>
                <a:cubicBezTo>
                  <a:pt x="10488" y="4032"/>
                  <a:pt x="10488" y="4026"/>
                  <a:pt x="10488" y="4020"/>
                </a:cubicBezTo>
                <a:cubicBezTo>
                  <a:pt x="10488" y="4014"/>
                  <a:pt x="10493" y="4008"/>
                  <a:pt x="10493" y="4008"/>
                </a:cubicBezTo>
                <a:cubicBezTo>
                  <a:pt x="10493" y="4002"/>
                  <a:pt x="10488" y="4002"/>
                  <a:pt x="10488" y="4002"/>
                </a:cubicBezTo>
                <a:cubicBezTo>
                  <a:pt x="10499" y="4002"/>
                  <a:pt x="10505" y="4002"/>
                  <a:pt x="10511" y="4002"/>
                </a:cubicBezTo>
                <a:cubicBezTo>
                  <a:pt x="10517" y="4002"/>
                  <a:pt x="10523" y="3996"/>
                  <a:pt x="10523" y="3996"/>
                </a:cubicBezTo>
                <a:cubicBezTo>
                  <a:pt x="10523" y="3990"/>
                  <a:pt x="10517" y="3990"/>
                  <a:pt x="10517" y="3984"/>
                </a:cubicBezTo>
                <a:cubicBezTo>
                  <a:pt x="10511" y="3978"/>
                  <a:pt x="10511" y="3978"/>
                  <a:pt x="10505" y="3973"/>
                </a:cubicBezTo>
                <a:cubicBezTo>
                  <a:pt x="10499" y="3973"/>
                  <a:pt x="10499" y="3967"/>
                  <a:pt x="10493" y="3961"/>
                </a:cubicBezTo>
                <a:cubicBezTo>
                  <a:pt x="10488" y="3961"/>
                  <a:pt x="10488" y="3961"/>
                  <a:pt x="10482" y="3961"/>
                </a:cubicBezTo>
                <a:cubicBezTo>
                  <a:pt x="10482" y="3973"/>
                  <a:pt x="10482" y="3978"/>
                  <a:pt x="10482" y="3984"/>
                </a:cubicBezTo>
                <a:cubicBezTo>
                  <a:pt x="10482" y="3990"/>
                  <a:pt x="10482" y="3996"/>
                  <a:pt x="10482" y="3996"/>
                </a:cubicBezTo>
                <a:cubicBezTo>
                  <a:pt x="10476" y="3996"/>
                  <a:pt x="10470" y="4002"/>
                  <a:pt x="10464" y="3996"/>
                </a:cubicBezTo>
                <a:cubicBezTo>
                  <a:pt x="10464" y="3996"/>
                  <a:pt x="10458" y="3996"/>
                  <a:pt x="10452" y="3996"/>
                </a:cubicBezTo>
                <a:cubicBezTo>
                  <a:pt x="10446" y="3990"/>
                  <a:pt x="10446" y="3984"/>
                  <a:pt x="10446" y="3978"/>
                </a:cubicBezTo>
                <a:cubicBezTo>
                  <a:pt x="10440" y="3978"/>
                  <a:pt x="10434" y="3978"/>
                  <a:pt x="10434" y="3973"/>
                </a:cubicBezTo>
                <a:cubicBezTo>
                  <a:pt x="10434" y="3967"/>
                  <a:pt x="10434" y="3967"/>
                  <a:pt x="10434" y="3961"/>
                </a:cubicBezTo>
                <a:cubicBezTo>
                  <a:pt x="10434" y="3955"/>
                  <a:pt x="10434" y="3955"/>
                  <a:pt x="10428" y="3949"/>
                </a:cubicBezTo>
                <a:cubicBezTo>
                  <a:pt x="10428" y="3943"/>
                  <a:pt x="10428" y="3943"/>
                  <a:pt x="10428" y="3937"/>
                </a:cubicBezTo>
                <a:cubicBezTo>
                  <a:pt x="10428" y="3931"/>
                  <a:pt x="10428" y="3931"/>
                  <a:pt x="10422" y="3925"/>
                </a:cubicBezTo>
                <a:cubicBezTo>
                  <a:pt x="10422" y="3925"/>
                  <a:pt x="10416" y="3925"/>
                  <a:pt x="10411" y="3925"/>
                </a:cubicBezTo>
                <a:cubicBezTo>
                  <a:pt x="10404" y="3919"/>
                  <a:pt x="10404" y="3925"/>
                  <a:pt x="10399" y="3925"/>
                </a:cubicBezTo>
                <a:cubicBezTo>
                  <a:pt x="10393" y="3919"/>
                  <a:pt x="10393" y="3919"/>
                  <a:pt x="10387" y="3913"/>
                </a:cubicBezTo>
                <a:cubicBezTo>
                  <a:pt x="10387" y="3907"/>
                  <a:pt x="10375" y="3907"/>
                  <a:pt x="10375" y="3901"/>
                </a:cubicBezTo>
                <a:cubicBezTo>
                  <a:pt x="10375" y="3901"/>
                  <a:pt x="10375" y="3895"/>
                  <a:pt x="10375" y="3889"/>
                </a:cubicBezTo>
                <a:cubicBezTo>
                  <a:pt x="10375" y="3884"/>
                  <a:pt x="10375" y="3884"/>
                  <a:pt x="10375" y="3884"/>
                </a:cubicBezTo>
                <a:cubicBezTo>
                  <a:pt x="10375" y="3878"/>
                  <a:pt x="10381" y="3872"/>
                  <a:pt x="10387" y="3872"/>
                </a:cubicBezTo>
                <a:cubicBezTo>
                  <a:pt x="10399" y="3878"/>
                  <a:pt x="10399" y="3878"/>
                  <a:pt x="10399" y="3878"/>
                </a:cubicBezTo>
                <a:cubicBezTo>
                  <a:pt x="10399" y="3878"/>
                  <a:pt x="10404" y="3884"/>
                  <a:pt x="10411" y="3884"/>
                </a:cubicBezTo>
                <a:cubicBezTo>
                  <a:pt x="10411" y="3884"/>
                  <a:pt x="10416" y="3889"/>
                  <a:pt x="10422" y="3889"/>
                </a:cubicBezTo>
                <a:cubicBezTo>
                  <a:pt x="10428" y="3895"/>
                  <a:pt x="10434" y="3889"/>
                  <a:pt x="10440" y="3889"/>
                </a:cubicBezTo>
                <a:cubicBezTo>
                  <a:pt x="10452" y="3889"/>
                  <a:pt x="10452" y="3889"/>
                  <a:pt x="10452" y="3889"/>
                </a:cubicBezTo>
                <a:cubicBezTo>
                  <a:pt x="10464" y="3889"/>
                  <a:pt x="10464" y="3889"/>
                  <a:pt x="10464" y="3889"/>
                </a:cubicBezTo>
                <a:cubicBezTo>
                  <a:pt x="10470" y="3889"/>
                  <a:pt x="10470" y="3884"/>
                  <a:pt x="10476" y="3884"/>
                </a:cubicBezTo>
                <a:cubicBezTo>
                  <a:pt x="10470" y="3878"/>
                  <a:pt x="10470" y="3878"/>
                  <a:pt x="10470" y="3872"/>
                </a:cubicBezTo>
                <a:cubicBezTo>
                  <a:pt x="10464" y="3872"/>
                  <a:pt x="10458" y="3872"/>
                  <a:pt x="10458" y="3872"/>
                </a:cubicBezTo>
                <a:cubicBezTo>
                  <a:pt x="10458" y="3866"/>
                  <a:pt x="10464" y="3860"/>
                  <a:pt x="10464" y="3860"/>
                </a:cubicBezTo>
                <a:cubicBezTo>
                  <a:pt x="10470" y="3854"/>
                  <a:pt x="10470" y="3848"/>
                  <a:pt x="10476" y="3848"/>
                </a:cubicBezTo>
                <a:cubicBezTo>
                  <a:pt x="10488" y="3842"/>
                  <a:pt x="10493" y="3848"/>
                  <a:pt x="10499" y="3848"/>
                </a:cubicBezTo>
                <a:cubicBezTo>
                  <a:pt x="10511" y="3848"/>
                  <a:pt x="10517" y="3842"/>
                  <a:pt x="10529" y="3848"/>
                </a:cubicBezTo>
                <a:cubicBezTo>
                  <a:pt x="10529" y="3848"/>
                  <a:pt x="10535" y="3848"/>
                  <a:pt x="10541" y="3848"/>
                </a:cubicBezTo>
                <a:cubicBezTo>
                  <a:pt x="10541" y="3848"/>
                  <a:pt x="10547" y="3854"/>
                  <a:pt x="10553" y="3854"/>
                </a:cubicBezTo>
                <a:cubicBezTo>
                  <a:pt x="10559" y="3860"/>
                  <a:pt x="10559" y="3866"/>
                  <a:pt x="10565" y="3866"/>
                </a:cubicBezTo>
                <a:cubicBezTo>
                  <a:pt x="10565" y="3866"/>
                  <a:pt x="10570" y="3866"/>
                  <a:pt x="10577" y="3866"/>
                </a:cubicBezTo>
                <a:cubicBezTo>
                  <a:pt x="10577" y="3866"/>
                  <a:pt x="10582" y="3866"/>
                  <a:pt x="10582" y="3872"/>
                </a:cubicBezTo>
                <a:cubicBezTo>
                  <a:pt x="10588" y="3872"/>
                  <a:pt x="10588" y="3878"/>
                  <a:pt x="10588" y="3884"/>
                </a:cubicBezTo>
                <a:lnTo>
                  <a:pt x="10588" y="3889"/>
                </a:lnTo>
                <a:cubicBezTo>
                  <a:pt x="10588" y="3895"/>
                  <a:pt x="10594" y="3895"/>
                  <a:pt x="10600" y="3895"/>
                </a:cubicBezTo>
                <a:cubicBezTo>
                  <a:pt x="10606" y="3895"/>
                  <a:pt x="10606" y="3901"/>
                  <a:pt x="10612" y="3901"/>
                </a:cubicBezTo>
                <a:cubicBezTo>
                  <a:pt x="10606" y="3913"/>
                  <a:pt x="10606" y="3913"/>
                  <a:pt x="10606" y="3913"/>
                </a:cubicBezTo>
                <a:cubicBezTo>
                  <a:pt x="10606" y="3919"/>
                  <a:pt x="10600" y="3913"/>
                  <a:pt x="10594" y="3919"/>
                </a:cubicBezTo>
                <a:cubicBezTo>
                  <a:pt x="10594" y="3919"/>
                  <a:pt x="10582" y="3925"/>
                  <a:pt x="10582" y="3931"/>
                </a:cubicBezTo>
                <a:cubicBezTo>
                  <a:pt x="10582" y="3943"/>
                  <a:pt x="10588" y="3949"/>
                  <a:pt x="10594" y="3961"/>
                </a:cubicBezTo>
                <a:cubicBezTo>
                  <a:pt x="10606" y="3967"/>
                  <a:pt x="10612" y="3961"/>
                  <a:pt x="10618" y="3967"/>
                </a:cubicBezTo>
                <a:cubicBezTo>
                  <a:pt x="10630" y="3978"/>
                  <a:pt x="10630" y="3990"/>
                  <a:pt x="10630" y="4002"/>
                </a:cubicBezTo>
                <a:cubicBezTo>
                  <a:pt x="10630" y="4002"/>
                  <a:pt x="10624" y="4002"/>
                  <a:pt x="10624" y="4008"/>
                </a:cubicBezTo>
                <a:cubicBezTo>
                  <a:pt x="10624" y="4008"/>
                  <a:pt x="10630" y="4014"/>
                  <a:pt x="10630" y="4020"/>
                </a:cubicBezTo>
                <a:cubicBezTo>
                  <a:pt x="10630" y="4020"/>
                  <a:pt x="10624" y="4026"/>
                  <a:pt x="10624" y="4032"/>
                </a:cubicBezTo>
                <a:cubicBezTo>
                  <a:pt x="10624" y="4038"/>
                  <a:pt x="10624" y="4038"/>
                  <a:pt x="10624" y="4038"/>
                </a:cubicBezTo>
                <a:cubicBezTo>
                  <a:pt x="10624" y="4044"/>
                  <a:pt x="10630" y="4044"/>
                  <a:pt x="10630" y="4050"/>
                </a:cubicBezTo>
                <a:cubicBezTo>
                  <a:pt x="10630" y="4055"/>
                  <a:pt x="10636" y="4055"/>
                  <a:pt x="10636" y="4062"/>
                </a:cubicBezTo>
                <a:cubicBezTo>
                  <a:pt x="10642" y="4062"/>
                  <a:pt x="10642" y="4067"/>
                  <a:pt x="10642" y="4067"/>
                </a:cubicBezTo>
                <a:cubicBezTo>
                  <a:pt x="10642" y="4073"/>
                  <a:pt x="10642" y="4073"/>
                  <a:pt x="10648" y="4073"/>
                </a:cubicBezTo>
                <a:cubicBezTo>
                  <a:pt x="10648" y="4073"/>
                  <a:pt x="10648" y="4073"/>
                  <a:pt x="10654" y="4079"/>
                </a:cubicBezTo>
                <a:cubicBezTo>
                  <a:pt x="10654" y="4079"/>
                  <a:pt x="10654" y="4079"/>
                  <a:pt x="10654" y="4085"/>
                </a:cubicBezTo>
                <a:cubicBezTo>
                  <a:pt x="10659" y="4085"/>
                  <a:pt x="10659" y="4085"/>
                  <a:pt x="10665" y="4091"/>
                </a:cubicBezTo>
                <a:cubicBezTo>
                  <a:pt x="10665" y="4091"/>
                  <a:pt x="10665" y="4091"/>
                  <a:pt x="10671" y="4091"/>
                </a:cubicBezTo>
                <a:cubicBezTo>
                  <a:pt x="10671" y="4097"/>
                  <a:pt x="10677" y="4097"/>
                  <a:pt x="10677" y="4103"/>
                </a:cubicBezTo>
                <a:cubicBezTo>
                  <a:pt x="10677" y="4103"/>
                  <a:pt x="10677" y="4109"/>
                  <a:pt x="10671" y="4109"/>
                </a:cubicBezTo>
                <a:cubicBezTo>
                  <a:pt x="10671" y="4115"/>
                  <a:pt x="10671" y="4115"/>
                  <a:pt x="10665" y="4115"/>
                </a:cubicBezTo>
                <a:cubicBezTo>
                  <a:pt x="10665" y="4121"/>
                  <a:pt x="10665" y="4121"/>
                  <a:pt x="10665" y="4121"/>
                </a:cubicBezTo>
                <a:cubicBezTo>
                  <a:pt x="10665" y="4127"/>
                  <a:pt x="10665" y="4127"/>
                  <a:pt x="10659" y="4133"/>
                </a:cubicBezTo>
                <a:lnTo>
                  <a:pt x="10659" y="4139"/>
                </a:lnTo>
                <a:cubicBezTo>
                  <a:pt x="10659" y="4150"/>
                  <a:pt x="10659" y="4150"/>
                  <a:pt x="10665" y="4156"/>
                </a:cubicBezTo>
                <a:cubicBezTo>
                  <a:pt x="10665" y="4162"/>
                  <a:pt x="10665" y="4162"/>
                  <a:pt x="10665" y="4162"/>
                </a:cubicBezTo>
                <a:cubicBezTo>
                  <a:pt x="10665" y="4168"/>
                  <a:pt x="10671" y="4168"/>
                  <a:pt x="10671" y="4168"/>
                </a:cubicBezTo>
                <a:cubicBezTo>
                  <a:pt x="10677" y="4168"/>
                  <a:pt x="10677" y="4174"/>
                  <a:pt x="10677" y="4174"/>
                </a:cubicBezTo>
                <a:cubicBezTo>
                  <a:pt x="10683" y="4174"/>
                  <a:pt x="10689" y="4168"/>
                  <a:pt x="10689" y="4162"/>
                </a:cubicBezTo>
                <a:cubicBezTo>
                  <a:pt x="10689" y="4156"/>
                  <a:pt x="10689" y="4156"/>
                  <a:pt x="10689" y="4156"/>
                </a:cubicBezTo>
                <a:cubicBezTo>
                  <a:pt x="10689" y="4150"/>
                  <a:pt x="10695" y="4150"/>
                  <a:pt x="10695" y="4144"/>
                </a:cubicBezTo>
                <a:cubicBezTo>
                  <a:pt x="10695" y="4144"/>
                  <a:pt x="10695" y="4144"/>
                  <a:pt x="10695" y="4139"/>
                </a:cubicBezTo>
                <a:cubicBezTo>
                  <a:pt x="10695" y="4133"/>
                  <a:pt x="10695" y="4133"/>
                  <a:pt x="10695" y="4121"/>
                </a:cubicBezTo>
                <a:cubicBezTo>
                  <a:pt x="10695" y="4121"/>
                  <a:pt x="10695" y="4121"/>
                  <a:pt x="10695" y="4115"/>
                </a:cubicBezTo>
                <a:cubicBezTo>
                  <a:pt x="10695" y="4109"/>
                  <a:pt x="10695" y="4109"/>
                  <a:pt x="10695" y="4103"/>
                </a:cubicBezTo>
                <a:cubicBezTo>
                  <a:pt x="10707" y="4103"/>
                  <a:pt x="10707" y="4103"/>
                  <a:pt x="10707" y="4103"/>
                </a:cubicBezTo>
                <a:cubicBezTo>
                  <a:pt x="10707" y="4103"/>
                  <a:pt x="10707" y="4103"/>
                  <a:pt x="10713" y="4103"/>
                </a:cubicBezTo>
                <a:cubicBezTo>
                  <a:pt x="10713" y="4103"/>
                  <a:pt x="10713" y="4103"/>
                  <a:pt x="10719" y="4109"/>
                </a:cubicBezTo>
                <a:lnTo>
                  <a:pt x="10719" y="4109"/>
                </a:lnTo>
                <a:cubicBezTo>
                  <a:pt x="10725" y="4115"/>
                  <a:pt x="10725" y="4115"/>
                  <a:pt x="10725" y="4115"/>
                </a:cubicBezTo>
                <a:cubicBezTo>
                  <a:pt x="10731" y="4121"/>
                  <a:pt x="10736" y="4121"/>
                  <a:pt x="10736" y="4127"/>
                </a:cubicBezTo>
                <a:cubicBezTo>
                  <a:pt x="10743" y="4133"/>
                  <a:pt x="10743" y="4133"/>
                  <a:pt x="10743" y="4133"/>
                </a:cubicBezTo>
                <a:cubicBezTo>
                  <a:pt x="10748" y="4139"/>
                  <a:pt x="10748" y="4139"/>
                  <a:pt x="10748" y="4139"/>
                </a:cubicBezTo>
                <a:cubicBezTo>
                  <a:pt x="10754" y="4144"/>
                  <a:pt x="10754" y="4144"/>
                  <a:pt x="10754" y="4144"/>
                </a:cubicBezTo>
                <a:lnTo>
                  <a:pt x="10760" y="4150"/>
                </a:lnTo>
                <a:lnTo>
                  <a:pt x="10766" y="4150"/>
                </a:lnTo>
                <a:cubicBezTo>
                  <a:pt x="10772" y="4150"/>
                  <a:pt x="10772" y="4150"/>
                  <a:pt x="10778" y="4150"/>
                </a:cubicBezTo>
                <a:cubicBezTo>
                  <a:pt x="10784" y="4150"/>
                  <a:pt x="10784" y="4150"/>
                  <a:pt x="10790" y="4150"/>
                </a:cubicBezTo>
                <a:cubicBezTo>
                  <a:pt x="10790" y="4150"/>
                  <a:pt x="10790" y="4156"/>
                  <a:pt x="10796" y="4156"/>
                </a:cubicBezTo>
                <a:cubicBezTo>
                  <a:pt x="10802" y="4156"/>
                  <a:pt x="10802" y="4156"/>
                  <a:pt x="10808" y="4156"/>
                </a:cubicBezTo>
                <a:lnTo>
                  <a:pt x="10814" y="4156"/>
                </a:lnTo>
                <a:cubicBezTo>
                  <a:pt x="10814" y="4156"/>
                  <a:pt x="10820" y="4156"/>
                  <a:pt x="10820" y="4150"/>
                </a:cubicBezTo>
                <a:lnTo>
                  <a:pt x="10825" y="4150"/>
                </a:lnTo>
                <a:cubicBezTo>
                  <a:pt x="10825" y="4144"/>
                  <a:pt x="10825" y="4144"/>
                  <a:pt x="10825" y="4144"/>
                </a:cubicBezTo>
                <a:cubicBezTo>
                  <a:pt x="10825" y="4139"/>
                  <a:pt x="10825" y="4139"/>
                  <a:pt x="10825" y="4139"/>
                </a:cubicBezTo>
                <a:cubicBezTo>
                  <a:pt x="10825" y="4133"/>
                  <a:pt x="10820" y="4127"/>
                  <a:pt x="10820" y="4121"/>
                </a:cubicBezTo>
                <a:cubicBezTo>
                  <a:pt x="10820" y="4121"/>
                  <a:pt x="10820" y="4115"/>
                  <a:pt x="10825" y="4115"/>
                </a:cubicBezTo>
                <a:cubicBezTo>
                  <a:pt x="10825" y="4109"/>
                  <a:pt x="10825" y="4109"/>
                  <a:pt x="10831" y="4109"/>
                </a:cubicBezTo>
                <a:cubicBezTo>
                  <a:pt x="10831" y="4103"/>
                  <a:pt x="10831" y="4103"/>
                  <a:pt x="10831" y="4103"/>
                </a:cubicBezTo>
                <a:cubicBezTo>
                  <a:pt x="10831" y="4103"/>
                  <a:pt x="10837" y="4097"/>
                  <a:pt x="10843" y="4097"/>
                </a:cubicBezTo>
                <a:cubicBezTo>
                  <a:pt x="10843" y="4091"/>
                  <a:pt x="10849" y="4097"/>
                  <a:pt x="10855" y="4097"/>
                </a:cubicBezTo>
                <a:cubicBezTo>
                  <a:pt x="10861" y="4097"/>
                  <a:pt x="10867" y="4091"/>
                  <a:pt x="10873" y="4097"/>
                </a:cubicBezTo>
                <a:cubicBezTo>
                  <a:pt x="10873" y="4097"/>
                  <a:pt x="10873" y="4103"/>
                  <a:pt x="10879" y="4103"/>
                </a:cubicBezTo>
                <a:cubicBezTo>
                  <a:pt x="10879" y="4103"/>
                  <a:pt x="10885" y="4109"/>
                  <a:pt x="10885" y="4115"/>
                </a:cubicBezTo>
                <a:cubicBezTo>
                  <a:pt x="10891" y="4115"/>
                  <a:pt x="10891" y="4115"/>
                  <a:pt x="10891" y="4115"/>
                </a:cubicBezTo>
                <a:cubicBezTo>
                  <a:pt x="10897" y="4121"/>
                  <a:pt x="10903" y="4127"/>
                  <a:pt x="10903" y="4127"/>
                </a:cubicBezTo>
                <a:cubicBezTo>
                  <a:pt x="10909" y="4133"/>
                  <a:pt x="10909" y="4133"/>
                  <a:pt x="10914" y="4133"/>
                </a:cubicBezTo>
                <a:cubicBezTo>
                  <a:pt x="10914" y="4133"/>
                  <a:pt x="10914" y="4139"/>
                  <a:pt x="10920" y="4139"/>
                </a:cubicBezTo>
                <a:cubicBezTo>
                  <a:pt x="10920" y="4139"/>
                  <a:pt x="10920" y="4144"/>
                  <a:pt x="10926" y="4144"/>
                </a:cubicBezTo>
                <a:lnTo>
                  <a:pt x="10926" y="4144"/>
                </a:lnTo>
                <a:cubicBezTo>
                  <a:pt x="10932" y="4144"/>
                  <a:pt x="10932" y="4150"/>
                  <a:pt x="10938" y="4150"/>
                </a:cubicBezTo>
                <a:cubicBezTo>
                  <a:pt x="11015" y="4150"/>
                  <a:pt x="11015" y="4150"/>
                  <a:pt x="11015" y="4150"/>
                </a:cubicBezTo>
                <a:cubicBezTo>
                  <a:pt x="11015" y="4139"/>
                  <a:pt x="11015" y="4133"/>
                  <a:pt x="11015" y="4127"/>
                </a:cubicBezTo>
                <a:cubicBezTo>
                  <a:pt x="11015" y="4121"/>
                  <a:pt x="11015" y="4121"/>
                  <a:pt x="11015" y="4121"/>
                </a:cubicBezTo>
                <a:cubicBezTo>
                  <a:pt x="11015" y="4115"/>
                  <a:pt x="11009" y="4115"/>
                  <a:pt x="11009" y="4109"/>
                </a:cubicBezTo>
                <a:cubicBezTo>
                  <a:pt x="11009" y="4109"/>
                  <a:pt x="11015" y="4103"/>
                  <a:pt x="11015" y="4097"/>
                </a:cubicBezTo>
                <a:lnTo>
                  <a:pt x="11021" y="4103"/>
                </a:lnTo>
                <a:cubicBezTo>
                  <a:pt x="11027" y="4103"/>
                  <a:pt x="11027" y="4097"/>
                  <a:pt x="11027" y="4097"/>
                </a:cubicBezTo>
                <a:cubicBezTo>
                  <a:pt x="11033" y="4097"/>
                  <a:pt x="11033" y="4097"/>
                  <a:pt x="11033" y="4097"/>
                </a:cubicBezTo>
                <a:cubicBezTo>
                  <a:pt x="11039" y="4097"/>
                  <a:pt x="11039" y="4097"/>
                  <a:pt x="11045" y="4097"/>
                </a:cubicBezTo>
                <a:cubicBezTo>
                  <a:pt x="11051" y="4097"/>
                  <a:pt x="11057" y="4097"/>
                  <a:pt x="11063" y="4103"/>
                </a:cubicBezTo>
                <a:cubicBezTo>
                  <a:pt x="11069" y="4103"/>
                  <a:pt x="11069" y="4109"/>
                  <a:pt x="11075" y="4115"/>
                </a:cubicBezTo>
                <a:cubicBezTo>
                  <a:pt x="11075" y="4115"/>
                  <a:pt x="11075" y="4115"/>
                  <a:pt x="11080" y="4115"/>
                </a:cubicBezTo>
                <a:cubicBezTo>
                  <a:pt x="11080" y="4115"/>
                  <a:pt x="11086" y="4115"/>
                  <a:pt x="11092" y="4115"/>
                </a:cubicBezTo>
                <a:cubicBezTo>
                  <a:pt x="11092" y="4115"/>
                  <a:pt x="11092" y="4121"/>
                  <a:pt x="11098" y="4115"/>
                </a:cubicBezTo>
                <a:cubicBezTo>
                  <a:pt x="11098" y="4115"/>
                  <a:pt x="11098" y="4115"/>
                  <a:pt x="11104" y="4115"/>
                </a:cubicBezTo>
                <a:lnTo>
                  <a:pt x="11104" y="4109"/>
                </a:lnTo>
                <a:cubicBezTo>
                  <a:pt x="11104" y="4109"/>
                  <a:pt x="11110" y="4109"/>
                  <a:pt x="11110" y="4103"/>
                </a:cubicBezTo>
                <a:cubicBezTo>
                  <a:pt x="11110" y="4103"/>
                  <a:pt x="11116" y="4103"/>
                  <a:pt x="11116" y="4109"/>
                </a:cubicBezTo>
                <a:cubicBezTo>
                  <a:pt x="11116" y="4109"/>
                  <a:pt x="11116" y="4115"/>
                  <a:pt x="11122" y="4115"/>
                </a:cubicBezTo>
                <a:cubicBezTo>
                  <a:pt x="11122" y="4121"/>
                  <a:pt x="11122" y="4121"/>
                  <a:pt x="11128" y="4121"/>
                </a:cubicBezTo>
                <a:lnTo>
                  <a:pt x="11128" y="4127"/>
                </a:lnTo>
                <a:cubicBezTo>
                  <a:pt x="11128" y="4133"/>
                  <a:pt x="11128" y="4133"/>
                  <a:pt x="11128" y="4139"/>
                </a:cubicBezTo>
                <a:cubicBezTo>
                  <a:pt x="11128" y="4144"/>
                  <a:pt x="11128" y="4150"/>
                  <a:pt x="11128" y="4156"/>
                </a:cubicBezTo>
                <a:lnTo>
                  <a:pt x="11122" y="4162"/>
                </a:lnTo>
                <a:cubicBezTo>
                  <a:pt x="11116" y="4168"/>
                  <a:pt x="11116" y="4174"/>
                  <a:pt x="11116" y="4180"/>
                </a:cubicBezTo>
                <a:cubicBezTo>
                  <a:pt x="11116" y="4186"/>
                  <a:pt x="11110" y="4192"/>
                  <a:pt x="11110" y="4204"/>
                </a:cubicBezTo>
                <a:lnTo>
                  <a:pt x="11110" y="4210"/>
                </a:lnTo>
                <a:cubicBezTo>
                  <a:pt x="11110" y="4216"/>
                  <a:pt x="11116" y="4216"/>
                  <a:pt x="11116" y="4221"/>
                </a:cubicBezTo>
                <a:cubicBezTo>
                  <a:pt x="11116" y="4221"/>
                  <a:pt x="11116" y="4221"/>
                  <a:pt x="11116" y="4228"/>
                </a:cubicBezTo>
                <a:cubicBezTo>
                  <a:pt x="11116" y="4228"/>
                  <a:pt x="11116" y="4228"/>
                  <a:pt x="11116" y="4233"/>
                </a:cubicBezTo>
                <a:cubicBezTo>
                  <a:pt x="11122" y="4233"/>
                  <a:pt x="11122" y="4239"/>
                  <a:pt x="11122" y="4239"/>
                </a:cubicBezTo>
                <a:cubicBezTo>
                  <a:pt x="11128" y="4245"/>
                  <a:pt x="11128" y="4245"/>
                  <a:pt x="11128" y="4251"/>
                </a:cubicBezTo>
                <a:cubicBezTo>
                  <a:pt x="11128" y="4251"/>
                  <a:pt x="11128" y="4257"/>
                  <a:pt x="11122" y="4257"/>
                </a:cubicBezTo>
                <a:cubicBezTo>
                  <a:pt x="11122" y="4263"/>
                  <a:pt x="11122" y="4263"/>
                  <a:pt x="11116" y="4263"/>
                </a:cubicBezTo>
                <a:cubicBezTo>
                  <a:pt x="11116" y="4269"/>
                  <a:pt x="11116" y="4269"/>
                  <a:pt x="11116" y="4269"/>
                </a:cubicBezTo>
                <a:cubicBezTo>
                  <a:pt x="11110" y="4269"/>
                  <a:pt x="11110" y="4275"/>
                  <a:pt x="11110" y="4275"/>
                </a:cubicBezTo>
                <a:cubicBezTo>
                  <a:pt x="11110" y="4281"/>
                  <a:pt x="11110" y="4281"/>
                  <a:pt x="11110" y="4287"/>
                </a:cubicBezTo>
                <a:lnTo>
                  <a:pt x="11110" y="4293"/>
                </a:lnTo>
                <a:cubicBezTo>
                  <a:pt x="11104" y="4299"/>
                  <a:pt x="11104" y="4299"/>
                  <a:pt x="11104" y="4299"/>
                </a:cubicBezTo>
                <a:cubicBezTo>
                  <a:pt x="11098" y="4305"/>
                  <a:pt x="11098" y="4310"/>
                  <a:pt x="11092" y="4316"/>
                </a:cubicBezTo>
                <a:cubicBezTo>
                  <a:pt x="11092" y="4316"/>
                  <a:pt x="11092" y="4322"/>
                  <a:pt x="11086" y="4328"/>
                </a:cubicBezTo>
                <a:cubicBezTo>
                  <a:pt x="11086" y="4328"/>
                  <a:pt x="11080" y="4334"/>
                  <a:pt x="11075" y="4334"/>
                </a:cubicBezTo>
                <a:lnTo>
                  <a:pt x="11069" y="4340"/>
                </a:lnTo>
                <a:lnTo>
                  <a:pt x="11063" y="4340"/>
                </a:lnTo>
                <a:cubicBezTo>
                  <a:pt x="11063" y="4346"/>
                  <a:pt x="11057" y="4346"/>
                  <a:pt x="11057" y="4346"/>
                </a:cubicBezTo>
                <a:cubicBezTo>
                  <a:pt x="11057" y="4352"/>
                  <a:pt x="11057" y="4352"/>
                  <a:pt x="11057" y="4352"/>
                </a:cubicBezTo>
                <a:cubicBezTo>
                  <a:pt x="11057" y="4358"/>
                  <a:pt x="11057" y="4364"/>
                  <a:pt x="11057" y="4364"/>
                </a:cubicBezTo>
                <a:cubicBezTo>
                  <a:pt x="11051" y="4376"/>
                  <a:pt x="11051" y="4382"/>
                  <a:pt x="11045" y="4394"/>
                </a:cubicBezTo>
                <a:cubicBezTo>
                  <a:pt x="11045" y="4399"/>
                  <a:pt x="11045" y="4405"/>
                  <a:pt x="11039" y="4411"/>
                </a:cubicBezTo>
                <a:cubicBezTo>
                  <a:pt x="11039" y="4417"/>
                  <a:pt x="11033" y="4417"/>
                  <a:pt x="11033" y="4423"/>
                </a:cubicBezTo>
                <a:cubicBezTo>
                  <a:pt x="11027" y="4423"/>
                  <a:pt x="11027" y="4423"/>
                  <a:pt x="11027" y="4429"/>
                </a:cubicBezTo>
                <a:cubicBezTo>
                  <a:pt x="11021" y="4429"/>
                  <a:pt x="11021" y="4429"/>
                  <a:pt x="11021" y="4435"/>
                </a:cubicBezTo>
                <a:cubicBezTo>
                  <a:pt x="11015" y="4435"/>
                  <a:pt x="11015" y="4435"/>
                  <a:pt x="11015" y="4435"/>
                </a:cubicBezTo>
                <a:cubicBezTo>
                  <a:pt x="11009" y="4435"/>
                  <a:pt x="11009" y="4435"/>
                  <a:pt x="11009" y="4435"/>
                </a:cubicBezTo>
                <a:cubicBezTo>
                  <a:pt x="11003" y="4435"/>
                  <a:pt x="10997" y="4435"/>
                  <a:pt x="10997" y="4435"/>
                </a:cubicBezTo>
                <a:cubicBezTo>
                  <a:pt x="10991" y="4441"/>
                  <a:pt x="10986" y="4441"/>
                  <a:pt x="10986" y="4441"/>
                </a:cubicBezTo>
                <a:cubicBezTo>
                  <a:pt x="10980" y="4441"/>
                  <a:pt x="10980" y="4441"/>
                  <a:pt x="10980" y="4441"/>
                </a:cubicBezTo>
                <a:cubicBezTo>
                  <a:pt x="10974" y="4441"/>
                  <a:pt x="10974" y="4441"/>
                  <a:pt x="10968" y="4441"/>
                </a:cubicBezTo>
                <a:cubicBezTo>
                  <a:pt x="10968" y="4441"/>
                  <a:pt x="10968" y="4447"/>
                  <a:pt x="10962" y="4447"/>
                </a:cubicBezTo>
                <a:lnTo>
                  <a:pt x="10962" y="4447"/>
                </a:lnTo>
                <a:cubicBezTo>
                  <a:pt x="10956" y="4447"/>
                  <a:pt x="10956" y="4453"/>
                  <a:pt x="10950" y="4453"/>
                </a:cubicBezTo>
                <a:lnTo>
                  <a:pt x="10944" y="4453"/>
                </a:lnTo>
                <a:cubicBezTo>
                  <a:pt x="10938" y="4453"/>
                  <a:pt x="10938" y="4447"/>
                  <a:pt x="10938" y="4447"/>
                </a:cubicBezTo>
                <a:cubicBezTo>
                  <a:pt x="10932" y="4441"/>
                  <a:pt x="10932" y="4441"/>
                  <a:pt x="10926" y="4435"/>
                </a:cubicBezTo>
                <a:cubicBezTo>
                  <a:pt x="10920" y="4435"/>
                  <a:pt x="10920" y="4435"/>
                  <a:pt x="10920" y="4435"/>
                </a:cubicBezTo>
                <a:cubicBezTo>
                  <a:pt x="10914" y="4435"/>
                  <a:pt x="10914" y="4435"/>
                  <a:pt x="10909" y="4435"/>
                </a:cubicBezTo>
                <a:cubicBezTo>
                  <a:pt x="10903" y="4435"/>
                  <a:pt x="10903" y="4435"/>
                  <a:pt x="10897" y="4435"/>
                </a:cubicBezTo>
                <a:cubicBezTo>
                  <a:pt x="10897" y="4435"/>
                  <a:pt x="10897" y="4435"/>
                  <a:pt x="10891" y="4435"/>
                </a:cubicBezTo>
                <a:cubicBezTo>
                  <a:pt x="10885" y="4435"/>
                  <a:pt x="10879" y="4435"/>
                  <a:pt x="10879" y="4435"/>
                </a:cubicBezTo>
                <a:cubicBezTo>
                  <a:pt x="10873" y="4435"/>
                  <a:pt x="10873" y="4429"/>
                  <a:pt x="10867" y="4429"/>
                </a:cubicBezTo>
                <a:cubicBezTo>
                  <a:pt x="10861" y="4429"/>
                  <a:pt x="10861" y="4429"/>
                  <a:pt x="10861" y="4429"/>
                </a:cubicBezTo>
                <a:cubicBezTo>
                  <a:pt x="10861" y="4429"/>
                  <a:pt x="10861" y="4429"/>
                  <a:pt x="10855" y="4429"/>
                </a:cubicBezTo>
                <a:lnTo>
                  <a:pt x="10849" y="4435"/>
                </a:lnTo>
                <a:cubicBezTo>
                  <a:pt x="10855" y="4435"/>
                  <a:pt x="10855" y="4441"/>
                  <a:pt x="10861" y="4441"/>
                </a:cubicBezTo>
                <a:cubicBezTo>
                  <a:pt x="10867" y="4441"/>
                  <a:pt x="10873" y="4447"/>
                  <a:pt x="10879" y="4447"/>
                </a:cubicBezTo>
                <a:cubicBezTo>
                  <a:pt x="10885" y="4447"/>
                  <a:pt x="10891" y="4447"/>
                  <a:pt x="10897" y="4453"/>
                </a:cubicBezTo>
                <a:cubicBezTo>
                  <a:pt x="10903" y="4453"/>
                  <a:pt x="10909" y="4453"/>
                  <a:pt x="10909" y="4453"/>
                </a:cubicBezTo>
                <a:cubicBezTo>
                  <a:pt x="10909" y="4465"/>
                  <a:pt x="10909" y="4465"/>
                  <a:pt x="10909" y="4465"/>
                </a:cubicBezTo>
                <a:cubicBezTo>
                  <a:pt x="10909" y="4471"/>
                  <a:pt x="10909" y="4471"/>
                  <a:pt x="10909" y="4471"/>
                </a:cubicBezTo>
                <a:cubicBezTo>
                  <a:pt x="10909" y="4476"/>
                  <a:pt x="10914" y="4476"/>
                  <a:pt x="10920" y="4482"/>
                </a:cubicBezTo>
                <a:cubicBezTo>
                  <a:pt x="10920" y="4482"/>
                  <a:pt x="10920" y="4482"/>
                  <a:pt x="10920" y="4488"/>
                </a:cubicBezTo>
                <a:cubicBezTo>
                  <a:pt x="10926" y="4488"/>
                  <a:pt x="10926" y="4494"/>
                  <a:pt x="10926" y="4494"/>
                </a:cubicBezTo>
                <a:cubicBezTo>
                  <a:pt x="10926" y="4500"/>
                  <a:pt x="10920" y="4500"/>
                  <a:pt x="10920" y="4500"/>
                </a:cubicBezTo>
                <a:cubicBezTo>
                  <a:pt x="10920" y="4506"/>
                  <a:pt x="10926" y="4506"/>
                  <a:pt x="10926" y="4506"/>
                </a:cubicBezTo>
                <a:cubicBezTo>
                  <a:pt x="10926" y="4512"/>
                  <a:pt x="10920" y="4512"/>
                  <a:pt x="10920" y="4512"/>
                </a:cubicBezTo>
                <a:cubicBezTo>
                  <a:pt x="10920" y="4524"/>
                  <a:pt x="10920" y="4530"/>
                  <a:pt x="10920" y="4536"/>
                </a:cubicBezTo>
                <a:cubicBezTo>
                  <a:pt x="10920" y="4536"/>
                  <a:pt x="10926" y="4548"/>
                  <a:pt x="10932" y="4548"/>
                </a:cubicBezTo>
                <a:cubicBezTo>
                  <a:pt x="10938" y="4554"/>
                  <a:pt x="10944" y="4560"/>
                  <a:pt x="10950" y="4571"/>
                </a:cubicBezTo>
                <a:lnTo>
                  <a:pt x="10956" y="4577"/>
                </a:lnTo>
                <a:cubicBezTo>
                  <a:pt x="10962" y="4589"/>
                  <a:pt x="10962" y="4589"/>
                  <a:pt x="10962" y="4589"/>
                </a:cubicBezTo>
                <a:cubicBezTo>
                  <a:pt x="10962" y="4595"/>
                  <a:pt x="10968" y="4601"/>
                  <a:pt x="10968" y="4601"/>
                </a:cubicBezTo>
                <a:cubicBezTo>
                  <a:pt x="10974" y="4607"/>
                  <a:pt x="10974" y="4613"/>
                  <a:pt x="10980" y="4613"/>
                </a:cubicBezTo>
                <a:cubicBezTo>
                  <a:pt x="10980" y="4619"/>
                  <a:pt x="10986" y="4625"/>
                  <a:pt x="10991" y="4625"/>
                </a:cubicBezTo>
                <a:cubicBezTo>
                  <a:pt x="10997" y="4625"/>
                  <a:pt x="10997" y="4631"/>
                  <a:pt x="11003" y="4631"/>
                </a:cubicBezTo>
                <a:cubicBezTo>
                  <a:pt x="11015" y="4631"/>
                  <a:pt x="11015" y="4631"/>
                  <a:pt x="11015" y="4631"/>
                </a:cubicBezTo>
                <a:cubicBezTo>
                  <a:pt x="11021" y="4631"/>
                  <a:pt x="11021" y="4631"/>
                  <a:pt x="11027" y="4631"/>
                </a:cubicBezTo>
                <a:cubicBezTo>
                  <a:pt x="11033" y="4631"/>
                  <a:pt x="11039" y="4625"/>
                  <a:pt x="11039" y="4625"/>
                </a:cubicBezTo>
                <a:cubicBezTo>
                  <a:pt x="11039" y="4619"/>
                  <a:pt x="11039" y="4613"/>
                  <a:pt x="11039" y="4613"/>
                </a:cubicBezTo>
                <a:cubicBezTo>
                  <a:pt x="11039" y="4607"/>
                  <a:pt x="11045" y="4607"/>
                  <a:pt x="11051" y="4601"/>
                </a:cubicBezTo>
                <a:cubicBezTo>
                  <a:pt x="11057" y="4613"/>
                  <a:pt x="11057" y="4613"/>
                  <a:pt x="11057" y="4613"/>
                </a:cubicBezTo>
                <a:cubicBezTo>
                  <a:pt x="11063" y="4625"/>
                  <a:pt x="11075" y="4631"/>
                  <a:pt x="11080" y="4648"/>
                </a:cubicBezTo>
                <a:cubicBezTo>
                  <a:pt x="11086" y="4648"/>
                  <a:pt x="11086" y="4654"/>
                  <a:pt x="11086" y="4654"/>
                </a:cubicBezTo>
                <a:cubicBezTo>
                  <a:pt x="11092" y="4660"/>
                  <a:pt x="11092" y="4660"/>
                  <a:pt x="11098" y="4666"/>
                </a:cubicBezTo>
                <a:cubicBezTo>
                  <a:pt x="11104" y="4666"/>
                  <a:pt x="11104" y="4672"/>
                  <a:pt x="11110" y="4672"/>
                </a:cubicBezTo>
                <a:cubicBezTo>
                  <a:pt x="11116" y="4672"/>
                  <a:pt x="11116" y="4678"/>
                  <a:pt x="11116" y="4684"/>
                </a:cubicBezTo>
                <a:cubicBezTo>
                  <a:pt x="11122" y="4690"/>
                  <a:pt x="11122" y="4702"/>
                  <a:pt x="11122" y="4708"/>
                </a:cubicBezTo>
                <a:cubicBezTo>
                  <a:pt x="11122" y="4714"/>
                  <a:pt x="11122" y="4714"/>
                  <a:pt x="11122" y="4720"/>
                </a:cubicBezTo>
                <a:cubicBezTo>
                  <a:pt x="11128" y="4726"/>
                  <a:pt x="11134" y="4726"/>
                  <a:pt x="11134" y="4731"/>
                </a:cubicBezTo>
                <a:cubicBezTo>
                  <a:pt x="11140" y="4743"/>
                  <a:pt x="11146" y="4749"/>
                  <a:pt x="11152" y="4755"/>
                </a:cubicBezTo>
                <a:cubicBezTo>
                  <a:pt x="11158" y="4761"/>
                  <a:pt x="11163" y="4761"/>
                  <a:pt x="11163" y="4767"/>
                </a:cubicBezTo>
                <a:cubicBezTo>
                  <a:pt x="11169" y="4773"/>
                  <a:pt x="11169" y="4779"/>
                  <a:pt x="11169" y="4791"/>
                </a:cubicBezTo>
                <a:cubicBezTo>
                  <a:pt x="11169" y="4797"/>
                  <a:pt x="11169" y="4797"/>
                  <a:pt x="11169" y="4797"/>
                </a:cubicBezTo>
                <a:lnTo>
                  <a:pt x="11163" y="4803"/>
                </a:lnTo>
                <a:cubicBezTo>
                  <a:pt x="11163" y="4820"/>
                  <a:pt x="11163" y="4832"/>
                  <a:pt x="11169" y="4844"/>
                </a:cubicBezTo>
                <a:cubicBezTo>
                  <a:pt x="11175" y="4850"/>
                  <a:pt x="11181" y="4850"/>
                  <a:pt x="11187" y="4850"/>
                </a:cubicBezTo>
                <a:cubicBezTo>
                  <a:pt x="11193" y="4850"/>
                  <a:pt x="11193" y="4856"/>
                  <a:pt x="11199" y="4856"/>
                </a:cubicBezTo>
                <a:cubicBezTo>
                  <a:pt x="11205" y="4856"/>
                  <a:pt x="11205" y="4856"/>
                  <a:pt x="11211" y="4862"/>
                </a:cubicBezTo>
                <a:cubicBezTo>
                  <a:pt x="11217" y="4862"/>
                  <a:pt x="11217" y="4862"/>
                  <a:pt x="11223" y="4868"/>
                </a:cubicBezTo>
                <a:cubicBezTo>
                  <a:pt x="11223" y="4874"/>
                  <a:pt x="11223" y="4874"/>
                  <a:pt x="11229" y="4880"/>
                </a:cubicBezTo>
                <a:cubicBezTo>
                  <a:pt x="11229" y="4886"/>
                  <a:pt x="11229" y="4886"/>
                  <a:pt x="11235" y="4892"/>
                </a:cubicBezTo>
                <a:cubicBezTo>
                  <a:pt x="11241" y="4903"/>
                  <a:pt x="11252" y="4903"/>
                  <a:pt x="11258" y="4915"/>
                </a:cubicBezTo>
                <a:cubicBezTo>
                  <a:pt x="11258" y="4927"/>
                  <a:pt x="11264" y="4933"/>
                  <a:pt x="11270" y="4939"/>
                </a:cubicBezTo>
                <a:cubicBezTo>
                  <a:pt x="11276" y="4963"/>
                  <a:pt x="11276" y="4963"/>
                  <a:pt x="11276" y="4963"/>
                </a:cubicBezTo>
                <a:cubicBezTo>
                  <a:pt x="11282" y="4975"/>
                  <a:pt x="11288" y="4986"/>
                  <a:pt x="11288" y="4998"/>
                </a:cubicBezTo>
                <a:cubicBezTo>
                  <a:pt x="11288" y="5004"/>
                  <a:pt x="11294" y="5004"/>
                  <a:pt x="11288" y="5010"/>
                </a:cubicBezTo>
                <a:cubicBezTo>
                  <a:pt x="11288" y="5016"/>
                  <a:pt x="11282" y="5016"/>
                  <a:pt x="11282" y="5022"/>
                </a:cubicBezTo>
                <a:cubicBezTo>
                  <a:pt x="11282" y="5028"/>
                  <a:pt x="11282" y="5028"/>
                  <a:pt x="11282" y="5034"/>
                </a:cubicBezTo>
                <a:cubicBezTo>
                  <a:pt x="11282" y="5040"/>
                  <a:pt x="11282" y="5052"/>
                  <a:pt x="11288" y="5058"/>
                </a:cubicBezTo>
                <a:cubicBezTo>
                  <a:pt x="11288" y="5063"/>
                  <a:pt x="11294" y="5063"/>
                  <a:pt x="11300" y="5063"/>
                </a:cubicBezTo>
                <a:cubicBezTo>
                  <a:pt x="11300" y="5069"/>
                  <a:pt x="11306" y="5069"/>
                  <a:pt x="11312" y="5069"/>
                </a:cubicBezTo>
                <a:cubicBezTo>
                  <a:pt x="11318" y="5075"/>
                  <a:pt x="11318" y="5081"/>
                  <a:pt x="11324" y="5081"/>
                </a:cubicBezTo>
                <a:cubicBezTo>
                  <a:pt x="11329" y="5087"/>
                  <a:pt x="11335" y="5093"/>
                  <a:pt x="11347" y="5105"/>
                </a:cubicBezTo>
                <a:cubicBezTo>
                  <a:pt x="11347" y="5105"/>
                  <a:pt x="11353" y="5105"/>
                  <a:pt x="11353" y="5111"/>
                </a:cubicBezTo>
                <a:cubicBezTo>
                  <a:pt x="11359" y="5117"/>
                  <a:pt x="11359" y="5117"/>
                  <a:pt x="11359" y="5123"/>
                </a:cubicBezTo>
                <a:cubicBezTo>
                  <a:pt x="11365" y="5129"/>
                  <a:pt x="11371" y="5129"/>
                  <a:pt x="11371" y="5135"/>
                </a:cubicBezTo>
                <a:cubicBezTo>
                  <a:pt x="11377" y="5141"/>
                  <a:pt x="11383" y="5152"/>
                  <a:pt x="11383" y="5158"/>
                </a:cubicBezTo>
                <a:cubicBezTo>
                  <a:pt x="11389" y="5164"/>
                  <a:pt x="11389" y="5170"/>
                  <a:pt x="11395" y="5176"/>
                </a:cubicBezTo>
                <a:cubicBezTo>
                  <a:pt x="11395" y="5176"/>
                  <a:pt x="11407" y="5182"/>
                  <a:pt x="11407" y="5188"/>
                </a:cubicBezTo>
                <a:cubicBezTo>
                  <a:pt x="11418" y="5200"/>
                  <a:pt x="11424" y="5206"/>
                  <a:pt x="11430" y="5218"/>
                </a:cubicBezTo>
                <a:cubicBezTo>
                  <a:pt x="11442" y="5235"/>
                  <a:pt x="11454" y="5241"/>
                  <a:pt x="11466" y="5253"/>
                </a:cubicBezTo>
                <a:cubicBezTo>
                  <a:pt x="11466" y="5259"/>
                  <a:pt x="11466" y="5259"/>
                  <a:pt x="11472" y="5265"/>
                </a:cubicBezTo>
                <a:cubicBezTo>
                  <a:pt x="11472" y="5271"/>
                  <a:pt x="11478" y="5271"/>
                  <a:pt x="11478" y="5277"/>
                </a:cubicBezTo>
                <a:cubicBezTo>
                  <a:pt x="11478" y="5283"/>
                  <a:pt x="11484" y="5283"/>
                  <a:pt x="11484" y="5289"/>
                </a:cubicBezTo>
                <a:cubicBezTo>
                  <a:pt x="11484" y="5301"/>
                  <a:pt x="11484" y="5307"/>
                  <a:pt x="11484" y="5312"/>
                </a:cubicBezTo>
                <a:cubicBezTo>
                  <a:pt x="11484" y="5318"/>
                  <a:pt x="11484" y="5324"/>
                  <a:pt x="11484" y="5324"/>
                </a:cubicBezTo>
                <a:cubicBezTo>
                  <a:pt x="11484" y="5330"/>
                  <a:pt x="11490" y="5330"/>
                  <a:pt x="11490" y="5336"/>
                </a:cubicBezTo>
                <a:cubicBezTo>
                  <a:pt x="11495" y="5348"/>
                  <a:pt x="11501" y="5348"/>
                  <a:pt x="11501" y="5360"/>
                </a:cubicBezTo>
                <a:cubicBezTo>
                  <a:pt x="11501" y="5461"/>
                  <a:pt x="11501" y="5461"/>
                  <a:pt x="11501" y="5461"/>
                </a:cubicBezTo>
                <a:cubicBezTo>
                  <a:pt x="11501" y="5473"/>
                  <a:pt x="11519" y="5478"/>
                  <a:pt x="11531" y="5490"/>
                </a:cubicBezTo>
                <a:cubicBezTo>
                  <a:pt x="11543" y="5496"/>
                  <a:pt x="11543" y="5502"/>
                  <a:pt x="11555" y="5502"/>
                </a:cubicBezTo>
                <a:cubicBezTo>
                  <a:pt x="11567" y="5508"/>
                  <a:pt x="11573" y="5502"/>
                  <a:pt x="11579" y="5502"/>
                </a:cubicBezTo>
                <a:cubicBezTo>
                  <a:pt x="11590" y="5502"/>
                  <a:pt x="11602" y="5508"/>
                  <a:pt x="11614" y="5502"/>
                </a:cubicBezTo>
                <a:cubicBezTo>
                  <a:pt x="11620" y="5502"/>
                  <a:pt x="11620" y="5496"/>
                  <a:pt x="11626" y="5490"/>
                </a:cubicBezTo>
                <a:cubicBezTo>
                  <a:pt x="11632" y="5485"/>
                  <a:pt x="11632" y="5473"/>
                  <a:pt x="11638" y="5467"/>
                </a:cubicBezTo>
                <a:cubicBezTo>
                  <a:pt x="11644" y="5461"/>
                  <a:pt x="11656" y="5455"/>
                  <a:pt x="11661" y="5455"/>
                </a:cubicBezTo>
                <a:cubicBezTo>
                  <a:pt x="11668" y="5455"/>
                  <a:pt x="11668" y="5449"/>
                  <a:pt x="11673" y="5449"/>
                </a:cubicBezTo>
                <a:cubicBezTo>
                  <a:pt x="11745" y="5449"/>
                  <a:pt x="11745" y="5449"/>
                  <a:pt x="11745" y="5449"/>
                </a:cubicBezTo>
                <a:cubicBezTo>
                  <a:pt x="11750" y="5449"/>
                  <a:pt x="11750" y="5461"/>
                  <a:pt x="11756" y="5461"/>
                </a:cubicBezTo>
                <a:cubicBezTo>
                  <a:pt x="11756" y="5461"/>
                  <a:pt x="11762" y="5461"/>
                  <a:pt x="11768" y="5461"/>
                </a:cubicBezTo>
                <a:cubicBezTo>
                  <a:pt x="11780" y="5437"/>
                  <a:pt x="11780" y="5437"/>
                  <a:pt x="11780" y="5437"/>
                </a:cubicBezTo>
                <a:cubicBezTo>
                  <a:pt x="11780" y="5431"/>
                  <a:pt x="11786" y="5431"/>
                  <a:pt x="11786" y="5425"/>
                </a:cubicBezTo>
                <a:cubicBezTo>
                  <a:pt x="11792" y="5419"/>
                  <a:pt x="11798" y="5419"/>
                  <a:pt x="11804" y="5419"/>
                </a:cubicBezTo>
                <a:cubicBezTo>
                  <a:pt x="11804" y="5413"/>
                  <a:pt x="11810" y="5407"/>
                  <a:pt x="11810" y="5407"/>
                </a:cubicBezTo>
                <a:cubicBezTo>
                  <a:pt x="11827" y="5401"/>
                  <a:pt x="11834" y="5401"/>
                  <a:pt x="11845" y="5401"/>
                </a:cubicBezTo>
                <a:cubicBezTo>
                  <a:pt x="11851" y="5396"/>
                  <a:pt x="11851" y="5390"/>
                  <a:pt x="11857" y="5390"/>
                </a:cubicBezTo>
                <a:cubicBezTo>
                  <a:pt x="11863" y="5390"/>
                  <a:pt x="11875" y="5390"/>
                  <a:pt x="11881" y="5390"/>
                </a:cubicBezTo>
                <a:cubicBezTo>
                  <a:pt x="11887" y="5390"/>
                  <a:pt x="11887" y="5384"/>
                  <a:pt x="11893" y="5384"/>
                </a:cubicBezTo>
                <a:cubicBezTo>
                  <a:pt x="11899" y="5384"/>
                  <a:pt x="11899" y="5384"/>
                  <a:pt x="11905" y="5384"/>
                </a:cubicBezTo>
                <a:cubicBezTo>
                  <a:pt x="11911" y="5384"/>
                  <a:pt x="11916" y="5384"/>
                  <a:pt x="11928" y="5378"/>
                </a:cubicBezTo>
                <a:cubicBezTo>
                  <a:pt x="11934" y="5378"/>
                  <a:pt x="11934" y="5372"/>
                  <a:pt x="11940" y="5366"/>
                </a:cubicBezTo>
                <a:cubicBezTo>
                  <a:pt x="11952" y="5354"/>
                  <a:pt x="11952" y="5354"/>
                  <a:pt x="11952" y="5354"/>
                </a:cubicBezTo>
                <a:cubicBezTo>
                  <a:pt x="11952" y="5354"/>
                  <a:pt x="11958" y="5348"/>
                  <a:pt x="11964" y="5342"/>
                </a:cubicBezTo>
                <a:lnTo>
                  <a:pt x="11970" y="5342"/>
                </a:lnTo>
                <a:cubicBezTo>
                  <a:pt x="11988" y="5342"/>
                  <a:pt x="11993" y="5342"/>
                  <a:pt x="12005" y="5342"/>
                </a:cubicBezTo>
                <a:cubicBezTo>
                  <a:pt x="12005" y="5336"/>
                  <a:pt x="12005" y="5330"/>
                  <a:pt x="12005" y="5324"/>
                </a:cubicBezTo>
                <a:cubicBezTo>
                  <a:pt x="12005" y="5318"/>
                  <a:pt x="12005" y="5318"/>
                  <a:pt x="12005" y="5312"/>
                </a:cubicBezTo>
                <a:cubicBezTo>
                  <a:pt x="12011" y="5307"/>
                  <a:pt x="12011" y="5307"/>
                  <a:pt x="12017" y="5301"/>
                </a:cubicBezTo>
                <a:cubicBezTo>
                  <a:pt x="12017" y="5301"/>
                  <a:pt x="12023" y="5307"/>
                  <a:pt x="12029" y="5301"/>
                </a:cubicBezTo>
                <a:cubicBezTo>
                  <a:pt x="12029" y="5301"/>
                  <a:pt x="12035" y="5295"/>
                  <a:pt x="12041" y="5295"/>
                </a:cubicBezTo>
                <a:lnTo>
                  <a:pt x="12047" y="5289"/>
                </a:lnTo>
                <a:cubicBezTo>
                  <a:pt x="12053" y="5289"/>
                  <a:pt x="12059" y="5283"/>
                  <a:pt x="12059" y="5283"/>
                </a:cubicBezTo>
                <a:cubicBezTo>
                  <a:pt x="12065" y="5283"/>
                  <a:pt x="12071" y="5283"/>
                  <a:pt x="12071" y="5283"/>
                </a:cubicBezTo>
                <a:cubicBezTo>
                  <a:pt x="12077" y="5283"/>
                  <a:pt x="12082" y="5283"/>
                  <a:pt x="12082" y="5283"/>
                </a:cubicBezTo>
                <a:cubicBezTo>
                  <a:pt x="12166" y="5283"/>
                  <a:pt x="12166" y="5283"/>
                  <a:pt x="12166" y="5283"/>
                </a:cubicBezTo>
                <a:cubicBezTo>
                  <a:pt x="12166" y="5277"/>
                  <a:pt x="12166" y="5277"/>
                  <a:pt x="12166" y="5265"/>
                </a:cubicBezTo>
                <a:lnTo>
                  <a:pt x="12166" y="5259"/>
                </a:lnTo>
                <a:cubicBezTo>
                  <a:pt x="12166" y="5253"/>
                  <a:pt x="12166" y="5247"/>
                  <a:pt x="12166" y="5247"/>
                </a:cubicBezTo>
                <a:cubicBezTo>
                  <a:pt x="12171" y="5235"/>
                  <a:pt x="12177" y="5230"/>
                  <a:pt x="12183" y="5224"/>
                </a:cubicBezTo>
                <a:cubicBezTo>
                  <a:pt x="12237" y="5224"/>
                  <a:pt x="12237" y="5224"/>
                  <a:pt x="12237" y="5224"/>
                </a:cubicBezTo>
                <a:cubicBezTo>
                  <a:pt x="12237" y="5218"/>
                  <a:pt x="12243" y="5212"/>
                  <a:pt x="12243" y="5212"/>
                </a:cubicBezTo>
                <a:cubicBezTo>
                  <a:pt x="12243" y="5206"/>
                  <a:pt x="12243" y="5206"/>
                  <a:pt x="12248" y="5200"/>
                </a:cubicBezTo>
                <a:cubicBezTo>
                  <a:pt x="12248" y="5188"/>
                  <a:pt x="12248" y="5182"/>
                  <a:pt x="12254" y="5176"/>
                </a:cubicBezTo>
                <a:cubicBezTo>
                  <a:pt x="12260" y="5170"/>
                  <a:pt x="12260" y="5170"/>
                  <a:pt x="12266" y="5164"/>
                </a:cubicBezTo>
                <a:cubicBezTo>
                  <a:pt x="12272" y="5164"/>
                  <a:pt x="12272" y="5170"/>
                  <a:pt x="12278" y="5170"/>
                </a:cubicBezTo>
                <a:cubicBezTo>
                  <a:pt x="12290" y="5170"/>
                  <a:pt x="12290" y="5170"/>
                  <a:pt x="12290" y="5170"/>
                </a:cubicBezTo>
                <a:cubicBezTo>
                  <a:pt x="12296" y="5170"/>
                  <a:pt x="12296" y="5164"/>
                  <a:pt x="12302" y="5164"/>
                </a:cubicBezTo>
                <a:cubicBezTo>
                  <a:pt x="12308" y="5146"/>
                  <a:pt x="12308" y="5146"/>
                  <a:pt x="12308" y="5146"/>
                </a:cubicBezTo>
                <a:cubicBezTo>
                  <a:pt x="12308" y="5141"/>
                  <a:pt x="12314" y="5141"/>
                  <a:pt x="12314" y="5135"/>
                </a:cubicBezTo>
                <a:cubicBezTo>
                  <a:pt x="12314" y="5129"/>
                  <a:pt x="12314" y="5129"/>
                  <a:pt x="12314" y="5123"/>
                </a:cubicBezTo>
                <a:cubicBezTo>
                  <a:pt x="12314" y="5117"/>
                  <a:pt x="12320" y="5117"/>
                  <a:pt x="12320" y="5111"/>
                </a:cubicBezTo>
                <a:cubicBezTo>
                  <a:pt x="12325" y="5105"/>
                  <a:pt x="12325" y="5105"/>
                  <a:pt x="12325" y="5099"/>
                </a:cubicBezTo>
                <a:cubicBezTo>
                  <a:pt x="12332" y="5093"/>
                  <a:pt x="12337" y="5093"/>
                  <a:pt x="12343" y="5093"/>
                </a:cubicBezTo>
                <a:cubicBezTo>
                  <a:pt x="12349" y="5093"/>
                  <a:pt x="12349" y="5093"/>
                  <a:pt x="12349" y="5093"/>
                </a:cubicBezTo>
                <a:cubicBezTo>
                  <a:pt x="12355" y="5093"/>
                  <a:pt x="12355" y="5099"/>
                  <a:pt x="12355" y="5105"/>
                </a:cubicBezTo>
                <a:cubicBezTo>
                  <a:pt x="12361" y="5105"/>
                  <a:pt x="12367" y="5105"/>
                  <a:pt x="12367" y="5105"/>
                </a:cubicBezTo>
                <a:cubicBezTo>
                  <a:pt x="12367" y="5093"/>
                  <a:pt x="12367" y="5087"/>
                  <a:pt x="12367" y="5069"/>
                </a:cubicBezTo>
                <a:cubicBezTo>
                  <a:pt x="12373" y="5058"/>
                  <a:pt x="12373" y="5046"/>
                  <a:pt x="12379" y="5034"/>
                </a:cubicBezTo>
                <a:cubicBezTo>
                  <a:pt x="12379" y="5028"/>
                  <a:pt x="12379" y="5022"/>
                  <a:pt x="12379" y="5022"/>
                </a:cubicBezTo>
                <a:cubicBezTo>
                  <a:pt x="12379" y="5016"/>
                  <a:pt x="12379" y="5010"/>
                  <a:pt x="12385" y="5010"/>
                </a:cubicBezTo>
                <a:cubicBezTo>
                  <a:pt x="12385" y="5004"/>
                  <a:pt x="12391" y="5004"/>
                  <a:pt x="12397" y="5004"/>
                </a:cubicBezTo>
                <a:cubicBezTo>
                  <a:pt x="12397" y="5004"/>
                  <a:pt x="12403" y="5004"/>
                  <a:pt x="12409" y="5004"/>
                </a:cubicBezTo>
                <a:cubicBezTo>
                  <a:pt x="12414" y="5004"/>
                  <a:pt x="12420" y="4998"/>
                  <a:pt x="12426" y="4998"/>
                </a:cubicBezTo>
                <a:cubicBezTo>
                  <a:pt x="12426" y="4986"/>
                  <a:pt x="12426" y="4980"/>
                  <a:pt x="12426" y="4969"/>
                </a:cubicBezTo>
                <a:cubicBezTo>
                  <a:pt x="12420" y="4963"/>
                  <a:pt x="12420" y="4963"/>
                  <a:pt x="12414" y="4963"/>
                </a:cubicBezTo>
                <a:cubicBezTo>
                  <a:pt x="12409" y="4957"/>
                  <a:pt x="12403" y="4963"/>
                  <a:pt x="12403" y="4963"/>
                </a:cubicBezTo>
                <a:cubicBezTo>
                  <a:pt x="12397" y="4957"/>
                  <a:pt x="12391" y="4957"/>
                  <a:pt x="12391" y="4957"/>
                </a:cubicBezTo>
                <a:cubicBezTo>
                  <a:pt x="12385" y="4951"/>
                  <a:pt x="12379" y="4951"/>
                  <a:pt x="12379" y="4951"/>
                </a:cubicBezTo>
                <a:cubicBezTo>
                  <a:pt x="12379" y="4945"/>
                  <a:pt x="12379" y="4939"/>
                  <a:pt x="12379" y="4939"/>
                </a:cubicBezTo>
                <a:cubicBezTo>
                  <a:pt x="12379" y="4933"/>
                  <a:pt x="12373" y="4927"/>
                  <a:pt x="12373" y="4921"/>
                </a:cubicBezTo>
                <a:cubicBezTo>
                  <a:pt x="12373" y="4921"/>
                  <a:pt x="12373" y="4915"/>
                  <a:pt x="12367" y="4909"/>
                </a:cubicBezTo>
                <a:cubicBezTo>
                  <a:pt x="12367" y="4903"/>
                  <a:pt x="12361" y="4903"/>
                  <a:pt x="12355" y="4897"/>
                </a:cubicBezTo>
                <a:cubicBezTo>
                  <a:pt x="12349" y="4897"/>
                  <a:pt x="12343" y="4892"/>
                  <a:pt x="12337" y="4892"/>
                </a:cubicBezTo>
                <a:cubicBezTo>
                  <a:pt x="12332" y="4892"/>
                  <a:pt x="12325" y="4892"/>
                  <a:pt x="12325" y="4892"/>
                </a:cubicBezTo>
                <a:cubicBezTo>
                  <a:pt x="12320" y="4892"/>
                  <a:pt x="12314" y="4886"/>
                  <a:pt x="12314" y="4886"/>
                </a:cubicBezTo>
                <a:cubicBezTo>
                  <a:pt x="12314" y="4880"/>
                  <a:pt x="12314" y="4880"/>
                  <a:pt x="12314" y="4874"/>
                </a:cubicBezTo>
                <a:cubicBezTo>
                  <a:pt x="12314" y="4868"/>
                  <a:pt x="12320" y="4862"/>
                  <a:pt x="12320" y="4850"/>
                </a:cubicBezTo>
                <a:cubicBezTo>
                  <a:pt x="12320" y="4844"/>
                  <a:pt x="12320" y="4844"/>
                  <a:pt x="12320" y="4838"/>
                </a:cubicBezTo>
                <a:cubicBezTo>
                  <a:pt x="12314" y="4838"/>
                  <a:pt x="12308" y="4838"/>
                  <a:pt x="12308" y="4832"/>
                </a:cubicBezTo>
                <a:cubicBezTo>
                  <a:pt x="12302" y="4832"/>
                  <a:pt x="12302" y="4826"/>
                  <a:pt x="12296" y="4826"/>
                </a:cubicBezTo>
                <a:cubicBezTo>
                  <a:pt x="12272" y="4826"/>
                  <a:pt x="12272" y="4826"/>
                  <a:pt x="12272" y="4826"/>
                </a:cubicBezTo>
                <a:cubicBezTo>
                  <a:pt x="12272" y="4838"/>
                  <a:pt x="12272" y="4844"/>
                  <a:pt x="12272" y="4856"/>
                </a:cubicBezTo>
                <a:cubicBezTo>
                  <a:pt x="12272" y="4862"/>
                  <a:pt x="12260" y="4868"/>
                  <a:pt x="12254" y="4874"/>
                </a:cubicBezTo>
                <a:cubicBezTo>
                  <a:pt x="12254" y="4862"/>
                  <a:pt x="12248" y="4856"/>
                  <a:pt x="12248" y="4850"/>
                </a:cubicBezTo>
                <a:cubicBezTo>
                  <a:pt x="12248" y="4844"/>
                  <a:pt x="12248" y="4838"/>
                  <a:pt x="12248" y="4838"/>
                </a:cubicBezTo>
                <a:cubicBezTo>
                  <a:pt x="12248" y="4832"/>
                  <a:pt x="12243" y="4832"/>
                  <a:pt x="12237" y="4832"/>
                </a:cubicBezTo>
                <a:cubicBezTo>
                  <a:pt x="12237" y="4826"/>
                  <a:pt x="12231" y="4826"/>
                  <a:pt x="12231" y="4820"/>
                </a:cubicBezTo>
                <a:cubicBezTo>
                  <a:pt x="12231" y="4761"/>
                  <a:pt x="12231" y="4761"/>
                  <a:pt x="12231" y="4761"/>
                </a:cubicBezTo>
                <a:cubicBezTo>
                  <a:pt x="12225" y="4761"/>
                  <a:pt x="12225" y="4755"/>
                  <a:pt x="12219" y="4749"/>
                </a:cubicBezTo>
                <a:cubicBezTo>
                  <a:pt x="12219" y="4749"/>
                  <a:pt x="12213" y="4743"/>
                  <a:pt x="12207" y="4743"/>
                </a:cubicBezTo>
                <a:cubicBezTo>
                  <a:pt x="12207" y="4749"/>
                  <a:pt x="12207" y="4749"/>
                  <a:pt x="12201" y="4755"/>
                </a:cubicBezTo>
                <a:cubicBezTo>
                  <a:pt x="12201" y="4755"/>
                  <a:pt x="12195" y="4755"/>
                  <a:pt x="12195" y="4761"/>
                </a:cubicBezTo>
                <a:cubicBezTo>
                  <a:pt x="12189" y="4761"/>
                  <a:pt x="12183" y="4761"/>
                  <a:pt x="12183" y="4767"/>
                </a:cubicBezTo>
                <a:cubicBezTo>
                  <a:pt x="12171" y="4767"/>
                  <a:pt x="12171" y="4779"/>
                  <a:pt x="12166" y="4791"/>
                </a:cubicBezTo>
                <a:cubicBezTo>
                  <a:pt x="12166" y="4803"/>
                  <a:pt x="12166" y="4809"/>
                  <a:pt x="12166" y="4820"/>
                </a:cubicBezTo>
                <a:cubicBezTo>
                  <a:pt x="12166" y="4832"/>
                  <a:pt x="12166" y="4838"/>
                  <a:pt x="12166" y="4844"/>
                </a:cubicBezTo>
                <a:cubicBezTo>
                  <a:pt x="12154" y="4844"/>
                  <a:pt x="12148" y="4844"/>
                  <a:pt x="12142" y="4844"/>
                </a:cubicBezTo>
                <a:cubicBezTo>
                  <a:pt x="12130" y="4844"/>
                  <a:pt x="12124" y="4844"/>
                  <a:pt x="12118" y="4844"/>
                </a:cubicBezTo>
                <a:cubicBezTo>
                  <a:pt x="12106" y="4844"/>
                  <a:pt x="12106" y="4844"/>
                  <a:pt x="12106" y="4844"/>
                </a:cubicBezTo>
                <a:cubicBezTo>
                  <a:pt x="12100" y="4844"/>
                  <a:pt x="12094" y="4838"/>
                  <a:pt x="12088" y="4838"/>
                </a:cubicBezTo>
                <a:cubicBezTo>
                  <a:pt x="12082" y="4832"/>
                  <a:pt x="12077" y="4832"/>
                  <a:pt x="12071" y="4832"/>
                </a:cubicBezTo>
                <a:cubicBezTo>
                  <a:pt x="12065" y="4832"/>
                  <a:pt x="12065" y="4832"/>
                  <a:pt x="12059" y="4832"/>
                </a:cubicBezTo>
                <a:cubicBezTo>
                  <a:pt x="12059" y="4832"/>
                  <a:pt x="12053" y="4838"/>
                  <a:pt x="12047" y="4838"/>
                </a:cubicBezTo>
                <a:cubicBezTo>
                  <a:pt x="12047" y="4844"/>
                  <a:pt x="12041" y="4844"/>
                  <a:pt x="12041" y="4844"/>
                </a:cubicBezTo>
                <a:cubicBezTo>
                  <a:pt x="12035" y="4850"/>
                  <a:pt x="12029" y="4850"/>
                  <a:pt x="12029" y="4856"/>
                </a:cubicBezTo>
                <a:cubicBezTo>
                  <a:pt x="12023" y="4862"/>
                  <a:pt x="12023" y="4868"/>
                  <a:pt x="12017" y="4868"/>
                </a:cubicBezTo>
                <a:cubicBezTo>
                  <a:pt x="12005" y="4868"/>
                  <a:pt x="12000" y="4862"/>
                  <a:pt x="11993" y="4862"/>
                </a:cubicBezTo>
                <a:cubicBezTo>
                  <a:pt x="11988" y="4856"/>
                  <a:pt x="11988" y="4850"/>
                  <a:pt x="11982" y="4850"/>
                </a:cubicBezTo>
                <a:cubicBezTo>
                  <a:pt x="11976" y="4844"/>
                  <a:pt x="11970" y="4844"/>
                  <a:pt x="11970" y="4838"/>
                </a:cubicBezTo>
                <a:cubicBezTo>
                  <a:pt x="11970" y="4832"/>
                  <a:pt x="11970" y="4832"/>
                  <a:pt x="11970" y="4826"/>
                </a:cubicBezTo>
                <a:cubicBezTo>
                  <a:pt x="11970" y="4820"/>
                  <a:pt x="11970" y="4814"/>
                  <a:pt x="11970" y="4814"/>
                </a:cubicBezTo>
                <a:cubicBezTo>
                  <a:pt x="11970" y="4809"/>
                  <a:pt x="11976" y="4814"/>
                  <a:pt x="11982" y="4809"/>
                </a:cubicBezTo>
                <a:cubicBezTo>
                  <a:pt x="11988" y="4803"/>
                  <a:pt x="12000" y="4803"/>
                  <a:pt x="12011" y="4803"/>
                </a:cubicBezTo>
                <a:cubicBezTo>
                  <a:pt x="12017" y="4803"/>
                  <a:pt x="12017" y="4803"/>
                  <a:pt x="12017" y="4803"/>
                </a:cubicBezTo>
                <a:cubicBezTo>
                  <a:pt x="12023" y="4803"/>
                  <a:pt x="12023" y="4809"/>
                  <a:pt x="12035" y="4809"/>
                </a:cubicBezTo>
                <a:cubicBezTo>
                  <a:pt x="12041" y="4809"/>
                  <a:pt x="12041" y="4809"/>
                  <a:pt x="12053" y="4809"/>
                </a:cubicBezTo>
                <a:cubicBezTo>
                  <a:pt x="12059" y="4809"/>
                  <a:pt x="12065" y="4809"/>
                  <a:pt x="12071" y="4809"/>
                </a:cubicBezTo>
                <a:cubicBezTo>
                  <a:pt x="12077" y="4809"/>
                  <a:pt x="12077" y="4803"/>
                  <a:pt x="12082" y="4803"/>
                </a:cubicBezTo>
                <a:cubicBezTo>
                  <a:pt x="12082" y="4797"/>
                  <a:pt x="12082" y="4791"/>
                  <a:pt x="12082" y="4791"/>
                </a:cubicBezTo>
                <a:cubicBezTo>
                  <a:pt x="12077" y="4791"/>
                  <a:pt x="12077" y="4785"/>
                  <a:pt x="12071" y="4785"/>
                </a:cubicBezTo>
                <a:cubicBezTo>
                  <a:pt x="12059" y="4785"/>
                  <a:pt x="12059" y="4785"/>
                  <a:pt x="12059" y="4785"/>
                </a:cubicBezTo>
                <a:cubicBezTo>
                  <a:pt x="12047" y="4785"/>
                  <a:pt x="12047" y="4785"/>
                  <a:pt x="12035" y="4785"/>
                </a:cubicBezTo>
                <a:cubicBezTo>
                  <a:pt x="12023" y="4785"/>
                  <a:pt x="12023" y="4785"/>
                  <a:pt x="12023" y="4785"/>
                </a:cubicBezTo>
                <a:cubicBezTo>
                  <a:pt x="12017" y="4785"/>
                  <a:pt x="12017" y="4785"/>
                  <a:pt x="12011" y="4785"/>
                </a:cubicBezTo>
                <a:cubicBezTo>
                  <a:pt x="12005" y="4785"/>
                  <a:pt x="12005" y="4785"/>
                  <a:pt x="12000" y="4785"/>
                </a:cubicBezTo>
                <a:cubicBezTo>
                  <a:pt x="11988" y="4779"/>
                  <a:pt x="11982" y="4773"/>
                  <a:pt x="11970" y="4773"/>
                </a:cubicBezTo>
                <a:cubicBezTo>
                  <a:pt x="11958" y="4773"/>
                  <a:pt x="11952" y="4773"/>
                  <a:pt x="11934" y="4773"/>
                </a:cubicBezTo>
                <a:cubicBezTo>
                  <a:pt x="11928" y="4773"/>
                  <a:pt x="11928" y="4767"/>
                  <a:pt x="11922" y="4767"/>
                </a:cubicBezTo>
                <a:cubicBezTo>
                  <a:pt x="11911" y="4767"/>
                  <a:pt x="11911" y="4767"/>
                  <a:pt x="11911" y="4767"/>
                </a:cubicBezTo>
                <a:cubicBezTo>
                  <a:pt x="11911" y="4714"/>
                  <a:pt x="11911" y="4714"/>
                  <a:pt x="11911" y="4714"/>
                </a:cubicBezTo>
                <a:cubicBezTo>
                  <a:pt x="11905" y="4708"/>
                  <a:pt x="11905" y="4702"/>
                  <a:pt x="11899" y="4702"/>
                </a:cubicBezTo>
                <a:cubicBezTo>
                  <a:pt x="11899" y="4696"/>
                  <a:pt x="11893" y="4702"/>
                  <a:pt x="11887" y="4696"/>
                </a:cubicBezTo>
                <a:cubicBezTo>
                  <a:pt x="11887" y="4696"/>
                  <a:pt x="11887" y="4690"/>
                  <a:pt x="11881" y="4684"/>
                </a:cubicBezTo>
                <a:cubicBezTo>
                  <a:pt x="11875" y="4684"/>
                  <a:pt x="11869" y="4684"/>
                  <a:pt x="11869" y="4684"/>
                </a:cubicBezTo>
                <a:cubicBezTo>
                  <a:pt x="11863" y="4684"/>
                  <a:pt x="11857" y="4684"/>
                  <a:pt x="11857" y="4684"/>
                </a:cubicBezTo>
                <a:cubicBezTo>
                  <a:pt x="11851" y="4684"/>
                  <a:pt x="11845" y="4678"/>
                  <a:pt x="11845" y="4678"/>
                </a:cubicBezTo>
                <a:cubicBezTo>
                  <a:pt x="11839" y="4672"/>
                  <a:pt x="11827" y="4678"/>
                  <a:pt x="11827" y="4672"/>
                </a:cubicBezTo>
                <a:cubicBezTo>
                  <a:pt x="11827" y="4666"/>
                  <a:pt x="11827" y="4660"/>
                  <a:pt x="11827" y="4654"/>
                </a:cubicBezTo>
                <a:cubicBezTo>
                  <a:pt x="11827" y="4648"/>
                  <a:pt x="11827" y="4642"/>
                  <a:pt x="11827" y="4637"/>
                </a:cubicBezTo>
                <a:cubicBezTo>
                  <a:pt x="11827" y="4625"/>
                  <a:pt x="11816" y="4619"/>
                  <a:pt x="11810" y="4613"/>
                </a:cubicBezTo>
                <a:cubicBezTo>
                  <a:pt x="11810" y="4607"/>
                  <a:pt x="11804" y="4607"/>
                  <a:pt x="11804" y="4601"/>
                </a:cubicBezTo>
                <a:cubicBezTo>
                  <a:pt x="11798" y="4595"/>
                  <a:pt x="11804" y="4595"/>
                  <a:pt x="11804" y="4589"/>
                </a:cubicBezTo>
                <a:cubicBezTo>
                  <a:pt x="11798" y="4583"/>
                  <a:pt x="11804" y="4583"/>
                  <a:pt x="11804" y="4577"/>
                </a:cubicBezTo>
                <a:cubicBezTo>
                  <a:pt x="11804" y="4571"/>
                  <a:pt x="11798" y="4571"/>
                  <a:pt x="11798" y="4565"/>
                </a:cubicBezTo>
                <a:cubicBezTo>
                  <a:pt x="11792" y="4554"/>
                  <a:pt x="11798" y="4554"/>
                  <a:pt x="11798" y="4542"/>
                </a:cubicBezTo>
                <a:cubicBezTo>
                  <a:pt x="11798" y="4536"/>
                  <a:pt x="11792" y="4536"/>
                  <a:pt x="11798" y="4524"/>
                </a:cubicBezTo>
                <a:cubicBezTo>
                  <a:pt x="11798" y="4518"/>
                  <a:pt x="11798" y="4518"/>
                  <a:pt x="11804" y="4512"/>
                </a:cubicBezTo>
                <a:cubicBezTo>
                  <a:pt x="11804" y="4506"/>
                  <a:pt x="11810" y="4506"/>
                  <a:pt x="11810" y="4500"/>
                </a:cubicBezTo>
                <a:cubicBezTo>
                  <a:pt x="11816" y="4500"/>
                  <a:pt x="11822" y="4500"/>
                  <a:pt x="11827" y="4500"/>
                </a:cubicBezTo>
                <a:cubicBezTo>
                  <a:pt x="11839" y="4500"/>
                  <a:pt x="11845" y="4506"/>
                  <a:pt x="11857" y="4506"/>
                </a:cubicBezTo>
                <a:cubicBezTo>
                  <a:pt x="11875" y="4512"/>
                  <a:pt x="11881" y="4524"/>
                  <a:pt x="11887" y="4536"/>
                </a:cubicBezTo>
                <a:cubicBezTo>
                  <a:pt x="11893" y="4536"/>
                  <a:pt x="11899" y="4542"/>
                  <a:pt x="11899" y="4542"/>
                </a:cubicBezTo>
                <a:cubicBezTo>
                  <a:pt x="11911" y="4548"/>
                  <a:pt x="11916" y="4560"/>
                  <a:pt x="11922" y="4565"/>
                </a:cubicBezTo>
                <a:cubicBezTo>
                  <a:pt x="11922" y="4571"/>
                  <a:pt x="11928" y="4571"/>
                  <a:pt x="11934" y="4577"/>
                </a:cubicBezTo>
                <a:cubicBezTo>
                  <a:pt x="11940" y="4589"/>
                  <a:pt x="11940" y="4601"/>
                  <a:pt x="11952" y="4613"/>
                </a:cubicBezTo>
                <a:cubicBezTo>
                  <a:pt x="11952" y="4619"/>
                  <a:pt x="11958" y="4619"/>
                  <a:pt x="11964" y="4625"/>
                </a:cubicBezTo>
                <a:cubicBezTo>
                  <a:pt x="11976" y="4631"/>
                  <a:pt x="11982" y="4631"/>
                  <a:pt x="11993" y="4642"/>
                </a:cubicBezTo>
                <a:cubicBezTo>
                  <a:pt x="12005" y="4642"/>
                  <a:pt x="12011" y="4654"/>
                  <a:pt x="12017" y="4660"/>
                </a:cubicBezTo>
                <a:cubicBezTo>
                  <a:pt x="12029" y="4666"/>
                  <a:pt x="12029" y="4672"/>
                  <a:pt x="12041" y="4678"/>
                </a:cubicBezTo>
                <a:cubicBezTo>
                  <a:pt x="12047" y="4684"/>
                  <a:pt x="12053" y="4690"/>
                  <a:pt x="12065" y="4690"/>
                </a:cubicBezTo>
                <a:cubicBezTo>
                  <a:pt x="12071" y="4696"/>
                  <a:pt x="12082" y="4690"/>
                  <a:pt x="12088" y="4690"/>
                </a:cubicBezTo>
                <a:cubicBezTo>
                  <a:pt x="12094" y="4690"/>
                  <a:pt x="12100" y="4696"/>
                  <a:pt x="12100" y="4696"/>
                </a:cubicBezTo>
                <a:cubicBezTo>
                  <a:pt x="12118" y="4696"/>
                  <a:pt x="12130" y="4702"/>
                  <a:pt x="12148" y="4702"/>
                </a:cubicBezTo>
                <a:cubicBezTo>
                  <a:pt x="12154" y="4702"/>
                  <a:pt x="12154" y="4702"/>
                  <a:pt x="12154" y="4702"/>
                </a:cubicBezTo>
                <a:cubicBezTo>
                  <a:pt x="12166" y="4702"/>
                  <a:pt x="12166" y="4702"/>
                  <a:pt x="12166" y="4702"/>
                </a:cubicBezTo>
                <a:cubicBezTo>
                  <a:pt x="12166" y="4702"/>
                  <a:pt x="12171" y="4696"/>
                  <a:pt x="12177" y="4696"/>
                </a:cubicBezTo>
                <a:cubicBezTo>
                  <a:pt x="12183" y="4696"/>
                  <a:pt x="12189" y="4696"/>
                  <a:pt x="12195" y="4696"/>
                </a:cubicBezTo>
                <a:cubicBezTo>
                  <a:pt x="12201" y="4696"/>
                  <a:pt x="12207" y="4690"/>
                  <a:pt x="12207" y="4690"/>
                </a:cubicBezTo>
                <a:cubicBezTo>
                  <a:pt x="12219" y="4690"/>
                  <a:pt x="12219" y="4690"/>
                  <a:pt x="12219" y="4690"/>
                </a:cubicBezTo>
                <a:cubicBezTo>
                  <a:pt x="12231" y="4690"/>
                  <a:pt x="12237" y="4690"/>
                  <a:pt x="12243" y="4690"/>
                </a:cubicBezTo>
                <a:cubicBezTo>
                  <a:pt x="12248" y="4690"/>
                  <a:pt x="12248" y="4696"/>
                  <a:pt x="12254" y="4702"/>
                </a:cubicBezTo>
                <a:cubicBezTo>
                  <a:pt x="12260" y="4708"/>
                  <a:pt x="12266" y="4708"/>
                  <a:pt x="12272" y="4720"/>
                </a:cubicBezTo>
                <a:cubicBezTo>
                  <a:pt x="12272" y="4726"/>
                  <a:pt x="12272" y="4726"/>
                  <a:pt x="12272" y="4731"/>
                </a:cubicBezTo>
                <a:cubicBezTo>
                  <a:pt x="12272" y="4737"/>
                  <a:pt x="12272" y="4737"/>
                  <a:pt x="12272" y="4743"/>
                </a:cubicBezTo>
                <a:cubicBezTo>
                  <a:pt x="12278" y="4749"/>
                  <a:pt x="12278" y="4749"/>
                  <a:pt x="12278" y="4755"/>
                </a:cubicBezTo>
                <a:cubicBezTo>
                  <a:pt x="12284" y="4755"/>
                  <a:pt x="12290" y="4755"/>
                  <a:pt x="12290" y="4761"/>
                </a:cubicBezTo>
                <a:cubicBezTo>
                  <a:pt x="12296" y="4761"/>
                  <a:pt x="12302" y="4761"/>
                  <a:pt x="12308" y="4761"/>
                </a:cubicBezTo>
                <a:cubicBezTo>
                  <a:pt x="12367" y="4761"/>
                  <a:pt x="12367" y="4761"/>
                  <a:pt x="12367" y="4761"/>
                </a:cubicBezTo>
                <a:cubicBezTo>
                  <a:pt x="12373" y="4761"/>
                  <a:pt x="12373" y="4761"/>
                  <a:pt x="12379" y="4761"/>
                </a:cubicBezTo>
                <a:cubicBezTo>
                  <a:pt x="12385" y="4761"/>
                  <a:pt x="12385" y="4761"/>
                  <a:pt x="12391" y="4761"/>
                </a:cubicBezTo>
                <a:cubicBezTo>
                  <a:pt x="12397" y="4761"/>
                  <a:pt x="12397" y="4767"/>
                  <a:pt x="12403" y="4767"/>
                </a:cubicBezTo>
                <a:cubicBezTo>
                  <a:pt x="12409" y="4773"/>
                  <a:pt x="12409" y="4779"/>
                  <a:pt x="12409" y="4779"/>
                </a:cubicBezTo>
                <a:cubicBezTo>
                  <a:pt x="12414" y="4785"/>
                  <a:pt x="12414" y="4785"/>
                  <a:pt x="12420" y="4785"/>
                </a:cubicBezTo>
                <a:cubicBezTo>
                  <a:pt x="12426" y="4791"/>
                  <a:pt x="12426" y="4791"/>
                  <a:pt x="12438" y="4791"/>
                </a:cubicBezTo>
                <a:cubicBezTo>
                  <a:pt x="12492" y="4791"/>
                  <a:pt x="12492" y="4791"/>
                  <a:pt x="12492" y="4791"/>
                </a:cubicBezTo>
                <a:cubicBezTo>
                  <a:pt x="12503" y="4791"/>
                  <a:pt x="12509" y="4803"/>
                  <a:pt x="12521" y="4803"/>
                </a:cubicBezTo>
                <a:cubicBezTo>
                  <a:pt x="12616" y="4803"/>
                  <a:pt x="12616" y="4803"/>
                  <a:pt x="12616" y="4803"/>
                </a:cubicBezTo>
                <a:cubicBezTo>
                  <a:pt x="12687" y="4791"/>
                  <a:pt x="12687" y="4791"/>
                  <a:pt x="12687" y="4791"/>
                </a:cubicBezTo>
                <a:cubicBezTo>
                  <a:pt x="12752" y="4791"/>
                  <a:pt x="12752" y="4791"/>
                  <a:pt x="12752" y="4791"/>
                </a:cubicBezTo>
                <a:cubicBezTo>
                  <a:pt x="12764" y="4791"/>
                  <a:pt x="12764" y="4797"/>
                  <a:pt x="12776" y="4803"/>
                </a:cubicBezTo>
                <a:cubicBezTo>
                  <a:pt x="12776" y="4809"/>
                  <a:pt x="12782" y="4809"/>
                  <a:pt x="12788" y="4814"/>
                </a:cubicBezTo>
                <a:cubicBezTo>
                  <a:pt x="12788" y="4814"/>
                  <a:pt x="12794" y="4820"/>
                  <a:pt x="12800" y="4820"/>
                </a:cubicBezTo>
                <a:cubicBezTo>
                  <a:pt x="12806" y="4832"/>
                  <a:pt x="12806" y="4838"/>
                  <a:pt x="12812" y="4844"/>
                </a:cubicBezTo>
                <a:cubicBezTo>
                  <a:pt x="12818" y="4850"/>
                  <a:pt x="12818" y="4850"/>
                  <a:pt x="12824" y="4856"/>
                </a:cubicBezTo>
                <a:cubicBezTo>
                  <a:pt x="12830" y="4856"/>
                  <a:pt x="12830" y="4856"/>
                  <a:pt x="12835" y="4856"/>
                </a:cubicBezTo>
                <a:cubicBezTo>
                  <a:pt x="12841" y="4862"/>
                  <a:pt x="12841" y="4862"/>
                  <a:pt x="12847" y="4868"/>
                </a:cubicBezTo>
                <a:cubicBezTo>
                  <a:pt x="12847" y="4868"/>
                  <a:pt x="12847" y="4874"/>
                  <a:pt x="12853" y="4880"/>
                </a:cubicBezTo>
                <a:cubicBezTo>
                  <a:pt x="12853" y="4886"/>
                  <a:pt x="12853" y="4892"/>
                  <a:pt x="12853" y="4897"/>
                </a:cubicBezTo>
                <a:cubicBezTo>
                  <a:pt x="12859" y="4903"/>
                  <a:pt x="12871" y="4897"/>
                  <a:pt x="12877" y="4903"/>
                </a:cubicBezTo>
                <a:cubicBezTo>
                  <a:pt x="12877" y="4903"/>
                  <a:pt x="12877" y="4909"/>
                  <a:pt x="12883" y="4915"/>
                </a:cubicBezTo>
                <a:cubicBezTo>
                  <a:pt x="12883" y="4915"/>
                  <a:pt x="12883" y="4921"/>
                  <a:pt x="12889" y="4927"/>
                </a:cubicBezTo>
                <a:cubicBezTo>
                  <a:pt x="12895" y="4927"/>
                  <a:pt x="12895" y="4927"/>
                  <a:pt x="12901" y="4927"/>
                </a:cubicBezTo>
                <a:cubicBezTo>
                  <a:pt x="12913" y="4927"/>
                  <a:pt x="12913" y="4927"/>
                  <a:pt x="12913" y="4927"/>
                </a:cubicBezTo>
                <a:cubicBezTo>
                  <a:pt x="12918" y="4927"/>
                  <a:pt x="12924" y="4927"/>
                  <a:pt x="12936" y="4927"/>
                </a:cubicBezTo>
                <a:cubicBezTo>
                  <a:pt x="12936" y="4927"/>
                  <a:pt x="12942" y="4933"/>
                  <a:pt x="12948" y="4933"/>
                </a:cubicBezTo>
                <a:cubicBezTo>
                  <a:pt x="12948" y="4933"/>
                  <a:pt x="12954" y="4933"/>
                  <a:pt x="12960" y="4939"/>
                </a:cubicBezTo>
                <a:cubicBezTo>
                  <a:pt x="12966" y="4939"/>
                  <a:pt x="12972" y="4945"/>
                  <a:pt x="12984" y="4951"/>
                </a:cubicBezTo>
                <a:cubicBezTo>
                  <a:pt x="12972" y="4951"/>
                  <a:pt x="12960" y="4945"/>
                  <a:pt x="12948" y="4951"/>
                </a:cubicBezTo>
                <a:cubicBezTo>
                  <a:pt x="12942" y="4951"/>
                  <a:pt x="12936" y="4951"/>
                  <a:pt x="12924" y="4957"/>
                </a:cubicBezTo>
                <a:cubicBezTo>
                  <a:pt x="12924" y="4957"/>
                  <a:pt x="12918" y="4957"/>
                  <a:pt x="12913" y="4963"/>
                </a:cubicBezTo>
                <a:lnTo>
                  <a:pt x="12913" y="4969"/>
                </a:lnTo>
                <a:cubicBezTo>
                  <a:pt x="12918" y="4975"/>
                  <a:pt x="12918" y="4980"/>
                  <a:pt x="12918" y="4980"/>
                </a:cubicBezTo>
                <a:cubicBezTo>
                  <a:pt x="12924" y="4986"/>
                  <a:pt x="12930" y="4986"/>
                  <a:pt x="12930" y="4986"/>
                </a:cubicBezTo>
                <a:cubicBezTo>
                  <a:pt x="12936" y="4986"/>
                  <a:pt x="12942" y="4986"/>
                  <a:pt x="12942" y="4986"/>
                </a:cubicBezTo>
                <a:cubicBezTo>
                  <a:pt x="12948" y="4992"/>
                  <a:pt x="12948" y="4998"/>
                  <a:pt x="12954" y="4998"/>
                </a:cubicBezTo>
                <a:cubicBezTo>
                  <a:pt x="12954" y="5004"/>
                  <a:pt x="12954" y="5004"/>
                  <a:pt x="12960" y="5010"/>
                </a:cubicBezTo>
                <a:cubicBezTo>
                  <a:pt x="12966" y="5022"/>
                  <a:pt x="12972" y="5028"/>
                  <a:pt x="12984" y="5034"/>
                </a:cubicBezTo>
                <a:cubicBezTo>
                  <a:pt x="12990" y="5034"/>
                  <a:pt x="12990" y="5034"/>
                  <a:pt x="12996" y="5040"/>
                </a:cubicBezTo>
                <a:cubicBezTo>
                  <a:pt x="13002" y="5046"/>
                  <a:pt x="13002" y="5052"/>
                  <a:pt x="13007" y="5052"/>
                </a:cubicBezTo>
                <a:cubicBezTo>
                  <a:pt x="13013" y="5052"/>
                  <a:pt x="13013" y="5052"/>
                  <a:pt x="13019" y="5052"/>
                </a:cubicBezTo>
                <a:cubicBezTo>
                  <a:pt x="13025" y="5052"/>
                  <a:pt x="13025" y="5052"/>
                  <a:pt x="13031" y="5052"/>
                </a:cubicBezTo>
                <a:cubicBezTo>
                  <a:pt x="13037" y="5052"/>
                  <a:pt x="13037" y="5046"/>
                  <a:pt x="13043" y="5040"/>
                </a:cubicBezTo>
                <a:cubicBezTo>
                  <a:pt x="13049" y="5040"/>
                  <a:pt x="13049" y="5034"/>
                  <a:pt x="13049" y="5034"/>
                </a:cubicBezTo>
                <a:cubicBezTo>
                  <a:pt x="13061" y="5028"/>
                  <a:pt x="13067" y="5028"/>
                  <a:pt x="13073" y="5028"/>
                </a:cubicBezTo>
                <a:cubicBezTo>
                  <a:pt x="13079" y="5022"/>
                  <a:pt x="13079" y="5016"/>
                  <a:pt x="13084" y="5010"/>
                </a:cubicBezTo>
                <a:cubicBezTo>
                  <a:pt x="13084" y="5004"/>
                  <a:pt x="13090" y="4998"/>
                  <a:pt x="13096" y="4998"/>
                </a:cubicBezTo>
                <a:cubicBezTo>
                  <a:pt x="13108" y="4998"/>
                  <a:pt x="13114" y="5004"/>
                  <a:pt x="13120" y="5010"/>
                </a:cubicBezTo>
                <a:cubicBezTo>
                  <a:pt x="13126" y="5016"/>
                  <a:pt x="13126" y="5016"/>
                  <a:pt x="13126" y="5022"/>
                </a:cubicBezTo>
                <a:cubicBezTo>
                  <a:pt x="13132" y="5034"/>
                  <a:pt x="13132" y="5040"/>
                  <a:pt x="13132" y="5052"/>
                </a:cubicBezTo>
                <a:cubicBezTo>
                  <a:pt x="13132" y="5058"/>
                  <a:pt x="13138" y="5063"/>
                  <a:pt x="13138" y="5075"/>
                </a:cubicBezTo>
                <a:cubicBezTo>
                  <a:pt x="13138" y="5081"/>
                  <a:pt x="13144" y="5087"/>
                  <a:pt x="13150" y="5099"/>
                </a:cubicBezTo>
                <a:cubicBezTo>
                  <a:pt x="13150" y="5105"/>
                  <a:pt x="13150" y="5105"/>
                  <a:pt x="13150" y="5111"/>
                </a:cubicBezTo>
                <a:cubicBezTo>
                  <a:pt x="13150" y="5117"/>
                  <a:pt x="13150" y="5129"/>
                  <a:pt x="13150" y="5135"/>
                </a:cubicBezTo>
                <a:cubicBezTo>
                  <a:pt x="13150" y="5158"/>
                  <a:pt x="13150" y="5158"/>
                  <a:pt x="13150" y="5158"/>
                </a:cubicBezTo>
                <a:cubicBezTo>
                  <a:pt x="13150" y="5164"/>
                  <a:pt x="13150" y="5170"/>
                  <a:pt x="13150" y="5176"/>
                </a:cubicBezTo>
                <a:cubicBezTo>
                  <a:pt x="13150" y="5188"/>
                  <a:pt x="13150" y="5200"/>
                  <a:pt x="13150" y="5212"/>
                </a:cubicBezTo>
                <a:cubicBezTo>
                  <a:pt x="13150" y="5218"/>
                  <a:pt x="13150" y="5224"/>
                  <a:pt x="13150" y="5224"/>
                </a:cubicBezTo>
                <a:cubicBezTo>
                  <a:pt x="13150" y="5235"/>
                  <a:pt x="13156" y="5241"/>
                  <a:pt x="13156" y="5247"/>
                </a:cubicBezTo>
                <a:cubicBezTo>
                  <a:pt x="13156" y="5253"/>
                  <a:pt x="13162" y="5253"/>
                  <a:pt x="13162" y="5259"/>
                </a:cubicBezTo>
                <a:cubicBezTo>
                  <a:pt x="13162" y="5271"/>
                  <a:pt x="13156" y="5283"/>
                  <a:pt x="13162" y="5295"/>
                </a:cubicBezTo>
                <a:cubicBezTo>
                  <a:pt x="13162" y="5307"/>
                  <a:pt x="13168" y="5312"/>
                  <a:pt x="13179" y="5318"/>
                </a:cubicBezTo>
                <a:cubicBezTo>
                  <a:pt x="13179" y="5324"/>
                  <a:pt x="13179" y="5324"/>
                  <a:pt x="13185" y="5330"/>
                </a:cubicBezTo>
                <a:cubicBezTo>
                  <a:pt x="13191" y="5336"/>
                  <a:pt x="13197" y="5336"/>
                  <a:pt x="13197" y="5342"/>
                </a:cubicBezTo>
                <a:cubicBezTo>
                  <a:pt x="13197" y="5348"/>
                  <a:pt x="13203" y="5348"/>
                  <a:pt x="13203" y="5354"/>
                </a:cubicBezTo>
                <a:cubicBezTo>
                  <a:pt x="13209" y="5360"/>
                  <a:pt x="13203" y="5360"/>
                  <a:pt x="13203" y="5366"/>
                </a:cubicBezTo>
                <a:cubicBezTo>
                  <a:pt x="13209" y="5372"/>
                  <a:pt x="13209" y="5384"/>
                  <a:pt x="13209" y="5390"/>
                </a:cubicBezTo>
                <a:cubicBezTo>
                  <a:pt x="13215" y="5396"/>
                  <a:pt x="13215" y="5401"/>
                  <a:pt x="13215" y="5401"/>
                </a:cubicBezTo>
                <a:cubicBezTo>
                  <a:pt x="13215" y="5407"/>
                  <a:pt x="13221" y="5407"/>
                  <a:pt x="13221" y="5413"/>
                </a:cubicBezTo>
                <a:cubicBezTo>
                  <a:pt x="13227" y="5419"/>
                  <a:pt x="13227" y="5425"/>
                  <a:pt x="13227" y="5425"/>
                </a:cubicBezTo>
                <a:cubicBezTo>
                  <a:pt x="13227" y="5431"/>
                  <a:pt x="13227" y="5437"/>
                  <a:pt x="13227" y="5437"/>
                </a:cubicBezTo>
                <a:cubicBezTo>
                  <a:pt x="13227" y="5443"/>
                  <a:pt x="13233" y="5449"/>
                  <a:pt x="13233" y="5449"/>
                </a:cubicBezTo>
                <a:cubicBezTo>
                  <a:pt x="13233" y="5455"/>
                  <a:pt x="13239" y="5461"/>
                  <a:pt x="13239" y="5461"/>
                </a:cubicBezTo>
                <a:cubicBezTo>
                  <a:pt x="13245" y="5467"/>
                  <a:pt x="13250" y="5467"/>
                  <a:pt x="13250" y="5473"/>
                </a:cubicBezTo>
                <a:cubicBezTo>
                  <a:pt x="13257" y="5478"/>
                  <a:pt x="13257" y="5478"/>
                  <a:pt x="13257" y="5485"/>
                </a:cubicBezTo>
                <a:cubicBezTo>
                  <a:pt x="13262" y="5490"/>
                  <a:pt x="13268" y="5490"/>
                  <a:pt x="13268" y="5496"/>
                </a:cubicBezTo>
                <a:cubicBezTo>
                  <a:pt x="13274" y="5502"/>
                  <a:pt x="13274" y="5508"/>
                  <a:pt x="13274" y="5520"/>
                </a:cubicBezTo>
                <a:cubicBezTo>
                  <a:pt x="13274" y="5532"/>
                  <a:pt x="13274" y="5532"/>
                  <a:pt x="13274" y="5532"/>
                </a:cubicBezTo>
                <a:cubicBezTo>
                  <a:pt x="13268" y="5538"/>
                  <a:pt x="13268" y="5544"/>
                  <a:pt x="13268" y="5556"/>
                </a:cubicBezTo>
                <a:cubicBezTo>
                  <a:pt x="13268" y="5567"/>
                  <a:pt x="13268" y="5579"/>
                  <a:pt x="13280" y="5591"/>
                </a:cubicBezTo>
                <a:cubicBezTo>
                  <a:pt x="13280" y="5597"/>
                  <a:pt x="13286" y="5597"/>
                  <a:pt x="13292" y="5603"/>
                </a:cubicBezTo>
                <a:cubicBezTo>
                  <a:pt x="13292" y="5609"/>
                  <a:pt x="13292" y="5615"/>
                  <a:pt x="13298" y="5615"/>
                </a:cubicBezTo>
                <a:cubicBezTo>
                  <a:pt x="13298" y="5621"/>
                  <a:pt x="13304" y="5621"/>
                  <a:pt x="13304" y="5627"/>
                </a:cubicBezTo>
                <a:cubicBezTo>
                  <a:pt x="13316" y="5644"/>
                  <a:pt x="13322" y="5662"/>
                  <a:pt x="13334" y="5680"/>
                </a:cubicBezTo>
                <a:cubicBezTo>
                  <a:pt x="13339" y="5692"/>
                  <a:pt x="13345" y="5698"/>
                  <a:pt x="13351" y="5716"/>
                </a:cubicBezTo>
                <a:cubicBezTo>
                  <a:pt x="13351" y="5716"/>
                  <a:pt x="13351" y="5722"/>
                  <a:pt x="13351" y="5728"/>
                </a:cubicBezTo>
                <a:cubicBezTo>
                  <a:pt x="13357" y="5733"/>
                  <a:pt x="13357" y="5733"/>
                  <a:pt x="13357" y="5733"/>
                </a:cubicBezTo>
                <a:cubicBezTo>
                  <a:pt x="13357" y="5739"/>
                  <a:pt x="13363" y="5739"/>
                  <a:pt x="13369" y="5745"/>
                </a:cubicBezTo>
                <a:cubicBezTo>
                  <a:pt x="13375" y="5751"/>
                  <a:pt x="13375" y="5757"/>
                  <a:pt x="13387" y="5757"/>
                </a:cubicBezTo>
                <a:cubicBezTo>
                  <a:pt x="13393" y="5757"/>
                  <a:pt x="13399" y="5757"/>
                  <a:pt x="13405" y="5751"/>
                </a:cubicBezTo>
                <a:cubicBezTo>
                  <a:pt x="13405" y="5751"/>
                  <a:pt x="13411" y="5751"/>
                  <a:pt x="13416" y="5745"/>
                </a:cubicBezTo>
                <a:cubicBezTo>
                  <a:pt x="13416" y="5739"/>
                  <a:pt x="13416" y="5739"/>
                  <a:pt x="13416" y="5733"/>
                </a:cubicBezTo>
                <a:cubicBezTo>
                  <a:pt x="13416" y="5728"/>
                  <a:pt x="13423" y="5728"/>
                  <a:pt x="13423" y="5722"/>
                </a:cubicBezTo>
                <a:cubicBezTo>
                  <a:pt x="13428" y="5710"/>
                  <a:pt x="13434" y="5698"/>
                  <a:pt x="13440" y="5686"/>
                </a:cubicBezTo>
                <a:cubicBezTo>
                  <a:pt x="13446" y="5686"/>
                  <a:pt x="13446" y="5680"/>
                  <a:pt x="13446" y="5674"/>
                </a:cubicBezTo>
                <a:cubicBezTo>
                  <a:pt x="13452" y="5674"/>
                  <a:pt x="13458" y="5680"/>
                  <a:pt x="13458" y="5674"/>
                </a:cubicBezTo>
                <a:cubicBezTo>
                  <a:pt x="13464" y="5674"/>
                  <a:pt x="13470" y="5674"/>
                  <a:pt x="13470" y="5674"/>
                </a:cubicBezTo>
                <a:cubicBezTo>
                  <a:pt x="13476" y="5668"/>
                  <a:pt x="13482" y="5668"/>
                  <a:pt x="13482" y="5662"/>
                </a:cubicBezTo>
                <a:cubicBezTo>
                  <a:pt x="13488" y="5656"/>
                  <a:pt x="13494" y="5656"/>
                  <a:pt x="13494" y="5651"/>
                </a:cubicBezTo>
                <a:cubicBezTo>
                  <a:pt x="13494" y="5651"/>
                  <a:pt x="13494" y="5644"/>
                  <a:pt x="13500" y="5644"/>
                </a:cubicBezTo>
                <a:cubicBezTo>
                  <a:pt x="13500" y="5639"/>
                  <a:pt x="13500" y="5633"/>
                  <a:pt x="13500" y="5633"/>
                </a:cubicBezTo>
                <a:cubicBezTo>
                  <a:pt x="13505" y="5621"/>
                  <a:pt x="13511" y="5621"/>
                  <a:pt x="13511" y="5609"/>
                </a:cubicBezTo>
                <a:cubicBezTo>
                  <a:pt x="13511" y="5597"/>
                  <a:pt x="13505" y="5591"/>
                  <a:pt x="13511" y="5579"/>
                </a:cubicBezTo>
                <a:lnTo>
                  <a:pt x="13517" y="5573"/>
                </a:lnTo>
                <a:cubicBezTo>
                  <a:pt x="13523" y="5562"/>
                  <a:pt x="13523" y="5556"/>
                  <a:pt x="13529" y="5550"/>
                </a:cubicBezTo>
                <a:cubicBezTo>
                  <a:pt x="13529" y="5538"/>
                  <a:pt x="13535" y="5532"/>
                  <a:pt x="13535" y="5526"/>
                </a:cubicBezTo>
                <a:cubicBezTo>
                  <a:pt x="13535" y="5514"/>
                  <a:pt x="13535" y="5508"/>
                  <a:pt x="13535" y="5502"/>
                </a:cubicBezTo>
                <a:cubicBezTo>
                  <a:pt x="13535" y="5496"/>
                  <a:pt x="13529" y="5490"/>
                  <a:pt x="13529" y="5478"/>
                </a:cubicBezTo>
                <a:cubicBezTo>
                  <a:pt x="13529" y="5473"/>
                  <a:pt x="13535" y="5473"/>
                  <a:pt x="13535" y="5467"/>
                </a:cubicBezTo>
                <a:cubicBezTo>
                  <a:pt x="13535" y="5407"/>
                  <a:pt x="13535" y="5407"/>
                  <a:pt x="13535" y="5407"/>
                </a:cubicBezTo>
                <a:cubicBezTo>
                  <a:pt x="13535" y="5390"/>
                  <a:pt x="13529" y="5372"/>
                  <a:pt x="13529" y="5354"/>
                </a:cubicBezTo>
                <a:cubicBezTo>
                  <a:pt x="13529" y="5348"/>
                  <a:pt x="13535" y="5348"/>
                  <a:pt x="13535" y="5342"/>
                </a:cubicBezTo>
                <a:cubicBezTo>
                  <a:pt x="13541" y="5342"/>
                  <a:pt x="13541" y="5336"/>
                  <a:pt x="13541" y="5336"/>
                </a:cubicBezTo>
                <a:cubicBezTo>
                  <a:pt x="13553" y="5324"/>
                  <a:pt x="13565" y="5330"/>
                  <a:pt x="13577" y="5330"/>
                </a:cubicBezTo>
                <a:cubicBezTo>
                  <a:pt x="13589" y="5330"/>
                  <a:pt x="13600" y="5336"/>
                  <a:pt x="13612" y="5324"/>
                </a:cubicBezTo>
                <a:cubicBezTo>
                  <a:pt x="13618" y="5318"/>
                  <a:pt x="13618" y="5312"/>
                  <a:pt x="13618" y="5301"/>
                </a:cubicBezTo>
                <a:cubicBezTo>
                  <a:pt x="13618" y="5301"/>
                  <a:pt x="13624" y="5295"/>
                  <a:pt x="13624" y="5289"/>
                </a:cubicBezTo>
                <a:cubicBezTo>
                  <a:pt x="13630" y="5283"/>
                  <a:pt x="13630" y="5283"/>
                  <a:pt x="13636" y="5277"/>
                </a:cubicBezTo>
                <a:cubicBezTo>
                  <a:pt x="13642" y="5277"/>
                  <a:pt x="13642" y="5277"/>
                  <a:pt x="13648" y="5277"/>
                </a:cubicBezTo>
                <a:cubicBezTo>
                  <a:pt x="13654" y="5277"/>
                  <a:pt x="13654" y="5277"/>
                  <a:pt x="13660" y="5271"/>
                </a:cubicBezTo>
                <a:cubicBezTo>
                  <a:pt x="13666" y="5271"/>
                  <a:pt x="13666" y="5265"/>
                  <a:pt x="13671" y="5265"/>
                </a:cubicBezTo>
                <a:cubicBezTo>
                  <a:pt x="13677" y="5265"/>
                  <a:pt x="13677" y="5259"/>
                  <a:pt x="13677" y="5253"/>
                </a:cubicBezTo>
                <a:cubicBezTo>
                  <a:pt x="13683" y="5253"/>
                  <a:pt x="13689" y="5247"/>
                  <a:pt x="13689" y="5247"/>
                </a:cubicBezTo>
                <a:cubicBezTo>
                  <a:pt x="13695" y="5247"/>
                  <a:pt x="13701" y="5247"/>
                  <a:pt x="13701" y="5247"/>
                </a:cubicBezTo>
                <a:cubicBezTo>
                  <a:pt x="13707" y="5241"/>
                  <a:pt x="13707" y="5235"/>
                  <a:pt x="13713" y="5235"/>
                </a:cubicBezTo>
                <a:cubicBezTo>
                  <a:pt x="13719" y="5224"/>
                  <a:pt x="13719" y="5218"/>
                  <a:pt x="13725" y="5212"/>
                </a:cubicBezTo>
                <a:cubicBezTo>
                  <a:pt x="13725" y="5206"/>
                  <a:pt x="13731" y="5206"/>
                  <a:pt x="13731" y="5200"/>
                </a:cubicBezTo>
                <a:cubicBezTo>
                  <a:pt x="13737" y="5194"/>
                  <a:pt x="13737" y="5194"/>
                  <a:pt x="13743" y="5188"/>
                </a:cubicBezTo>
                <a:cubicBezTo>
                  <a:pt x="13743" y="5182"/>
                  <a:pt x="13748" y="5182"/>
                  <a:pt x="13748" y="5176"/>
                </a:cubicBezTo>
                <a:cubicBezTo>
                  <a:pt x="13760" y="5170"/>
                  <a:pt x="13766" y="5170"/>
                  <a:pt x="13772" y="5164"/>
                </a:cubicBezTo>
                <a:cubicBezTo>
                  <a:pt x="13778" y="5164"/>
                  <a:pt x="13778" y="5158"/>
                  <a:pt x="13784" y="5152"/>
                </a:cubicBezTo>
                <a:cubicBezTo>
                  <a:pt x="13784" y="5152"/>
                  <a:pt x="13784" y="5146"/>
                  <a:pt x="13790" y="5141"/>
                </a:cubicBezTo>
                <a:cubicBezTo>
                  <a:pt x="13790" y="5141"/>
                  <a:pt x="13790" y="5135"/>
                  <a:pt x="13796" y="5129"/>
                </a:cubicBezTo>
                <a:cubicBezTo>
                  <a:pt x="13796" y="5129"/>
                  <a:pt x="13802" y="5135"/>
                  <a:pt x="13808" y="5129"/>
                </a:cubicBezTo>
                <a:cubicBezTo>
                  <a:pt x="13808" y="5129"/>
                  <a:pt x="13814" y="5135"/>
                  <a:pt x="13814" y="5129"/>
                </a:cubicBezTo>
                <a:cubicBezTo>
                  <a:pt x="13820" y="5129"/>
                  <a:pt x="13826" y="5129"/>
                  <a:pt x="13826" y="5123"/>
                </a:cubicBezTo>
                <a:cubicBezTo>
                  <a:pt x="13832" y="5117"/>
                  <a:pt x="13826" y="5117"/>
                  <a:pt x="13826" y="5111"/>
                </a:cubicBezTo>
                <a:cubicBezTo>
                  <a:pt x="13832" y="5105"/>
                  <a:pt x="13837" y="5099"/>
                  <a:pt x="13849" y="5093"/>
                </a:cubicBezTo>
                <a:cubicBezTo>
                  <a:pt x="13849" y="5093"/>
                  <a:pt x="13855" y="5093"/>
                  <a:pt x="13861" y="5093"/>
                </a:cubicBezTo>
                <a:cubicBezTo>
                  <a:pt x="13867" y="5093"/>
                  <a:pt x="13873" y="5093"/>
                  <a:pt x="13885" y="5093"/>
                </a:cubicBezTo>
                <a:cubicBezTo>
                  <a:pt x="13885" y="5087"/>
                  <a:pt x="13891" y="5081"/>
                  <a:pt x="13891" y="5081"/>
                </a:cubicBezTo>
                <a:cubicBezTo>
                  <a:pt x="13903" y="5063"/>
                  <a:pt x="13897" y="5052"/>
                  <a:pt x="13897" y="5034"/>
                </a:cubicBezTo>
                <a:cubicBezTo>
                  <a:pt x="13903" y="5028"/>
                  <a:pt x="13903" y="5022"/>
                  <a:pt x="13903" y="5010"/>
                </a:cubicBezTo>
                <a:cubicBezTo>
                  <a:pt x="13956" y="5010"/>
                  <a:pt x="13956" y="5010"/>
                  <a:pt x="13956" y="5010"/>
                </a:cubicBezTo>
                <a:cubicBezTo>
                  <a:pt x="13962" y="5010"/>
                  <a:pt x="13962" y="5016"/>
                  <a:pt x="13968" y="5016"/>
                </a:cubicBezTo>
                <a:cubicBezTo>
                  <a:pt x="13974" y="5016"/>
                  <a:pt x="13980" y="5022"/>
                  <a:pt x="13986" y="5022"/>
                </a:cubicBezTo>
                <a:cubicBezTo>
                  <a:pt x="13992" y="5022"/>
                  <a:pt x="13992" y="5022"/>
                  <a:pt x="13992" y="5022"/>
                </a:cubicBezTo>
                <a:cubicBezTo>
                  <a:pt x="13998" y="5016"/>
                  <a:pt x="13998" y="5016"/>
                  <a:pt x="14003" y="5010"/>
                </a:cubicBezTo>
                <a:cubicBezTo>
                  <a:pt x="14003" y="5010"/>
                  <a:pt x="14009" y="5010"/>
                  <a:pt x="14015" y="5010"/>
                </a:cubicBezTo>
                <a:cubicBezTo>
                  <a:pt x="14021" y="5010"/>
                  <a:pt x="14021" y="5004"/>
                  <a:pt x="14027" y="4998"/>
                </a:cubicBezTo>
                <a:cubicBezTo>
                  <a:pt x="14027" y="4998"/>
                  <a:pt x="14033" y="4998"/>
                  <a:pt x="14039" y="4998"/>
                </a:cubicBezTo>
                <a:cubicBezTo>
                  <a:pt x="14039" y="4992"/>
                  <a:pt x="14045" y="4992"/>
                  <a:pt x="14045" y="4986"/>
                </a:cubicBezTo>
                <a:cubicBezTo>
                  <a:pt x="14051" y="4986"/>
                  <a:pt x="14051" y="4980"/>
                  <a:pt x="14051" y="4975"/>
                </a:cubicBezTo>
                <a:cubicBezTo>
                  <a:pt x="14110" y="4975"/>
                  <a:pt x="14110" y="4975"/>
                  <a:pt x="14110" y="4975"/>
                </a:cubicBezTo>
                <a:cubicBezTo>
                  <a:pt x="14110" y="4945"/>
                  <a:pt x="14110" y="4945"/>
                  <a:pt x="14110" y="4945"/>
                </a:cubicBezTo>
                <a:cubicBezTo>
                  <a:pt x="14116" y="4945"/>
                  <a:pt x="14122" y="4945"/>
                  <a:pt x="14128" y="4945"/>
                </a:cubicBezTo>
                <a:cubicBezTo>
                  <a:pt x="14134" y="4945"/>
                  <a:pt x="14140" y="4945"/>
                  <a:pt x="14140" y="4945"/>
                </a:cubicBezTo>
                <a:cubicBezTo>
                  <a:pt x="14146" y="4951"/>
                  <a:pt x="14146" y="4951"/>
                  <a:pt x="14152" y="4957"/>
                </a:cubicBezTo>
                <a:cubicBezTo>
                  <a:pt x="14152" y="4963"/>
                  <a:pt x="14152" y="4963"/>
                  <a:pt x="14152" y="4969"/>
                </a:cubicBezTo>
                <a:cubicBezTo>
                  <a:pt x="14158" y="4975"/>
                  <a:pt x="14158" y="4975"/>
                  <a:pt x="14158" y="4980"/>
                </a:cubicBezTo>
                <a:cubicBezTo>
                  <a:pt x="14164" y="4980"/>
                  <a:pt x="14170" y="4980"/>
                  <a:pt x="14170" y="4986"/>
                </a:cubicBezTo>
                <a:cubicBezTo>
                  <a:pt x="14175" y="4986"/>
                  <a:pt x="14175" y="4992"/>
                  <a:pt x="14175" y="4998"/>
                </a:cubicBezTo>
                <a:cubicBezTo>
                  <a:pt x="14181" y="5004"/>
                  <a:pt x="14181" y="5016"/>
                  <a:pt x="14187" y="5022"/>
                </a:cubicBezTo>
                <a:cubicBezTo>
                  <a:pt x="14187" y="5034"/>
                  <a:pt x="14181" y="5034"/>
                  <a:pt x="14181" y="5046"/>
                </a:cubicBezTo>
                <a:cubicBezTo>
                  <a:pt x="14181" y="5052"/>
                  <a:pt x="14187" y="5052"/>
                  <a:pt x="14187" y="5058"/>
                </a:cubicBezTo>
                <a:cubicBezTo>
                  <a:pt x="14187" y="5058"/>
                  <a:pt x="14193" y="5063"/>
                  <a:pt x="14193" y="5069"/>
                </a:cubicBezTo>
                <a:cubicBezTo>
                  <a:pt x="14193" y="5069"/>
                  <a:pt x="14199" y="5069"/>
                  <a:pt x="14205" y="5075"/>
                </a:cubicBezTo>
                <a:cubicBezTo>
                  <a:pt x="14205" y="5075"/>
                  <a:pt x="14205" y="5081"/>
                  <a:pt x="14205" y="5087"/>
                </a:cubicBezTo>
                <a:cubicBezTo>
                  <a:pt x="14217" y="5093"/>
                  <a:pt x="14223" y="5093"/>
                  <a:pt x="14229" y="5105"/>
                </a:cubicBezTo>
                <a:cubicBezTo>
                  <a:pt x="14235" y="5105"/>
                  <a:pt x="14241" y="5105"/>
                  <a:pt x="14241" y="5111"/>
                </a:cubicBezTo>
                <a:cubicBezTo>
                  <a:pt x="14247" y="5117"/>
                  <a:pt x="14247" y="5117"/>
                  <a:pt x="14253" y="5123"/>
                </a:cubicBezTo>
                <a:cubicBezTo>
                  <a:pt x="14253" y="5129"/>
                  <a:pt x="14258" y="5129"/>
                  <a:pt x="14258" y="5135"/>
                </a:cubicBezTo>
                <a:cubicBezTo>
                  <a:pt x="14258" y="5146"/>
                  <a:pt x="14258" y="5146"/>
                  <a:pt x="14258" y="5146"/>
                </a:cubicBezTo>
                <a:cubicBezTo>
                  <a:pt x="14258" y="5152"/>
                  <a:pt x="14258" y="5152"/>
                  <a:pt x="14258" y="5158"/>
                </a:cubicBezTo>
                <a:cubicBezTo>
                  <a:pt x="14253" y="5164"/>
                  <a:pt x="14258" y="5170"/>
                  <a:pt x="14258" y="5182"/>
                </a:cubicBezTo>
                <a:cubicBezTo>
                  <a:pt x="14258" y="5182"/>
                  <a:pt x="14253" y="5182"/>
                  <a:pt x="14258" y="5182"/>
                </a:cubicBezTo>
                <a:cubicBezTo>
                  <a:pt x="14264" y="5176"/>
                  <a:pt x="14270" y="5176"/>
                  <a:pt x="14276" y="5176"/>
                </a:cubicBezTo>
                <a:cubicBezTo>
                  <a:pt x="14282" y="5176"/>
                  <a:pt x="14288" y="5182"/>
                  <a:pt x="14288" y="5182"/>
                </a:cubicBezTo>
                <a:cubicBezTo>
                  <a:pt x="14294" y="5182"/>
                  <a:pt x="14300" y="5182"/>
                  <a:pt x="14300" y="5188"/>
                </a:cubicBezTo>
                <a:cubicBezTo>
                  <a:pt x="14306" y="5188"/>
                  <a:pt x="14300" y="5194"/>
                  <a:pt x="14300" y="5194"/>
                </a:cubicBezTo>
                <a:cubicBezTo>
                  <a:pt x="14300" y="5206"/>
                  <a:pt x="14300" y="5212"/>
                  <a:pt x="14300" y="5218"/>
                </a:cubicBezTo>
                <a:cubicBezTo>
                  <a:pt x="14300" y="5224"/>
                  <a:pt x="14294" y="5230"/>
                  <a:pt x="14294" y="5230"/>
                </a:cubicBezTo>
                <a:cubicBezTo>
                  <a:pt x="14288" y="5241"/>
                  <a:pt x="14288" y="5253"/>
                  <a:pt x="14288" y="5265"/>
                </a:cubicBezTo>
                <a:cubicBezTo>
                  <a:pt x="14288" y="5283"/>
                  <a:pt x="14288" y="5301"/>
                  <a:pt x="14300" y="5312"/>
                </a:cubicBezTo>
                <a:cubicBezTo>
                  <a:pt x="14306" y="5312"/>
                  <a:pt x="14312" y="5318"/>
                  <a:pt x="14312" y="5318"/>
                </a:cubicBezTo>
                <a:cubicBezTo>
                  <a:pt x="14318" y="5324"/>
                  <a:pt x="14318" y="5324"/>
                  <a:pt x="14324" y="5330"/>
                </a:cubicBezTo>
                <a:cubicBezTo>
                  <a:pt x="14330" y="5330"/>
                  <a:pt x="14341" y="5330"/>
                  <a:pt x="14347" y="5330"/>
                </a:cubicBezTo>
                <a:cubicBezTo>
                  <a:pt x="14359" y="5330"/>
                  <a:pt x="14359" y="5330"/>
                  <a:pt x="14359" y="5330"/>
                </a:cubicBezTo>
                <a:cubicBezTo>
                  <a:pt x="14365" y="5330"/>
                  <a:pt x="14365" y="5330"/>
                  <a:pt x="14371" y="5330"/>
                </a:cubicBezTo>
                <a:cubicBezTo>
                  <a:pt x="14377" y="5324"/>
                  <a:pt x="14371" y="5318"/>
                  <a:pt x="14377" y="5318"/>
                </a:cubicBezTo>
                <a:cubicBezTo>
                  <a:pt x="14377" y="5312"/>
                  <a:pt x="14383" y="5312"/>
                  <a:pt x="14389" y="5312"/>
                </a:cubicBezTo>
                <a:cubicBezTo>
                  <a:pt x="14395" y="5312"/>
                  <a:pt x="14395" y="5307"/>
                  <a:pt x="14401" y="5307"/>
                </a:cubicBezTo>
                <a:cubicBezTo>
                  <a:pt x="14407" y="5307"/>
                  <a:pt x="14413" y="5307"/>
                  <a:pt x="14424" y="5301"/>
                </a:cubicBezTo>
                <a:cubicBezTo>
                  <a:pt x="14424" y="5289"/>
                  <a:pt x="14424" y="5289"/>
                  <a:pt x="14424" y="5289"/>
                </a:cubicBezTo>
                <a:cubicBezTo>
                  <a:pt x="14424" y="5277"/>
                  <a:pt x="14424" y="5277"/>
                  <a:pt x="14424" y="5277"/>
                </a:cubicBezTo>
                <a:cubicBezTo>
                  <a:pt x="14424" y="5277"/>
                  <a:pt x="14430" y="5271"/>
                  <a:pt x="14430" y="5265"/>
                </a:cubicBezTo>
                <a:cubicBezTo>
                  <a:pt x="14448" y="5271"/>
                  <a:pt x="14460" y="5271"/>
                  <a:pt x="14466" y="5283"/>
                </a:cubicBezTo>
                <a:cubicBezTo>
                  <a:pt x="14472" y="5283"/>
                  <a:pt x="14472" y="5289"/>
                  <a:pt x="14472" y="5295"/>
                </a:cubicBezTo>
                <a:cubicBezTo>
                  <a:pt x="14478" y="5301"/>
                  <a:pt x="14478" y="5301"/>
                  <a:pt x="14478" y="5307"/>
                </a:cubicBezTo>
                <a:cubicBezTo>
                  <a:pt x="14484" y="5312"/>
                  <a:pt x="14484" y="5318"/>
                  <a:pt x="14490" y="5330"/>
                </a:cubicBezTo>
                <a:cubicBezTo>
                  <a:pt x="14490" y="5342"/>
                  <a:pt x="14490" y="5348"/>
                  <a:pt x="14496" y="5366"/>
                </a:cubicBezTo>
                <a:cubicBezTo>
                  <a:pt x="14496" y="5366"/>
                  <a:pt x="14496" y="5372"/>
                  <a:pt x="14502" y="5378"/>
                </a:cubicBezTo>
                <a:cubicBezTo>
                  <a:pt x="14502" y="5384"/>
                  <a:pt x="14507" y="5384"/>
                  <a:pt x="14507" y="5390"/>
                </a:cubicBezTo>
                <a:cubicBezTo>
                  <a:pt x="14507" y="5390"/>
                  <a:pt x="14519" y="5390"/>
                  <a:pt x="14519" y="5396"/>
                </a:cubicBezTo>
                <a:cubicBezTo>
                  <a:pt x="14519" y="5396"/>
                  <a:pt x="14519" y="5401"/>
                  <a:pt x="14519" y="5407"/>
                </a:cubicBezTo>
                <a:cubicBezTo>
                  <a:pt x="14519" y="5419"/>
                  <a:pt x="14502" y="5425"/>
                  <a:pt x="14502" y="5443"/>
                </a:cubicBezTo>
                <a:cubicBezTo>
                  <a:pt x="14502" y="5449"/>
                  <a:pt x="14507" y="5455"/>
                  <a:pt x="14507" y="5455"/>
                </a:cubicBezTo>
                <a:cubicBezTo>
                  <a:pt x="14507" y="5461"/>
                  <a:pt x="14513" y="5467"/>
                  <a:pt x="14513" y="5467"/>
                </a:cubicBezTo>
                <a:cubicBezTo>
                  <a:pt x="14513" y="5473"/>
                  <a:pt x="14519" y="5473"/>
                  <a:pt x="14525" y="5478"/>
                </a:cubicBezTo>
                <a:cubicBezTo>
                  <a:pt x="14531" y="5485"/>
                  <a:pt x="14531" y="5490"/>
                  <a:pt x="14543" y="5496"/>
                </a:cubicBezTo>
                <a:cubicBezTo>
                  <a:pt x="14543" y="5502"/>
                  <a:pt x="14549" y="5502"/>
                  <a:pt x="14555" y="5508"/>
                </a:cubicBezTo>
                <a:cubicBezTo>
                  <a:pt x="14555" y="5514"/>
                  <a:pt x="14561" y="5520"/>
                  <a:pt x="14561" y="5526"/>
                </a:cubicBezTo>
                <a:cubicBezTo>
                  <a:pt x="14561" y="5532"/>
                  <a:pt x="14555" y="5538"/>
                  <a:pt x="14555" y="5550"/>
                </a:cubicBezTo>
                <a:cubicBezTo>
                  <a:pt x="14555" y="5556"/>
                  <a:pt x="14561" y="5562"/>
                  <a:pt x="14561" y="5573"/>
                </a:cubicBezTo>
                <a:cubicBezTo>
                  <a:pt x="14561" y="5585"/>
                  <a:pt x="14555" y="5591"/>
                  <a:pt x="14543" y="5597"/>
                </a:cubicBezTo>
                <a:cubicBezTo>
                  <a:pt x="14543" y="5597"/>
                  <a:pt x="14537" y="5597"/>
                  <a:pt x="14531" y="5603"/>
                </a:cubicBezTo>
                <a:cubicBezTo>
                  <a:pt x="14531" y="5603"/>
                  <a:pt x="14525" y="5603"/>
                  <a:pt x="14519" y="5603"/>
                </a:cubicBezTo>
                <a:cubicBezTo>
                  <a:pt x="14519" y="5609"/>
                  <a:pt x="14519" y="5615"/>
                  <a:pt x="14513" y="5615"/>
                </a:cubicBezTo>
                <a:cubicBezTo>
                  <a:pt x="14513" y="5621"/>
                  <a:pt x="14513" y="5627"/>
                  <a:pt x="14513" y="5627"/>
                </a:cubicBezTo>
                <a:cubicBezTo>
                  <a:pt x="14513" y="5639"/>
                  <a:pt x="14513" y="5651"/>
                  <a:pt x="14513" y="5662"/>
                </a:cubicBezTo>
                <a:cubicBezTo>
                  <a:pt x="14513" y="5674"/>
                  <a:pt x="14513" y="5674"/>
                  <a:pt x="14513" y="5674"/>
                </a:cubicBezTo>
                <a:cubicBezTo>
                  <a:pt x="14513" y="5680"/>
                  <a:pt x="14507" y="5686"/>
                  <a:pt x="14507" y="5698"/>
                </a:cubicBezTo>
                <a:cubicBezTo>
                  <a:pt x="14507" y="5704"/>
                  <a:pt x="14507" y="5710"/>
                  <a:pt x="14507" y="5716"/>
                </a:cubicBezTo>
                <a:cubicBezTo>
                  <a:pt x="14507" y="5728"/>
                  <a:pt x="14507" y="5733"/>
                  <a:pt x="14507" y="5745"/>
                </a:cubicBezTo>
                <a:cubicBezTo>
                  <a:pt x="14513" y="5751"/>
                  <a:pt x="14513" y="5751"/>
                  <a:pt x="14519" y="5757"/>
                </a:cubicBezTo>
                <a:cubicBezTo>
                  <a:pt x="14525" y="5757"/>
                  <a:pt x="14525" y="5757"/>
                  <a:pt x="14531" y="5763"/>
                </a:cubicBezTo>
                <a:cubicBezTo>
                  <a:pt x="14531" y="5763"/>
                  <a:pt x="14537" y="5763"/>
                  <a:pt x="14543" y="5763"/>
                </a:cubicBezTo>
                <a:cubicBezTo>
                  <a:pt x="14549" y="5769"/>
                  <a:pt x="14555" y="5781"/>
                  <a:pt x="14561" y="5787"/>
                </a:cubicBezTo>
                <a:cubicBezTo>
                  <a:pt x="14567" y="5799"/>
                  <a:pt x="14573" y="5805"/>
                  <a:pt x="14585" y="5805"/>
                </a:cubicBezTo>
                <a:cubicBezTo>
                  <a:pt x="14591" y="5810"/>
                  <a:pt x="14591" y="5810"/>
                  <a:pt x="14596" y="5810"/>
                </a:cubicBezTo>
                <a:cubicBezTo>
                  <a:pt x="14602" y="5810"/>
                  <a:pt x="14602" y="5817"/>
                  <a:pt x="14602" y="5822"/>
                </a:cubicBezTo>
                <a:cubicBezTo>
                  <a:pt x="14608" y="5828"/>
                  <a:pt x="14614" y="5828"/>
                  <a:pt x="14614" y="5834"/>
                </a:cubicBezTo>
                <a:cubicBezTo>
                  <a:pt x="14614" y="5846"/>
                  <a:pt x="14614" y="5846"/>
                  <a:pt x="14614" y="5858"/>
                </a:cubicBezTo>
                <a:cubicBezTo>
                  <a:pt x="14614" y="5870"/>
                  <a:pt x="14614" y="5876"/>
                  <a:pt x="14620" y="5882"/>
                </a:cubicBezTo>
                <a:cubicBezTo>
                  <a:pt x="14620" y="5888"/>
                  <a:pt x="14632" y="5894"/>
                  <a:pt x="14632" y="5905"/>
                </a:cubicBezTo>
                <a:cubicBezTo>
                  <a:pt x="14638" y="5911"/>
                  <a:pt x="14632" y="5911"/>
                  <a:pt x="14638" y="5917"/>
                </a:cubicBezTo>
                <a:cubicBezTo>
                  <a:pt x="14638" y="5923"/>
                  <a:pt x="14644" y="5923"/>
                  <a:pt x="14650" y="5929"/>
                </a:cubicBezTo>
                <a:cubicBezTo>
                  <a:pt x="14650" y="5941"/>
                  <a:pt x="14656" y="5947"/>
                  <a:pt x="14656" y="5959"/>
                </a:cubicBezTo>
                <a:cubicBezTo>
                  <a:pt x="14656" y="6018"/>
                  <a:pt x="14656" y="6018"/>
                  <a:pt x="14656" y="6018"/>
                </a:cubicBezTo>
                <a:cubicBezTo>
                  <a:pt x="14656" y="6024"/>
                  <a:pt x="14662" y="6024"/>
                  <a:pt x="14662" y="6030"/>
                </a:cubicBezTo>
                <a:cubicBezTo>
                  <a:pt x="14662" y="6036"/>
                  <a:pt x="14662" y="6042"/>
                  <a:pt x="14662" y="6042"/>
                </a:cubicBezTo>
                <a:cubicBezTo>
                  <a:pt x="14668" y="6048"/>
                  <a:pt x="14668" y="6054"/>
                  <a:pt x="14673" y="6054"/>
                </a:cubicBezTo>
                <a:cubicBezTo>
                  <a:pt x="14679" y="6060"/>
                  <a:pt x="14679" y="6065"/>
                  <a:pt x="14685" y="6065"/>
                </a:cubicBezTo>
                <a:cubicBezTo>
                  <a:pt x="14685" y="6071"/>
                  <a:pt x="14691" y="6071"/>
                  <a:pt x="14697" y="6071"/>
                </a:cubicBezTo>
                <a:cubicBezTo>
                  <a:pt x="14709" y="6083"/>
                  <a:pt x="14715" y="6089"/>
                  <a:pt x="14733" y="6095"/>
                </a:cubicBezTo>
                <a:cubicBezTo>
                  <a:pt x="14739" y="6101"/>
                  <a:pt x="14751" y="6101"/>
                  <a:pt x="14757" y="6107"/>
                </a:cubicBezTo>
                <a:cubicBezTo>
                  <a:pt x="14762" y="6113"/>
                  <a:pt x="14762" y="6119"/>
                  <a:pt x="14768" y="6125"/>
                </a:cubicBezTo>
                <a:cubicBezTo>
                  <a:pt x="14774" y="6131"/>
                  <a:pt x="14774" y="6137"/>
                  <a:pt x="14774" y="6137"/>
                </a:cubicBezTo>
                <a:cubicBezTo>
                  <a:pt x="14780" y="6142"/>
                  <a:pt x="14786" y="6142"/>
                  <a:pt x="14786" y="6142"/>
                </a:cubicBezTo>
                <a:cubicBezTo>
                  <a:pt x="14792" y="6142"/>
                  <a:pt x="14792" y="6142"/>
                  <a:pt x="14798" y="6142"/>
                </a:cubicBezTo>
                <a:cubicBezTo>
                  <a:pt x="14804" y="6149"/>
                  <a:pt x="14810" y="6149"/>
                  <a:pt x="14816" y="6149"/>
                </a:cubicBezTo>
                <a:cubicBezTo>
                  <a:pt x="14822" y="6154"/>
                  <a:pt x="14828" y="6154"/>
                  <a:pt x="14834" y="6154"/>
                </a:cubicBezTo>
                <a:cubicBezTo>
                  <a:pt x="14839" y="6154"/>
                  <a:pt x="14839" y="6154"/>
                  <a:pt x="14839" y="6154"/>
                </a:cubicBezTo>
                <a:cubicBezTo>
                  <a:pt x="14846" y="6154"/>
                  <a:pt x="14846" y="6149"/>
                  <a:pt x="14851" y="6149"/>
                </a:cubicBezTo>
                <a:cubicBezTo>
                  <a:pt x="14846" y="6137"/>
                  <a:pt x="14839" y="6131"/>
                  <a:pt x="14834" y="6125"/>
                </a:cubicBezTo>
                <a:cubicBezTo>
                  <a:pt x="14834" y="6119"/>
                  <a:pt x="14834" y="6113"/>
                  <a:pt x="14828" y="6113"/>
                </a:cubicBezTo>
                <a:cubicBezTo>
                  <a:pt x="14828" y="6113"/>
                  <a:pt x="14822" y="6113"/>
                  <a:pt x="14816" y="6113"/>
                </a:cubicBezTo>
                <a:cubicBezTo>
                  <a:pt x="14810" y="6101"/>
                  <a:pt x="14804" y="6095"/>
                  <a:pt x="14804" y="6089"/>
                </a:cubicBezTo>
                <a:cubicBezTo>
                  <a:pt x="14804" y="6077"/>
                  <a:pt x="14804" y="6071"/>
                  <a:pt x="14804" y="6060"/>
                </a:cubicBezTo>
                <a:cubicBezTo>
                  <a:pt x="14804" y="6060"/>
                  <a:pt x="14804" y="6054"/>
                  <a:pt x="14804" y="6048"/>
                </a:cubicBezTo>
                <a:cubicBezTo>
                  <a:pt x="14798" y="6036"/>
                  <a:pt x="14804" y="6030"/>
                  <a:pt x="14804" y="6018"/>
                </a:cubicBezTo>
                <a:cubicBezTo>
                  <a:pt x="14804" y="6012"/>
                  <a:pt x="14798" y="6006"/>
                  <a:pt x="14798" y="6006"/>
                </a:cubicBezTo>
                <a:cubicBezTo>
                  <a:pt x="14798" y="6000"/>
                  <a:pt x="14792" y="5994"/>
                  <a:pt x="14792" y="5994"/>
                </a:cubicBezTo>
                <a:cubicBezTo>
                  <a:pt x="14792" y="5988"/>
                  <a:pt x="14780" y="5988"/>
                  <a:pt x="14780" y="5983"/>
                </a:cubicBezTo>
                <a:cubicBezTo>
                  <a:pt x="14780" y="5971"/>
                  <a:pt x="14780" y="5959"/>
                  <a:pt x="14780" y="5947"/>
                </a:cubicBezTo>
                <a:cubicBezTo>
                  <a:pt x="14780" y="5935"/>
                  <a:pt x="14780" y="5935"/>
                  <a:pt x="14780" y="5935"/>
                </a:cubicBezTo>
                <a:cubicBezTo>
                  <a:pt x="14780" y="5929"/>
                  <a:pt x="14780" y="5929"/>
                  <a:pt x="14780" y="5923"/>
                </a:cubicBezTo>
                <a:cubicBezTo>
                  <a:pt x="14780" y="5911"/>
                  <a:pt x="14780" y="5911"/>
                  <a:pt x="14780" y="5911"/>
                </a:cubicBezTo>
                <a:cubicBezTo>
                  <a:pt x="14780" y="5905"/>
                  <a:pt x="14774" y="5905"/>
                  <a:pt x="14774" y="5899"/>
                </a:cubicBezTo>
                <a:cubicBezTo>
                  <a:pt x="14774" y="5876"/>
                  <a:pt x="14774" y="5876"/>
                  <a:pt x="14774" y="5876"/>
                </a:cubicBezTo>
                <a:cubicBezTo>
                  <a:pt x="14762" y="5876"/>
                  <a:pt x="14751" y="5882"/>
                  <a:pt x="14739" y="5876"/>
                </a:cubicBezTo>
                <a:cubicBezTo>
                  <a:pt x="14739" y="5870"/>
                  <a:pt x="14733" y="5870"/>
                  <a:pt x="14733" y="5864"/>
                </a:cubicBezTo>
                <a:cubicBezTo>
                  <a:pt x="14727" y="5864"/>
                  <a:pt x="14727" y="5858"/>
                  <a:pt x="14721" y="5852"/>
                </a:cubicBezTo>
                <a:cubicBezTo>
                  <a:pt x="14715" y="5852"/>
                  <a:pt x="14715" y="5852"/>
                  <a:pt x="14709" y="5846"/>
                </a:cubicBezTo>
                <a:cubicBezTo>
                  <a:pt x="14703" y="5846"/>
                  <a:pt x="14703" y="5840"/>
                  <a:pt x="14697" y="5834"/>
                </a:cubicBezTo>
                <a:cubicBezTo>
                  <a:pt x="14691" y="5834"/>
                  <a:pt x="14685" y="5828"/>
                  <a:pt x="14673" y="5828"/>
                </a:cubicBezTo>
                <a:cubicBezTo>
                  <a:pt x="14673" y="5828"/>
                  <a:pt x="14668" y="5828"/>
                  <a:pt x="14662" y="5828"/>
                </a:cubicBezTo>
                <a:cubicBezTo>
                  <a:pt x="14650" y="5822"/>
                  <a:pt x="14650" y="5817"/>
                  <a:pt x="14644" y="5810"/>
                </a:cubicBezTo>
                <a:cubicBezTo>
                  <a:pt x="14638" y="5805"/>
                  <a:pt x="14632" y="5805"/>
                  <a:pt x="14632" y="5799"/>
                </a:cubicBezTo>
                <a:cubicBezTo>
                  <a:pt x="14632" y="5793"/>
                  <a:pt x="14632" y="5793"/>
                  <a:pt x="14632" y="5787"/>
                </a:cubicBezTo>
                <a:cubicBezTo>
                  <a:pt x="14626" y="5781"/>
                  <a:pt x="14632" y="5775"/>
                  <a:pt x="14632" y="5763"/>
                </a:cubicBezTo>
                <a:cubicBezTo>
                  <a:pt x="14632" y="5763"/>
                  <a:pt x="14632" y="5757"/>
                  <a:pt x="14632" y="5751"/>
                </a:cubicBezTo>
                <a:cubicBezTo>
                  <a:pt x="14632" y="5751"/>
                  <a:pt x="14632" y="5745"/>
                  <a:pt x="14626" y="5739"/>
                </a:cubicBezTo>
                <a:cubicBezTo>
                  <a:pt x="14626" y="5739"/>
                  <a:pt x="14620" y="5739"/>
                  <a:pt x="14614" y="5733"/>
                </a:cubicBezTo>
                <a:cubicBezTo>
                  <a:pt x="14614" y="5733"/>
                  <a:pt x="14608" y="5733"/>
                  <a:pt x="14602" y="5728"/>
                </a:cubicBezTo>
                <a:cubicBezTo>
                  <a:pt x="14602" y="5722"/>
                  <a:pt x="14602" y="5716"/>
                  <a:pt x="14602" y="5710"/>
                </a:cubicBezTo>
                <a:cubicBezTo>
                  <a:pt x="14602" y="5698"/>
                  <a:pt x="14602" y="5698"/>
                  <a:pt x="14602" y="5698"/>
                </a:cubicBezTo>
                <a:cubicBezTo>
                  <a:pt x="14602" y="5692"/>
                  <a:pt x="14602" y="5686"/>
                  <a:pt x="14602" y="5686"/>
                </a:cubicBezTo>
                <a:cubicBezTo>
                  <a:pt x="14602" y="5680"/>
                  <a:pt x="14596" y="5686"/>
                  <a:pt x="14591" y="5680"/>
                </a:cubicBezTo>
                <a:cubicBezTo>
                  <a:pt x="14585" y="5680"/>
                  <a:pt x="14585" y="5680"/>
                  <a:pt x="14579" y="5674"/>
                </a:cubicBezTo>
                <a:cubicBezTo>
                  <a:pt x="14573" y="5674"/>
                  <a:pt x="14573" y="5674"/>
                  <a:pt x="14573" y="5674"/>
                </a:cubicBezTo>
                <a:cubicBezTo>
                  <a:pt x="14573" y="5615"/>
                  <a:pt x="14573" y="5615"/>
                  <a:pt x="14573" y="5615"/>
                </a:cubicBezTo>
                <a:cubicBezTo>
                  <a:pt x="14573" y="5597"/>
                  <a:pt x="14585" y="5591"/>
                  <a:pt x="14591" y="5579"/>
                </a:cubicBezTo>
                <a:cubicBezTo>
                  <a:pt x="14602" y="5567"/>
                  <a:pt x="14602" y="5556"/>
                  <a:pt x="14608" y="5544"/>
                </a:cubicBezTo>
                <a:cubicBezTo>
                  <a:pt x="14614" y="5538"/>
                  <a:pt x="14614" y="5532"/>
                  <a:pt x="14614" y="5526"/>
                </a:cubicBezTo>
                <a:cubicBezTo>
                  <a:pt x="14614" y="5520"/>
                  <a:pt x="14608" y="5514"/>
                  <a:pt x="14608" y="5502"/>
                </a:cubicBezTo>
                <a:cubicBezTo>
                  <a:pt x="14608" y="5496"/>
                  <a:pt x="14608" y="5496"/>
                  <a:pt x="14614" y="5490"/>
                </a:cubicBezTo>
                <a:cubicBezTo>
                  <a:pt x="14614" y="5485"/>
                  <a:pt x="14620" y="5485"/>
                  <a:pt x="14626" y="5478"/>
                </a:cubicBezTo>
                <a:cubicBezTo>
                  <a:pt x="14626" y="5473"/>
                  <a:pt x="14632" y="5473"/>
                  <a:pt x="14632" y="5467"/>
                </a:cubicBezTo>
                <a:cubicBezTo>
                  <a:pt x="14638" y="5467"/>
                  <a:pt x="14644" y="5467"/>
                  <a:pt x="14644" y="5467"/>
                </a:cubicBezTo>
                <a:cubicBezTo>
                  <a:pt x="14650" y="5473"/>
                  <a:pt x="14650" y="5473"/>
                  <a:pt x="14656" y="5478"/>
                </a:cubicBezTo>
                <a:cubicBezTo>
                  <a:pt x="14662" y="5478"/>
                  <a:pt x="14656" y="5485"/>
                  <a:pt x="14662" y="5490"/>
                </a:cubicBezTo>
                <a:cubicBezTo>
                  <a:pt x="14662" y="5490"/>
                  <a:pt x="14673" y="5490"/>
                  <a:pt x="14673" y="5496"/>
                </a:cubicBezTo>
                <a:cubicBezTo>
                  <a:pt x="14679" y="5502"/>
                  <a:pt x="14673" y="5514"/>
                  <a:pt x="14679" y="5520"/>
                </a:cubicBezTo>
                <a:cubicBezTo>
                  <a:pt x="14679" y="5526"/>
                  <a:pt x="14685" y="5526"/>
                  <a:pt x="14691" y="5526"/>
                </a:cubicBezTo>
                <a:cubicBezTo>
                  <a:pt x="14697" y="5532"/>
                  <a:pt x="14697" y="5532"/>
                  <a:pt x="14709" y="5532"/>
                </a:cubicBezTo>
                <a:cubicBezTo>
                  <a:pt x="14715" y="5532"/>
                  <a:pt x="14715" y="5532"/>
                  <a:pt x="14715" y="5532"/>
                </a:cubicBezTo>
                <a:cubicBezTo>
                  <a:pt x="14715" y="5532"/>
                  <a:pt x="14721" y="5526"/>
                  <a:pt x="14727" y="5526"/>
                </a:cubicBezTo>
                <a:lnTo>
                  <a:pt x="14733" y="5520"/>
                </a:lnTo>
                <a:cubicBezTo>
                  <a:pt x="14745" y="5520"/>
                  <a:pt x="14745" y="5532"/>
                  <a:pt x="14751" y="5544"/>
                </a:cubicBezTo>
                <a:cubicBezTo>
                  <a:pt x="14757" y="5550"/>
                  <a:pt x="14768" y="5556"/>
                  <a:pt x="14768" y="5567"/>
                </a:cubicBezTo>
                <a:cubicBezTo>
                  <a:pt x="14774" y="5573"/>
                  <a:pt x="14774" y="5579"/>
                  <a:pt x="14780" y="5591"/>
                </a:cubicBezTo>
                <a:cubicBezTo>
                  <a:pt x="14780" y="5597"/>
                  <a:pt x="14786" y="5603"/>
                  <a:pt x="14792" y="5615"/>
                </a:cubicBezTo>
                <a:cubicBezTo>
                  <a:pt x="14792" y="5621"/>
                  <a:pt x="14798" y="5627"/>
                  <a:pt x="14804" y="5639"/>
                </a:cubicBezTo>
                <a:cubicBezTo>
                  <a:pt x="14810" y="5644"/>
                  <a:pt x="14816" y="5651"/>
                  <a:pt x="14822" y="5656"/>
                </a:cubicBezTo>
                <a:cubicBezTo>
                  <a:pt x="14828" y="5656"/>
                  <a:pt x="14834" y="5656"/>
                  <a:pt x="14834" y="5656"/>
                </a:cubicBezTo>
                <a:cubicBezTo>
                  <a:pt x="14839" y="5656"/>
                  <a:pt x="14846" y="5656"/>
                  <a:pt x="14846" y="5656"/>
                </a:cubicBezTo>
                <a:cubicBezTo>
                  <a:pt x="14851" y="5662"/>
                  <a:pt x="14857" y="5662"/>
                  <a:pt x="14857" y="5662"/>
                </a:cubicBezTo>
                <a:cubicBezTo>
                  <a:pt x="14863" y="5662"/>
                  <a:pt x="14869" y="5662"/>
                  <a:pt x="14869" y="5662"/>
                </a:cubicBezTo>
                <a:cubicBezTo>
                  <a:pt x="14875" y="5668"/>
                  <a:pt x="14881" y="5668"/>
                  <a:pt x="14881" y="5674"/>
                </a:cubicBezTo>
                <a:cubicBezTo>
                  <a:pt x="14881" y="5686"/>
                  <a:pt x="14869" y="5692"/>
                  <a:pt x="14869" y="5698"/>
                </a:cubicBezTo>
                <a:cubicBezTo>
                  <a:pt x="14863" y="5710"/>
                  <a:pt x="14863" y="5716"/>
                  <a:pt x="14863" y="5722"/>
                </a:cubicBezTo>
                <a:cubicBezTo>
                  <a:pt x="14863" y="5739"/>
                  <a:pt x="14869" y="5751"/>
                  <a:pt x="14881" y="5769"/>
                </a:cubicBezTo>
                <a:cubicBezTo>
                  <a:pt x="14887" y="5769"/>
                  <a:pt x="14887" y="5763"/>
                  <a:pt x="14893" y="5757"/>
                </a:cubicBezTo>
                <a:cubicBezTo>
                  <a:pt x="14899" y="5751"/>
                  <a:pt x="14899" y="5745"/>
                  <a:pt x="14911" y="5733"/>
                </a:cubicBezTo>
                <a:cubicBezTo>
                  <a:pt x="14917" y="5733"/>
                  <a:pt x="14917" y="5733"/>
                  <a:pt x="14923" y="5728"/>
                </a:cubicBezTo>
                <a:cubicBezTo>
                  <a:pt x="14928" y="5722"/>
                  <a:pt x="14928" y="5722"/>
                  <a:pt x="14934" y="5716"/>
                </a:cubicBezTo>
                <a:cubicBezTo>
                  <a:pt x="14940" y="5710"/>
                  <a:pt x="14940" y="5710"/>
                  <a:pt x="14946" y="5704"/>
                </a:cubicBezTo>
                <a:cubicBezTo>
                  <a:pt x="14952" y="5704"/>
                  <a:pt x="14958" y="5698"/>
                  <a:pt x="14958" y="5698"/>
                </a:cubicBezTo>
                <a:cubicBezTo>
                  <a:pt x="14958" y="5692"/>
                  <a:pt x="14964" y="5686"/>
                  <a:pt x="14964" y="5686"/>
                </a:cubicBezTo>
                <a:cubicBezTo>
                  <a:pt x="14964" y="5680"/>
                  <a:pt x="14970" y="5680"/>
                  <a:pt x="14970" y="5674"/>
                </a:cubicBezTo>
                <a:cubicBezTo>
                  <a:pt x="14976" y="5668"/>
                  <a:pt x="14976" y="5668"/>
                  <a:pt x="14976" y="5662"/>
                </a:cubicBezTo>
                <a:cubicBezTo>
                  <a:pt x="14976" y="5656"/>
                  <a:pt x="14976" y="5656"/>
                  <a:pt x="14976" y="5651"/>
                </a:cubicBezTo>
                <a:cubicBezTo>
                  <a:pt x="14982" y="5644"/>
                  <a:pt x="14982" y="5639"/>
                  <a:pt x="14988" y="5639"/>
                </a:cubicBezTo>
                <a:cubicBezTo>
                  <a:pt x="14994" y="5639"/>
                  <a:pt x="15000" y="5644"/>
                  <a:pt x="15005" y="5644"/>
                </a:cubicBezTo>
                <a:cubicBezTo>
                  <a:pt x="15017" y="5644"/>
                  <a:pt x="15023" y="5644"/>
                  <a:pt x="15029" y="5644"/>
                </a:cubicBezTo>
                <a:cubicBezTo>
                  <a:pt x="15035" y="5639"/>
                  <a:pt x="15041" y="5639"/>
                  <a:pt x="15041" y="5633"/>
                </a:cubicBezTo>
                <a:cubicBezTo>
                  <a:pt x="15053" y="5627"/>
                  <a:pt x="15059" y="5615"/>
                  <a:pt x="15071" y="5609"/>
                </a:cubicBezTo>
                <a:cubicBezTo>
                  <a:pt x="15077" y="5603"/>
                  <a:pt x="15077" y="5597"/>
                  <a:pt x="15083" y="5597"/>
                </a:cubicBezTo>
                <a:cubicBezTo>
                  <a:pt x="15089" y="5597"/>
                  <a:pt x="15094" y="5597"/>
                  <a:pt x="15094" y="5591"/>
                </a:cubicBezTo>
                <a:cubicBezTo>
                  <a:pt x="15100" y="5591"/>
                  <a:pt x="15106" y="5591"/>
                  <a:pt x="15106" y="5585"/>
                </a:cubicBezTo>
                <a:cubicBezTo>
                  <a:pt x="15106" y="5579"/>
                  <a:pt x="15106" y="5579"/>
                  <a:pt x="15112" y="5573"/>
                </a:cubicBezTo>
                <a:cubicBezTo>
                  <a:pt x="15112" y="5567"/>
                  <a:pt x="15112" y="5562"/>
                  <a:pt x="15112" y="5550"/>
                </a:cubicBezTo>
                <a:cubicBezTo>
                  <a:pt x="15112" y="5532"/>
                  <a:pt x="15112" y="5514"/>
                  <a:pt x="15112" y="5496"/>
                </a:cubicBezTo>
                <a:cubicBezTo>
                  <a:pt x="15112" y="5455"/>
                  <a:pt x="15112" y="5455"/>
                  <a:pt x="15112" y="5455"/>
                </a:cubicBezTo>
                <a:cubicBezTo>
                  <a:pt x="15112" y="5443"/>
                  <a:pt x="15112" y="5437"/>
                  <a:pt x="15112" y="5425"/>
                </a:cubicBezTo>
                <a:cubicBezTo>
                  <a:pt x="15106" y="5413"/>
                  <a:pt x="15100" y="5407"/>
                  <a:pt x="15094" y="5390"/>
                </a:cubicBezTo>
                <a:cubicBezTo>
                  <a:pt x="15094" y="5384"/>
                  <a:pt x="15089" y="5378"/>
                  <a:pt x="15089" y="5366"/>
                </a:cubicBezTo>
                <a:cubicBezTo>
                  <a:pt x="15089" y="5354"/>
                  <a:pt x="15089" y="5348"/>
                  <a:pt x="15089" y="5342"/>
                </a:cubicBezTo>
                <a:cubicBezTo>
                  <a:pt x="15077" y="5342"/>
                  <a:pt x="15071" y="5342"/>
                  <a:pt x="15059" y="5342"/>
                </a:cubicBezTo>
                <a:cubicBezTo>
                  <a:pt x="15059" y="5336"/>
                  <a:pt x="15053" y="5336"/>
                  <a:pt x="15047" y="5336"/>
                </a:cubicBezTo>
                <a:cubicBezTo>
                  <a:pt x="15047" y="5330"/>
                  <a:pt x="15047" y="5324"/>
                  <a:pt x="15041" y="5324"/>
                </a:cubicBezTo>
                <a:cubicBezTo>
                  <a:pt x="15035" y="5312"/>
                  <a:pt x="15029" y="5307"/>
                  <a:pt x="15023" y="5295"/>
                </a:cubicBezTo>
                <a:cubicBezTo>
                  <a:pt x="15023" y="5295"/>
                  <a:pt x="15023" y="5289"/>
                  <a:pt x="15023" y="5283"/>
                </a:cubicBezTo>
                <a:cubicBezTo>
                  <a:pt x="15023" y="5283"/>
                  <a:pt x="15017" y="5283"/>
                  <a:pt x="15012" y="5283"/>
                </a:cubicBezTo>
                <a:cubicBezTo>
                  <a:pt x="15005" y="5277"/>
                  <a:pt x="15005" y="5277"/>
                  <a:pt x="15000" y="5271"/>
                </a:cubicBezTo>
                <a:cubicBezTo>
                  <a:pt x="14994" y="5265"/>
                  <a:pt x="14988" y="5265"/>
                  <a:pt x="14976" y="5259"/>
                </a:cubicBezTo>
                <a:cubicBezTo>
                  <a:pt x="14976" y="5253"/>
                  <a:pt x="14970" y="5253"/>
                  <a:pt x="14964" y="5247"/>
                </a:cubicBezTo>
                <a:cubicBezTo>
                  <a:pt x="14964" y="5247"/>
                  <a:pt x="14964" y="5241"/>
                  <a:pt x="14958" y="5235"/>
                </a:cubicBezTo>
                <a:cubicBezTo>
                  <a:pt x="14952" y="5230"/>
                  <a:pt x="14946" y="5235"/>
                  <a:pt x="14946" y="5230"/>
                </a:cubicBezTo>
                <a:cubicBezTo>
                  <a:pt x="14946" y="5224"/>
                  <a:pt x="14946" y="5212"/>
                  <a:pt x="14946" y="5206"/>
                </a:cubicBezTo>
                <a:cubicBezTo>
                  <a:pt x="14946" y="5200"/>
                  <a:pt x="14946" y="5200"/>
                  <a:pt x="14946" y="5194"/>
                </a:cubicBezTo>
                <a:cubicBezTo>
                  <a:pt x="14946" y="5188"/>
                  <a:pt x="14934" y="5188"/>
                  <a:pt x="14934" y="5188"/>
                </a:cubicBezTo>
                <a:cubicBezTo>
                  <a:pt x="14928" y="5176"/>
                  <a:pt x="14934" y="5176"/>
                  <a:pt x="14934" y="5164"/>
                </a:cubicBezTo>
                <a:cubicBezTo>
                  <a:pt x="14934" y="5158"/>
                  <a:pt x="14928" y="5152"/>
                  <a:pt x="14934" y="5146"/>
                </a:cubicBezTo>
                <a:cubicBezTo>
                  <a:pt x="14934" y="5141"/>
                  <a:pt x="14934" y="5141"/>
                  <a:pt x="14934" y="5135"/>
                </a:cubicBezTo>
                <a:cubicBezTo>
                  <a:pt x="14934" y="5129"/>
                  <a:pt x="14946" y="5129"/>
                  <a:pt x="14946" y="5123"/>
                </a:cubicBezTo>
                <a:cubicBezTo>
                  <a:pt x="14952" y="5123"/>
                  <a:pt x="14952" y="5123"/>
                  <a:pt x="14958" y="5117"/>
                </a:cubicBezTo>
                <a:cubicBezTo>
                  <a:pt x="14964" y="5111"/>
                  <a:pt x="14970" y="5117"/>
                  <a:pt x="14970" y="5111"/>
                </a:cubicBezTo>
                <a:cubicBezTo>
                  <a:pt x="14970" y="5105"/>
                  <a:pt x="14970" y="5099"/>
                  <a:pt x="14970" y="5099"/>
                </a:cubicBezTo>
                <a:cubicBezTo>
                  <a:pt x="14970" y="5093"/>
                  <a:pt x="14970" y="5087"/>
                  <a:pt x="14970" y="5081"/>
                </a:cubicBezTo>
                <a:cubicBezTo>
                  <a:pt x="14976" y="5075"/>
                  <a:pt x="14976" y="5069"/>
                  <a:pt x="14976" y="5063"/>
                </a:cubicBezTo>
                <a:cubicBezTo>
                  <a:pt x="14982" y="5058"/>
                  <a:pt x="14982" y="5058"/>
                  <a:pt x="14982" y="5052"/>
                </a:cubicBezTo>
                <a:cubicBezTo>
                  <a:pt x="14982" y="5046"/>
                  <a:pt x="14982" y="5040"/>
                  <a:pt x="14988" y="5034"/>
                </a:cubicBezTo>
                <a:cubicBezTo>
                  <a:pt x="14994" y="5034"/>
                  <a:pt x="15000" y="5034"/>
                  <a:pt x="15000" y="5034"/>
                </a:cubicBezTo>
                <a:cubicBezTo>
                  <a:pt x="15005" y="5034"/>
                  <a:pt x="15012" y="5034"/>
                  <a:pt x="15017" y="5034"/>
                </a:cubicBezTo>
                <a:cubicBezTo>
                  <a:pt x="15023" y="5034"/>
                  <a:pt x="15029" y="5028"/>
                  <a:pt x="15041" y="5022"/>
                </a:cubicBezTo>
                <a:cubicBezTo>
                  <a:pt x="15047" y="5022"/>
                  <a:pt x="15047" y="5022"/>
                  <a:pt x="15053" y="5022"/>
                </a:cubicBezTo>
                <a:cubicBezTo>
                  <a:pt x="15059" y="5022"/>
                  <a:pt x="15059" y="5010"/>
                  <a:pt x="15059" y="5010"/>
                </a:cubicBezTo>
                <a:cubicBezTo>
                  <a:pt x="15065" y="5010"/>
                  <a:pt x="15071" y="5010"/>
                  <a:pt x="15071" y="5010"/>
                </a:cubicBezTo>
                <a:cubicBezTo>
                  <a:pt x="15083" y="5010"/>
                  <a:pt x="15089" y="5010"/>
                  <a:pt x="15094" y="5010"/>
                </a:cubicBezTo>
                <a:cubicBezTo>
                  <a:pt x="15100" y="5010"/>
                  <a:pt x="15100" y="5016"/>
                  <a:pt x="15106" y="5016"/>
                </a:cubicBezTo>
                <a:cubicBezTo>
                  <a:pt x="15118" y="5016"/>
                  <a:pt x="15130" y="5010"/>
                  <a:pt x="15142" y="5010"/>
                </a:cubicBezTo>
                <a:cubicBezTo>
                  <a:pt x="15142" y="5028"/>
                  <a:pt x="15142" y="5028"/>
                  <a:pt x="15142" y="5028"/>
                </a:cubicBezTo>
                <a:lnTo>
                  <a:pt x="15136" y="5034"/>
                </a:lnTo>
                <a:cubicBezTo>
                  <a:pt x="15136" y="5099"/>
                  <a:pt x="15136" y="5099"/>
                  <a:pt x="15136" y="5099"/>
                </a:cubicBezTo>
                <a:cubicBezTo>
                  <a:pt x="15136" y="5105"/>
                  <a:pt x="15136" y="5111"/>
                  <a:pt x="15130" y="5111"/>
                </a:cubicBezTo>
                <a:cubicBezTo>
                  <a:pt x="15124" y="5111"/>
                  <a:pt x="15124" y="5117"/>
                  <a:pt x="15118" y="5117"/>
                </a:cubicBezTo>
                <a:cubicBezTo>
                  <a:pt x="15112" y="5117"/>
                  <a:pt x="15112" y="5117"/>
                  <a:pt x="15106" y="5117"/>
                </a:cubicBezTo>
                <a:cubicBezTo>
                  <a:pt x="15100" y="5117"/>
                  <a:pt x="15100" y="5123"/>
                  <a:pt x="15094" y="5123"/>
                </a:cubicBezTo>
                <a:cubicBezTo>
                  <a:pt x="15089" y="5129"/>
                  <a:pt x="15089" y="5135"/>
                  <a:pt x="15089" y="5135"/>
                </a:cubicBezTo>
                <a:cubicBezTo>
                  <a:pt x="15083" y="5141"/>
                  <a:pt x="15077" y="5146"/>
                  <a:pt x="15077" y="5152"/>
                </a:cubicBezTo>
                <a:cubicBezTo>
                  <a:pt x="15077" y="5158"/>
                  <a:pt x="15077" y="5164"/>
                  <a:pt x="15077" y="5170"/>
                </a:cubicBezTo>
                <a:cubicBezTo>
                  <a:pt x="15083" y="5176"/>
                  <a:pt x="15077" y="5182"/>
                  <a:pt x="15083" y="5188"/>
                </a:cubicBezTo>
                <a:cubicBezTo>
                  <a:pt x="15083" y="5188"/>
                  <a:pt x="15089" y="5188"/>
                  <a:pt x="15094" y="5188"/>
                </a:cubicBezTo>
                <a:cubicBezTo>
                  <a:pt x="15183" y="5188"/>
                  <a:pt x="15183" y="5188"/>
                  <a:pt x="15183" y="5188"/>
                </a:cubicBezTo>
                <a:cubicBezTo>
                  <a:pt x="15183" y="5176"/>
                  <a:pt x="15183" y="5164"/>
                  <a:pt x="15189" y="5152"/>
                </a:cubicBezTo>
                <a:cubicBezTo>
                  <a:pt x="15189" y="5146"/>
                  <a:pt x="15189" y="5141"/>
                  <a:pt x="15195" y="5141"/>
                </a:cubicBezTo>
                <a:cubicBezTo>
                  <a:pt x="15195" y="5135"/>
                  <a:pt x="15201" y="5135"/>
                  <a:pt x="15201" y="5129"/>
                </a:cubicBezTo>
                <a:cubicBezTo>
                  <a:pt x="15201" y="5123"/>
                  <a:pt x="15201" y="5123"/>
                  <a:pt x="15201" y="5117"/>
                </a:cubicBezTo>
                <a:cubicBezTo>
                  <a:pt x="15201" y="5111"/>
                  <a:pt x="15201" y="5105"/>
                  <a:pt x="15201" y="5105"/>
                </a:cubicBezTo>
                <a:cubicBezTo>
                  <a:pt x="15195" y="5093"/>
                  <a:pt x="15189" y="5099"/>
                  <a:pt x="15178" y="5093"/>
                </a:cubicBezTo>
                <a:cubicBezTo>
                  <a:pt x="15178" y="5028"/>
                  <a:pt x="15178" y="5028"/>
                  <a:pt x="15178" y="5028"/>
                </a:cubicBezTo>
                <a:cubicBezTo>
                  <a:pt x="15189" y="5028"/>
                  <a:pt x="15195" y="5028"/>
                  <a:pt x="15201" y="5028"/>
                </a:cubicBezTo>
                <a:cubicBezTo>
                  <a:pt x="15213" y="5028"/>
                  <a:pt x="15213" y="5028"/>
                  <a:pt x="15213" y="5028"/>
                </a:cubicBezTo>
                <a:cubicBezTo>
                  <a:pt x="15219" y="5028"/>
                  <a:pt x="15225" y="5022"/>
                  <a:pt x="15225" y="5022"/>
                </a:cubicBezTo>
                <a:cubicBezTo>
                  <a:pt x="15231" y="5016"/>
                  <a:pt x="15231" y="5010"/>
                  <a:pt x="15237" y="5010"/>
                </a:cubicBezTo>
                <a:cubicBezTo>
                  <a:pt x="15243" y="5004"/>
                  <a:pt x="15243" y="4998"/>
                  <a:pt x="15249" y="4998"/>
                </a:cubicBezTo>
                <a:cubicBezTo>
                  <a:pt x="15255" y="4998"/>
                  <a:pt x="15266" y="4998"/>
                  <a:pt x="15272" y="4992"/>
                </a:cubicBezTo>
                <a:cubicBezTo>
                  <a:pt x="15278" y="4992"/>
                  <a:pt x="15290" y="4992"/>
                  <a:pt x="15296" y="4992"/>
                </a:cubicBezTo>
                <a:cubicBezTo>
                  <a:pt x="15308" y="4992"/>
                  <a:pt x="15308" y="4992"/>
                  <a:pt x="15308" y="4992"/>
                </a:cubicBezTo>
                <a:cubicBezTo>
                  <a:pt x="15314" y="4992"/>
                  <a:pt x="15320" y="4992"/>
                  <a:pt x="15320" y="4992"/>
                </a:cubicBezTo>
                <a:cubicBezTo>
                  <a:pt x="15332" y="4992"/>
                  <a:pt x="15337" y="4998"/>
                  <a:pt x="15344" y="4998"/>
                </a:cubicBezTo>
                <a:cubicBezTo>
                  <a:pt x="15349" y="4998"/>
                  <a:pt x="15349" y="4998"/>
                  <a:pt x="15355" y="4998"/>
                </a:cubicBezTo>
                <a:cubicBezTo>
                  <a:pt x="15361" y="4998"/>
                  <a:pt x="15361" y="4992"/>
                  <a:pt x="15367" y="4992"/>
                </a:cubicBezTo>
                <a:cubicBezTo>
                  <a:pt x="15373" y="4986"/>
                  <a:pt x="15373" y="4980"/>
                  <a:pt x="15373" y="4980"/>
                </a:cubicBezTo>
                <a:cubicBezTo>
                  <a:pt x="15379" y="4975"/>
                  <a:pt x="15379" y="4975"/>
                  <a:pt x="15379" y="4969"/>
                </a:cubicBezTo>
                <a:cubicBezTo>
                  <a:pt x="15391" y="4969"/>
                  <a:pt x="15397" y="4969"/>
                  <a:pt x="15403" y="4969"/>
                </a:cubicBezTo>
                <a:cubicBezTo>
                  <a:pt x="15409" y="4969"/>
                  <a:pt x="15409" y="4963"/>
                  <a:pt x="15415" y="4963"/>
                </a:cubicBezTo>
                <a:cubicBezTo>
                  <a:pt x="15421" y="4963"/>
                  <a:pt x="15426" y="4963"/>
                  <a:pt x="15438" y="4963"/>
                </a:cubicBezTo>
                <a:cubicBezTo>
                  <a:pt x="15444" y="4963"/>
                  <a:pt x="15444" y="4963"/>
                  <a:pt x="15450" y="4963"/>
                </a:cubicBezTo>
                <a:cubicBezTo>
                  <a:pt x="15450" y="4957"/>
                  <a:pt x="15456" y="4963"/>
                  <a:pt x="15462" y="4963"/>
                </a:cubicBezTo>
                <a:cubicBezTo>
                  <a:pt x="15468" y="4957"/>
                  <a:pt x="15468" y="4951"/>
                  <a:pt x="15468" y="4951"/>
                </a:cubicBezTo>
                <a:cubicBezTo>
                  <a:pt x="15474" y="4945"/>
                  <a:pt x="15474" y="4939"/>
                  <a:pt x="15480" y="4939"/>
                </a:cubicBezTo>
                <a:cubicBezTo>
                  <a:pt x="15486" y="4939"/>
                  <a:pt x="15486" y="4939"/>
                  <a:pt x="15492" y="4939"/>
                </a:cubicBezTo>
                <a:cubicBezTo>
                  <a:pt x="15498" y="4933"/>
                  <a:pt x="15498" y="4933"/>
                  <a:pt x="15504" y="4927"/>
                </a:cubicBezTo>
                <a:cubicBezTo>
                  <a:pt x="15510" y="4927"/>
                  <a:pt x="15510" y="4927"/>
                  <a:pt x="15515" y="4921"/>
                </a:cubicBezTo>
                <a:cubicBezTo>
                  <a:pt x="15515" y="4921"/>
                  <a:pt x="15515" y="4915"/>
                  <a:pt x="15521" y="4909"/>
                </a:cubicBezTo>
                <a:cubicBezTo>
                  <a:pt x="15527" y="4909"/>
                  <a:pt x="15527" y="4903"/>
                  <a:pt x="15527" y="4897"/>
                </a:cubicBezTo>
                <a:cubicBezTo>
                  <a:pt x="15533" y="4897"/>
                  <a:pt x="15539" y="4892"/>
                  <a:pt x="15539" y="4892"/>
                </a:cubicBezTo>
                <a:cubicBezTo>
                  <a:pt x="15545" y="4886"/>
                  <a:pt x="15545" y="4886"/>
                  <a:pt x="15551" y="4886"/>
                </a:cubicBezTo>
                <a:cubicBezTo>
                  <a:pt x="15557" y="4886"/>
                  <a:pt x="15563" y="4886"/>
                  <a:pt x="15563" y="4886"/>
                </a:cubicBezTo>
                <a:cubicBezTo>
                  <a:pt x="15569" y="4880"/>
                  <a:pt x="15569" y="4886"/>
                  <a:pt x="15575" y="4886"/>
                </a:cubicBezTo>
                <a:cubicBezTo>
                  <a:pt x="15587" y="4880"/>
                  <a:pt x="15592" y="4874"/>
                  <a:pt x="15598" y="4868"/>
                </a:cubicBezTo>
                <a:cubicBezTo>
                  <a:pt x="15604" y="4868"/>
                  <a:pt x="15598" y="4862"/>
                  <a:pt x="15604" y="4856"/>
                </a:cubicBezTo>
                <a:cubicBezTo>
                  <a:pt x="15604" y="4856"/>
                  <a:pt x="15610" y="4856"/>
                  <a:pt x="15616" y="4850"/>
                </a:cubicBezTo>
                <a:cubicBezTo>
                  <a:pt x="15622" y="4850"/>
                  <a:pt x="15622" y="4844"/>
                  <a:pt x="15628" y="4838"/>
                </a:cubicBezTo>
                <a:cubicBezTo>
                  <a:pt x="15628" y="4838"/>
                  <a:pt x="15634" y="4832"/>
                  <a:pt x="15634" y="4826"/>
                </a:cubicBezTo>
                <a:cubicBezTo>
                  <a:pt x="15640" y="4826"/>
                  <a:pt x="15640" y="4820"/>
                  <a:pt x="15646" y="4814"/>
                </a:cubicBezTo>
                <a:cubicBezTo>
                  <a:pt x="15646" y="4814"/>
                  <a:pt x="15646" y="4809"/>
                  <a:pt x="15646" y="4803"/>
                </a:cubicBezTo>
                <a:lnTo>
                  <a:pt x="15652" y="4797"/>
                </a:lnTo>
                <a:cubicBezTo>
                  <a:pt x="15658" y="4785"/>
                  <a:pt x="15670" y="4785"/>
                  <a:pt x="15676" y="4773"/>
                </a:cubicBezTo>
                <a:cubicBezTo>
                  <a:pt x="15681" y="4761"/>
                  <a:pt x="15687" y="4749"/>
                  <a:pt x="15693" y="4737"/>
                </a:cubicBezTo>
                <a:cubicBezTo>
                  <a:pt x="15693" y="4731"/>
                  <a:pt x="15693" y="4731"/>
                  <a:pt x="15693" y="4726"/>
                </a:cubicBezTo>
                <a:cubicBezTo>
                  <a:pt x="15699" y="4720"/>
                  <a:pt x="15705" y="4720"/>
                  <a:pt x="15705" y="4714"/>
                </a:cubicBezTo>
                <a:cubicBezTo>
                  <a:pt x="15711" y="4708"/>
                  <a:pt x="15711" y="4708"/>
                  <a:pt x="15717" y="4702"/>
                </a:cubicBezTo>
                <a:cubicBezTo>
                  <a:pt x="15717" y="4696"/>
                  <a:pt x="15723" y="4696"/>
                  <a:pt x="15729" y="4690"/>
                </a:cubicBezTo>
                <a:cubicBezTo>
                  <a:pt x="15735" y="4690"/>
                  <a:pt x="15741" y="4684"/>
                  <a:pt x="15741" y="4684"/>
                </a:cubicBezTo>
                <a:cubicBezTo>
                  <a:pt x="15747" y="4678"/>
                  <a:pt x="15753" y="4678"/>
                  <a:pt x="15753" y="4672"/>
                </a:cubicBezTo>
                <a:cubicBezTo>
                  <a:pt x="15753" y="4666"/>
                  <a:pt x="15753" y="4660"/>
                  <a:pt x="15753" y="4654"/>
                </a:cubicBezTo>
                <a:cubicBezTo>
                  <a:pt x="15759" y="4654"/>
                  <a:pt x="15759" y="4648"/>
                  <a:pt x="15759" y="4642"/>
                </a:cubicBezTo>
                <a:cubicBezTo>
                  <a:pt x="15759" y="4637"/>
                  <a:pt x="15759" y="4637"/>
                  <a:pt x="15759" y="4631"/>
                </a:cubicBezTo>
                <a:cubicBezTo>
                  <a:pt x="15759" y="4631"/>
                  <a:pt x="15764" y="4625"/>
                  <a:pt x="15764" y="4619"/>
                </a:cubicBezTo>
                <a:cubicBezTo>
                  <a:pt x="15764" y="4619"/>
                  <a:pt x="15764" y="4613"/>
                  <a:pt x="15764" y="4607"/>
                </a:cubicBezTo>
                <a:cubicBezTo>
                  <a:pt x="15770" y="4601"/>
                  <a:pt x="15776" y="4601"/>
                  <a:pt x="15782" y="4601"/>
                </a:cubicBezTo>
                <a:cubicBezTo>
                  <a:pt x="15788" y="4595"/>
                  <a:pt x="15794" y="4589"/>
                  <a:pt x="15800" y="4577"/>
                </a:cubicBezTo>
                <a:cubicBezTo>
                  <a:pt x="15806" y="4565"/>
                  <a:pt x="15818" y="4560"/>
                  <a:pt x="15818" y="4548"/>
                </a:cubicBezTo>
                <a:cubicBezTo>
                  <a:pt x="15818" y="4536"/>
                  <a:pt x="15812" y="4536"/>
                  <a:pt x="15812" y="4530"/>
                </a:cubicBezTo>
                <a:cubicBezTo>
                  <a:pt x="15806" y="4524"/>
                  <a:pt x="15806" y="4518"/>
                  <a:pt x="15800" y="4518"/>
                </a:cubicBezTo>
                <a:cubicBezTo>
                  <a:pt x="15800" y="4518"/>
                  <a:pt x="15794" y="4518"/>
                  <a:pt x="15788" y="4518"/>
                </a:cubicBezTo>
                <a:cubicBezTo>
                  <a:pt x="15782" y="4518"/>
                  <a:pt x="15776" y="4518"/>
                  <a:pt x="15764" y="4512"/>
                </a:cubicBezTo>
                <a:cubicBezTo>
                  <a:pt x="15764" y="4506"/>
                  <a:pt x="15764" y="4500"/>
                  <a:pt x="15764" y="4494"/>
                </a:cubicBezTo>
                <a:cubicBezTo>
                  <a:pt x="15764" y="4488"/>
                  <a:pt x="15764" y="4482"/>
                  <a:pt x="15764" y="4482"/>
                </a:cubicBezTo>
                <a:cubicBezTo>
                  <a:pt x="15764" y="4476"/>
                  <a:pt x="15764" y="4471"/>
                  <a:pt x="15764" y="4471"/>
                </a:cubicBezTo>
                <a:cubicBezTo>
                  <a:pt x="15788" y="4471"/>
                  <a:pt x="15788" y="4471"/>
                  <a:pt x="15788" y="4471"/>
                </a:cubicBezTo>
                <a:cubicBezTo>
                  <a:pt x="15788" y="4465"/>
                  <a:pt x="15788" y="4459"/>
                  <a:pt x="15788" y="4459"/>
                </a:cubicBezTo>
                <a:cubicBezTo>
                  <a:pt x="15782" y="4453"/>
                  <a:pt x="15776" y="4453"/>
                  <a:pt x="15776" y="4447"/>
                </a:cubicBezTo>
                <a:cubicBezTo>
                  <a:pt x="15776" y="4435"/>
                  <a:pt x="15782" y="4423"/>
                  <a:pt x="15776" y="4411"/>
                </a:cubicBezTo>
                <a:cubicBezTo>
                  <a:pt x="15776" y="4405"/>
                  <a:pt x="15776" y="4405"/>
                  <a:pt x="15776" y="4399"/>
                </a:cubicBezTo>
                <a:cubicBezTo>
                  <a:pt x="15776" y="4394"/>
                  <a:pt x="15770" y="4394"/>
                  <a:pt x="15764" y="4387"/>
                </a:cubicBezTo>
                <a:cubicBezTo>
                  <a:pt x="15764" y="4382"/>
                  <a:pt x="15759" y="4387"/>
                  <a:pt x="15753" y="4382"/>
                </a:cubicBezTo>
                <a:cubicBezTo>
                  <a:pt x="15753" y="4370"/>
                  <a:pt x="15759" y="4358"/>
                  <a:pt x="15759" y="4346"/>
                </a:cubicBezTo>
                <a:cubicBezTo>
                  <a:pt x="15759" y="4334"/>
                  <a:pt x="15753" y="4322"/>
                  <a:pt x="15747" y="4310"/>
                </a:cubicBezTo>
                <a:cubicBezTo>
                  <a:pt x="15747" y="4305"/>
                  <a:pt x="15741" y="4299"/>
                  <a:pt x="15735" y="4287"/>
                </a:cubicBezTo>
                <a:cubicBezTo>
                  <a:pt x="15723" y="4281"/>
                  <a:pt x="15723" y="4269"/>
                  <a:pt x="15711" y="4263"/>
                </a:cubicBezTo>
                <a:cubicBezTo>
                  <a:pt x="15705" y="4263"/>
                  <a:pt x="15705" y="4257"/>
                  <a:pt x="15699" y="4257"/>
                </a:cubicBezTo>
                <a:cubicBezTo>
                  <a:pt x="15693" y="4251"/>
                  <a:pt x="15687" y="4257"/>
                  <a:pt x="15681" y="4257"/>
                </a:cubicBezTo>
                <a:cubicBezTo>
                  <a:pt x="15681" y="4251"/>
                  <a:pt x="15676" y="4251"/>
                  <a:pt x="15670" y="4245"/>
                </a:cubicBezTo>
                <a:cubicBezTo>
                  <a:pt x="15670" y="4245"/>
                  <a:pt x="15670" y="4239"/>
                  <a:pt x="15670" y="4233"/>
                </a:cubicBezTo>
                <a:cubicBezTo>
                  <a:pt x="15670" y="4221"/>
                  <a:pt x="15670" y="4221"/>
                  <a:pt x="15670" y="4221"/>
                </a:cubicBezTo>
                <a:cubicBezTo>
                  <a:pt x="15670" y="4216"/>
                  <a:pt x="15676" y="4216"/>
                  <a:pt x="15676" y="4210"/>
                </a:cubicBezTo>
                <a:cubicBezTo>
                  <a:pt x="15681" y="4204"/>
                  <a:pt x="15687" y="4204"/>
                  <a:pt x="15687" y="4198"/>
                </a:cubicBezTo>
                <a:cubicBezTo>
                  <a:pt x="15693" y="4198"/>
                  <a:pt x="15699" y="4198"/>
                  <a:pt x="15699" y="4192"/>
                </a:cubicBezTo>
                <a:cubicBezTo>
                  <a:pt x="15699" y="4186"/>
                  <a:pt x="15699" y="4180"/>
                  <a:pt x="15699" y="4168"/>
                </a:cubicBezTo>
                <a:cubicBezTo>
                  <a:pt x="15699" y="4144"/>
                  <a:pt x="15699" y="4144"/>
                  <a:pt x="15699" y="4144"/>
                </a:cubicBezTo>
                <a:cubicBezTo>
                  <a:pt x="15735" y="4144"/>
                  <a:pt x="15735" y="4144"/>
                  <a:pt x="15735" y="4144"/>
                </a:cubicBezTo>
                <a:cubicBezTo>
                  <a:pt x="15735" y="4144"/>
                  <a:pt x="15741" y="4144"/>
                  <a:pt x="15741" y="4139"/>
                </a:cubicBezTo>
                <a:cubicBezTo>
                  <a:pt x="15747" y="4133"/>
                  <a:pt x="15747" y="4133"/>
                  <a:pt x="15753" y="4127"/>
                </a:cubicBezTo>
                <a:cubicBezTo>
                  <a:pt x="15753" y="4121"/>
                  <a:pt x="15753" y="4115"/>
                  <a:pt x="15759" y="4115"/>
                </a:cubicBezTo>
                <a:cubicBezTo>
                  <a:pt x="15759" y="4115"/>
                  <a:pt x="15764" y="4115"/>
                  <a:pt x="15770" y="4115"/>
                </a:cubicBezTo>
                <a:cubicBezTo>
                  <a:pt x="15770" y="4115"/>
                  <a:pt x="15776" y="4115"/>
                  <a:pt x="15782" y="4115"/>
                </a:cubicBezTo>
                <a:cubicBezTo>
                  <a:pt x="15782" y="4115"/>
                  <a:pt x="15788" y="4109"/>
                  <a:pt x="15794" y="4109"/>
                </a:cubicBezTo>
                <a:cubicBezTo>
                  <a:pt x="15806" y="4109"/>
                  <a:pt x="15806" y="4109"/>
                  <a:pt x="15806" y="4109"/>
                </a:cubicBezTo>
                <a:cubicBezTo>
                  <a:pt x="15818" y="4109"/>
                  <a:pt x="15824" y="4109"/>
                  <a:pt x="15836" y="4109"/>
                </a:cubicBezTo>
                <a:cubicBezTo>
                  <a:pt x="15842" y="4097"/>
                  <a:pt x="15842" y="4091"/>
                  <a:pt x="15842" y="4079"/>
                </a:cubicBezTo>
                <a:lnTo>
                  <a:pt x="15836" y="4073"/>
                </a:lnTo>
                <a:cubicBezTo>
                  <a:pt x="15782" y="4073"/>
                  <a:pt x="15782" y="4073"/>
                  <a:pt x="15782" y="4073"/>
                </a:cubicBezTo>
                <a:cubicBezTo>
                  <a:pt x="15776" y="4067"/>
                  <a:pt x="15776" y="4062"/>
                  <a:pt x="15776" y="4062"/>
                </a:cubicBezTo>
                <a:cubicBezTo>
                  <a:pt x="15770" y="4050"/>
                  <a:pt x="15764" y="4044"/>
                  <a:pt x="15759" y="4038"/>
                </a:cubicBezTo>
                <a:cubicBezTo>
                  <a:pt x="15717" y="4038"/>
                  <a:pt x="15717" y="4038"/>
                  <a:pt x="15717" y="4038"/>
                </a:cubicBezTo>
                <a:cubicBezTo>
                  <a:pt x="15717" y="4044"/>
                  <a:pt x="15711" y="4050"/>
                  <a:pt x="15711" y="4062"/>
                </a:cubicBezTo>
                <a:cubicBezTo>
                  <a:pt x="15711" y="4067"/>
                  <a:pt x="15711" y="4067"/>
                  <a:pt x="15711" y="4073"/>
                </a:cubicBezTo>
                <a:lnTo>
                  <a:pt x="15705" y="4079"/>
                </a:lnTo>
                <a:cubicBezTo>
                  <a:pt x="15699" y="4079"/>
                  <a:pt x="15699" y="4085"/>
                  <a:pt x="15693" y="4085"/>
                </a:cubicBezTo>
                <a:cubicBezTo>
                  <a:pt x="15693" y="4085"/>
                  <a:pt x="15687" y="4079"/>
                  <a:pt x="15681" y="4079"/>
                </a:cubicBezTo>
                <a:cubicBezTo>
                  <a:pt x="15681" y="4079"/>
                  <a:pt x="15676" y="4079"/>
                  <a:pt x="15670" y="4079"/>
                </a:cubicBezTo>
                <a:cubicBezTo>
                  <a:pt x="15670" y="4020"/>
                  <a:pt x="15670" y="4020"/>
                  <a:pt x="15670" y="4020"/>
                </a:cubicBezTo>
                <a:cubicBezTo>
                  <a:pt x="15598" y="4020"/>
                  <a:pt x="15598" y="4020"/>
                  <a:pt x="15598" y="4020"/>
                </a:cubicBezTo>
                <a:cubicBezTo>
                  <a:pt x="15587" y="4020"/>
                  <a:pt x="15581" y="4008"/>
                  <a:pt x="15581" y="3996"/>
                </a:cubicBezTo>
                <a:cubicBezTo>
                  <a:pt x="15581" y="3984"/>
                  <a:pt x="15581" y="3978"/>
                  <a:pt x="15581" y="3973"/>
                </a:cubicBezTo>
                <a:cubicBezTo>
                  <a:pt x="15581" y="3973"/>
                  <a:pt x="15587" y="3967"/>
                  <a:pt x="15587" y="3961"/>
                </a:cubicBezTo>
                <a:cubicBezTo>
                  <a:pt x="15592" y="3961"/>
                  <a:pt x="15592" y="3955"/>
                  <a:pt x="15598" y="3955"/>
                </a:cubicBezTo>
                <a:cubicBezTo>
                  <a:pt x="15604" y="3949"/>
                  <a:pt x="15610" y="3949"/>
                  <a:pt x="15610" y="3949"/>
                </a:cubicBezTo>
                <a:cubicBezTo>
                  <a:pt x="15628" y="3949"/>
                  <a:pt x="15634" y="3949"/>
                  <a:pt x="15646" y="3949"/>
                </a:cubicBezTo>
                <a:cubicBezTo>
                  <a:pt x="15652" y="3949"/>
                  <a:pt x="15652" y="3949"/>
                  <a:pt x="15658" y="3949"/>
                </a:cubicBezTo>
                <a:cubicBezTo>
                  <a:pt x="15664" y="3949"/>
                  <a:pt x="15664" y="3949"/>
                  <a:pt x="15670" y="3949"/>
                </a:cubicBezTo>
                <a:cubicBezTo>
                  <a:pt x="15670" y="3943"/>
                  <a:pt x="15670" y="3937"/>
                  <a:pt x="15670" y="3937"/>
                </a:cubicBezTo>
                <a:cubicBezTo>
                  <a:pt x="15670" y="3931"/>
                  <a:pt x="15676" y="3925"/>
                  <a:pt x="15676" y="3925"/>
                </a:cubicBezTo>
                <a:cubicBezTo>
                  <a:pt x="15681" y="3919"/>
                  <a:pt x="15681" y="3913"/>
                  <a:pt x="15687" y="3913"/>
                </a:cubicBezTo>
                <a:cubicBezTo>
                  <a:pt x="15693" y="3907"/>
                  <a:pt x="15693" y="3913"/>
                  <a:pt x="15699" y="3907"/>
                </a:cubicBezTo>
                <a:cubicBezTo>
                  <a:pt x="15705" y="3907"/>
                  <a:pt x="15705" y="3901"/>
                  <a:pt x="15711" y="3901"/>
                </a:cubicBezTo>
                <a:cubicBezTo>
                  <a:pt x="15717" y="3901"/>
                  <a:pt x="15729" y="3901"/>
                  <a:pt x="15735" y="3901"/>
                </a:cubicBezTo>
                <a:cubicBezTo>
                  <a:pt x="15741" y="3901"/>
                  <a:pt x="15741" y="3901"/>
                  <a:pt x="15747" y="3901"/>
                </a:cubicBezTo>
                <a:cubicBezTo>
                  <a:pt x="15753" y="3901"/>
                  <a:pt x="15753" y="3895"/>
                  <a:pt x="15753" y="3889"/>
                </a:cubicBezTo>
                <a:cubicBezTo>
                  <a:pt x="15759" y="3889"/>
                  <a:pt x="15764" y="3884"/>
                  <a:pt x="15764" y="3884"/>
                </a:cubicBezTo>
                <a:cubicBezTo>
                  <a:pt x="15770" y="3878"/>
                  <a:pt x="15770" y="3872"/>
                  <a:pt x="15776" y="3872"/>
                </a:cubicBezTo>
                <a:cubicBezTo>
                  <a:pt x="15782" y="3866"/>
                  <a:pt x="15782" y="3860"/>
                  <a:pt x="15788" y="3860"/>
                </a:cubicBezTo>
                <a:cubicBezTo>
                  <a:pt x="15794" y="3854"/>
                  <a:pt x="15794" y="3848"/>
                  <a:pt x="15806" y="3848"/>
                </a:cubicBezTo>
                <a:cubicBezTo>
                  <a:pt x="15812" y="3848"/>
                  <a:pt x="15812" y="3848"/>
                  <a:pt x="15812" y="3848"/>
                </a:cubicBezTo>
                <a:cubicBezTo>
                  <a:pt x="15812" y="3848"/>
                  <a:pt x="15818" y="3848"/>
                  <a:pt x="15818" y="3854"/>
                </a:cubicBezTo>
                <a:cubicBezTo>
                  <a:pt x="15824" y="3866"/>
                  <a:pt x="15824" y="3866"/>
                  <a:pt x="15824" y="3866"/>
                </a:cubicBezTo>
                <a:cubicBezTo>
                  <a:pt x="15818" y="3866"/>
                  <a:pt x="15818" y="3872"/>
                  <a:pt x="15818" y="3878"/>
                </a:cubicBezTo>
                <a:cubicBezTo>
                  <a:pt x="15812" y="3878"/>
                  <a:pt x="15806" y="3878"/>
                  <a:pt x="15806" y="3884"/>
                </a:cubicBezTo>
                <a:cubicBezTo>
                  <a:pt x="15800" y="3889"/>
                  <a:pt x="15800" y="3901"/>
                  <a:pt x="15800" y="3907"/>
                </a:cubicBezTo>
                <a:cubicBezTo>
                  <a:pt x="15800" y="3919"/>
                  <a:pt x="15788" y="3919"/>
                  <a:pt x="15782" y="3931"/>
                </a:cubicBezTo>
                <a:cubicBezTo>
                  <a:pt x="15776" y="3931"/>
                  <a:pt x="15776" y="3937"/>
                  <a:pt x="15770" y="3943"/>
                </a:cubicBezTo>
                <a:cubicBezTo>
                  <a:pt x="15770" y="3943"/>
                  <a:pt x="15764" y="3943"/>
                  <a:pt x="15759" y="3949"/>
                </a:cubicBezTo>
                <a:cubicBezTo>
                  <a:pt x="15759" y="3955"/>
                  <a:pt x="15759" y="3955"/>
                  <a:pt x="15759" y="3961"/>
                </a:cubicBezTo>
                <a:cubicBezTo>
                  <a:pt x="15759" y="3973"/>
                  <a:pt x="15759" y="3973"/>
                  <a:pt x="15759" y="3973"/>
                </a:cubicBezTo>
                <a:cubicBezTo>
                  <a:pt x="15764" y="3973"/>
                  <a:pt x="15770" y="3967"/>
                  <a:pt x="15770" y="3967"/>
                </a:cubicBezTo>
                <a:cubicBezTo>
                  <a:pt x="15776" y="3961"/>
                  <a:pt x="15776" y="3961"/>
                  <a:pt x="15782" y="3955"/>
                </a:cubicBezTo>
                <a:cubicBezTo>
                  <a:pt x="15836" y="3955"/>
                  <a:pt x="15836" y="3955"/>
                  <a:pt x="15836" y="3955"/>
                </a:cubicBezTo>
                <a:cubicBezTo>
                  <a:pt x="15842" y="3955"/>
                  <a:pt x="15847" y="3949"/>
                  <a:pt x="15853" y="3949"/>
                </a:cubicBezTo>
                <a:cubicBezTo>
                  <a:pt x="15859" y="3943"/>
                  <a:pt x="15865" y="3931"/>
                  <a:pt x="15871" y="3925"/>
                </a:cubicBezTo>
                <a:cubicBezTo>
                  <a:pt x="15877" y="3925"/>
                  <a:pt x="15877" y="3919"/>
                  <a:pt x="15883" y="3913"/>
                </a:cubicBezTo>
                <a:lnTo>
                  <a:pt x="15889" y="3913"/>
                </a:lnTo>
                <a:cubicBezTo>
                  <a:pt x="15895" y="3913"/>
                  <a:pt x="15901" y="3907"/>
                  <a:pt x="15901" y="3907"/>
                </a:cubicBezTo>
                <a:cubicBezTo>
                  <a:pt x="15919" y="3907"/>
                  <a:pt x="15925" y="3913"/>
                  <a:pt x="15936" y="3919"/>
                </a:cubicBezTo>
                <a:cubicBezTo>
                  <a:pt x="15942" y="3919"/>
                  <a:pt x="15948" y="3919"/>
                  <a:pt x="15948" y="3919"/>
                </a:cubicBezTo>
                <a:cubicBezTo>
                  <a:pt x="15960" y="3919"/>
                  <a:pt x="15966" y="3919"/>
                  <a:pt x="15972" y="3925"/>
                </a:cubicBezTo>
                <a:cubicBezTo>
                  <a:pt x="15978" y="3931"/>
                  <a:pt x="15978" y="3931"/>
                  <a:pt x="15984" y="3931"/>
                </a:cubicBezTo>
                <a:cubicBezTo>
                  <a:pt x="15990" y="3937"/>
                  <a:pt x="15990" y="3949"/>
                  <a:pt x="15990" y="3955"/>
                </a:cubicBezTo>
                <a:cubicBezTo>
                  <a:pt x="15990" y="3967"/>
                  <a:pt x="15990" y="3967"/>
                  <a:pt x="15990" y="3967"/>
                </a:cubicBezTo>
                <a:cubicBezTo>
                  <a:pt x="15990" y="3973"/>
                  <a:pt x="15984" y="3973"/>
                  <a:pt x="15984" y="3978"/>
                </a:cubicBezTo>
                <a:cubicBezTo>
                  <a:pt x="15978" y="3984"/>
                  <a:pt x="15972" y="3984"/>
                  <a:pt x="15972" y="3990"/>
                </a:cubicBezTo>
                <a:cubicBezTo>
                  <a:pt x="15972" y="3990"/>
                  <a:pt x="15972" y="3996"/>
                  <a:pt x="15972" y="4002"/>
                </a:cubicBezTo>
                <a:cubicBezTo>
                  <a:pt x="15966" y="4008"/>
                  <a:pt x="15960" y="4008"/>
                  <a:pt x="15960" y="4020"/>
                </a:cubicBezTo>
                <a:cubicBezTo>
                  <a:pt x="15960" y="4026"/>
                  <a:pt x="15960" y="4032"/>
                  <a:pt x="15966" y="4044"/>
                </a:cubicBezTo>
                <a:cubicBezTo>
                  <a:pt x="15984" y="4044"/>
                  <a:pt x="15984" y="4044"/>
                  <a:pt x="15984" y="4044"/>
                </a:cubicBezTo>
                <a:cubicBezTo>
                  <a:pt x="15996" y="4038"/>
                  <a:pt x="15996" y="4038"/>
                  <a:pt x="15996" y="4038"/>
                </a:cubicBezTo>
                <a:cubicBezTo>
                  <a:pt x="16002" y="4038"/>
                  <a:pt x="16008" y="4032"/>
                  <a:pt x="16014" y="4032"/>
                </a:cubicBezTo>
                <a:cubicBezTo>
                  <a:pt x="16014" y="4032"/>
                  <a:pt x="16019" y="4032"/>
                  <a:pt x="16025" y="4032"/>
                </a:cubicBezTo>
                <a:cubicBezTo>
                  <a:pt x="16031" y="4038"/>
                  <a:pt x="16037" y="4044"/>
                  <a:pt x="16043" y="4050"/>
                </a:cubicBezTo>
                <a:cubicBezTo>
                  <a:pt x="16043" y="4055"/>
                  <a:pt x="16043" y="4062"/>
                  <a:pt x="16049" y="4062"/>
                </a:cubicBezTo>
                <a:cubicBezTo>
                  <a:pt x="16049" y="4073"/>
                  <a:pt x="16049" y="4079"/>
                  <a:pt x="16049" y="4085"/>
                </a:cubicBezTo>
                <a:cubicBezTo>
                  <a:pt x="16055" y="4091"/>
                  <a:pt x="16055" y="4091"/>
                  <a:pt x="16055" y="4097"/>
                </a:cubicBezTo>
                <a:cubicBezTo>
                  <a:pt x="16055" y="4103"/>
                  <a:pt x="16061" y="4103"/>
                  <a:pt x="16061" y="4109"/>
                </a:cubicBezTo>
                <a:cubicBezTo>
                  <a:pt x="16061" y="4115"/>
                  <a:pt x="16073" y="4115"/>
                  <a:pt x="16073" y="4127"/>
                </a:cubicBezTo>
                <a:cubicBezTo>
                  <a:pt x="16073" y="4186"/>
                  <a:pt x="16073" y="4186"/>
                  <a:pt x="16073" y="4186"/>
                </a:cubicBezTo>
                <a:cubicBezTo>
                  <a:pt x="16073" y="4192"/>
                  <a:pt x="16067" y="4198"/>
                  <a:pt x="16061" y="4198"/>
                </a:cubicBezTo>
                <a:cubicBezTo>
                  <a:pt x="16055" y="4204"/>
                  <a:pt x="16049" y="4204"/>
                  <a:pt x="16049" y="4210"/>
                </a:cubicBezTo>
                <a:cubicBezTo>
                  <a:pt x="16049" y="4210"/>
                  <a:pt x="16049" y="4216"/>
                  <a:pt x="16049" y="4221"/>
                </a:cubicBezTo>
                <a:cubicBezTo>
                  <a:pt x="16043" y="4228"/>
                  <a:pt x="16043" y="4228"/>
                  <a:pt x="16043" y="4233"/>
                </a:cubicBezTo>
                <a:cubicBezTo>
                  <a:pt x="16043" y="4263"/>
                  <a:pt x="16043" y="4263"/>
                  <a:pt x="16043" y="4263"/>
                </a:cubicBezTo>
                <a:cubicBezTo>
                  <a:pt x="16102" y="4263"/>
                  <a:pt x="16102" y="4263"/>
                  <a:pt x="16102" y="4263"/>
                </a:cubicBezTo>
                <a:cubicBezTo>
                  <a:pt x="16120" y="4263"/>
                  <a:pt x="16126" y="4251"/>
                  <a:pt x="16138" y="4245"/>
                </a:cubicBezTo>
                <a:cubicBezTo>
                  <a:pt x="16150" y="4239"/>
                  <a:pt x="16150" y="4239"/>
                  <a:pt x="16150" y="4239"/>
                </a:cubicBezTo>
                <a:cubicBezTo>
                  <a:pt x="16156" y="4239"/>
                  <a:pt x="16162" y="4233"/>
                  <a:pt x="16168" y="4233"/>
                </a:cubicBezTo>
                <a:cubicBezTo>
                  <a:pt x="16174" y="4228"/>
                  <a:pt x="16174" y="4221"/>
                  <a:pt x="16180" y="4221"/>
                </a:cubicBezTo>
                <a:cubicBezTo>
                  <a:pt x="16185" y="4221"/>
                  <a:pt x="16185" y="4221"/>
                  <a:pt x="16191" y="4216"/>
                </a:cubicBezTo>
                <a:cubicBezTo>
                  <a:pt x="16197" y="4216"/>
                  <a:pt x="16197" y="4216"/>
                  <a:pt x="16203" y="4210"/>
                </a:cubicBezTo>
                <a:cubicBezTo>
                  <a:pt x="16209" y="4210"/>
                  <a:pt x="16209" y="4204"/>
                  <a:pt x="16215" y="4204"/>
                </a:cubicBezTo>
                <a:cubicBezTo>
                  <a:pt x="16221" y="4204"/>
                  <a:pt x="16227" y="4204"/>
                  <a:pt x="16227" y="4204"/>
                </a:cubicBezTo>
                <a:cubicBezTo>
                  <a:pt x="16233" y="4204"/>
                  <a:pt x="16239" y="4198"/>
                  <a:pt x="16239" y="4192"/>
                </a:cubicBezTo>
                <a:lnTo>
                  <a:pt x="16239" y="4186"/>
                </a:lnTo>
                <a:cubicBezTo>
                  <a:pt x="16239" y="4174"/>
                  <a:pt x="16239" y="4168"/>
                  <a:pt x="16239" y="4162"/>
                </a:cubicBezTo>
                <a:cubicBezTo>
                  <a:pt x="16239" y="4156"/>
                  <a:pt x="16245" y="4150"/>
                  <a:pt x="16245" y="4144"/>
                </a:cubicBezTo>
                <a:cubicBezTo>
                  <a:pt x="16245" y="4144"/>
                  <a:pt x="16245" y="4139"/>
                  <a:pt x="16245" y="4133"/>
                </a:cubicBezTo>
                <a:cubicBezTo>
                  <a:pt x="16245" y="4103"/>
                  <a:pt x="16245" y="4103"/>
                  <a:pt x="16245" y="4103"/>
                </a:cubicBezTo>
                <a:cubicBezTo>
                  <a:pt x="16233" y="4103"/>
                  <a:pt x="16227" y="4103"/>
                  <a:pt x="16215" y="4097"/>
                </a:cubicBezTo>
                <a:cubicBezTo>
                  <a:pt x="16215" y="4091"/>
                  <a:pt x="16209" y="4085"/>
                  <a:pt x="16209" y="4079"/>
                </a:cubicBezTo>
                <a:cubicBezTo>
                  <a:pt x="16209" y="4073"/>
                  <a:pt x="16209" y="4062"/>
                  <a:pt x="16209" y="4055"/>
                </a:cubicBezTo>
                <a:cubicBezTo>
                  <a:pt x="16209" y="4050"/>
                  <a:pt x="16209" y="4050"/>
                  <a:pt x="16209" y="4044"/>
                </a:cubicBezTo>
                <a:cubicBezTo>
                  <a:pt x="16209" y="4038"/>
                  <a:pt x="16203" y="4038"/>
                  <a:pt x="16197" y="4038"/>
                </a:cubicBezTo>
                <a:cubicBezTo>
                  <a:pt x="16191" y="4038"/>
                  <a:pt x="16191" y="4032"/>
                  <a:pt x="16185" y="4032"/>
                </a:cubicBezTo>
                <a:cubicBezTo>
                  <a:pt x="16180" y="4026"/>
                  <a:pt x="16180" y="4020"/>
                  <a:pt x="16180" y="4020"/>
                </a:cubicBezTo>
                <a:cubicBezTo>
                  <a:pt x="16174" y="4014"/>
                  <a:pt x="16168" y="4014"/>
                  <a:pt x="16168" y="4014"/>
                </a:cubicBezTo>
                <a:cubicBezTo>
                  <a:pt x="16162" y="4008"/>
                  <a:pt x="16156" y="4008"/>
                  <a:pt x="16156" y="4002"/>
                </a:cubicBezTo>
                <a:cubicBezTo>
                  <a:pt x="16150" y="4002"/>
                  <a:pt x="16156" y="3996"/>
                  <a:pt x="16150" y="3990"/>
                </a:cubicBezTo>
                <a:cubicBezTo>
                  <a:pt x="16150" y="3990"/>
                  <a:pt x="16144" y="3984"/>
                  <a:pt x="16144" y="3978"/>
                </a:cubicBezTo>
                <a:cubicBezTo>
                  <a:pt x="16138" y="3973"/>
                  <a:pt x="16144" y="3973"/>
                  <a:pt x="16144" y="3961"/>
                </a:cubicBezTo>
                <a:cubicBezTo>
                  <a:pt x="16144" y="3949"/>
                  <a:pt x="16144" y="3943"/>
                  <a:pt x="16144" y="3931"/>
                </a:cubicBezTo>
                <a:cubicBezTo>
                  <a:pt x="16150" y="3925"/>
                  <a:pt x="16150" y="3925"/>
                  <a:pt x="16156" y="3919"/>
                </a:cubicBezTo>
                <a:cubicBezTo>
                  <a:pt x="16156" y="3919"/>
                  <a:pt x="16156" y="3913"/>
                  <a:pt x="16162" y="3907"/>
                </a:cubicBezTo>
                <a:cubicBezTo>
                  <a:pt x="16162" y="3907"/>
                  <a:pt x="16162" y="3901"/>
                  <a:pt x="16162" y="3895"/>
                </a:cubicBezTo>
                <a:cubicBezTo>
                  <a:pt x="16168" y="3895"/>
                  <a:pt x="16174" y="3901"/>
                  <a:pt x="16174" y="3895"/>
                </a:cubicBezTo>
                <a:cubicBezTo>
                  <a:pt x="16185" y="3895"/>
                  <a:pt x="16191" y="3895"/>
                  <a:pt x="16203" y="3889"/>
                </a:cubicBezTo>
                <a:cubicBezTo>
                  <a:pt x="16209" y="3889"/>
                  <a:pt x="16209" y="3889"/>
                  <a:pt x="16209" y="3889"/>
                </a:cubicBezTo>
                <a:cubicBezTo>
                  <a:pt x="16221" y="3889"/>
                  <a:pt x="16227" y="3889"/>
                  <a:pt x="16233" y="3889"/>
                </a:cubicBezTo>
                <a:cubicBezTo>
                  <a:pt x="16233" y="3789"/>
                  <a:pt x="16233" y="3789"/>
                  <a:pt x="16233" y="3789"/>
                </a:cubicBezTo>
                <a:cubicBezTo>
                  <a:pt x="16233" y="3783"/>
                  <a:pt x="16239" y="3783"/>
                  <a:pt x="16239" y="3777"/>
                </a:cubicBezTo>
                <a:cubicBezTo>
                  <a:pt x="16239" y="3777"/>
                  <a:pt x="16239" y="3771"/>
                  <a:pt x="16239" y="3765"/>
                </a:cubicBezTo>
                <a:cubicBezTo>
                  <a:pt x="16245" y="3765"/>
                  <a:pt x="16245" y="3759"/>
                  <a:pt x="16251" y="3753"/>
                </a:cubicBezTo>
                <a:cubicBezTo>
                  <a:pt x="16251" y="3753"/>
                  <a:pt x="16257" y="3759"/>
                  <a:pt x="16262" y="3753"/>
                </a:cubicBezTo>
                <a:cubicBezTo>
                  <a:pt x="16262" y="3753"/>
                  <a:pt x="16269" y="3753"/>
                  <a:pt x="16274" y="3747"/>
                </a:cubicBezTo>
                <a:cubicBezTo>
                  <a:pt x="16286" y="3741"/>
                  <a:pt x="16286" y="3735"/>
                  <a:pt x="16292" y="3723"/>
                </a:cubicBezTo>
                <a:cubicBezTo>
                  <a:pt x="16298" y="3718"/>
                  <a:pt x="16298" y="3718"/>
                  <a:pt x="16304" y="3712"/>
                </a:cubicBezTo>
                <a:cubicBezTo>
                  <a:pt x="16310" y="3706"/>
                  <a:pt x="16316" y="3694"/>
                  <a:pt x="16322" y="3694"/>
                </a:cubicBezTo>
                <a:cubicBezTo>
                  <a:pt x="16328" y="3688"/>
                  <a:pt x="16328" y="3694"/>
                  <a:pt x="16334" y="3694"/>
                </a:cubicBezTo>
                <a:cubicBezTo>
                  <a:pt x="16340" y="3694"/>
                  <a:pt x="16340" y="3694"/>
                  <a:pt x="16346" y="3694"/>
                </a:cubicBezTo>
                <a:cubicBezTo>
                  <a:pt x="16363" y="3700"/>
                  <a:pt x="16375" y="3712"/>
                  <a:pt x="16393" y="3723"/>
                </a:cubicBezTo>
                <a:cubicBezTo>
                  <a:pt x="16393" y="3723"/>
                  <a:pt x="16399" y="3723"/>
                  <a:pt x="16405" y="3723"/>
                </a:cubicBezTo>
                <a:cubicBezTo>
                  <a:pt x="16411" y="3723"/>
                  <a:pt x="16417" y="3718"/>
                  <a:pt x="16428" y="3718"/>
                </a:cubicBezTo>
                <a:cubicBezTo>
                  <a:pt x="16428" y="3712"/>
                  <a:pt x="16435" y="3712"/>
                  <a:pt x="16435" y="3712"/>
                </a:cubicBezTo>
                <a:cubicBezTo>
                  <a:pt x="16440" y="3706"/>
                  <a:pt x="16440" y="3700"/>
                  <a:pt x="16446" y="3700"/>
                </a:cubicBezTo>
                <a:cubicBezTo>
                  <a:pt x="16452" y="3694"/>
                  <a:pt x="16452" y="3694"/>
                  <a:pt x="16458" y="3688"/>
                </a:cubicBezTo>
                <a:cubicBezTo>
                  <a:pt x="16458" y="3688"/>
                  <a:pt x="16464" y="3688"/>
                  <a:pt x="16470" y="3688"/>
                </a:cubicBezTo>
                <a:cubicBezTo>
                  <a:pt x="16476" y="3688"/>
                  <a:pt x="16470" y="3682"/>
                  <a:pt x="16476" y="3676"/>
                </a:cubicBezTo>
                <a:cubicBezTo>
                  <a:pt x="16488" y="3676"/>
                  <a:pt x="16494" y="3682"/>
                  <a:pt x="16500" y="3676"/>
                </a:cubicBezTo>
                <a:cubicBezTo>
                  <a:pt x="16506" y="3676"/>
                  <a:pt x="16506" y="3676"/>
                  <a:pt x="16512" y="3670"/>
                </a:cubicBezTo>
                <a:cubicBezTo>
                  <a:pt x="16517" y="3670"/>
                  <a:pt x="16517" y="3670"/>
                  <a:pt x="16523" y="3670"/>
                </a:cubicBezTo>
                <a:cubicBezTo>
                  <a:pt x="16529" y="3664"/>
                  <a:pt x="16529" y="3664"/>
                  <a:pt x="16535" y="3658"/>
                </a:cubicBezTo>
                <a:lnTo>
                  <a:pt x="16535" y="3652"/>
                </a:lnTo>
                <a:cubicBezTo>
                  <a:pt x="16541" y="3641"/>
                  <a:pt x="16553" y="3635"/>
                  <a:pt x="16565" y="3629"/>
                </a:cubicBezTo>
                <a:cubicBezTo>
                  <a:pt x="16565" y="3623"/>
                  <a:pt x="16571" y="3623"/>
                  <a:pt x="16577" y="3623"/>
                </a:cubicBezTo>
                <a:cubicBezTo>
                  <a:pt x="16577" y="3617"/>
                  <a:pt x="16577" y="3611"/>
                  <a:pt x="16583" y="3611"/>
                </a:cubicBezTo>
                <a:cubicBezTo>
                  <a:pt x="16583" y="3605"/>
                  <a:pt x="16589" y="3605"/>
                  <a:pt x="16589" y="3599"/>
                </a:cubicBezTo>
                <a:cubicBezTo>
                  <a:pt x="16606" y="3587"/>
                  <a:pt x="16606" y="3575"/>
                  <a:pt x="16624" y="3563"/>
                </a:cubicBezTo>
                <a:cubicBezTo>
                  <a:pt x="16624" y="3557"/>
                  <a:pt x="16630" y="3557"/>
                  <a:pt x="16636" y="3557"/>
                </a:cubicBezTo>
                <a:cubicBezTo>
                  <a:pt x="16642" y="3546"/>
                  <a:pt x="16648" y="3540"/>
                  <a:pt x="16654" y="3534"/>
                </a:cubicBezTo>
                <a:cubicBezTo>
                  <a:pt x="16654" y="3528"/>
                  <a:pt x="16654" y="3522"/>
                  <a:pt x="16654" y="3522"/>
                </a:cubicBezTo>
                <a:cubicBezTo>
                  <a:pt x="16654" y="3516"/>
                  <a:pt x="16660" y="3516"/>
                  <a:pt x="16660" y="3510"/>
                </a:cubicBezTo>
                <a:cubicBezTo>
                  <a:pt x="16666" y="3504"/>
                  <a:pt x="16666" y="3504"/>
                  <a:pt x="16666" y="3498"/>
                </a:cubicBezTo>
                <a:cubicBezTo>
                  <a:pt x="16672" y="3492"/>
                  <a:pt x="16672" y="3486"/>
                  <a:pt x="16672" y="3475"/>
                </a:cubicBezTo>
                <a:cubicBezTo>
                  <a:pt x="16678" y="3468"/>
                  <a:pt x="16683" y="3468"/>
                  <a:pt x="16683" y="3463"/>
                </a:cubicBezTo>
                <a:cubicBezTo>
                  <a:pt x="16689" y="3451"/>
                  <a:pt x="16695" y="3451"/>
                  <a:pt x="16707" y="3439"/>
                </a:cubicBezTo>
                <a:cubicBezTo>
                  <a:pt x="16707" y="3439"/>
                  <a:pt x="16713" y="3439"/>
                  <a:pt x="16719" y="3433"/>
                </a:cubicBezTo>
                <a:cubicBezTo>
                  <a:pt x="16719" y="3433"/>
                  <a:pt x="16719" y="3427"/>
                  <a:pt x="16725" y="3421"/>
                </a:cubicBezTo>
                <a:cubicBezTo>
                  <a:pt x="16725" y="3421"/>
                  <a:pt x="16731" y="3427"/>
                  <a:pt x="16737" y="3421"/>
                </a:cubicBezTo>
                <a:cubicBezTo>
                  <a:pt x="16743" y="3421"/>
                  <a:pt x="16749" y="3409"/>
                  <a:pt x="16755" y="3403"/>
                </a:cubicBezTo>
                <a:cubicBezTo>
                  <a:pt x="16760" y="3397"/>
                  <a:pt x="16760" y="3397"/>
                  <a:pt x="16767" y="3391"/>
                </a:cubicBezTo>
                <a:cubicBezTo>
                  <a:pt x="16767" y="3391"/>
                  <a:pt x="16767" y="3386"/>
                  <a:pt x="16772" y="3380"/>
                </a:cubicBezTo>
                <a:cubicBezTo>
                  <a:pt x="16772" y="3374"/>
                  <a:pt x="16778" y="3374"/>
                  <a:pt x="16784" y="3368"/>
                </a:cubicBezTo>
                <a:cubicBezTo>
                  <a:pt x="16784" y="3368"/>
                  <a:pt x="16790" y="3362"/>
                  <a:pt x="16796" y="3356"/>
                </a:cubicBezTo>
                <a:cubicBezTo>
                  <a:pt x="16796" y="3356"/>
                  <a:pt x="16802" y="3356"/>
                  <a:pt x="16808" y="3350"/>
                </a:cubicBezTo>
                <a:cubicBezTo>
                  <a:pt x="16808" y="3344"/>
                  <a:pt x="16802" y="3338"/>
                  <a:pt x="16808" y="3326"/>
                </a:cubicBezTo>
                <a:cubicBezTo>
                  <a:pt x="16808" y="3320"/>
                  <a:pt x="16808" y="3320"/>
                  <a:pt x="16808" y="3314"/>
                </a:cubicBezTo>
                <a:cubicBezTo>
                  <a:pt x="16808" y="3309"/>
                  <a:pt x="16808" y="3303"/>
                  <a:pt x="16808" y="3291"/>
                </a:cubicBezTo>
                <a:cubicBezTo>
                  <a:pt x="16808" y="3279"/>
                  <a:pt x="16808" y="3279"/>
                  <a:pt x="16808" y="3279"/>
                </a:cubicBezTo>
                <a:cubicBezTo>
                  <a:pt x="16808" y="3279"/>
                  <a:pt x="16814" y="3273"/>
                  <a:pt x="16814" y="3267"/>
                </a:cubicBezTo>
                <a:cubicBezTo>
                  <a:pt x="16820" y="3267"/>
                  <a:pt x="16826" y="3261"/>
                  <a:pt x="16826" y="3261"/>
                </a:cubicBezTo>
                <a:cubicBezTo>
                  <a:pt x="16832" y="3249"/>
                  <a:pt x="16826" y="3237"/>
                  <a:pt x="16826" y="3225"/>
                </a:cubicBezTo>
                <a:cubicBezTo>
                  <a:pt x="16826" y="3208"/>
                  <a:pt x="16826" y="3208"/>
                  <a:pt x="16826" y="3208"/>
                </a:cubicBezTo>
                <a:cubicBezTo>
                  <a:pt x="16826" y="3202"/>
                  <a:pt x="16826" y="3202"/>
                  <a:pt x="16826" y="3196"/>
                </a:cubicBezTo>
                <a:cubicBezTo>
                  <a:pt x="16826" y="3184"/>
                  <a:pt x="16826" y="3184"/>
                  <a:pt x="16826" y="3184"/>
                </a:cubicBezTo>
                <a:cubicBezTo>
                  <a:pt x="16826" y="3178"/>
                  <a:pt x="16826" y="3178"/>
                  <a:pt x="16826" y="3172"/>
                </a:cubicBezTo>
                <a:cubicBezTo>
                  <a:pt x="16826" y="3166"/>
                  <a:pt x="16832" y="3166"/>
                  <a:pt x="16832" y="3160"/>
                </a:cubicBezTo>
                <a:cubicBezTo>
                  <a:pt x="16838" y="3160"/>
                  <a:pt x="16832" y="3154"/>
                  <a:pt x="16832" y="3148"/>
                </a:cubicBezTo>
                <a:cubicBezTo>
                  <a:pt x="16838" y="3142"/>
                  <a:pt x="16838" y="3137"/>
                  <a:pt x="16838" y="3125"/>
                </a:cubicBezTo>
                <a:cubicBezTo>
                  <a:pt x="16844" y="3119"/>
                  <a:pt x="16849" y="3119"/>
                  <a:pt x="16849" y="3113"/>
                </a:cubicBezTo>
                <a:cubicBezTo>
                  <a:pt x="16855" y="3113"/>
                  <a:pt x="16855" y="3107"/>
                  <a:pt x="16855" y="3107"/>
                </a:cubicBezTo>
                <a:cubicBezTo>
                  <a:pt x="16861" y="3101"/>
                  <a:pt x="16861" y="3095"/>
                  <a:pt x="16867" y="3095"/>
                </a:cubicBezTo>
                <a:cubicBezTo>
                  <a:pt x="16867" y="3095"/>
                  <a:pt x="16873" y="3095"/>
                  <a:pt x="16879" y="3095"/>
                </a:cubicBezTo>
                <a:cubicBezTo>
                  <a:pt x="16879" y="3101"/>
                  <a:pt x="16879" y="3107"/>
                  <a:pt x="16885" y="3107"/>
                </a:cubicBezTo>
                <a:cubicBezTo>
                  <a:pt x="16885" y="3107"/>
                  <a:pt x="16891" y="3107"/>
                  <a:pt x="16891" y="3113"/>
                </a:cubicBezTo>
                <a:cubicBezTo>
                  <a:pt x="16897" y="3113"/>
                  <a:pt x="16903" y="3113"/>
                  <a:pt x="16903" y="3119"/>
                </a:cubicBezTo>
                <a:cubicBezTo>
                  <a:pt x="16909" y="3125"/>
                  <a:pt x="16915" y="3125"/>
                  <a:pt x="16915" y="3131"/>
                </a:cubicBezTo>
                <a:cubicBezTo>
                  <a:pt x="16915" y="3137"/>
                  <a:pt x="16909" y="3137"/>
                  <a:pt x="16909" y="3142"/>
                </a:cubicBezTo>
                <a:cubicBezTo>
                  <a:pt x="16909" y="3148"/>
                  <a:pt x="16909" y="3148"/>
                  <a:pt x="16903" y="3154"/>
                </a:cubicBezTo>
                <a:cubicBezTo>
                  <a:pt x="16903" y="3160"/>
                  <a:pt x="16903" y="3166"/>
                  <a:pt x="16903" y="3172"/>
                </a:cubicBezTo>
                <a:cubicBezTo>
                  <a:pt x="16903" y="3184"/>
                  <a:pt x="16909" y="3190"/>
                  <a:pt x="16909" y="3196"/>
                </a:cubicBezTo>
                <a:cubicBezTo>
                  <a:pt x="16915" y="3220"/>
                  <a:pt x="16909" y="3231"/>
                  <a:pt x="16909" y="3249"/>
                </a:cubicBezTo>
                <a:cubicBezTo>
                  <a:pt x="16909" y="3261"/>
                  <a:pt x="16915" y="3273"/>
                  <a:pt x="16909" y="3285"/>
                </a:cubicBezTo>
                <a:cubicBezTo>
                  <a:pt x="16909" y="3291"/>
                  <a:pt x="16915" y="3297"/>
                  <a:pt x="16909" y="3297"/>
                </a:cubicBezTo>
                <a:cubicBezTo>
                  <a:pt x="16909" y="3303"/>
                  <a:pt x="16903" y="3303"/>
                  <a:pt x="16903" y="3309"/>
                </a:cubicBezTo>
                <a:cubicBezTo>
                  <a:pt x="16897" y="3314"/>
                  <a:pt x="16891" y="3314"/>
                  <a:pt x="16891" y="3320"/>
                </a:cubicBezTo>
                <a:cubicBezTo>
                  <a:pt x="16891" y="3326"/>
                  <a:pt x="16891" y="3326"/>
                  <a:pt x="16891" y="3338"/>
                </a:cubicBezTo>
                <a:cubicBezTo>
                  <a:pt x="16891" y="3344"/>
                  <a:pt x="16891" y="3344"/>
                  <a:pt x="16891" y="3350"/>
                </a:cubicBezTo>
                <a:cubicBezTo>
                  <a:pt x="16891" y="3368"/>
                  <a:pt x="16897" y="3374"/>
                  <a:pt x="16903" y="3386"/>
                </a:cubicBezTo>
                <a:cubicBezTo>
                  <a:pt x="16909" y="3397"/>
                  <a:pt x="16909" y="3403"/>
                  <a:pt x="16909" y="3415"/>
                </a:cubicBezTo>
                <a:cubicBezTo>
                  <a:pt x="16909" y="3421"/>
                  <a:pt x="16909" y="3427"/>
                  <a:pt x="16909" y="3433"/>
                </a:cubicBezTo>
                <a:cubicBezTo>
                  <a:pt x="16909" y="3439"/>
                  <a:pt x="16903" y="3439"/>
                  <a:pt x="16897" y="3439"/>
                </a:cubicBezTo>
                <a:cubicBezTo>
                  <a:pt x="16891" y="3445"/>
                  <a:pt x="16885" y="3445"/>
                  <a:pt x="16885" y="3451"/>
                </a:cubicBezTo>
                <a:cubicBezTo>
                  <a:pt x="16885" y="3457"/>
                  <a:pt x="16885" y="3463"/>
                  <a:pt x="16885" y="3468"/>
                </a:cubicBezTo>
                <a:cubicBezTo>
                  <a:pt x="16885" y="3475"/>
                  <a:pt x="16885" y="3480"/>
                  <a:pt x="16885" y="3486"/>
                </a:cubicBezTo>
                <a:cubicBezTo>
                  <a:pt x="16885" y="3492"/>
                  <a:pt x="16891" y="3492"/>
                  <a:pt x="16891" y="3498"/>
                </a:cubicBezTo>
                <a:cubicBezTo>
                  <a:pt x="16891" y="3504"/>
                  <a:pt x="16885" y="3504"/>
                  <a:pt x="16885" y="3510"/>
                </a:cubicBezTo>
                <a:cubicBezTo>
                  <a:pt x="16909" y="3510"/>
                  <a:pt x="16909" y="3510"/>
                  <a:pt x="16909" y="3510"/>
                </a:cubicBezTo>
                <a:cubicBezTo>
                  <a:pt x="16909" y="3504"/>
                  <a:pt x="16915" y="3510"/>
                  <a:pt x="16921" y="3504"/>
                </a:cubicBezTo>
                <a:cubicBezTo>
                  <a:pt x="16921" y="3498"/>
                  <a:pt x="16921" y="3498"/>
                  <a:pt x="16921" y="3492"/>
                </a:cubicBezTo>
                <a:cubicBezTo>
                  <a:pt x="16926" y="3480"/>
                  <a:pt x="16926" y="3480"/>
                  <a:pt x="16926" y="3480"/>
                </a:cubicBezTo>
                <a:cubicBezTo>
                  <a:pt x="16933" y="3475"/>
                  <a:pt x="16933" y="3475"/>
                  <a:pt x="16938" y="3468"/>
                </a:cubicBezTo>
                <a:cubicBezTo>
                  <a:pt x="16938" y="3468"/>
                  <a:pt x="16938" y="3463"/>
                  <a:pt x="16944" y="3457"/>
                </a:cubicBezTo>
                <a:cubicBezTo>
                  <a:pt x="16944" y="3463"/>
                  <a:pt x="16950" y="3457"/>
                  <a:pt x="16956" y="3463"/>
                </a:cubicBezTo>
                <a:cubicBezTo>
                  <a:pt x="16956" y="3475"/>
                  <a:pt x="16950" y="3480"/>
                  <a:pt x="16956" y="3486"/>
                </a:cubicBezTo>
                <a:cubicBezTo>
                  <a:pt x="16956" y="3492"/>
                  <a:pt x="16962" y="3492"/>
                  <a:pt x="16968" y="3492"/>
                </a:cubicBezTo>
                <a:cubicBezTo>
                  <a:pt x="16974" y="3504"/>
                  <a:pt x="16986" y="3504"/>
                  <a:pt x="16998" y="3504"/>
                </a:cubicBezTo>
                <a:cubicBezTo>
                  <a:pt x="16998" y="3498"/>
                  <a:pt x="16998" y="3498"/>
                  <a:pt x="16998" y="3492"/>
                </a:cubicBezTo>
                <a:cubicBezTo>
                  <a:pt x="16998" y="3486"/>
                  <a:pt x="16998" y="3486"/>
                  <a:pt x="16992" y="3480"/>
                </a:cubicBezTo>
                <a:cubicBezTo>
                  <a:pt x="16992" y="3480"/>
                  <a:pt x="16992" y="3475"/>
                  <a:pt x="16992" y="3468"/>
                </a:cubicBezTo>
                <a:cubicBezTo>
                  <a:pt x="16992" y="3463"/>
                  <a:pt x="16986" y="3463"/>
                  <a:pt x="16980" y="3457"/>
                </a:cubicBezTo>
                <a:cubicBezTo>
                  <a:pt x="16980" y="3451"/>
                  <a:pt x="16974" y="3457"/>
                  <a:pt x="16968" y="3451"/>
                </a:cubicBezTo>
                <a:cubicBezTo>
                  <a:pt x="16968" y="3445"/>
                  <a:pt x="16968" y="3439"/>
                  <a:pt x="16962" y="3439"/>
                </a:cubicBezTo>
                <a:cubicBezTo>
                  <a:pt x="16962" y="3433"/>
                  <a:pt x="16950" y="3433"/>
                  <a:pt x="16950" y="3427"/>
                </a:cubicBezTo>
                <a:cubicBezTo>
                  <a:pt x="16944" y="3421"/>
                  <a:pt x="16950" y="3415"/>
                  <a:pt x="16944" y="3403"/>
                </a:cubicBezTo>
                <a:cubicBezTo>
                  <a:pt x="16944" y="3397"/>
                  <a:pt x="16938" y="3397"/>
                  <a:pt x="16938" y="3391"/>
                </a:cubicBezTo>
                <a:cubicBezTo>
                  <a:pt x="16933" y="3386"/>
                  <a:pt x="16926" y="3380"/>
                  <a:pt x="16926" y="3368"/>
                </a:cubicBezTo>
                <a:cubicBezTo>
                  <a:pt x="16926" y="3356"/>
                  <a:pt x="16944" y="3356"/>
                  <a:pt x="16950" y="3344"/>
                </a:cubicBezTo>
                <a:cubicBezTo>
                  <a:pt x="16950" y="3344"/>
                  <a:pt x="16956" y="3344"/>
                  <a:pt x="16956" y="3338"/>
                </a:cubicBezTo>
                <a:cubicBezTo>
                  <a:pt x="16956" y="3332"/>
                  <a:pt x="16956" y="3326"/>
                  <a:pt x="16956" y="3320"/>
                </a:cubicBezTo>
                <a:cubicBezTo>
                  <a:pt x="16956" y="3320"/>
                  <a:pt x="16956" y="3314"/>
                  <a:pt x="16956" y="3309"/>
                </a:cubicBezTo>
                <a:cubicBezTo>
                  <a:pt x="16956" y="3303"/>
                  <a:pt x="16968" y="3309"/>
                  <a:pt x="16968" y="3303"/>
                </a:cubicBezTo>
                <a:cubicBezTo>
                  <a:pt x="16968" y="3303"/>
                  <a:pt x="16968" y="3297"/>
                  <a:pt x="16974" y="3291"/>
                </a:cubicBezTo>
                <a:cubicBezTo>
                  <a:pt x="16980" y="3291"/>
                  <a:pt x="16974" y="3279"/>
                  <a:pt x="16980" y="3279"/>
                </a:cubicBezTo>
                <a:cubicBezTo>
                  <a:pt x="16992" y="3279"/>
                  <a:pt x="16998" y="3285"/>
                  <a:pt x="17004" y="3291"/>
                </a:cubicBezTo>
                <a:cubicBezTo>
                  <a:pt x="17015" y="3297"/>
                  <a:pt x="17015" y="3309"/>
                  <a:pt x="17027" y="3309"/>
                </a:cubicBezTo>
                <a:cubicBezTo>
                  <a:pt x="17033" y="3309"/>
                  <a:pt x="17033" y="3303"/>
                  <a:pt x="17039" y="3297"/>
                </a:cubicBezTo>
                <a:cubicBezTo>
                  <a:pt x="17039" y="3297"/>
                  <a:pt x="17039" y="3291"/>
                  <a:pt x="17039" y="3285"/>
                </a:cubicBezTo>
                <a:cubicBezTo>
                  <a:pt x="17039" y="3285"/>
                  <a:pt x="17033" y="3279"/>
                  <a:pt x="17033" y="3273"/>
                </a:cubicBezTo>
                <a:cubicBezTo>
                  <a:pt x="17033" y="3273"/>
                  <a:pt x="17033" y="3267"/>
                  <a:pt x="17033" y="3261"/>
                </a:cubicBezTo>
                <a:cubicBezTo>
                  <a:pt x="17033" y="3255"/>
                  <a:pt x="17027" y="3249"/>
                  <a:pt x="17027" y="3243"/>
                </a:cubicBezTo>
                <a:cubicBezTo>
                  <a:pt x="17027" y="3237"/>
                  <a:pt x="17027" y="3231"/>
                  <a:pt x="17027" y="3231"/>
                </a:cubicBezTo>
                <a:cubicBezTo>
                  <a:pt x="17027" y="3225"/>
                  <a:pt x="17021" y="3220"/>
                  <a:pt x="17021" y="3214"/>
                </a:cubicBezTo>
                <a:cubicBezTo>
                  <a:pt x="17021" y="3208"/>
                  <a:pt x="17015" y="3208"/>
                  <a:pt x="17015" y="3202"/>
                </a:cubicBezTo>
                <a:cubicBezTo>
                  <a:pt x="17010" y="3190"/>
                  <a:pt x="17015" y="3184"/>
                  <a:pt x="17015" y="3172"/>
                </a:cubicBezTo>
                <a:cubicBezTo>
                  <a:pt x="17015" y="3166"/>
                  <a:pt x="17015" y="3160"/>
                  <a:pt x="17015" y="3160"/>
                </a:cubicBezTo>
                <a:cubicBezTo>
                  <a:pt x="17010" y="3154"/>
                  <a:pt x="17010" y="3154"/>
                  <a:pt x="17004" y="3148"/>
                </a:cubicBezTo>
                <a:cubicBezTo>
                  <a:pt x="17004" y="3142"/>
                  <a:pt x="17004" y="3137"/>
                  <a:pt x="16998" y="3137"/>
                </a:cubicBezTo>
                <a:cubicBezTo>
                  <a:pt x="16992" y="3125"/>
                  <a:pt x="16986" y="3125"/>
                  <a:pt x="16980" y="3113"/>
                </a:cubicBezTo>
                <a:cubicBezTo>
                  <a:pt x="16980" y="3107"/>
                  <a:pt x="16974" y="3107"/>
                  <a:pt x="16974" y="3101"/>
                </a:cubicBezTo>
                <a:cubicBezTo>
                  <a:pt x="16974" y="3095"/>
                  <a:pt x="16974" y="3095"/>
                  <a:pt x="16974" y="3089"/>
                </a:cubicBezTo>
                <a:cubicBezTo>
                  <a:pt x="16974" y="3083"/>
                  <a:pt x="16974" y="3083"/>
                  <a:pt x="16974" y="3077"/>
                </a:cubicBezTo>
                <a:cubicBezTo>
                  <a:pt x="16974" y="3071"/>
                  <a:pt x="16974" y="3071"/>
                  <a:pt x="16974" y="3065"/>
                </a:cubicBezTo>
                <a:cubicBezTo>
                  <a:pt x="16974" y="3054"/>
                  <a:pt x="16974" y="3054"/>
                  <a:pt x="16974" y="3054"/>
                </a:cubicBezTo>
                <a:cubicBezTo>
                  <a:pt x="16974" y="3048"/>
                  <a:pt x="16980" y="3048"/>
                  <a:pt x="16980" y="3042"/>
                </a:cubicBezTo>
                <a:cubicBezTo>
                  <a:pt x="16980" y="3036"/>
                  <a:pt x="16974" y="3036"/>
                  <a:pt x="16974" y="3030"/>
                </a:cubicBezTo>
                <a:cubicBezTo>
                  <a:pt x="16974" y="3024"/>
                  <a:pt x="16980" y="3024"/>
                  <a:pt x="16980" y="3018"/>
                </a:cubicBezTo>
                <a:cubicBezTo>
                  <a:pt x="16980" y="3012"/>
                  <a:pt x="16974" y="3012"/>
                  <a:pt x="16974" y="3006"/>
                </a:cubicBezTo>
                <a:lnTo>
                  <a:pt x="16962" y="3006"/>
                </a:lnTo>
                <a:cubicBezTo>
                  <a:pt x="16956" y="2994"/>
                  <a:pt x="16962" y="2988"/>
                  <a:pt x="16962" y="2982"/>
                </a:cubicBezTo>
                <a:cubicBezTo>
                  <a:pt x="16956" y="2976"/>
                  <a:pt x="16956" y="2965"/>
                  <a:pt x="16956" y="2959"/>
                </a:cubicBezTo>
                <a:cubicBezTo>
                  <a:pt x="16950" y="2947"/>
                  <a:pt x="16956" y="2941"/>
                  <a:pt x="16956" y="2935"/>
                </a:cubicBezTo>
                <a:cubicBezTo>
                  <a:pt x="16956" y="2923"/>
                  <a:pt x="16950" y="2917"/>
                  <a:pt x="16950" y="2911"/>
                </a:cubicBezTo>
                <a:cubicBezTo>
                  <a:pt x="16926" y="2911"/>
                  <a:pt x="16926" y="2911"/>
                  <a:pt x="16926" y="2911"/>
                </a:cubicBezTo>
                <a:cubicBezTo>
                  <a:pt x="16926" y="2994"/>
                  <a:pt x="16926" y="2994"/>
                  <a:pt x="16926" y="2994"/>
                </a:cubicBezTo>
                <a:cubicBezTo>
                  <a:pt x="16921" y="2994"/>
                  <a:pt x="16915" y="2994"/>
                  <a:pt x="16909" y="2994"/>
                </a:cubicBezTo>
                <a:cubicBezTo>
                  <a:pt x="16903" y="2994"/>
                  <a:pt x="16903" y="2994"/>
                  <a:pt x="16897" y="3000"/>
                </a:cubicBezTo>
                <a:cubicBezTo>
                  <a:pt x="16897" y="3012"/>
                  <a:pt x="16897" y="3012"/>
                  <a:pt x="16897" y="3012"/>
                </a:cubicBezTo>
                <a:cubicBezTo>
                  <a:pt x="16897" y="3012"/>
                  <a:pt x="16897" y="3018"/>
                  <a:pt x="16897" y="3024"/>
                </a:cubicBezTo>
                <a:cubicBezTo>
                  <a:pt x="16897" y="3036"/>
                  <a:pt x="16897" y="3036"/>
                  <a:pt x="16897" y="3036"/>
                </a:cubicBezTo>
                <a:cubicBezTo>
                  <a:pt x="16903" y="3036"/>
                  <a:pt x="16903" y="3042"/>
                  <a:pt x="16903" y="3042"/>
                </a:cubicBezTo>
                <a:cubicBezTo>
                  <a:pt x="16909" y="3054"/>
                  <a:pt x="16903" y="3059"/>
                  <a:pt x="16903" y="3065"/>
                </a:cubicBezTo>
                <a:cubicBezTo>
                  <a:pt x="16885" y="3065"/>
                  <a:pt x="16885" y="3065"/>
                  <a:pt x="16885" y="3065"/>
                </a:cubicBezTo>
                <a:cubicBezTo>
                  <a:pt x="16879" y="3065"/>
                  <a:pt x="16873" y="3065"/>
                  <a:pt x="16873" y="3065"/>
                </a:cubicBezTo>
                <a:cubicBezTo>
                  <a:pt x="16873" y="3059"/>
                  <a:pt x="16867" y="3059"/>
                  <a:pt x="16867" y="3054"/>
                </a:cubicBezTo>
                <a:cubicBezTo>
                  <a:pt x="16867" y="3048"/>
                  <a:pt x="16873" y="3048"/>
                  <a:pt x="16873" y="3042"/>
                </a:cubicBezTo>
                <a:cubicBezTo>
                  <a:pt x="16873" y="3036"/>
                  <a:pt x="16873" y="3036"/>
                  <a:pt x="16873" y="3030"/>
                </a:cubicBezTo>
                <a:cubicBezTo>
                  <a:pt x="16873" y="3024"/>
                  <a:pt x="16879" y="3018"/>
                  <a:pt x="16879" y="3006"/>
                </a:cubicBezTo>
                <a:cubicBezTo>
                  <a:pt x="16879" y="2994"/>
                  <a:pt x="16879" y="2994"/>
                  <a:pt x="16879" y="2994"/>
                </a:cubicBezTo>
                <a:cubicBezTo>
                  <a:pt x="16873" y="2988"/>
                  <a:pt x="16873" y="2988"/>
                  <a:pt x="16867" y="2982"/>
                </a:cubicBezTo>
                <a:cubicBezTo>
                  <a:pt x="16867" y="2976"/>
                  <a:pt x="16861" y="2976"/>
                  <a:pt x="16855" y="2971"/>
                </a:cubicBezTo>
                <a:cubicBezTo>
                  <a:pt x="16855" y="2971"/>
                  <a:pt x="16849" y="2965"/>
                  <a:pt x="16844" y="2965"/>
                </a:cubicBezTo>
                <a:cubicBezTo>
                  <a:pt x="16844" y="2965"/>
                  <a:pt x="16838" y="2965"/>
                  <a:pt x="16832" y="2965"/>
                </a:cubicBezTo>
                <a:cubicBezTo>
                  <a:pt x="16826" y="2965"/>
                  <a:pt x="16826" y="2959"/>
                  <a:pt x="16820" y="2959"/>
                </a:cubicBezTo>
                <a:cubicBezTo>
                  <a:pt x="16814" y="2953"/>
                  <a:pt x="16820" y="2947"/>
                  <a:pt x="16814" y="2947"/>
                </a:cubicBezTo>
                <a:cubicBezTo>
                  <a:pt x="16814" y="2941"/>
                  <a:pt x="16808" y="2941"/>
                  <a:pt x="16802" y="2941"/>
                </a:cubicBezTo>
                <a:cubicBezTo>
                  <a:pt x="16790" y="2935"/>
                  <a:pt x="16778" y="2923"/>
                  <a:pt x="16767" y="2911"/>
                </a:cubicBezTo>
                <a:cubicBezTo>
                  <a:pt x="16737" y="2911"/>
                  <a:pt x="16737" y="2911"/>
                  <a:pt x="16737" y="2911"/>
                </a:cubicBezTo>
                <a:cubicBezTo>
                  <a:pt x="16737" y="2965"/>
                  <a:pt x="16737" y="2965"/>
                  <a:pt x="16737" y="2965"/>
                </a:cubicBezTo>
                <a:cubicBezTo>
                  <a:pt x="16683" y="2965"/>
                  <a:pt x="16683" y="2965"/>
                  <a:pt x="16683" y="2965"/>
                </a:cubicBezTo>
                <a:lnTo>
                  <a:pt x="16683" y="2959"/>
                </a:lnTo>
                <a:cubicBezTo>
                  <a:pt x="16683" y="2953"/>
                  <a:pt x="16683" y="2947"/>
                  <a:pt x="16678" y="2947"/>
                </a:cubicBezTo>
                <a:cubicBezTo>
                  <a:pt x="16678" y="2929"/>
                  <a:pt x="16666" y="2923"/>
                  <a:pt x="16660" y="2905"/>
                </a:cubicBezTo>
                <a:cubicBezTo>
                  <a:pt x="16642" y="2911"/>
                  <a:pt x="16642" y="2911"/>
                  <a:pt x="16642" y="2911"/>
                </a:cubicBezTo>
                <a:cubicBezTo>
                  <a:pt x="16642" y="2917"/>
                  <a:pt x="16648" y="2917"/>
                  <a:pt x="16648" y="2923"/>
                </a:cubicBezTo>
                <a:cubicBezTo>
                  <a:pt x="16648" y="2947"/>
                  <a:pt x="16648" y="2947"/>
                  <a:pt x="16648" y="2947"/>
                </a:cubicBezTo>
                <a:cubicBezTo>
                  <a:pt x="16648" y="2947"/>
                  <a:pt x="16642" y="2953"/>
                  <a:pt x="16642" y="2959"/>
                </a:cubicBezTo>
                <a:cubicBezTo>
                  <a:pt x="16636" y="2953"/>
                  <a:pt x="16636" y="2959"/>
                  <a:pt x="16630" y="2959"/>
                </a:cubicBezTo>
                <a:cubicBezTo>
                  <a:pt x="16624" y="2953"/>
                  <a:pt x="16624" y="2953"/>
                  <a:pt x="16618" y="2953"/>
                </a:cubicBezTo>
                <a:cubicBezTo>
                  <a:pt x="16618" y="2941"/>
                  <a:pt x="16618" y="2941"/>
                  <a:pt x="16618" y="2941"/>
                </a:cubicBezTo>
                <a:cubicBezTo>
                  <a:pt x="16618" y="2935"/>
                  <a:pt x="16618" y="2929"/>
                  <a:pt x="16618" y="2929"/>
                </a:cubicBezTo>
                <a:cubicBezTo>
                  <a:pt x="16624" y="2923"/>
                  <a:pt x="16624" y="2917"/>
                  <a:pt x="16624" y="2911"/>
                </a:cubicBezTo>
                <a:cubicBezTo>
                  <a:pt x="16624" y="2899"/>
                  <a:pt x="16612" y="2893"/>
                  <a:pt x="16606" y="2882"/>
                </a:cubicBezTo>
                <a:cubicBezTo>
                  <a:pt x="16601" y="2887"/>
                  <a:pt x="16601" y="2893"/>
                  <a:pt x="16594" y="2893"/>
                </a:cubicBezTo>
                <a:cubicBezTo>
                  <a:pt x="16589" y="2899"/>
                  <a:pt x="16589" y="2899"/>
                  <a:pt x="16583" y="2899"/>
                </a:cubicBezTo>
                <a:cubicBezTo>
                  <a:pt x="16571" y="2899"/>
                  <a:pt x="16571" y="2899"/>
                  <a:pt x="16571" y="2899"/>
                </a:cubicBezTo>
                <a:cubicBezTo>
                  <a:pt x="16559" y="2899"/>
                  <a:pt x="16559" y="2899"/>
                  <a:pt x="16559" y="2899"/>
                </a:cubicBezTo>
                <a:cubicBezTo>
                  <a:pt x="16553" y="2899"/>
                  <a:pt x="16547" y="2899"/>
                  <a:pt x="16547" y="2893"/>
                </a:cubicBezTo>
                <a:cubicBezTo>
                  <a:pt x="16547" y="2887"/>
                  <a:pt x="16547" y="2882"/>
                  <a:pt x="16547" y="2876"/>
                </a:cubicBezTo>
                <a:cubicBezTo>
                  <a:pt x="16547" y="2870"/>
                  <a:pt x="16553" y="2864"/>
                  <a:pt x="16559" y="2864"/>
                </a:cubicBezTo>
                <a:cubicBezTo>
                  <a:pt x="16559" y="2858"/>
                  <a:pt x="16559" y="2852"/>
                  <a:pt x="16565" y="2852"/>
                </a:cubicBezTo>
                <a:cubicBezTo>
                  <a:pt x="16571" y="2846"/>
                  <a:pt x="16571" y="2852"/>
                  <a:pt x="16577" y="2852"/>
                </a:cubicBezTo>
                <a:cubicBezTo>
                  <a:pt x="16583" y="2846"/>
                  <a:pt x="16589" y="2846"/>
                  <a:pt x="16601" y="2840"/>
                </a:cubicBezTo>
                <a:cubicBezTo>
                  <a:pt x="16606" y="2840"/>
                  <a:pt x="16612" y="2840"/>
                  <a:pt x="16612" y="2834"/>
                </a:cubicBezTo>
                <a:cubicBezTo>
                  <a:pt x="16618" y="2834"/>
                  <a:pt x="16618" y="2828"/>
                  <a:pt x="16624" y="2822"/>
                </a:cubicBezTo>
                <a:cubicBezTo>
                  <a:pt x="16624" y="2816"/>
                  <a:pt x="16630" y="2816"/>
                  <a:pt x="16636" y="2810"/>
                </a:cubicBezTo>
                <a:cubicBezTo>
                  <a:pt x="16642" y="2805"/>
                  <a:pt x="16642" y="2799"/>
                  <a:pt x="16648" y="2799"/>
                </a:cubicBezTo>
                <a:cubicBezTo>
                  <a:pt x="16654" y="2793"/>
                  <a:pt x="16654" y="2793"/>
                  <a:pt x="16660" y="2793"/>
                </a:cubicBezTo>
                <a:cubicBezTo>
                  <a:pt x="16666" y="2793"/>
                  <a:pt x="16666" y="2787"/>
                  <a:pt x="16672" y="2787"/>
                </a:cubicBezTo>
                <a:cubicBezTo>
                  <a:pt x="16678" y="2787"/>
                  <a:pt x="16683" y="2787"/>
                  <a:pt x="16695" y="2787"/>
                </a:cubicBezTo>
                <a:cubicBezTo>
                  <a:pt x="16695" y="2769"/>
                  <a:pt x="16689" y="2757"/>
                  <a:pt x="16695" y="2745"/>
                </a:cubicBezTo>
                <a:cubicBezTo>
                  <a:pt x="16701" y="2739"/>
                  <a:pt x="16701" y="2739"/>
                  <a:pt x="16701" y="2733"/>
                </a:cubicBezTo>
                <a:cubicBezTo>
                  <a:pt x="16707" y="2727"/>
                  <a:pt x="16713" y="2727"/>
                  <a:pt x="16713" y="2727"/>
                </a:cubicBezTo>
                <a:cubicBezTo>
                  <a:pt x="16719" y="2721"/>
                  <a:pt x="16719" y="2721"/>
                  <a:pt x="16725" y="2721"/>
                </a:cubicBezTo>
                <a:cubicBezTo>
                  <a:pt x="16731" y="2716"/>
                  <a:pt x="16731" y="2710"/>
                  <a:pt x="16731" y="2710"/>
                </a:cubicBezTo>
                <a:cubicBezTo>
                  <a:pt x="16737" y="2704"/>
                  <a:pt x="16731" y="2698"/>
                  <a:pt x="16737" y="2692"/>
                </a:cubicBezTo>
                <a:cubicBezTo>
                  <a:pt x="16743" y="2692"/>
                  <a:pt x="16743" y="2692"/>
                  <a:pt x="16749" y="2686"/>
                </a:cubicBezTo>
                <a:cubicBezTo>
                  <a:pt x="16755" y="2686"/>
                  <a:pt x="16755" y="2686"/>
                  <a:pt x="16760" y="2680"/>
                </a:cubicBezTo>
                <a:cubicBezTo>
                  <a:pt x="16767" y="2680"/>
                  <a:pt x="16767" y="2674"/>
                  <a:pt x="16767" y="2668"/>
                </a:cubicBezTo>
                <a:cubicBezTo>
                  <a:pt x="16772" y="2668"/>
                  <a:pt x="16778" y="2668"/>
                  <a:pt x="16784" y="2662"/>
                </a:cubicBezTo>
                <a:cubicBezTo>
                  <a:pt x="16784" y="2656"/>
                  <a:pt x="16784" y="2650"/>
                  <a:pt x="16790" y="2650"/>
                </a:cubicBezTo>
                <a:cubicBezTo>
                  <a:pt x="16790" y="2650"/>
                  <a:pt x="16796" y="2650"/>
                  <a:pt x="16802" y="2650"/>
                </a:cubicBezTo>
                <a:cubicBezTo>
                  <a:pt x="16802" y="2644"/>
                  <a:pt x="16808" y="2650"/>
                  <a:pt x="16814" y="2650"/>
                </a:cubicBezTo>
                <a:cubicBezTo>
                  <a:pt x="16814" y="2644"/>
                  <a:pt x="16814" y="2639"/>
                  <a:pt x="16814" y="2639"/>
                </a:cubicBezTo>
                <a:cubicBezTo>
                  <a:pt x="16820" y="2632"/>
                  <a:pt x="16820" y="2627"/>
                  <a:pt x="16820" y="2627"/>
                </a:cubicBezTo>
                <a:cubicBezTo>
                  <a:pt x="16826" y="2621"/>
                  <a:pt x="16826" y="2615"/>
                  <a:pt x="16826" y="2615"/>
                </a:cubicBezTo>
                <a:cubicBezTo>
                  <a:pt x="16826" y="2609"/>
                  <a:pt x="16832" y="2609"/>
                  <a:pt x="16832" y="2603"/>
                </a:cubicBezTo>
                <a:cubicBezTo>
                  <a:pt x="16832" y="2597"/>
                  <a:pt x="16838" y="2597"/>
                  <a:pt x="16838" y="2591"/>
                </a:cubicBezTo>
                <a:cubicBezTo>
                  <a:pt x="16844" y="2585"/>
                  <a:pt x="16844" y="2579"/>
                  <a:pt x="16844" y="2579"/>
                </a:cubicBezTo>
                <a:cubicBezTo>
                  <a:pt x="16849" y="2573"/>
                  <a:pt x="16861" y="2567"/>
                  <a:pt x="16867" y="2567"/>
                </a:cubicBezTo>
                <a:cubicBezTo>
                  <a:pt x="16879" y="2567"/>
                  <a:pt x="16885" y="2567"/>
                  <a:pt x="16891" y="2567"/>
                </a:cubicBezTo>
                <a:cubicBezTo>
                  <a:pt x="16903" y="2567"/>
                  <a:pt x="16909" y="2561"/>
                  <a:pt x="16915" y="2555"/>
                </a:cubicBezTo>
                <a:cubicBezTo>
                  <a:pt x="16921" y="2550"/>
                  <a:pt x="16921" y="2544"/>
                  <a:pt x="16926" y="2544"/>
                </a:cubicBezTo>
                <a:cubicBezTo>
                  <a:pt x="16933" y="2538"/>
                  <a:pt x="16933" y="2532"/>
                  <a:pt x="16938" y="2526"/>
                </a:cubicBezTo>
                <a:cubicBezTo>
                  <a:pt x="16944" y="2520"/>
                  <a:pt x="16950" y="2514"/>
                  <a:pt x="16962" y="2514"/>
                </a:cubicBezTo>
                <a:cubicBezTo>
                  <a:pt x="16968" y="2514"/>
                  <a:pt x="16980" y="2520"/>
                  <a:pt x="16992" y="2520"/>
                </a:cubicBezTo>
                <a:lnTo>
                  <a:pt x="16992" y="2520"/>
                </a:lnTo>
                <a:cubicBezTo>
                  <a:pt x="17004" y="2520"/>
                  <a:pt x="17010" y="2514"/>
                  <a:pt x="17021" y="2514"/>
                </a:cubicBezTo>
                <a:cubicBezTo>
                  <a:pt x="17027" y="2514"/>
                  <a:pt x="17027" y="2514"/>
                  <a:pt x="17027" y="2514"/>
                </a:cubicBezTo>
                <a:cubicBezTo>
                  <a:pt x="17033" y="2514"/>
                  <a:pt x="17033" y="2520"/>
                  <a:pt x="17039" y="2520"/>
                </a:cubicBezTo>
                <a:cubicBezTo>
                  <a:pt x="17051" y="2520"/>
                  <a:pt x="17051" y="2520"/>
                  <a:pt x="17051" y="2520"/>
                </a:cubicBezTo>
                <a:cubicBezTo>
                  <a:pt x="17057" y="2520"/>
                  <a:pt x="17057" y="2520"/>
                  <a:pt x="17063" y="2520"/>
                </a:cubicBezTo>
                <a:cubicBezTo>
                  <a:pt x="17069" y="2520"/>
                  <a:pt x="17075" y="2514"/>
                  <a:pt x="17081" y="2514"/>
                </a:cubicBezTo>
                <a:cubicBezTo>
                  <a:pt x="17087" y="2514"/>
                  <a:pt x="17087" y="2514"/>
                  <a:pt x="17087" y="2514"/>
                </a:cubicBezTo>
                <a:cubicBezTo>
                  <a:pt x="17093" y="2514"/>
                  <a:pt x="17093" y="2520"/>
                  <a:pt x="17099" y="2520"/>
                </a:cubicBezTo>
                <a:cubicBezTo>
                  <a:pt x="17104" y="2520"/>
                  <a:pt x="17116" y="2532"/>
                  <a:pt x="17122" y="2532"/>
                </a:cubicBezTo>
                <a:close/>
                <a:moveTo>
                  <a:pt x="8805" y="2585"/>
                </a:moveTo>
                <a:lnTo>
                  <a:pt x="8805" y="2585"/>
                </a:lnTo>
                <a:cubicBezTo>
                  <a:pt x="8793" y="2591"/>
                  <a:pt x="8793" y="2597"/>
                  <a:pt x="8781" y="2603"/>
                </a:cubicBezTo>
                <a:cubicBezTo>
                  <a:pt x="8781" y="2603"/>
                  <a:pt x="8775" y="2603"/>
                  <a:pt x="8769" y="2603"/>
                </a:cubicBezTo>
                <a:cubicBezTo>
                  <a:pt x="8769" y="2609"/>
                  <a:pt x="8769" y="2615"/>
                  <a:pt x="8763" y="2615"/>
                </a:cubicBezTo>
                <a:cubicBezTo>
                  <a:pt x="8757" y="2627"/>
                  <a:pt x="8751" y="2627"/>
                  <a:pt x="8745" y="2639"/>
                </a:cubicBezTo>
                <a:cubicBezTo>
                  <a:pt x="8745" y="2644"/>
                  <a:pt x="8745" y="2644"/>
                  <a:pt x="8745" y="2650"/>
                </a:cubicBezTo>
                <a:cubicBezTo>
                  <a:pt x="8757" y="2656"/>
                  <a:pt x="8757" y="2656"/>
                  <a:pt x="8757" y="2656"/>
                </a:cubicBezTo>
                <a:cubicBezTo>
                  <a:pt x="8757" y="2656"/>
                  <a:pt x="8763" y="2650"/>
                  <a:pt x="8769" y="2650"/>
                </a:cubicBezTo>
                <a:cubicBezTo>
                  <a:pt x="8769" y="2644"/>
                  <a:pt x="8775" y="2644"/>
                  <a:pt x="8775" y="2639"/>
                </a:cubicBezTo>
                <a:cubicBezTo>
                  <a:pt x="8781" y="2639"/>
                  <a:pt x="8781" y="2627"/>
                  <a:pt x="8787" y="2627"/>
                </a:cubicBezTo>
                <a:cubicBezTo>
                  <a:pt x="8787" y="2627"/>
                  <a:pt x="8793" y="2627"/>
                  <a:pt x="8799" y="2627"/>
                </a:cubicBezTo>
                <a:cubicBezTo>
                  <a:pt x="8799" y="2627"/>
                  <a:pt x="8805" y="2627"/>
                  <a:pt x="8811" y="2627"/>
                </a:cubicBezTo>
                <a:cubicBezTo>
                  <a:pt x="8811" y="2621"/>
                  <a:pt x="8805" y="2615"/>
                  <a:pt x="8811" y="2615"/>
                </a:cubicBezTo>
                <a:cubicBezTo>
                  <a:pt x="8811" y="2609"/>
                  <a:pt x="8816" y="2609"/>
                  <a:pt x="8816" y="2603"/>
                </a:cubicBezTo>
                <a:cubicBezTo>
                  <a:pt x="8816" y="2591"/>
                  <a:pt x="8823" y="2585"/>
                  <a:pt x="8823" y="2579"/>
                </a:cubicBezTo>
                <a:cubicBezTo>
                  <a:pt x="8816" y="2579"/>
                  <a:pt x="8811" y="2585"/>
                  <a:pt x="8805" y="2585"/>
                </a:cubicBezTo>
                <a:close/>
                <a:moveTo>
                  <a:pt x="8864" y="3225"/>
                </a:moveTo>
                <a:lnTo>
                  <a:pt x="8864" y="3225"/>
                </a:lnTo>
                <a:cubicBezTo>
                  <a:pt x="8870" y="3225"/>
                  <a:pt x="8870" y="3220"/>
                  <a:pt x="8876" y="3220"/>
                </a:cubicBezTo>
                <a:cubicBezTo>
                  <a:pt x="8882" y="3220"/>
                  <a:pt x="8882" y="3220"/>
                  <a:pt x="8888" y="3220"/>
                </a:cubicBezTo>
                <a:cubicBezTo>
                  <a:pt x="8894" y="3220"/>
                  <a:pt x="8894" y="3220"/>
                  <a:pt x="8900" y="3214"/>
                </a:cubicBezTo>
                <a:cubicBezTo>
                  <a:pt x="8911" y="3208"/>
                  <a:pt x="8911" y="3208"/>
                  <a:pt x="8911" y="3208"/>
                </a:cubicBezTo>
                <a:cubicBezTo>
                  <a:pt x="8917" y="3208"/>
                  <a:pt x="8911" y="3196"/>
                  <a:pt x="8917" y="3196"/>
                </a:cubicBezTo>
                <a:cubicBezTo>
                  <a:pt x="8923" y="3196"/>
                  <a:pt x="8923" y="3202"/>
                  <a:pt x="8929" y="3202"/>
                </a:cubicBezTo>
                <a:cubicBezTo>
                  <a:pt x="8935" y="3202"/>
                  <a:pt x="8935" y="3208"/>
                  <a:pt x="8941" y="3208"/>
                </a:cubicBezTo>
                <a:cubicBezTo>
                  <a:pt x="8971" y="3208"/>
                  <a:pt x="8971" y="3208"/>
                  <a:pt x="8971" y="3208"/>
                </a:cubicBezTo>
                <a:cubicBezTo>
                  <a:pt x="8971" y="3196"/>
                  <a:pt x="8977" y="3190"/>
                  <a:pt x="8977" y="3178"/>
                </a:cubicBezTo>
                <a:cubicBezTo>
                  <a:pt x="8982" y="3178"/>
                  <a:pt x="8989" y="3178"/>
                  <a:pt x="9000" y="3178"/>
                </a:cubicBezTo>
                <a:cubicBezTo>
                  <a:pt x="9000" y="3178"/>
                  <a:pt x="9006" y="3178"/>
                  <a:pt x="9012" y="3178"/>
                </a:cubicBezTo>
                <a:cubicBezTo>
                  <a:pt x="9012" y="3178"/>
                  <a:pt x="9018" y="3178"/>
                  <a:pt x="9024" y="3178"/>
                </a:cubicBezTo>
                <a:cubicBezTo>
                  <a:pt x="9030" y="3178"/>
                  <a:pt x="9036" y="3178"/>
                  <a:pt x="9042" y="3178"/>
                </a:cubicBezTo>
                <a:cubicBezTo>
                  <a:pt x="9048" y="3178"/>
                  <a:pt x="9054" y="3178"/>
                  <a:pt x="9054" y="3178"/>
                </a:cubicBezTo>
                <a:cubicBezTo>
                  <a:pt x="9060" y="3178"/>
                  <a:pt x="9066" y="3172"/>
                  <a:pt x="9066" y="3172"/>
                </a:cubicBezTo>
                <a:cubicBezTo>
                  <a:pt x="9071" y="3166"/>
                  <a:pt x="9071" y="3160"/>
                  <a:pt x="9077" y="3160"/>
                </a:cubicBezTo>
                <a:cubicBezTo>
                  <a:pt x="9083" y="3160"/>
                  <a:pt x="9089" y="3160"/>
                  <a:pt x="9095" y="3160"/>
                </a:cubicBezTo>
                <a:cubicBezTo>
                  <a:pt x="9107" y="3166"/>
                  <a:pt x="9107" y="3178"/>
                  <a:pt x="9119" y="3178"/>
                </a:cubicBezTo>
                <a:cubicBezTo>
                  <a:pt x="9125" y="3178"/>
                  <a:pt x="9125" y="3178"/>
                  <a:pt x="9125" y="3178"/>
                </a:cubicBezTo>
                <a:cubicBezTo>
                  <a:pt x="9131" y="3178"/>
                  <a:pt x="9137" y="3178"/>
                  <a:pt x="9137" y="3178"/>
                </a:cubicBezTo>
                <a:cubicBezTo>
                  <a:pt x="9148" y="3172"/>
                  <a:pt x="9154" y="3178"/>
                  <a:pt x="9160" y="3178"/>
                </a:cubicBezTo>
                <a:cubicBezTo>
                  <a:pt x="9166" y="3178"/>
                  <a:pt x="9172" y="3178"/>
                  <a:pt x="9172" y="3178"/>
                </a:cubicBezTo>
                <a:cubicBezTo>
                  <a:pt x="9178" y="3172"/>
                  <a:pt x="9178" y="3172"/>
                  <a:pt x="9184" y="3166"/>
                </a:cubicBezTo>
                <a:cubicBezTo>
                  <a:pt x="9190" y="3166"/>
                  <a:pt x="9184" y="3160"/>
                  <a:pt x="9190" y="3154"/>
                </a:cubicBezTo>
                <a:cubicBezTo>
                  <a:pt x="9196" y="3154"/>
                  <a:pt x="9196" y="3154"/>
                  <a:pt x="9202" y="3154"/>
                </a:cubicBezTo>
                <a:cubicBezTo>
                  <a:pt x="9208" y="3154"/>
                  <a:pt x="9208" y="3154"/>
                  <a:pt x="9214" y="3154"/>
                </a:cubicBezTo>
                <a:cubicBezTo>
                  <a:pt x="9220" y="3154"/>
                  <a:pt x="9220" y="3148"/>
                  <a:pt x="9226" y="3148"/>
                </a:cubicBezTo>
                <a:cubicBezTo>
                  <a:pt x="9226" y="3137"/>
                  <a:pt x="9226" y="3137"/>
                  <a:pt x="9226" y="3137"/>
                </a:cubicBezTo>
                <a:cubicBezTo>
                  <a:pt x="9226" y="3137"/>
                  <a:pt x="9220" y="3131"/>
                  <a:pt x="9220" y="3125"/>
                </a:cubicBezTo>
                <a:cubicBezTo>
                  <a:pt x="9214" y="3119"/>
                  <a:pt x="9208" y="3119"/>
                  <a:pt x="9208" y="3113"/>
                </a:cubicBezTo>
                <a:cubicBezTo>
                  <a:pt x="9208" y="3107"/>
                  <a:pt x="9208" y="3107"/>
                  <a:pt x="9208" y="3107"/>
                </a:cubicBezTo>
                <a:cubicBezTo>
                  <a:pt x="9208" y="3101"/>
                  <a:pt x="9208" y="3095"/>
                  <a:pt x="9214" y="3095"/>
                </a:cubicBezTo>
                <a:cubicBezTo>
                  <a:pt x="9214" y="3089"/>
                  <a:pt x="9220" y="3089"/>
                  <a:pt x="9226" y="3089"/>
                </a:cubicBezTo>
                <a:cubicBezTo>
                  <a:pt x="9226" y="3089"/>
                  <a:pt x="9232" y="3089"/>
                  <a:pt x="9237" y="3089"/>
                </a:cubicBezTo>
                <a:cubicBezTo>
                  <a:pt x="9237" y="3089"/>
                  <a:pt x="9237" y="3083"/>
                  <a:pt x="9237" y="3077"/>
                </a:cubicBezTo>
                <a:cubicBezTo>
                  <a:pt x="9237" y="3077"/>
                  <a:pt x="9243" y="3071"/>
                  <a:pt x="9243" y="3065"/>
                </a:cubicBezTo>
                <a:cubicBezTo>
                  <a:pt x="9267" y="3065"/>
                  <a:pt x="9267" y="3065"/>
                  <a:pt x="9267" y="3065"/>
                </a:cubicBezTo>
                <a:cubicBezTo>
                  <a:pt x="9267" y="3042"/>
                  <a:pt x="9267" y="3042"/>
                  <a:pt x="9267" y="3042"/>
                </a:cubicBezTo>
                <a:cubicBezTo>
                  <a:pt x="9261" y="3042"/>
                  <a:pt x="9255" y="3042"/>
                  <a:pt x="9255" y="3036"/>
                </a:cubicBezTo>
                <a:cubicBezTo>
                  <a:pt x="9249" y="3030"/>
                  <a:pt x="9249" y="3030"/>
                  <a:pt x="9243" y="3024"/>
                </a:cubicBezTo>
                <a:cubicBezTo>
                  <a:pt x="9243" y="3018"/>
                  <a:pt x="9249" y="3012"/>
                  <a:pt x="9243" y="3012"/>
                </a:cubicBezTo>
                <a:cubicBezTo>
                  <a:pt x="9243" y="3006"/>
                  <a:pt x="9237" y="3006"/>
                  <a:pt x="9232" y="3006"/>
                </a:cubicBezTo>
                <a:cubicBezTo>
                  <a:pt x="9232" y="3000"/>
                  <a:pt x="9226" y="3000"/>
                  <a:pt x="9220" y="2994"/>
                </a:cubicBezTo>
                <a:cubicBezTo>
                  <a:pt x="9208" y="3000"/>
                  <a:pt x="9208" y="3000"/>
                  <a:pt x="9208" y="3000"/>
                </a:cubicBezTo>
                <a:cubicBezTo>
                  <a:pt x="9208" y="3000"/>
                  <a:pt x="9214" y="3006"/>
                  <a:pt x="9214" y="3012"/>
                </a:cubicBezTo>
                <a:cubicBezTo>
                  <a:pt x="9208" y="3012"/>
                  <a:pt x="9202" y="3012"/>
                  <a:pt x="9202" y="3018"/>
                </a:cubicBezTo>
                <a:cubicBezTo>
                  <a:pt x="9196" y="3024"/>
                  <a:pt x="9196" y="3024"/>
                  <a:pt x="9190" y="3030"/>
                </a:cubicBezTo>
                <a:lnTo>
                  <a:pt x="9184" y="3030"/>
                </a:lnTo>
                <a:cubicBezTo>
                  <a:pt x="9178" y="3024"/>
                  <a:pt x="9172" y="3018"/>
                  <a:pt x="9172" y="3018"/>
                </a:cubicBezTo>
                <a:cubicBezTo>
                  <a:pt x="9172" y="3012"/>
                  <a:pt x="9172" y="3006"/>
                  <a:pt x="9172" y="3006"/>
                </a:cubicBezTo>
                <a:cubicBezTo>
                  <a:pt x="9172" y="2994"/>
                  <a:pt x="9172" y="2988"/>
                  <a:pt x="9172" y="2982"/>
                </a:cubicBezTo>
                <a:cubicBezTo>
                  <a:pt x="9172" y="2976"/>
                  <a:pt x="9172" y="2971"/>
                  <a:pt x="9172" y="2965"/>
                </a:cubicBezTo>
                <a:cubicBezTo>
                  <a:pt x="9137" y="2965"/>
                  <a:pt x="9137" y="2965"/>
                  <a:pt x="9137" y="2965"/>
                </a:cubicBezTo>
                <a:cubicBezTo>
                  <a:pt x="9137" y="2953"/>
                  <a:pt x="9143" y="2947"/>
                  <a:pt x="9137" y="2935"/>
                </a:cubicBezTo>
                <a:cubicBezTo>
                  <a:pt x="9137" y="2929"/>
                  <a:pt x="9143" y="2923"/>
                  <a:pt x="9137" y="2923"/>
                </a:cubicBezTo>
                <a:cubicBezTo>
                  <a:pt x="9137" y="2911"/>
                  <a:pt x="9125" y="2905"/>
                  <a:pt x="9119" y="2899"/>
                </a:cubicBezTo>
                <a:cubicBezTo>
                  <a:pt x="9113" y="2899"/>
                  <a:pt x="9113" y="2905"/>
                  <a:pt x="9107" y="2899"/>
                </a:cubicBezTo>
                <a:cubicBezTo>
                  <a:pt x="9101" y="2899"/>
                  <a:pt x="9107" y="2893"/>
                  <a:pt x="9101" y="2887"/>
                </a:cubicBezTo>
                <a:lnTo>
                  <a:pt x="9089" y="2887"/>
                </a:lnTo>
                <a:cubicBezTo>
                  <a:pt x="9089" y="2882"/>
                  <a:pt x="9089" y="2882"/>
                  <a:pt x="9089" y="2876"/>
                </a:cubicBezTo>
                <a:cubicBezTo>
                  <a:pt x="9089" y="2870"/>
                  <a:pt x="9083" y="2870"/>
                  <a:pt x="9083" y="2864"/>
                </a:cubicBezTo>
                <a:cubicBezTo>
                  <a:pt x="9077" y="2858"/>
                  <a:pt x="9071" y="2858"/>
                  <a:pt x="9066" y="2858"/>
                </a:cubicBezTo>
                <a:cubicBezTo>
                  <a:pt x="9066" y="2852"/>
                  <a:pt x="9071" y="2846"/>
                  <a:pt x="9066" y="2846"/>
                </a:cubicBezTo>
                <a:cubicBezTo>
                  <a:pt x="9066" y="2840"/>
                  <a:pt x="9060" y="2840"/>
                  <a:pt x="9060" y="2834"/>
                </a:cubicBezTo>
                <a:cubicBezTo>
                  <a:pt x="9054" y="2828"/>
                  <a:pt x="9054" y="2822"/>
                  <a:pt x="9054" y="2822"/>
                </a:cubicBezTo>
                <a:cubicBezTo>
                  <a:pt x="9048" y="2816"/>
                  <a:pt x="9048" y="2810"/>
                  <a:pt x="9042" y="2810"/>
                </a:cubicBezTo>
                <a:cubicBezTo>
                  <a:pt x="9036" y="2810"/>
                  <a:pt x="9036" y="2805"/>
                  <a:pt x="9030" y="2805"/>
                </a:cubicBezTo>
                <a:cubicBezTo>
                  <a:pt x="9024" y="2805"/>
                  <a:pt x="9018" y="2805"/>
                  <a:pt x="9006" y="2805"/>
                </a:cubicBezTo>
                <a:cubicBezTo>
                  <a:pt x="9000" y="2805"/>
                  <a:pt x="8994" y="2805"/>
                  <a:pt x="8982" y="2799"/>
                </a:cubicBezTo>
                <a:cubicBezTo>
                  <a:pt x="8977" y="2799"/>
                  <a:pt x="8982" y="2793"/>
                  <a:pt x="8977" y="2787"/>
                </a:cubicBezTo>
                <a:cubicBezTo>
                  <a:pt x="8977" y="2781"/>
                  <a:pt x="8977" y="2781"/>
                  <a:pt x="8982" y="2775"/>
                </a:cubicBezTo>
                <a:cubicBezTo>
                  <a:pt x="8982" y="2769"/>
                  <a:pt x="8989" y="2769"/>
                  <a:pt x="8994" y="2769"/>
                </a:cubicBezTo>
                <a:cubicBezTo>
                  <a:pt x="8994" y="2763"/>
                  <a:pt x="8994" y="2757"/>
                  <a:pt x="8994" y="2757"/>
                </a:cubicBezTo>
                <a:cubicBezTo>
                  <a:pt x="9000" y="2751"/>
                  <a:pt x="9006" y="2757"/>
                  <a:pt x="9006" y="2757"/>
                </a:cubicBezTo>
                <a:cubicBezTo>
                  <a:pt x="9012" y="2757"/>
                  <a:pt x="9012" y="2751"/>
                  <a:pt x="9018" y="2751"/>
                </a:cubicBezTo>
                <a:cubicBezTo>
                  <a:pt x="9018" y="2739"/>
                  <a:pt x="9018" y="2739"/>
                  <a:pt x="9018" y="2739"/>
                </a:cubicBezTo>
                <a:cubicBezTo>
                  <a:pt x="9018" y="2739"/>
                  <a:pt x="9018" y="2733"/>
                  <a:pt x="9018" y="2727"/>
                </a:cubicBezTo>
                <a:cubicBezTo>
                  <a:pt x="9018" y="2727"/>
                  <a:pt x="9024" y="2721"/>
                  <a:pt x="9030" y="2721"/>
                </a:cubicBezTo>
                <a:cubicBezTo>
                  <a:pt x="9030" y="2716"/>
                  <a:pt x="9036" y="2716"/>
                  <a:pt x="9042" y="2716"/>
                </a:cubicBezTo>
                <a:cubicBezTo>
                  <a:pt x="9042" y="2710"/>
                  <a:pt x="9042" y="2710"/>
                  <a:pt x="9042" y="2704"/>
                </a:cubicBezTo>
                <a:cubicBezTo>
                  <a:pt x="9042" y="2656"/>
                  <a:pt x="9042" y="2656"/>
                  <a:pt x="9042" y="2656"/>
                </a:cubicBezTo>
                <a:cubicBezTo>
                  <a:pt x="8935" y="2656"/>
                  <a:pt x="8935" y="2656"/>
                  <a:pt x="8935" y="2656"/>
                </a:cubicBezTo>
                <a:cubicBezTo>
                  <a:pt x="8935" y="2650"/>
                  <a:pt x="8935" y="2650"/>
                  <a:pt x="8941" y="2644"/>
                </a:cubicBezTo>
                <a:cubicBezTo>
                  <a:pt x="8941" y="2639"/>
                  <a:pt x="8947" y="2639"/>
                  <a:pt x="8953" y="2639"/>
                </a:cubicBezTo>
                <a:cubicBezTo>
                  <a:pt x="8953" y="2632"/>
                  <a:pt x="8947" y="2627"/>
                  <a:pt x="8953" y="2627"/>
                </a:cubicBezTo>
                <a:cubicBezTo>
                  <a:pt x="8953" y="2621"/>
                  <a:pt x="8947" y="2615"/>
                  <a:pt x="8953" y="2615"/>
                </a:cubicBezTo>
                <a:cubicBezTo>
                  <a:pt x="8953" y="2609"/>
                  <a:pt x="8959" y="2609"/>
                  <a:pt x="8959" y="2603"/>
                </a:cubicBezTo>
                <a:cubicBezTo>
                  <a:pt x="8965" y="2603"/>
                  <a:pt x="8965" y="2597"/>
                  <a:pt x="8971" y="2591"/>
                </a:cubicBezTo>
                <a:cubicBezTo>
                  <a:pt x="8977" y="2591"/>
                  <a:pt x="8977" y="2591"/>
                  <a:pt x="8982" y="2585"/>
                </a:cubicBezTo>
                <a:cubicBezTo>
                  <a:pt x="8977" y="2585"/>
                  <a:pt x="8977" y="2579"/>
                  <a:pt x="8971" y="2573"/>
                </a:cubicBezTo>
                <a:cubicBezTo>
                  <a:pt x="8965" y="2573"/>
                  <a:pt x="8959" y="2573"/>
                  <a:pt x="8953" y="2573"/>
                </a:cubicBezTo>
                <a:cubicBezTo>
                  <a:pt x="8935" y="2573"/>
                  <a:pt x="8935" y="2573"/>
                  <a:pt x="8935" y="2573"/>
                </a:cubicBezTo>
                <a:cubicBezTo>
                  <a:pt x="8929" y="2573"/>
                  <a:pt x="8929" y="2579"/>
                  <a:pt x="8923" y="2579"/>
                </a:cubicBezTo>
                <a:cubicBezTo>
                  <a:pt x="8905" y="2579"/>
                  <a:pt x="8900" y="2579"/>
                  <a:pt x="8882" y="2579"/>
                </a:cubicBezTo>
                <a:cubicBezTo>
                  <a:pt x="8882" y="2585"/>
                  <a:pt x="8882" y="2591"/>
                  <a:pt x="8882" y="2597"/>
                </a:cubicBezTo>
                <a:cubicBezTo>
                  <a:pt x="8882" y="2603"/>
                  <a:pt x="8876" y="2609"/>
                  <a:pt x="8876" y="2609"/>
                </a:cubicBezTo>
                <a:cubicBezTo>
                  <a:pt x="8876" y="2615"/>
                  <a:pt x="8864" y="2621"/>
                  <a:pt x="8864" y="2627"/>
                </a:cubicBezTo>
                <a:cubicBezTo>
                  <a:pt x="8864" y="2627"/>
                  <a:pt x="8864" y="2627"/>
                  <a:pt x="8864" y="2632"/>
                </a:cubicBezTo>
                <a:cubicBezTo>
                  <a:pt x="8864" y="2639"/>
                  <a:pt x="8870" y="2644"/>
                  <a:pt x="8870" y="2650"/>
                </a:cubicBezTo>
                <a:cubicBezTo>
                  <a:pt x="8870" y="2656"/>
                  <a:pt x="8864" y="2662"/>
                  <a:pt x="8864" y="2662"/>
                </a:cubicBezTo>
                <a:cubicBezTo>
                  <a:pt x="8858" y="2668"/>
                  <a:pt x="8852" y="2668"/>
                  <a:pt x="8840" y="2668"/>
                </a:cubicBezTo>
                <a:cubicBezTo>
                  <a:pt x="8834" y="2668"/>
                  <a:pt x="8834" y="2668"/>
                  <a:pt x="8828" y="2662"/>
                </a:cubicBezTo>
                <a:cubicBezTo>
                  <a:pt x="8823" y="2662"/>
                  <a:pt x="8823" y="2650"/>
                  <a:pt x="8811" y="2650"/>
                </a:cubicBezTo>
                <a:cubicBezTo>
                  <a:pt x="8805" y="2650"/>
                  <a:pt x="8799" y="2656"/>
                  <a:pt x="8799" y="2662"/>
                </a:cubicBezTo>
                <a:cubicBezTo>
                  <a:pt x="8793" y="2668"/>
                  <a:pt x="8799" y="2668"/>
                  <a:pt x="8799" y="2674"/>
                </a:cubicBezTo>
                <a:cubicBezTo>
                  <a:pt x="8799" y="2680"/>
                  <a:pt x="8793" y="2692"/>
                  <a:pt x="8799" y="2698"/>
                </a:cubicBezTo>
                <a:cubicBezTo>
                  <a:pt x="8805" y="2698"/>
                  <a:pt x="8805" y="2698"/>
                  <a:pt x="8811" y="2704"/>
                </a:cubicBezTo>
                <a:cubicBezTo>
                  <a:pt x="8816" y="2704"/>
                  <a:pt x="8828" y="2704"/>
                  <a:pt x="8834" y="2710"/>
                </a:cubicBezTo>
                <a:cubicBezTo>
                  <a:pt x="8834" y="2710"/>
                  <a:pt x="8828" y="2716"/>
                  <a:pt x="8828" y="2721"/>
                </a:cubicBezTo>
                <a:cubicBezTo>
                  <a:pt x="8828" y="2727"/>
                  <a:pt x="8828" y="2727"/>
                  <a:pt x="8828" y="2727"/>
                </a:cubicBezTo>
                <a:cubicBezTo>
                  <a:pt x="8828" y="2733"/>
                  <a:pt x="8823" y="2739"/>
                  <a:pt x="8823" y="2739"/>
                </a:cubicBezTo>
                <a:cubicBezTo>
                  <a:pt x="8823" y="2745"/>
                  <a:pt x="8828" y="2745"/>
                  <a:pt x="8828" y="2751"/>
                </a:cubicBezTo>
                <a:cubicBezTo>
                  <a:pt x="8828" y="2757"/>
                  <a:pt x="8828" y="2763"/>
                  <a:pt x="8823" y="2763"/>
                </a:cubicBezTo>
                <a:cubicBezTo>
                  <a:pt x="8823" y="2769"/>
                  <a:pt x="8816" y="2763"/>
                  <a:pt x="8811" y="2769"/>
                </a:cubicBezTo>
                <a:lnTo>
                  <a:pt x="8805" y="2769"/>
                </a:lnTo>
                <a:cubicBezTo>
                  <a:pt x="8799" y="2775"/>
                  <a:pt x="8793" y="2775"/>
                  <a:pt x="8793" y="2781"/>
                </a:cubicBezTo>
                <a:cubicBezTo>
                  <a:pt x="8793" y="2787"/>
                  <a:pt x="8793" y="2793"/>
                  <a:pt x="8793" y="2799"/>
                </a:cubicBezTo>
                <a:cubicBezTo>
                  <a:pt x="8816" y="2799"/>
                  <a:pt x="8816" y="2799"/>
                  <a:pt x="8816" y="2799"/>
                </a:cubicBezTo>
                <a:cubicBezTo>
                  <a:pt x="8823" y="2799"/>
                  <a:pt x="8823" y="2793"/>
                  <a:pt x="8828" y="2793"/>
                </a:cubicBezTo>
                <a:cubicBezTo>
                  <a:pt x="8834" y="2793"/>
                  <a:pt x="8834" y="2793"/>
                  <a:pt x="8840" y="2799"/>
                </a:cubicBezTo>
                <a:cubicBezTo>
                  <a:pt x="8840" y="2799"/>
                  <a:pt x="8834" y="2805"/>
                  <a:pt x="8840" y="2805"/>
                </a:cubicBezTo>
                <a:cubicBezTo>
                  <a:pt x="8840" y="2810"/>
                  <a:pt x="8846" y="2810"/>
                  <a:pt x="8852" y="2816"/>
                </a:cubicBezTo>
                <a:cubicBezTo>
                  <a:pt x="8876" y="2816"/>
                  <a:pt x="8876" y="2816"/>
                  <a:pt x="8876" y="2816"/>
                </a:cubicBezTo>
                <a:cubicBezTo>
                  <a:pt x="8876" y="2810"/>
                  <a:pt x="8870" y="2810"/>
                  <a:pt x="8876" y="2805"/>
                </a:cubicBezTo>
                <a:cubicBezTo>
                  <a:pt x="8876" y="2799"/>
                  <a:pt x="8876" y="2799"/>
                  <a:pt x="8882" y="2793"/>
                </a:cubicBezTo>
                <a:cubicBezTo>
                  <a:pt x="8888" y="2805"/>
                  <a:pt x="8888" y="2805"/>
                  <a:pt x="8888" y="2805"/>
                </a:cubicBezTo>
                <a:lnTo>
                  <a:pt x="8888" y="2810"/>
                </a:lnTo>
                <a:cubicBezTo>
                  <a:pt x="8888" y="2822"/>
                  <a:pt x="8900" y="2828"/>
                  <a:pt x="8900" y="2840"/>
                </a:cubicBezTo>
                <a:cubicBezTo>
                  <a:pt x="8900" y="2840"/>
                  <a:pt x="8900" y="2846"/>
                  <a:pt x="8894" y="2852"/>
                </a:cubicBezTo>
                <a:lnTo>
                  <a:pt x="8888" y="2852"/>
                </a:lnTo>
                <a:cubicBezTo>
                  <a:pt x="8882" y="2858"/>
                  <a:pt x="8876" y="2858"/>
                  <a:pt x="8876" y="2858"/>
                </a:cubicBezTo>
                <a:cubicBezTo>
                  <a:pt x="8876" y="2864"/>
                  <a:pt x="8870" y="2864"/>
                  <a:pt x="8876" y="2870"/>
                </a:cubicBezTo>
                <a:cubicBezTo>
                  <a:pt x="8876" y="2876"/>
                  <a:pt x="8882" y="2876"/>
                  <a:pt x="8882" y="2882"/>
                </a:cubicBezTo>
                <a:cubicBezTo>
                  <a:pt x="8941" y="2882"/>
                  <a:pt x="8941" y="2882"/>
                  <a:pt x="8941" y="2882"/>
                </a:cubicBezTo>
                <a:cubicBezTo>
                  <a:pt x="8947" y="2870"/>
                  <a:pt x="8947" y="2870"/>
                  <a:pt x="8947" y="2870"/>
                </a:cubicBezTo>
                <a:cubicBezTo>
                  <a:pt x="8947" y="2876"/>
                  <a:pt x="8953" y="2870"/>
                  <a:pt x="8959" y="2876"/>
                </a:cubicBezTo>
                <a:cubicBezTo>
                  <a:pt x="8959" y="2882"/>
                  <a:pt x="8959" y="2882"/>
                  <a:pt x="8959" y="2887"/>
                </a:cubicBezTo>
                <a:cubicBezTo>
                  <a:pt x="8965" y="2893"/>
                  <a:pt x="8971" y="2893"/>
                  <a:pt x="8971" y="2899"/>
                </a:cubicBezTo>
                <a:cubicBezTo>
                  <a:pt x="8971" y="2905"/>
                  <a:pt x="8965" y="2911"/>
                  <a:pt x="8965" y="2917"/>
                </a:cubicBezTo>
                <a:cubicBezTo>
                  <a:pt x="8965" y="2923"/>
                  <a:pt x="8965" y="2929"/>
                  <a:pt x="8971" y="2935"/>
                </a:cubicBezTo>
                <a:cubicBezTo>
                  <a:pt x="8977" y="2941"/>
                  <a:pt x="8982" y="2941"/>
                  <a:pt x="8994" y="2947"/>
                </a:cubicBezTo>
                <a:cubicBezTo>
                  <a:pt x="8989" y="2965"/>
                  <a:pt x="8989" y="2965"/>
                  <a:pt x="8989" y="2965"/>
                </a:cubicBezTo>
                <a:cubicBezTo>
                  <a:pt x="8989" y="2976"/>
                  <a:pt x="8994" y="2982"/>
                  <a:pt x="8994" y="2988"/>
                </a:cubicBezTo>
                <a:cubicBezTo>
                  <a:pt x="8994" y="2994"/>
                  <a:pt x="8989" y="3000"/>
                  <a:pt x="8989" y="3000"/>
                </a:cubicBezTo>
                <a:cubicBezTo>
                  <a:pt x="8982" y="3006"/>
                  <a:pt x="8977" y="3000"/>
                  <a:pt x="8971" y="3000"/>
                </a:cubicBezTo>
                <a:cubicBezTo>
                  <a:pt x="8965" y="3000"/>
                  <a:pt x="8959" y="3000"/>
                  <a:pt x="8953" y="3000"/>
                </a:cubicBezTo>
                <a:cubicBezTo>
                  <a:pt x="8947" y="3000"/>
                  <a:pt x="8947" y="2994"/>
                  <a:pt x="8941" y="2994"/>
                </a:cubicBezTo>
                <a:cubicBezTo>
                  <a:pt x="8935" y="2994"/>
                  <a:pt x="8929" y="2994"/>
                  <a:pt x="8923" y="2994"/>
                </a:cubicBezTo>
                <a:cubicBezTo>
                  <a:pt x="8917" y="2994"/>
                  <a:pt x="8917" y="2994"/>
                  <a:pt x="8917" y="2994"/>
                </a:cubicBezTo>
                <a:cubicBezTo>
                  <a:pt x="8917" y="2994"/>
                  <a:pt x="8911" y="2994"/>
                  <a:pt x="8905" y="2994"/>
                </a:cubicBezTo>
                <a:cubicBezTo>
                  <a:pt x="8905" y="2994"/>
                  <a:pt x="8905" y="3000"/>
                  <a:pt x="8900" y="3006"/>
                </a:cubicBezTo>
                <a:cubicBezTo>
                  <a:pt x="8894" y="3006"/>
                  <a:pt x="8900" y="3012"/>
                  <a:pt x="8894" y="3018"/>
                </a:cubicBezTo>
                <a:cubicBezTo>
                  <a:pt x="8894" y="3018"/>
                  <a:pt x="8888" y="3012"/>
                  <a:pt x="8888" y="3018"/>
                </a:cubicBezTo>
                <a:cubicBezTo>
                  <a:pt x="8882" y="3018"/>
                  <a:pt x="8876" y="3018"/>
                  <a:pt x="8876" y="3018"/>
                </a:cubicBezTo>
                <a:cubicBezTo>
                  <a:pt x="8870" y="3030"/>
                  <a:pt x="8870" y="3030"/>
                  <a:pt x="8870" y="3030"/>
                </a:cubicBezTo>
                <a:cubicBezTo>
                  <a:pt x="8876" y="3030"/>
                  <a:pt x="8876" y="3036"/>
                  <a:pt x="8882" y="3036"/>
                </a:cubicBezTo>
                <a:cubicBezTo>
                  <a:pt x="8894" y="3036"/>
                  <a:pt x="8900" y="3030"/>
                  <a:pt x="8911" y="3030"/>
                </a:cubicBezTo>
                <a:cubicBezTo>
                  <a:pt x="8917" y="3030"/>
                  <a:pt x="8923" y="3030"/>
                  <a:pt x="8929" y="3036"/>
                </a:cubicBezTo>
                <a:lnTo>
                  <a:pt x="8929" y="3042"/>
                </a:lnTo>
                <a:cubicBezTo>
                  <a:pt x="8923" y="3048"/>
                  <a:pt x="8929" y="3054"/>
                  <a:pt x="8923" y="3054"/>
                </a:cubicBezTo>
                <a:cubicBezTo>
                  <a:pt x="8923" y="3059"/>
                  <a:pt x="8917" y="3054"/>
                  <a:pt x="8911" y="3054"/>
                </a:cubicBezTo>
                <a:cubicBezTo>
                  <a:pt x="8911" y="3059"/>
                  <a:pt x="8905" y="3059"/>
                  <a:pt x="8900" y="3065"/>
                </a:cubicBezTo>
                <a:cubicBezTo>
                  <a:pt x="8900" y="3065"/>
                  <a:pt x="8900" y="3071"/>
                  <a:pt x="8894" y="3077"/>
                </a:cubicBezTo>
                <a:cubicBezTo>
                  <a:pt x="8888" y="3077"/>
                  <a:pt x="8882" y="3077"/>
                  <a:pt x="8876" y="3077"/>
                </a:cubicBezTo>
                <a:cubicBezTo>
                  <a:pt x="8870" y="3089"/>
                  <a:pt x="8870" y="3089"/>
                  <a:pt x="8870" y="3089"/>
                </a:cubicBezTo>
                <a:cubicBezTo>
                  <a:pt x="8870" y="3095"/>
                  <a:pt x="8870" y="3095"/>
                  <a:pt x="8876" y="3101"/>
                </a:cubicBezTo>
                <a:cubicBezTo>
                  <a:pt x="8876" y="3107"/>
                  <a:pt x="8876" y="3107"/>
                  <a:pt x="8882" y="3113"/>
                </a:cubicBezTo>
                <a:lnTo>
                  <a:pt x="8888" y="3113"/>
                </a:lnTo>
                <a:cubicBezTo>
                  <a:pt x="8894" y="3113"/>
                  <a:pt x="8900" y="3107"/>
                  <a:pt x="8900" y="3107"/>
                </a:cubicBezTo>
                <a:cubicBezTo>
                  <a:pt x="8905" y="3107"/>
                  <a:pt x="8911" y="3101"/>
                  <a:pt x="8917" y="3101"/>
                </a:cubicBezTo>
                <a:cubicBezTo>
                  <a:pt x="8929" y="3101"/>
                  <a:pt x="8935" y="3113"/>
                  <a:pt x="8947" y="3113"/>
                </a:cubicBezTo>
                <a:cubicBezTo>
                  <a:pt x="8953" y="3113"/>
                  <a:pt x="8953" y="3113"/>
                  <a:pt x="8959" y="3113"/>
                </a:cubicBezTo>
                <a:cubicBezTo>
                  <a:pt x="8965" y="3113"/>
                  <a:pt x="8977" y="3113"/>
                  <a:pt x="8982" y="3113"/>
                </a:cubicBezTo>
                <a:cubicBezTo>
                  <a:pt x="8982" y="3113"/>
                  <a:pt x="8989" y="3113"/>
                  <a:pt x="8994" y="3113"/>
                </a:cubicBezTo>
                <a:cubicBezTo>
                  <a:pt x="9000" y="3113"/>
                  <a:pt x="8994" y="3119"/>
                  <a:pt x="9000" y="3125"/>
                </a:cubicBezTo>
                <a:cubicBezTo>
                  <a:pt x="8994" y="3131"/>
                  <a:pt x="8994" y="3131"/>
                  <a:pt x="8989" y="3137"/>
                </a:cubicBezTo>
                <a:cubicBezTo>
                  <a:pt x="8989" y="3137"/>
                  <a:pt x="8982" y="3137"/>
                  <a:pt x="8977" y="3137"/>
                </a:cubicBezTo>
                <a:cubicBezTo>
                  <a:pt x="8971" y="3142"/>
                  <a:pt x="8965" y="3142"/>
                  <a:pt x="8953" y="3142"/>
                </a:cubicBezTo>
                <a:cubicBezTo>
                  <a:pt x="8947" y="3142"/>
                  <a:pt x="8947" y="3142"/>
                  <a:pt x="8941" y="3142"/>
                </a:cubicBezTo>
                <a:cubicBezTo>
                  <a:pt x="8935" y="3142"/>
                  <a:pt x="8935" y="3142"/>
                  <a:pt x="8929" y="3148"/>
                </a:cubicBezTo>
                <a:cubicBezTo>
                  <a:pt x="8923" y="3148"/>
                  <a:pt x="8929" y="3154"/>
                  <a:pt x="8923" y="3160"/>
                </a:cubicBezTo>
                <a:cubicBezTo>
                  <a:pt x="8923" y="3160"/>
                  <a:pt x="8917" y="3160"/>
                  <a:pt x="8911" y="3160"/>
                </a:cubicBezTo>
                <a:cubicBezTo>
                  <a:pt x="8905" y="3160"/>
                  <a:pt x="8900" y="3160"/>
                  <a:pt x="8888" y="3166"/>
                </a:cubicBezTo>
                <a:cubicBezTo>
                  <a:pt x="8888" y="3172"/>
                  <a:pt x="8894" y="3178"/>
                  <a:pt x="8888" y="3190"/>
                </a:cubicBezTo>
                <a:lnTo>
                  <a:pt x="8888" y="3196"/>
                </a:lnTo>
                <a:cubicBezTo>
                  <a:pt x="8888" y="3202"/>
                  <a:pt x="8882" y="3202"/>
                  <a:pt x="8876" y="3202"/>
                </a:cubicBezTo>
                <a:cubicBezTo>
                  <a:pt x="8870" y="3208"/>
                  <a:pt x="8870" y="3208"/>
                  <a:pt x="8864" y="3214"/>
                </a:cubicBezTo>
                <a:cubicBezTo>
                  <a:pt x="8864" y="3214"/>
                  <a:pt x="8858" y="3214"/>
                  <a:pt x="8852" y="3214"/>
                </a:cubicBezTo>
                <a:cubicBezTo>
                  <a:pt x="8858" y="3220"/>
                  <a:pt x="8858" y="3225"/>
                  <a:pt x="8864" y="3225"/>
                </a:cubicBezTo>
                <a:close/>
                <a:moveTo>
                  <a:pt x="8816" y="2929"/>
                </a:moveTo>
                <a:lnTo>
                  <a:pt x="8816" y="2929"/>
                </a:lnTo>
                <a:cubicBezTo>
                  <a:pt x="8823" y="2929"/>
                  <a:pt x="8823" y="2929"/>
                  <a:pt x="8828" y="2929"/>
                </a:cubicBezTo>
                <a:cubicBezTo>
                  <a:pt x="8840" y="2923"/>
                  <a:pt x="8846" y="2917"/>
                  <a:pt x="8846" y="2905"/>
                </a:cubicBezTo>
                <a:cubicBezTo>
                  <a:pt x="8846" y="2899"/>
                  <a:pt x="8846" y="2893"/>
                  <a:pt x="8840" y="2887"/>
                </a:cubicBezTo>
                <a:cubicBezTo>
                  <a:pt x="8840" y="2887"/>
                  <a:pt x="8834" y="2882"/>
                  <a:pt x="8828" y="2882"/>
                </a:cubicBezTo>
                <a:cubicBezTo>
                  <a:pt x="8828" y="2876"/>
                  <a:pt x="8828" y="2870"/>
                  <a:pt x="8828" y="2870"/>
                </a:cubicBezTo>
                <a:cubicBezTo>
                  <a:pt x="8828" y="2864"/>
                  <a:pt x="8828" y="2858"/>
                  <a:pt x="8828" y="2858"/>
                </a:cubicBezTo>
                <a:cubicBezTo>
                  <a:pt x="8823" y="2852"/>
                  <a:pt x="8823" y="2852"/>
                  <a:pt x="8816" y="2846"/>
                </a:cubicBezTo>
                <a:cubicBezTo>
                  <a:pt x="8811" y="2846"/>
                  <a:pt x="8811" y="2846"/>
                  <a:pt x="8805" y="2846"/>
                </a:cubicBezTo>
                <a:cubicBezTo>
                  <a:pt x="8799" y="2846"/>
                  <a:pt x="8799" y="2840"/>
                  <a:pt x="8793" y="2840"/>
                </a:cubicBezTo>
                <a:cubicBezTo>
                  <a:pt x="8787" y="2840"/>
                  <a:pt x="8787" y="2840"/>
                  <a:pt x="8787" y="2840"/>
                </a:cubicBezTo>
                <a:cubicBezTo>
                  <a:pt x="8781" y="2840"/>
                  <a:pt x="8775" y="2840"/>
                  <a:pt x="8769" y="2846"/>
                </a:cubicBezTo>
                <a:cubicBezTo>
                  <a:pt x="8769" y="2846"/>
                  <a:pt x="8763" y="2846"/>
                  <a:pt x="8757" y="2846"/>
                </a:cubicBezTo>
                <a:cubicBezTo>
                  <a:pt x="8757" y="2852"/>
                  <a:pt x="8757" y="2858"/>
                  <a:pt x="8751" y="2858"/>
                </a:cubicBezTo>
                <a:cubicBezTo>
                  <a:pt x="8751" y="2864"/>
                  <a:pt x="8745" y="2864"/>
                  <a:pt x="8739" y="2864"/>
                </a:cubicBezTo>
                <a:cubicBezTo>
                  <a:pt x="8739" y="2864"/>
                  <a:pt x="8734" y="2864"/>
                  <a:pt x="8734" y="2858"/>
                </a:cubicBezTo>
                <a:cubicBezTo>
                  <a:pt x="8727" y="2858"/>
                  <a:pt x="8727" y="2852"/>
                  <a:pt x="8727" y="2846"/>
                </a:cubicBezTo>
                <a:cubicBezTo>
                  <a:pt x="8722" y="2846"/>
                  <a:pt x="8716" y="2846"/>
                  <a:pt x="8716" y="2840"/>
                </a:cubicBezTo>
                <a:cubicBezTo>
                  <a:pt x="8686" y="2846"/>
                  <a:pt x="8686" y="2846"/>
                  <a:pt x="8686" y="2846"/>
                </a:cubicBezTo>
                <a:cubicBezTo>
                  <a:pt x="8686" y="2846"/>
                  <a:pt x="8686" y="2852"/>
                  <a:pt x="8686" y="2858"/>
                </a:cubicBezTo>
                <a:cubicBezTo>
                  <a:pt x="8686" y="2858"/>
                  <a:pt x="8686" y="2864"/>
                  <a:pt x="8686" y="2870"/>
                </a:cubicBezTo>
                <a:cubicBezTo>
                  <a:pt x="8686" y="2876"/>
                  <a:pt x="8686" y="2876"/>
                  <a:pt x="8686" y="2887"/>
                </a:cubicBezTo>
                <a:cubicBezTo>
                  <a:pt x="8686" y="2893"/>
                  <a:pt x="8686" y="2893"/>
                  <a:pt x="8686" y="2899"/>
                </a:cubicBezTo>
                <a:cubicBezTo>
                  <a:pt x="8686" y="2905"/>
                  <a:pt x="8692" y="2899"/>
                  <a:pt x="8692" y="2899"/>
                </a:cubicBezTo>
                <a:cubicBezTo>
                  <a:pt x="8686" y="2899"/>
                  <a:pt x="8680" y="2899"/>
                  <a:pt x="8680" y="2899"/>
                </a:cubicBezTo>
                <a:cubicBezTo>
                  <a:pt x="8674" y="2899"/>
                  <a:pt x="8674" y="2905"/>
                  <a:pt x="8668" y="2905"/>
                </a:cubicBezTo>
                <a:cubicBezTo>
                  <a:pt x="8662" y="2905"/>
                  <a:pt x="8662" y="2905"/>
                  <a:pt x="8657" y="2905"/>
                </a:cubicBezTo>
                <a:cubicBezTo>
                  <a:pt x="8650" y="2911"/>
                  <a:pt x="8645" y="2917"/>
                  <a:pt x="8633" y="2917"/>
                </a:cubicBezTo>
                <a:cubicBezTo>
                  <a:pt x="8627" y="2917"/>
                  <a:pt x="8627" y="2911"/>
                  <a:pt x="8621" y="2905"/>
                </a:cubicBezTo>
                <a:cubicBezTo>
                  <a:pt x="8609" y="2911"/>
                  <a:pt x="8609" y="2911"/>
                  <a:pt x="8609" y="2911"/>
                </a:cubicBezTo>
                <a:cubicBezTo>
                  <a:pt x="8609" y="2994"/>
                  <a:pt x="8609" y="2994"/>
                  <a:pt x="8609" y="2994"/>
                </a:cubicBezTo>
                <a:cubicBezTo>
                  <a:pt x="8615" y="2994"/>
                  <a:pt x="8615" y="2994"/>
                  <a:pt x="8621" y="2994"/>
                </a:cubicBezTo>
                <a:cubicBezTo>
                  <a:pt x="8633" y="2994"/>
                  <a:pt x="8639" y="2994"/>
                  <a:pt x="8650" y="2994"/>
                </a:cubicBezTo>
                <a:cubicBezTo>
                  <a:pt x="8650" y="3030"/>
                  <a:pt x="8650" y="3030"/>
                  <a:pt x="8650" y="3030"/>
                </a:cubicBezTo>
                <a:cubicBezTo>
                  <a:pt x="8639" y="3030"/>
                  <a:pt x="8639" y="3030"/>
                  <a:pt x="8633" y="3030"/>
                </a:cubicBezTo>
                <a:cubicBezTo>
                  <a:pt x="8627" y="3030"/>
                  <a:pt x="8621" y="3030"/>
                  <a:pt x="8621" y="3030"/>
                </a:cubicBezTo>
                <a:cubicBezTo>
                  <a:pt x="8615" y="3030"/>
                  <a:pt x="8615" y="3036"/>
                  <a:pt x="8615" y="3042"/>
                </a:cubicBezTo>
                <a:cubicBezTo>
                  <a:pt x="8609" y="3048"/>
                  <a:pt x="8609" y="3048"/>
                  <a:pt x="8609" y="3054"/>
                </a:cubicBezTo>
                <a:cubicBezTo>
                  <a:pt x="8609" y="3059"/>
                  <a:pt x="8609" y="3065"/>
                  <a:pt x="8609" y="3077"/>
                </a:cubicBezTo>
                <a:cubicBezTo>
                  <a:pt x="8609" y="3077"/>
                  <a:pt x="8597" y="3077"/>
                  <a:pt x="8597" y="3083"/>
                </a:cubicBezTo>
                <a:cubicBezTo>
                  <a:pt x="8597" y="3083"/>
                  <a:pt x="8591" y="3089"/>
                  <a:pt x="8591" y="3095"/>
                </a:cubicBezTo>
                <a:cubicBezTo>
                  <a:pt x="8591" y="3095"/>
                  <a:pt x="8597" y="3101"/>
                  <a:pt x="8597" y="3107"/>
                </a:cubicBezTo>
                <a:cubicBezTo>
                  <a:pt x="8597" y="3107"/>
                  <a:pt x="8603" y="3113"/>
                  <a:pt x="8609" y="3113"/>
                </a:cubicBezTo>
                <a:cubicBezTo>
                  <a:pt x="8615" y="3119"/>
                  <a:pt x="8615" y="3119"/>
                  <a:pt x="8627" y="3119"/>
                </a:cubicBezTo>
                <a:cubicBezTo>
                  <a:pt x="8633" y="3119"/>
                  <a:pt x="8633" y="3113"/>
                  <a:pt x="8645" y="3113"/>
                </a:cubicBezTo>
                <a:cubicBezTo>
                  <a:pt x="8645" y="3113"/>
                  <a:pt x="8650" y="3107"/>
                  <a:pt x="8650" y="3113"/>
                </a:cubicBezTo>
                <a:cubicBezTo>
                  <a:pt x="8657" y="3113"/>
                  <a:pt x="8662" y="3113"/>
                  <a:pt x="8662" y="3113"/>
                </a:cubicBezTo>
                <a:cubicBezTo>
                  <a:pt x="8668" y="3113"/>
                  <a:pt x="8668" y="3119"/>
                  <a:pt x="8668" y="3119"/>
                </a:cubicBezTo>
                <a:cubicBezTo>
                  <a:pt x="8680" y="3119"/>
                  <a:pt x="8680" y="3113"/>
                  <a:pt x="8686" y="3107"/>
                </a:cubicBezTo>
                <a:cubicBezTo>
                  <a:pt x="8692" y="3107"/>
                  <a:pt x="8698" y="3101"/>
                  <a:pt x="8698" y="3101"/>
                </a:cubicBezTo>
                <a:cubicBezTo>
                  <a:pt x="8698" y="3095"/>
                  <a:pt x="8698" y="3089"/>
                  <a:pt x="8698" y="3089"/>
                </a:cubicBezTo>
                <a:cubicBezTo>
                  <a:pt x="8704" y="3083"/>
                  <a:pt x="8710" y="3083"/>
                  <a:pt x="8710" y="3077"/>
                </a:cubicBezTo>
                <a:cubicBezTo>
                  <a:pt x="8811" y="3077"/>
                  <a:pt x="8811" y="3077"/>
                  <a:pt x="8811" y="3077"/>
                </a:cubicBezTo>
                <a:cubicBezTo>
                  <a:pt x="8811" y="3059"/>
                  <a:pt x="8811" y="3059"/>
                  <a:pt x="8811" y="3059"/>
                </a:cubicBezTo>
                <a:cubicBezTo>
                  <a:pt x="8811" y="3054"/>
                  <a:pt x="8799" y="3048"/>
                  <a:pt x="8799" y="3036"/>
                </a:cubicBezTo>
                <a:lnTo>
                  <a:pt x="8811" y="3036"/>
                </a:lnTo>
                <a:cubicBezTo>
                  <a:pt x="8811" y="3030"/>
                  <a:pt x="8816" y="3024"/>
                  <a:pt x="8816" y="3024"/>
                </a:cubicBezTo>
                <a:cubicBezTo>
                  <a:pt x="8816" y="3018"/>
                  <a:pt x="8816" y="3012"/>
                  <a:pt x="8816" y="3012"/>
                </a:cubicBezTo>
                <a:cubicBezTo>
                  <a:pt x="8816" y="3000"/>
                  <a:pt x="8816" y="2994"/>
                  <a:pt x="8816" y="2988"/>
                </a:cubicBezTo>
                <a:cubicBezTo>
                  <a:pt x="8816" y="2982"/>
                  <a:pt x="8816" y="2982"/>
                  <a:pt x="8816" y="2976"/>
                </a:cubicBezTo>
                <a:cubicBezTo>
                  <a:pt x="8816" y="2965"/>
                  <a:pt x="8816" y="2959"/>
                  <a:pt x="8816" y="2953"/>
                </a:cubicBezTo>
                <a:lnTo>
                  <a:pt x="8816" y="2929"/>
                </a:lnTo>
                <a:close/>
                <a:moveTo>
                  <a:pt x="11869" y="7274"/>
                </a:moveTo>
                <a:lnTo>
                  <a:pt x="11869" y="7274"/>
                </a:lnTo>
                <a:cubicBezTo>
                  <a:pt x="11869" y="7256"/>
                  <a:pt x="11851" y="7244"/>
                  <a:pt x="11851" y="7221"/>
                </a:cubicBezTo>
                <a:cubicBezTo>
                  <a:pt x="11851" y="7203"/>
                  <a:pt x="11857" y="7197"/>
                  <a:pt x="11863" y="7185"/>
                </a:cubicBezTo>
                <a:cubicBezTo>
                  <a:pt x="11869" y="7179"/>
                  <a:pt x="11875" y="7173"/>
                  <a:pt x="11875" y="7161"/>
                </a:cubicBezTo>
                <a:cubicBezTo>
                  <a:pt x="11875" y="7138"/>
                  <a:pt x="11875" y="7138"/>
                  <a:pt x="11875" y="7138"/>
                </a:cubicBezTo>
                <a:cubicBezTo>
                  <a:pt x="11875" y="7132"/>
                  <a:pt x="11869" y="7126"/>
                  <a:pt x="11869" y="7114"/>
                </a:cubicBezTo>
                <a:cubicBezTo>
                  <a:pt x="11869" y="7108"/>
                  <a:pt x="11869" y="7108"/>
                  <a:pt x="11869" y="7108"/>
                </a:cubicBezTo>
                <a:cubicBezTo>
                  <a:pt x="11869" y="7096"/>
                  <a:pt x="11887" y="7096"/>
                  <a:pt x="11893" y="7090"/>
                </a:cubicBezTo>
                <a:cubicBezTo>
                  <a:pt x="11893" y="7078"/>
                  <a:pt x="11899" y="7072"/>
                  <a:pt x="11899" y="7066"/>
                </a:cubicBezTo>
                <a:cubicBezTo>
                  <a:pt x="11899" y="7055"/>
                  <a:pt x="11899" y="7055"/>
                  <a:pt x="11899" y="7055"/>
                </a:cubicBezTo>
                <a:cubicBezTo>
                  <a:pt x="11899" y="7031"/>
                  <a:pt x="11887" y="7019"/>
                  <a:pt x="11887" y="6995"/>
                </a:cubicBezTo>
                <a:cubicBezTo>
                  <a:pt x="11887" y="6978"/>
                  <a:pt x="11887" y="6966"/>
                  <a:pt x="11887" y="6954"/>
                </a:cubicBezTo>
                <a:cubicBezTo>
                  <a:pt x="11887" y="6942"/>
                  <a:pt x="11887" y="6936"/>
                  <a:pt x="11887" y="6930"/>
                </a:cubicBezTo>
                <a:cubicBezTo>
                  <a:pt x="11887" y="6918"/>
                  <a:pt x="11875" y="6918"/>
                  <a:pt x="11863" y="6912"/>
                </a:cubicBezTo>
                <a:cubicBezTo>
                  <a:pt x="11857" y="6906"/>
                  <a:pt x="11851" y="6901"/>
                  <a:pt x="11839" y="6896"/>
                </a:cubicBezTo>
                <a:cubicBezTo>
                  <a:pt x="11834" y="6890"/>
                  <a:pt x="11827" y="6890"/>
                  <a:pt x="11816" y="6890"/>
                </a:cubicBezTo>
                <a:cubicBezTo>
                  <a:pt x="11816" y="6896"/>
                  <a:pt x="11822" y="6906"/>
                  <a:pt x="11816" y="6912"/>
                </a:cubicBezTo>
                <a:cubicBezTo>
                  <a:pt x="11816" y="6918"/>
                  <a:pt x="11822" y="6924"/>
                  <a:pt x="11816" y="6936"/>
                </a:cubicBezTo>
                <a:cubicBezTo>
                  <a:pt x="11816" y="6942"/>
                  <a:pt x="11804" y="6942"/>
                  <a:pt x="11798" y="6954"/>
                </a:cubicBezTo>
                <a:cubicBezTo>
                  <a:pt x="11786" y="6960"/>
                  <a:pt x="11786" y="6966"/>
                  <a:pt x="11780" y="6972"/>
                </a:cubicBezTo>
                <a:cubicBezTo>
                  <a:pt x="11774" y="6984"/>
                  <a:pt x="11762" y="6984"/>
                  <a:pt x="11756" y="6989"/>
                </a:cubicBezTo>
                <a:cubicBezTo>
                  <a:pt x="11750" y="7001"/>
                  <a:pt x="11750" y="7007"/>
                  <a:pt x="11750" y="7013"/>
                </a:cubicBezTo>
                <a:cubicBezTo>
                  <a:pt x="11745" y="7019"/>
                  <a:pt x="11750" y="7031"/>
                  <a:pt x="11750" y="7037"/>
                </a:cubicBezTo>
                <a:cubicBezTo>
                  <a:pt x="11745" y="7043"/>
                  <a:pt x="11733" y="7037"/>
                  <a:pt x="11727" y="7043"/>
                </a:cubicBezTo>
                <a:cubicBezTo>
                  <a:pt x="11721" y="7055"/>
                  <a:pt x="11727" y="7078"/>
                  <a:pt x="11709" y="7090"/>
                </a:cubicBezTo>
                <a:cubicBezTo>
                  <a:pt x="11703" y="7090"/>
                  <a:pt x="11697" y="7090"/>
                  <a:pt x="11685" y="7090"/>
                </a:cubicBezTo>
                <a:cubicBezTo>
                  <a:pt x="11673" y="7090"/>
                  <a:pt x="11656" y="7084"/>
                  <a:pt x="11644" y="7090"/>
                </a:cubicBezTo>
                <a:cubicBezTo>
                  <a:pt x="11626" y="7090"/>
                  <a:pt x="11608" y="7090"/>
                  <a:pt x="11596" y="7102"/>
                </a:cubicBezTo>
                <a:cubicBezTo>
                  <a:pt x="11584" y="7102"/>
                  <a:pt x="11579" y="7102"/>
                  <a:pt x="11573" y="7114"/>
                </a:cubicBezTo>
                <a:cubicBezTo>
                  <a:pt x="11567" y="7120"/>
                  <a:pt x="11573" y="7126"/>
                  <a:pt x="11573" y="7132"/>
                </a:cubicBezTo>
                <a:cubicBezTo>
                  <a:pt x="11573" y="7144"/>
                  <a:pt x="11573" y="7150"/>
                  <a:pt x="11573" y="7155"/>
                </a:cubicBezTo>
                <a:cubicBezTo>
                  <a:pt x="11567" y="7173"/>
                  <a:pt x="11549" y="7185"/>
                  <a:pt x="11549" y="7203"/>
                </a:cubicBezTo>
                <a:cubicBezTo>
                  <a:pt x="11549" y="7209"/>
                  <a:pt x="11555" y="7215"/>
                  <a:pt x="11555" y="7227"/>
                </a:cubicBezTo>
                <a:cubicBezTo>
                  <a:pt x="11555" y="7244"/>
                  <a:pt x="11555" y="7256"/>
                  <a:pt x="11555" y="7268"/>
                </a:cubicBezTo>
                <a:cubicBezTo>
                  <a:pt x="11555" y="7280"/>
                  <a:pt x="11573" y="7286"/>
                  <a:pt x="11573" y="7292"/>
                </a:cubicBezTo>
                <a:cubicBezTo>
                  <a:pt x="11573" y="7304"/>
                  <a:pt x="11573" y="7310"/>
                  <a:pt x="11573" y="7316"/>
                </a:cubicBezTo>
                <a:cubicBezTo>
                  <a:pt x="11573" y="7327"/>
                  <a:pt x="11579" y="7333"/>
                  <a:pt x="11573" y="7339"/>
                </a:cubicBezTo>
                <a:cubicBezTo>
                  <a:pt x="11567" y="7345"/>
                  <a:pt x="11555" y="7333"/>
                  <a:pt x="11549" y="7339"/>
                </a:cubicBezTo>
                <a:cubicBezTo>
                  <a:pt x="11543" y="7345"/>
                  <a:pt x="11543" y="7351"/>
                  <a:pt x="11537" y="7363"/>
                </a:cubicBezTo>
                <a:cubicBezTo>
                  <a:pt x="11537" y="7369"/>
                  <a:pt x="11531" y="7375"/>
                  <a:pt x="11525" y="7387"/>
                </a:cubicBezTo>
                <a:cubicBezTo>
                  <a:pt x="11525" y="7398"/>
                  <a:pt x="11531" y="7416"/>
                  <a:pt x="11525" y="7428"/>
                </a:cubicBezTo>
                <a:cubicBezTo>
                  <a:pt x="11525" y="7440"/>
                  <a:pt x="11513" y="7446"/>
                  <a:pt x="11507" y="7452"/>
                </a:cubicBezTo>
                <a:cubicBezTo>
                  <a:pt x="11507" y="7464"/>
                  <a:pt x="11507" y="7464"/>
                  <a:pt x="11507" y="7464"/>
                </a:cubicBezTo>
                <a:cubicBezTo>
                  <a:pt x="11507" y="7482"/>
                  <a:pt x="11519" y="7487"/>
                  <a:pt x="11519" y="7499"/>
                </a:cubicBezTo>
                <a:cubicBezTo>
                  <a:pt x="11525" y="7505"/>
                  <a:pt x="11525" y="7511"/>
                  <a:pt x="11525" y="7523"/>
                </a:cubicBezTo>
                <a:cubicBezTo>
                  <a:pt x="11525" y="7547"/>
                  <a:pt x="11525" y="7547"/>
                  <a:pt x="11525" y="7547"/>
                </a:cubicBezTo>
                <a:cubicBezTo>
                  <a:pt x="11525" y="7553"/>
                  <a:pt x="11531" y="7559"/>
                  <a:pt x="11531" y="7571"/>
                </a:cubicBezTo>
                <a:cubicBezTo>
                  <a:pt x="11537" y="7582"/>
                  <a:pt x="11531" y="7594"/>
                  <a:pt x="11531" y="7612"/>
                </a:cubicBezTo>
                <a:cubicBezTo>
                  <a:pt x="11543" y="7612"/>
                  <a:pt x="11549" y="7612"/>
                  <a:pt x="11555" y="7612"/>
                </a:cubicBezTo>
                <a:cubicBezTo>
                  <a:pt x="11573" y="7612"/>
                  <a:pt x="11584" y="7612"/>
                  <a:pt x="11602" y="7612"/>
                </a:cubicBezTo>
                <a:cubicBezTo>
                  <a:pt x="11608" y="7612"/>
                  <a:pt x="11608" y="7630"/>
                  <a:pt x="11614" y="7630"/>
                </a:cubicBezTo>
                <a:cubicBezTo>
                  <a:pt x="11620" y="7630"/>
                  <a:pt x="11626" y="7630"/>
                  <a:pt x="11638" y="7630"/>
                </a:cubicBezTo>
                <a:cubicBezTo>
                  <a:pt x="11644" y="7630"/>
                  <a:pt x="11650" y="7636"/>
                  <a:pt x="11656" y="7636"/>
                </a:cubicBezTo>
                <a:cubicBezTo>
                  <a:pt x="11668" y="7636"/>
                  <a:pt x="11673" y="7630"/>
                  <a:pt x="11679" y="7630"/>
                </a:cubicBezTo>
                <a:cubicBezTo>
                  <a:pt x="11697" y="7630"/>
                  <a:pt x="11715" y="7636"/>
                  <a:pt x="11727" y="7624"/>
                </a:cubicBezTo>
                <a:cubicBezTo>
                  <a:pt x="11733" y="7618"/>
                  <a:pt x="11739" y="7612"/>
                  <a:pt x="11745" y="7600"/>
                </a:cubicBezTo>
                <a:cubicBezTo>
                  <a:pt x="11750" y="7594"/>
                  <a:pt x="11756" y="7588"/>
                  <a:pt x="11756" y="7576"/>
                </a:cubicBezTo>
                <a:cubicBezTo>
                  <a:pt x="11756" y="7571"/>
                  <a:pt x="11756" y="7564"/>
                  <a:pt x="11756" y="7559"/>
                </a:cubicBezTo>
                <a:cubicBezTo>
                  <a:pt x="11756" y="7529"/>
                  <a:pt x="11750" y="7511"/>
                  <a:pt x="11756" y="7487"/>
                </a:cubicBezTo>
                <a:cubicBezTo>
                  <a:pt x="11756" y="7482"/>
                  <a:pt x="11762" y="7470"/>
                  <a:pt x="11762" y="7464"/>
                </a:cubicBezTo>
                <a:cubicBezTo>
                  <a:pt x="11762" y="7458"/>
                  <a:pt x="11774" y="7452"/>
                  <a:pt x="11780" y="7440"/>
                </a:cubicBezTo>
                <a:cubicBezTo>
                  <a:pt x="11780" y="7434"/>
                  <a:pt x="11792" y="7428"/>
                  <a:pt x="11798" y="7422"/>
                </a:cubicBezTo>
                <a:cubicBezTo>
                  <a:pt x="11798" y="7405"/>
                  <a:pt x="11798" y="7393"/>
                  <a:pt x="11798" y="7375"/>
                </a:cubicBezTo>
                <a:cubicBezTo>
                  <a:pt x="11798" y="7357"/>
                  <a:pt x="11792" y="7345"/>
                  <a:pt x="11798" y="7327"/>
                </a:cubicBezTo>
                <a:cubicBezTo>
                  <a:pt x="11798" y="7316"/>
                  <a:pt x="11810" y="7316"/>
                  <a:pt x="11816" y="7310"/>
                </a:cubicBezTo>
                <a:cubicBezTo>
                  <a:pt x="11827" y="7304"/>
                  <a:pt x="11839" y="7304"/>
                  <a:pt x="11845" y="7292"/>
                </a:cubicBezTo>
                <a:cubicBezTo>
                  <a:pt x="11851" y="7286"/>
                  <a:pt x="11869" y="7286"/>
                  <a:pt x="11869" y="7274"/>
                </a:cubicBezTo>
                <a:close/>
                <a:moveTo>
                  <a:pt x="10920" y="4554"/>
                </a:moveTo>
                <a:lnTo>
                  <a:pt x="10920" y="4554"/>
                </a:lnTo>
                <a:cubicBezTo>
                  <a:pt x="10920" y="4542"/>
                  <a:pt x="10909" y="4542"/>
                  <a:pt x="10903" y="4530"/>
                </a:cubicBezTo>
                <a:cubicBezTo>
                  <a:pt x="10903" y="4524"/>
                  <a:pt x="10909" y="4518"/>
                  <a:pt x="10903" y="4506"/>
                </a:cubicBezTo>
                <a:cubicBezTo>
                  <a:pt x="10903" y="4500"/>
                  <a:pt x="10909" y="4494"/>
                  <a:pt x="10903" y="4488"/>
                </a:cubicBezTo>
                <a:cubicBezTo>
                  <a:pt x="10903" y="4476"/>
                  <a:pt x="10891" y="4476"/>
                  <a:pt x="10885" y="4471"/>
                </a:cubicBezTo>
                <a:cubicBezTo>
                  <a:pt x="10873" y="4465"/>
                  <a:pt x="10867" y="4459"/>
                  <a:pt x="10861" y="4459"/>
                </a:cubicBezTo>
                <a:cubicBezTo>
                  <a:pt x="10849" y="4453"/>
                  <a:pt x="10843" y="4459"/>
                  <a:pt x="10837" y="4459"/>
                </a:cubicBezTo>
                <a:cubicBezTo>
                  <a:pt x="10825" y="4453"/>
                  <a:pt x="10825" y="4441"/>
                  <a:pt x="10814" y="4441"/>
                </a:cubicBezTo>
                <a:cubicBezTo>
                  <a:pt x="10802" y="4441"/>
                  <a:pt x="10802" y="4441"/>
                  <a:pt x="10802" y="4441"/>
                </a:cubicBezTo>
                <a:cubicBezTo>
                  <a:pt x="10778" y="4441"/>
                  <a:pt x="10766" y="4459"/>
                  <a:pt x="10743" y="4465"/>
                </a:cubicBezTo>
                <a:cubicBezTo>
                  <a:pt x="10731" y="4465"/>
                  <a:pt x="10731" y="4465"/>
                  <a:pt x="10731" y="4465"/>
                </a:cubicBezTo>
                <a:cubicBezTo>
                  <a:pt x="10570" y="4423"/>
                  <a:pt x="10570" y="4423"/>
                  <a:pt x="10570" y="4423"/>
                </a:cubicBezTo>
                <a:cubicBezTo>
                  <a:pt x="10553" y="4429"/>
                  <a:pt x="10541" y="4435"/>
                  <a:pt x="10523" y="4435"/>
                </a:cubicBezTo>
                <a:cubicBezTo>
                  <a:pt x="10511" y="4435"/>
                  <a:pt x="10499" y="4435"/>
                  <a:pt x="10488" y="4429"/>
                </a:cubicBezTo>
                <a:cubicBezTo>
                  <a:pt x="10476" y="4423"/>
                  <a:pt x="10476" y="4411"/>
                  <a:pt x="10464" y="4405"/>
                </a:cubicBezTo>
                <a:cubicBezTo>
                  <a:pt x="10446" y="4394"/>
                  <a:pt x="10440" y="4382"/>
                  <a:pt x="10422" y="4370"/>
                </a:cubicBezTo>
                <a:cubicBezTo>
                  <a:pt x="10393" y="4358"/>
                  <a:pt x="10375" y="4340"/>
                  <a:pt x="10339" y="4340"/>
                </a:cubicBezTo>
                <a:cubicBezTo>
                  <a:pt x="10316" y="4340"/>
                  <a:pt x="10304" y="4352"/>
                  <a:pt x="10280" y="4352"/>
                </a:cubicBezTo>
                <a:cubicBezTo>
                  <a:pt x="10268" y="4352"/>
                  <a:pt x="10262" y="4346"/>
                  <a:pt x="10250" y="4346"/>
                </a:cubicBezTo>
                <a:cubicBezTo>
                  <a:pt x="10250" y="4370"/>
                  <a:pt x="10245" y="4382"/>
                  <a:pt x="10250" y="4399"/>
                </a:cubicBezTo>
                <a:cubicBezTo>
                  <a:pt x="10250" y="4411"/>
                  <a:pt x="10256" y="4417"/>
                  <a:pt x="10256" y="4423"/>
                </a:cubicBezTo>
                <a:cubicBezTo>
                  <a:pt x="10256" y="4453"/>
                  <a:pt x="10250" y="4465"/>
                  <a:pt x="10250" y="4494"/>
                </a:cubicBezTo>
                <a:cubicBezTo>
                  <a:pt x="10233" y="4494"/>
                  <a:pt x="10227" y="4494"/>
                  <a:pt x="10215" y="4494"/>
                </a:cubicBezTo>
                <a:cubicBezTo>
                  <a:pt x="10191" y="4494"/>
                  <a:pt x="10191" y="4494"/>
                  <a:pt x="10191" y="4494"/>
                </a:cubicBezTo>
                <a:cubicBezTo>
                  <a:pt x="10185" y="4494"/>
                  <a:pt x="10179" y="4500"/>
                  <a:pt x="10167" y="4494"/>
                </a:cubicBezTo>
                <a:cubicBezTo>
                  <a:pt x="10156" y="4494"/>
                  <a:pt x="10156" y="4482"/>
                  <a:pt x="10144" y="4476"/>
                </a:cubicBezTo>
                <a:cubicBezTo>
                  <a:pt x="10138" y="4465"/>
                  <a:pt x="10132" y="4459"/>
                  <a:pt x="10120" y="4453"/>
                </a:cubicBezTo>
                <a:cubicBezTo>
                  <a:pt x="10114" y="4447"/>
                  <a:pt x="10102" y="4447"/>
                  <a:pt x="10090" y="4447"/>
                </a:cubicBezTo>
                <a:cubicBezTo>
                  <a:pt x="9978" y="4447"/>
                  <a:pt x="9978" y="4447"/>
                  <a:pt x="9978" y="4447"/>
                </a:cubicBezTo>
                <a:cubicBezTo>
                  <a:pt x="9978" y="4435"/>
                  <a:pt x="9972" y="4429"/>
                  <a:pt x="9966" y="4423"/>
                </a:cubicBezTo>
                <a:cubicBezTo>
                  <a:pt x="9966" y="4417"/>
                  <a:pt x="9966" y="4405"/>
                  <a:pt x="9966" y="4399"/>
                </a:cubicBezTo>
                <a:cubicBezTo>
                  <a:pt x="9960" y="4394"/>
                  <a:pt x="9948" y="4394"/>
                  <a:pt x="9942" y="4387"/>
                </a:cubicBezTo>
                <a:cubicBezTo>
                  <a:pt x="9930" y="4382"/>
                  <a:pt x="9924" y="4376"/>
                  <a:pt x="9918" y="4370"/>
                </a:cubicBezTo>
                <a:cubicBezTo>
                  <a:pt x="9912" y="4370"/>
                  <a:pt x="9901" y="4370"/>
                  <a:pt x="9895" y="4364"/>
                </a:cubicBezTo>
                <a:cubicBezTo>
                  <a:pt x="9877" y="4364"/>
                  <a:pt x="9865" y="4358"/>
                  <a:pt x="9847" y="4352"/>
                </a:cubicBezTo>
                <a:cubicBezTo>
                  <a:pt x="9829" y="4352"/>
                  <a:pt x="9818" y="4358"/>
                  <a:pt x="9806" y="4352"/>
                </a:cubicBezTo>
                <a:cubicBezTo>
                  <a:pt x="9783" y="4352"/>
                  <a:pt x="9777" y="4340"/>
                  <a:pt x="9759" y="4334"/>
                </a:cubicBezTo>
                <a:cubicBezTo>
                  <a:pt x="9736" y="4322"/>
                  <a:pt x="9718" y="4310"/>
                  <a:pt x="9712" y="4293"/>
                </a:cubicBezTo>
                <a:cubicBezTo>
                  <a:pt x="9712" y="4287"/>
                  <a:pt x="9706" y="4275"/>
                  <a:pt x="9706" y="4269"/>
                </a:cubicBezTo>
                <a:cubicBezTo>
                  <a:pt x="9706" y="4257"/>
                  <a:pt x="9712" y="4257"/>
                  <a:pt x="9718" y="4245"/>
                </a:cubicBezTo>
                <a:cubicBezTo>
                  <a:pt x="9724" y="4233"/>
                  <a:pt x="9736" y="4239"/>
                  <a:pt x="9741" y="4228"/>
                </a:cubicBezTo>
                <a:cubicBezTo>
                  <a:pt x="9741" y="4221"/>
                  <a:pt x="9747" y="4216"/>
                  <a:pt x="9747" y="4204"/>
                </a:cubicBezTo>
                <a:cubicBezTo>
                  <a:pt x="9747" y="4198"/>
                  <a:pt x="9741" y="4192"/>
                  <a:pt x="9736" y="4186"/>
                </a:cubicBezTo>
                <a:cubicBezTo>
                  <a:pt x="9730" y="4174"/>
                  <a:pt x="9718" y="4174"/>
                  <a:pt x="9712" y="4174"/>
                </a:cubicBezTo>
                <a:cubicBezTo>
                  <a:pt x="9706" y="4168"/>
                  <a:pt x="9700" y="4162"/>
                  <a:pt x="9688" y="4156"/>
                </a:cubicBezTo>
                <a:cubicBezTo>
                  <a:pt x="9700" y="4150"/>
                  <a:pt x="9694" y="4139"/>
                  <a:pt x="9706" y="4133"/>
                </a:cubicBezTo>
                <a:cubicBezTo>
                  <a:pt x="9712" y="4127"/>
                  <a:pt x="9724" y="4127"/>
                  <a:pt x="9730" y="4127"/>
                </a:cubicBezTo>
                <a:cubicBezTo>
                  <a:pt x="9736" y="4121"/>
                  <a:pt x="9747" y="4121"/>
                  <a:pt x="9753" y="4121"/>
                </a:cubicBezTo>
                <a:cubicBezTo>
                  <a:pt x="9747" y="4115"/>
                  <a:pt x="9753" y="4103"/>
                  <a:pt x="9747" y="4097"/>
                </a:cubicBezTo>
                <a:cubicBezTo>
                  <a:pt x="9741" y="4091"/>
                  <a:pt x="9730" y="4097"/>
                  <a:pt x="9724" y="4091"/>
                </a:cubicBezTo>
                <a:cubicBezTo>
                  <a:pt x="9706" y="4085"/>
                  <a:pt x="9694" y="4073"/>
                  <a:pt x="9676" y="4073"/>
                </a:cubicBezTo>
                <a:cubicBezTo>
                  <a:pt x="9670" y="4073"/>
                  <a:pt x="9664" y="4079"/>
                  <a:pt x="9653" y="4079"/>
                </a:cubicBezTo>
                <a:cubicBezTo>
                  <a:pt x="9647" y="4079"/>
                  <a:pt x="9641" y="4079"/>
                  <a:pt x="9635" y="4079"/>
                </a:cubicBezTo>
                <a:cubicBezTo>
                  <a:pt x="9617" y="4085"/>
                  <a:pt x="9605" y="4097"/>
                  <a:pt x="9587" y="4097"/>
                </a:cubicBezTo>
                <a:cubicBezTo>
                  <a:pt x="9581" y="4097"/>
                  <a:pt x="9575" y="4097"/>
                  <a:pt x="9564" y="4097"/>
                </a:cubicBezTo>
                <a:cubicBezTo>
                  <a:pt x="9540" y="4097"/>
                  <a:pt x="9522" y="4091"/>
                  <a:pt x="9498" y="4097"/>
                </a:cubicBezTo>
                <a:cubicBezTo>
                  <a:pt x="9487" y="4097"/>
                  <a:pt x="9481" y="4109"/>
                  <a:pt x="9475" y="4115"/>
                </a:cubicBezTo>
                <a:cubicBezTo>
                  <a:pt x="9463" y="4121"/>
                  <a:pt x="9457" y="4127"/>
                  <a:pt x="9451" y="4133"/>
                </a:cubicBezTo>
                <a:cubicBezTo>
                  <a:pt x="9445" y="4127"/>
                  <a:pt x="9433" y="4121"/>
                  <a:pt x="9427" y="4115"/>
                </a:cubicBezTo>
                <a:cubicBezTo>
                  <a:pt x="9421" y="4109"/>
                  <a:pt x="9421" y="4097"/>
                  <a:pt x="9409" y="4091"/>
                </a:cubicBezTo>
                <a:cubicBezTo>
                  <a:pt x="9398" y="4079"/>
                  <a:pt x="9380" y="4073"/>
                  <a:pt x="9362" y="4073"/>
                </a:cubicBezTo>
                <a:cubicBezTo>
                  <a:pt x="9338" y="4073"/>
                  <a:pt x="9321" y="4091"/>
                  <a:pt x="9297" y="4103"/>
                </a:cubicBezTo>
                <a:cubicBezTo>
                  <a:pt x="9291" y="4109"/>
                  <a:pt x="9279" y="4103"/>
                  <a:pt x="9273" y="4103"/>
                </a:cubicBezTo>
                <a:cubicBezTo>
                  <a:pt x="9261" y="4109"/>
                  <a:pt x="9261" y="4115"/>
                  <a:pt x="9249" y="4127"/>
                </a:cubicBezTo>
                <a:cubicBezTo>
                  <a:pt x="9137" y="4127"/>
                  <a:pt x="9137" y="4127"/>
                  <a:pt x="9137" y="4127"/>
                </a:cubicBezTo>
                <a:cubicBezTo>
                  <a:pt x="9131" y="4133"/>
                  <a:pt x="9131" y="4139"/>
                  <a:pt x="9125" y="4150"/>
                </a:cubicBezTo>
                <a:cubicBezTo>
                  <a:pt x="9119" y="4156"/>
                  <a:pt x="9125" y="4168"/>
                  <a:pt x="9119" y="4174"/>
                </a:cubicBezTo>
                <a:cubicBezTo>
                  <a:pt x="9113" y="4180"/>
                  <a:pt x="9107" y="4186"/>
                  <a:pt x="9095" y="4192"/>
                </a:cubicBezTo>
                <a:cubicBezTo>
                  <a:pt x="9089" y="4192"/>
                  <a:pt x="9083" y="4192"/>
                  <a:pt x="9071" y="4192"/>
                </a:cubicBezTo>
                <a:cubicBezTo>
                  <a:pt x="9054" y="4192"/>
                  <a:pt x="9042" y="4186"/>
                  <a:pt x="9030" y="4192"/>
                </a:cubicBezTo>
                <a:cubicBezTo>
                  <a:pt x="9018" y="4192"/>
                  <a:pt x="9012" y="4198"/>
                  <a:pt x="9006" y="4198"/>
                </a:cubicBezTo>
                <a:cubicBezTo>
                  <a:pt x="8994" y="4198"/>
                  <a:pt x="8994" y="4198"/>
                  <a:pt x="8994" y="4198"/>
                </a:cubicBezTo>
                <a:cubicBezTo>
                  <a:pt x="8982" y="4198"/>
                  <a:pt x="8971" y="4192"/>
                  <a:pt x="8959" y="4192"/>
                </a:cubicBezTo>
                <a:cubicBezTo>
                  <a:pt x="8929" y="4192"/>
                  <a:pt x="8917" y="4198"/>
                  <a:pt x="8888" y="4192"/>
                </a:cubicBezTo>
                <a:cubicBezTo>
                  <a:pt x="8882" y="4192"/>
                  <a:pt x="8876" y="4192"/>
                  <a:pt x="8870" y="4192"/>
                </a:cubicBezTo>
                <a:cubicBezTo>
                  <a:pt x="8858" y="4186"/>
                  <a:pt x="8852" y="4174"/>
                  <a:pt x="8846" y="4174"/>
                </a:cubicBezTo>
                <a:cubicBezTo>
                  <a:pt x="8823" y="4162"/>
                  <a:pt x="8823" y="4162"/>
                  <a:pt x="8823" y="4162"/>
                </a:cubicBezTo>
                <a:cubicBezTo>
                  <a:pt x="8816" y="4168"/>
                  <a:pt x="8805" y="4174"/>
                  <a:pt x="8805" y="4186"/>
                </a:cubicBezTo>
                <a:cubicBezTo>
                  <a:pt x="8805" y="4192"/>
                  <a:pt x="8805" y="4198"/>
                  <a:pt x="8805" y="4204"/>
                </a:cubicBezTo>
                <a:cubicBezTo>
                  <a:pt x="8805" y="4216"/>
                  <a:pt x="8799" y="4221"/>
                  <a:pt x="8799" y="4228"/>
                </a:cubicBezTo>
                <a:cubicBezTo>
                  <a:pt x="8799" y="4245"/>
                  <a:pt x="8799" y="4251"/>
                  <a:pt x="8799" y="4263"/>
                </a:cubicBezTo>
                <a:cubicBezTo>
                  <a:pt x="8793" y="4263"/>
                  <a:pt x="8787" y="4263"/>
                  <a:pt x="8775" y="4263"/>
                </a:cubicBezTo>
                <a:cubicBezTo>
                  <a:pt x="8769" y="4263"/>
                  <a:pt x="8763" y="4269"/>
                  <a:pt x="8751" y="4269"/>
                </a:cubicBezTo>
                <a:cubicBezTo>
                  <a:pt x="8739" y="4269"/>
                  <a:pt x="8727" y="4263"/>
                  <a:pt x="8716" y="4263"/>
                </a:cubicBezTo>
                <a:cubicBezTo>
                  <a:pt x="8716" y="4358"/>
                  <a:pt x="8716" y="4358"/>
                  <a:pt x="8716" y="4358"/>
                </a:cubicBezTo>
                <a:cubicBezTo>
                  <a:pt x="8627" y="4358"/>
                  <a:pt x="8627" y="4358"/>
                  <a:pt x="8627" y="4358"/>
                </a:cubicBezTo>
                <a:cubicBezTo>
                  <a:pt x="8627" y="4376"/>
                  <a:pt x="8621" y="4387"/>
                  <a:pt x="8621" y="4405"/>
                </a:cubicBezTo>
                <a:cubicBezTo>
                  <a:pt x="8621" y="4423"/>
                  <a:pt x="8621" y="4435"/>
                  <a:pt x="8621" y="4453"/>
                </a:cubicBezTo>
                <a:cubicBezTo>
                  <a:pt x="8621" y="4459"/>
                  <a:pt x="8615" y="4465"/>
                  <a:pt x="8609" y="4476"/>
                </a:cubicBezTo>
                <a:cubicBezTo>
                  <a:pt x="8609" y="4488"/>
                  <a:pt x="8603" y="4506"/>
                  <a:pt x="8603" y="4524"/>
                </a:cubicBezTo>
                <a:cubicBezTo>
                  <a:pt x="8603" y="4565"/>
                  <a:pt x="8603" y="4565"/>
                  <a:pt x="8603" y="4565"/>
                </a:cubicBezTo>
                <a:cubicBezTo>
                  <a:pt x="8538" y="4565"/>
                  <a:pt x="8538" y="4565"/>
                  <a:pt x="8538" y="4565"/>
                </a:cubicBezTo>
                <a:cubicBezTo>
                  <a:pt x="8538" y="4595"/>
                  <a:pt x="8532" y="4619"/>
                  <a:pt x="8508" y="4637"/>
                </a:cubicBezTo>
                <a:cubicBezTo>
                  <a:pt x="8502" y="4637"/>
                  <a:pt x="8490" y="4637"/>
                  <a:pt x="8484" y="4642"/>
                </a:cubicBezTo>
                <a:cubicBezTo>
                  <a:pt x="8479" y="4648"/>
                  <a:pt x="8479" y="4660"/>
                  <a:pt x="8467" y="4660"/>
                </a:cubicBezTo>
                <a:cubicBezTo>
                  <a:pt x="8461" y="4666"/>
                  <a:pt x="8455" y="4666"/>
                  <a:pt x="8443" y="4666"/>
                </a:cubicBezTo>
                <a:cubicBezTo>
                  <a:pt x="8437" y="4672"/>
                  <a:pt x="8425" y="4666"/>
                  <a:pt x="8425" y="4666"/>
                </a:cubicBezTo>
                <a:cubicBezTo>
                  <a:pt x="8413" y="4672"/>
                  <a:pt x="8419" y="4684"/>
                  <a:pt x="8413" y="4690"/>
                </a:cubicBezTo>
                <a:cubicBezTo>
                  <a:pt x="8407" y="4696"/>
                  <a:pt x="8396" y="4708"/>
                  <a:pt x="8396" y="4714"/>
                </a:cubicBezTo>
                <a:cubicBezTo>
                  <a:pt x="8384" y="4731"/>
                  <a:pt x="8384" y="4749"/>
                  <a:pt x="8372" y="4767"/>
                </a:cubicBezTo>
                <a:cubicBezTo>
                  <a:pt x="8366" y="4773"/>
                  <a:pt x="8360" y="4785"/>
                  <a:pt x="8354" y="4797"/>
                </a:cubicBezTo>
                <a:cubicBezTo>
                  <a:pt x="8348" y="4803"/>
                  <a:pt x="8354" y="4809"/>
                  <a:pt x="8348" y="4814"/>
                </a:cubicBezTo>
                <a:cubicBezTo>
                  <a:pt x="8342" y="4826"/>
                  <a:pt x="8330" y="4832"/>
                  <a:pt x="8324" y="4838"/>
                </a:cubicBezTo>
                <a:cubicBezTo>
                  <a:pt x="8318" y="4850"/>
                  <a:pt x="8318" y="4856"/>
                  <a:pt x="8313" y="4862"/>
                </a:cubicBezTo>
                <a:cubicBezTo>
                  <a:pt x="8307" y="4868"/>
                  <a:pt x="8313" y="4880"/>
                  <a:pt x="8307" y="4886"/>
                </a:cubicBezTo>
                <a:cubicBezTo>
                  <a:pt x="8301" y="4892"/>
                  <a:pt x="8295" y="4886"/>
                  <a:pt x="8283" y="4886"/>
                </a:cubicBezTo>
                <a:cubicBezTo>
                  <a:pt x="8271" y="4892"/>
                  <a:pt x="8259" y="4892"/>
                  <a:pt x="8247" y="4892"/>
                </a:cubicBezTo>
                <a:cubicBezTo>
                  <a:pt x="8247" y="4921"/>
                  <a:pt x="8247" y="4939"/>
                  <a:pt x="8247" y="4963"/>
                </a:cubicBezTo>
                <a:cubicBezTo>
                  <a:pt x="8247" y="4975"/>
                  <a:pt x="8241" y="4980"/>
                  <a:pt x="8241" y="4986"/>
                </a:cubicBezTo>
                <a:cubicBezTo>
                  <a:pt x="8235" y="4998"/>
                  <a:pt x="8235" y="5004"/>
                  <a:pt x="8235" y="5010"/>
                </a:cubicBezTo>
                <a:cubicBezTo>
                  <a:pt x="8230" y="5022"/>
                  <a:pt x="8218" y="5022"/>
                  <a:pt x="8212" y="5028"/>
                </a:cubicBezTo>
                <a:cubicBezTo>
                  <a:pt x="8206" y="5034"/>
                  <a:pt x="8194" y="5028"/>
                  <a:pt x="8188" y="5034"/>
                </a:cubicBezTo>
                <a:cubicBezTo>
                  <a:pt x="8182" y="5040"/>
                  <a:pt x="8182" y="5052"/>
                  <a:pt x="8176" y="5058"/>
                </a:cubicBezTo>
                <a:cubicBezTo>
                  <a:pt x="8176" y="5099"/>
                  <a:pt x="8176" y="5099"/>
                  <a:pt x="8176" y="5099"/>
                </a:cubicBezTo>
                <a:cubicBezTo>
                  <a:pt x="8194" y="5099"/>
                  <a:pt x="8206" y="5099"/>
                  <a:pt x="8224" y="5105"/>
                </a:cubicBezTo>
                <a:cubicBezTo>
                  <a:pt x="8230" y="5105"/>
                  <a:pt x="8235" y="5099"/>
                  <a:pt x="8247" y="5105"/>
                </a:cubicBezTo>
                <a:cubicBezTo>
                  <a:pt x="8253" y="5105"/>
                  <a:pt x="8259" y="5099"/>
                  <a:pt x="8265" y="5105"/>
                </a:cubicBezTo>
                <a:cubicBezTo>
                  <a:pt x="8277" y="5105"/>
                  <a:pt x="8277" y="5117"/>
                  <a:pt x="8283" y="5123"/>
                </a:cubicBezTo>
                <a:cubicBezTo>
                  <a:pt x="8271" y="5146"/>
                  <a:pt x="8271" y="5146"/>
                  <a:pt x="8271" y="5146"/>
                </a:cubicBezTo>
                <a:cubicBezTo>
                  <a:pt x="8271" y="5158"/>
                  <a:pt x="8259" y="5158"/>
                  <a:pt x="8259" y="5170"/>
                </a:cubicBezTo>
                <a:cubicBezTo>
                  <a:pt x="8259" y="5224"/>
                  <a:pt x="8265" y="5253"/>
                  <a:pt x="8265" y="5307"/>
                </a:cubicBezTo>
                <a:cubicBezTo>
                  <a:pt x="8265" y="5330"/>
                  <a:pt x="8265" y="5330"/>
                  <a:pt x="8265" y="5330"/>
                </a:cubicBezTo>
                <a:cubicBezTo>
                  <a:pt x="8265" y="5336"/>
                  <a:pt x="8265" y="5348"/>
                  <a:pt x="8265" y="5354"/>
                </a:cubicBezTo>
                <a:cubicBezTo>
                  <a:pt x="8259" y="5366"/>
                  <a:pt x="8253" y="5372"/>
                  <a:pt x="8247" y="5378"/>
                </a:cubicBezTo>
                <a:cubicBezTo>
                  <a:pt x="8241" y="5384"/>
                  <a:pt x="8224" y="5372"/>
                  <a:pt x="8224" y="5378"/>
                </a:cubicBezTo>
                <a:cubicBezTo>
                  <a:pt x="8218" y="5384"/>
                  <a:pt x="8218" y="5390"/>
                  <a:pt x="8218" y="5401"/>
                </a:cubicBezTo>
                <a:cubicBezTo>
                  <a:pt x="8218" y="5407"/>
                  <a:pt x="8230" y="5413"/>
                  <a:pt x="8230" y="5419"/>
                </a:cubicBezTo>
                <a:cubicBezTo>
                  <a:pt x="8230" y="5431"/>
                  <a:pt x="8230" y="5437"/>
                  <a:pt x="8235" y="5443"/>
                </a:cubicBezTo>
                <a:cubicBezTo>
                  <a:pt x="8235" y="5455"/>
                  <a:pt x="8241" y="5461"/>
                  <a:pt x="8241" y="5467"/>
                </a:cubicBezTo>
                <a:cubicBezTo>
                  <a:pt x="8241" y="5490"/>
                  <a:pt x="8241" y="5490"/>
                  <a:pt x="8241" y="5490"/>
                </a:cubicBezTo>
                <a:cubicBezTo>
                  <a:pt x="8241" y="5508"/>
                  <a:pt x="8235" y="5520"/>
                  <a:pt x="8247" y="5538"/>
                </a:cubicBezTo>
                <a:cubicBezTo>
                  <a:pt x="8247" y="5544"/>
                  <a:pt x="8259" y="5544"/>
                  <a:pt x="8265" y="5556"/>
                </a:cubicBezTo>
                <a:cubicBezTo>
                  <a:pt x="8271" y="5562"/>
                  <a:pt x="8271" y="5573"/>
                  <a:pt x="8277" y="5573"/>
                </a:cubicBezTo>
                <a:cubicBezTo>
                  <a:pt x="8289" y="5579"/>
                  <a:pt x="8295" y="5585"/>
                  <a:pt x="8301" y="5585"/>
                </a:cubicBezTo>
                <a:cubicBezTo>
                  <a:pt x="8313" y="5591"/>
                  <a:pt x="8313" y="5603"/>
                  <a:pt x="8324" y="5603"/>
                </a:cubicBezTo>
                <a:cubicBezTo>
                  <a:pt x="8330" y="5609"/>
                  <a:pt x="8342" y="5603"/>
                  <a:pt x="8348" y="5603"/>
                </a:cubicBezTo>
                <a:cubicBezTo>
                  <a:pt x="8354" y="5609"/>
                  <a:pt x="8366" y="5609"/>
                  <a:pt x="8372" y="5615"/>
                </a:cubicBezTo>
                <a:cubicBezTo>
                  <a:pt x="8384" y="5627"/>
                  <a:pt x="8372" y="5651"/>
                  <a:pt x="8384" y="5662"/>
                </a:cubicBezTo>
                <a:cubicBezTo>
                  <a:pt x="8390" y="5668"/>
                  <a:pt x="8396" y="5668"/>
                  <a:pt x="8407" y="5674"/>
                </a:cubicBezTo>
                <a:cubicBezTo>
                  <a:pt x="8413" y="5680"/>
                  <a:pt x="8419" y="5674"/>
                  <a:pt x="8425" y="5674"/>
                </a:cubicBezTo>
                <a:cubicBezTo>
                  <a:pt x="8425" y="5698"/>
                  <a:pt x="8425" y="5716"/>
                  <a:pt x="8425" y="5739"/>
                </a:cubicBezTo>
                <a:cubicBezTo>
                  <a:pt x="8431" y="5751"/>
                  <a:pt x="8437" y="5757"/>
                  <a:pt x="8443" y="5763"/>
                </a:cubicBezTo>
                <a:cubicBezTo>
                  <a:pt x="8449" y="5775"/>
                  <a:pt x="8461" y="5769"/>
                  <a:pt x="8473" y="5775"/>
                </a:cubicBezTo>
                <a:cubicBezTo>
                  <a:pt x="8490" y="5787"/>
                  <a:pt x="8502" y="5799"/>
                  <a:pt x="8520" y="5805"/>
                </a:cubicBezTo>
                <a:cubicBezTo>
                  <a:pt x="8538" y="5810"/>
                  <a:pt x="8550" y="5810"/>
                  <a:pt x="8573" y="5810"/>
                </a:cubicBezTo>
                <a:cubicBezTo>
                  <a:pt x="8573" y="5817"/>
                  <a:pt x="8573" y="5822"/>
                  <a:pt x="8573" y="5834"/>
                </a:cubicBezTo>
                <a:cubicBezTo>
                  <a:pt x="8573" y="5840"/>
                  <a:pt x="8573" y="5846"/>
                  <a:pt x="8573" y="5858"/>
                </a:cubicBezTo>
                <a:cubicBezTo>
                  <a:pt x="8579" y="5864"/>
                  <a:pt x="8573" y="5870"/>
                  <a:pt x="8573" y="5882"/>
                </a:cubicBezTo>
                <a:cubicBezTo>
                  <a:pt x="8579" y="5888"/>
                  <a:pt x="8591" y="5888"/>
                  <a:pt x="8597" y="5888"/>
                </a:cubicBezTo>
                <a:cubicBezTo>
                  <a:pt x="8609" y="5894"/>
                  <a:pt x="8615" y="5899"/>
                  <a:pt x="8621" y="5899"/>
                </a:cubicBezTo>
                <a:cubicBezTo>
                  <a:pt x="8633" y="5905"/>
                  <a:pt x="8633" y="5917"/>
                  <a:pt x="8639" y="5923"/>
                </a:cubicBezTo>
                <a:cubicBezTo>
                  <a:pt x="8650" y="5935"/>
                  <a:pt x="8668" y="5947"/>
                  <a:pt x="8686" y="5953"/>
                </a:cubicBezTo>
                <a:cubicBezTo>
                  <a:pt x="8692" y="5953"/>
                  <a:pt x="8698" y="5953"/>
                  <a:pt x="8710" y="5953"/>
                </a:cubicBezTo>
                <a:cubicBezTo>
                  <a:pt x="8716" y="5953"/>
                  <a:pt x="8722" y="5965"/>
                  <a:pt x="8734" y="5965"/>
                </a:cubicBezTo>
                <a:cubicBezTo>
                  <a:pt x="8739" y="5965"/>
                  <a:pt x="8751" y="5971"/>
                  <a:pt x="8763" y="5971"/>
                </a:cubicBezTo>
                <a:cubicBezTo>
                  <a:pt x="8775" y="5971"/>
                  <a:pt x="8781" y="5959"/>
                  <a:pt x="8787" y="5947"/>
                </a:cubicBezTo>
                <a:cubicBezTo>
                  <a:pt x="8793" y="5941"/>
                  <a:pt x="8787" y="5929"/>
                  <a:pt x="8793" y="5923"/>
                </a:cubicBezTo>
                <a:cubicBezTo>
                  <a:pt x="8805" y="5917"/>
                  <a:pt x="8823" y="5917"/>
                  <a:pt x="8840" y="5917"/>
                </a:cubicBezTo>
                <a:cubicBezTo>
                  <a:pt x="8846" y="5917"/>
                  <a:pt x="8852" y="5923"/>
                  <a:pt x="8864" y="5923"/>
                </a:cubicBezTo>
                <a:cubicBezTo>
                  <a:pt x="8870" y="5923"/>
                  <a:pt x="8876" y="5917"/>
                  <a:pt x="8888" y="5917"/>
                </a:cubicBezTo>
                <a:cubicBezTo>
                  <a:pt x="8900" y="5917"/>
                  <a:pt x="8900" y="5917"/>
                  <a:pt x="8900" y="5917"/>
                </a:cubicBezTo>
                <a:cubicBezTo>
                  <a:pt x="8923" y="5917"/>
                  <a:pt x="8935" y="5917"/>
                  <a:pt x="8959" y="5917"/>
                </a:cubicBezTo>
                <a:cubicBezTo>
                  <a:pt x="8965" y="5917"/>
                  <a:pt x="8977" y="5917"/>
                  <a:pt x="8982" y="5917"/>
                </a:cubicBezTo>
                <a:cubicBezTo>
                  <a:pt x="8989" y="5923"/>
                  <a:pt x="8982" y="5935"/>
                  <a:pt x="8994" y="5941"/>
                </a:cubicBezTo>
                <a:cubicBezTo>
                  <a:pt x="9012" y="5953"/>
                  <a:pt x="9030" y="5947"/>
                  <a:pt x="9048" y="5947"/>
                </a:cubicBezTo>
                <a:cubicBezTo>
                  <a:pt x="9066" y="5947"/>
                  <a:pt x="9071" y="5947"/>
                  <a:pt x="9083" y="5947"/>
                </a:cubicBezTo>
                <a:cubicBezTo>
                  <a:pt x="9095" y="5947"/>
                  <a:pt x="9101" y="5941"/>
                  <a:pt x="9107" y="5935"/>
                </a:cubicBezTo>
                <a:cubicBezTo>
                  <a:pt x="9113" y="5935"/>
                  <a:pt x="9125" y="5941"/>
                  <a:pt x="9131" y="5935"/>
                </a:cubicBezTo>
                <a:cubicBezTo>
                  <a:pt x="9137" y="5929"/>
                  <a:pt x="9137" y="5917"/>
                  <a:pt x="9143" y="5911"/>
                </a:cubicBezTo>
                <a:cubicBezTo>
                  <a:pt x="9148" y="5905"/>
                  <a:pt x="9154" y="5899"/>
                  <a:pt x="9166" y="5894"/>
                </a:cubicBezTo>
                <a:cubicBezTo>
                  <a:pt x="9172" y="5888"/>
                  <a:pt x="9178" y="5882"/>
                  <a:pt x="9190" y="5882"/>
                </a:cubicBezTo>
                <a:cubicBezTo>
                  <a:pt x="9202" y="5876"/>
                  <a:pt x="9214" y="5882"/>
                  <a:pt x="9232" y="5882"/>
                </a:cubicBezTo>
                <a:cubicBezTo>
                  <a:pt x="9249" y="5882"/>
                  <a:pt x="9261" y="5888"/>
                  <a:pt x="9279" y="5888"/>
                </a:cubicBezTo>
                <a:cubicBezTo>
                  <a:pt x="9291" y="5888"/>
                  <a:pt x="9291" y="5888"/>
                  <a:pt x="9291" y="5888"/>
                </a:cubicBezTo>
                <a:cubicBezTo>
                  <a:pt x="9303" y="5882"/>
                  <a:pt x="9309" y="5864"/>
                  <a:pt x="9321" y="5864"/>
                </a:cubicBezTo>
                <a:cubicBezTo>
                  <a:pt x="9338" y="5852"/>
                  <a:pt x="9356" y="5852"/>
                  <a:pt x="9380" y="5852"/>
                </a:cubicBezTo>
                <a:cubicBezTo>
                  <a:pt x="9392" y="5852"/>
                  <a:pt x="9409" y="5846"/>
                  <a:pt x="9415" y="5858"/>
                </a:cubicBezTo>
                <a:cubicBezTo>
                  <a:pt x="9421" y="5864"/>
                  <a:pt x="9421" y="5876"/>
                  <a:pt x="9421" y="5882"/>
                </a:cubicBezTo>
                <a:cubicBezTo>
                  <a:pt x="9427" y="5888"/>
                  <a:pt x="9433" y="5894"/>
                  <a:pt x="9439" y="5899"/>
                </a:cubicBezTo>
                <a:cubicBezTo>
                  <a:pt x="9439" y="5911"/>
                  <a:pt x="9439" y="5917"/>
                  <a:pt x="9445" y="5923"/>
                </a:cubicBezTo>
                <a:cubicBezTo>
                  <a:pt x="9445" y="5929"/>
                  <a:pt x="9445" y="5941"/>
                  <a:pt x="9451" y="5947"/>
                </a:cubicBezTo>
                <a:cubicBezTo>
                  <a:pt x="9457" y="5953"/>
                  <a:pt x="9463" y="5953"/>
                  <a:pt x="9475" y="5959"/>
                </a:cubicBezTo>
                <a:cubicBezTo>
                  <a:pt x="9481" y="5965"/>
                  <a:pt x="9487" y="5965"/>
                  <a:pt x="9498" y="5965"/>
                </a:cubicBezTo>
                <a:cubicBezTo>
                  <a:pt x="9694" y="5965"/>
                  <a:pt x="9694" y="5965"/>
                  <a:pt x="9694" y="5965"/>
                </a:cubicBezTo>
                <a:cubicBezTo>
                  <a:pt x="9694" y="6036"/>
                  <a:pt x="9694" y="6036"/>
                  <a:pt x="9694" y="6036"/>
                </a:cubicBezTo>
                <a:cubicBezTo>
                  <a:pt x="9694" y="6042"/>
                  <a:pt x="9688" y="6048"/>
                  <a:pt x="9688" y="6054"/>
                </a:cubicBezTo>
                <a:cubicBezTo>
                  <a:pt x="9688" y="6071"/>
                  <a:pt x="9694" y="6083"/>
                  <a:pt x="9688" y="6101"/>
                </a:cubicBezTo>
                <a:cubicBezTo>
                  <a:pt x="9688" y="6113"/>
                  <a:pt x="9694" y="6119"/>
                  <a:pt x="9688" y="6125"/>
                </a:cubicBezTo>
                <a:cubicBezTo>
                  <a:pt x="9688" y="6137"/>
                  <a:pt x="9676" y="6137"/>
                  <a:pt x="9670" y="6149"/>
                </a:cubicBezTo>
                <a:cubicBezTo>
                  <a:pt x="9670" y="6154"/>
                  <a:pt x="9664" y="6160"/>
                  <a:pt x="9664" y="6166"/>
                </a:cubicBezTo>
                <a:cubicBezTo>
                  <a:pt x="9664" y="6196"/>
                  <a:pt x="9658" y="6214"/>
                  <a:pt x="9658" y="6237"/>
                </a:cubicBezTo>
                <a:cubicBezTo>
                  <a:pt x="9658" y="6243"/>
                  <a:pt x="9658" y="6261"/>
                  <a:pt x="9653" y="6261"/>
                </a:cubicBezTo>
                <a:cubicBezTo>
                  <a:pt x="9653" y="6267"/>
                  <a:pt x="9641" y="6261"/>
                  <a:pt x="9635" y="6261"/>
                </a:cubicBezTo>
                <a:cubicBezTo>
                  <a:pt x="9623" y="6267"/>
                  <a:pt x="9629" y="6279"/>
                  <a:pt x="9623" y="6285"/>
                </a:cubicBezTo>
                <a:cubicBezTo>
                  <a:pt x="9629" y="6285"/>
                  <a:pt x="9635" y="6291"/>
                  <a:pt x="9647" y="6297"/>
                </a:cubicBezTo>
                <a:cubicBezTo>
                  <a:pt x="9658" y="6303"/>
                  <a:pt x="9676" y="6297"/>
                  <a:pt x="9688" y="6315"/>
                </a:cubicBezTo>
                <a:cubicBezTo>
                  <a:pt x="9700" y="6326"/>
                  <a:pt x="9688" y="6344"/>
                  <a:pt x="9694" y="6356"/>
                </a:cubicBezTo>
                <a:cubicBezTo>
                  <a:pt x="9700" y="6368"/>
                  <a:pt x="9700" y="6374"/>
                  <a:pt x="9706" y="6380"/>
                </a:cubicBezTo>
                <a:cubicBezTo>
                  <a:pt x="9712" y="6386"/>
                  <a:pt x="9724" y="6386"/>
                  <a:pt x="9730" y="6386"/>
                </a:cubicBezTo>
                <a:cubicBezTo>
                  <a:pt x="9736" y="6392"/>
                  <a:pt x="9747" y="6392"/>
                  <a:pt x="9753" y="6397"/>
                </a:cubicBezTo>
                <a:cubicBezTo>
                  <a:pt x="9759" y="6403"/>
                  <a:pt x="9753" y="6415"/>
                  <a:pt x="9759" y="6421"/>
                </a:cubicBezTo>
                <a:cubicBezTo>
                  <a:pt x="9771" y="6439"/>
                  <a:pt x="9789" y="6451"/>
                  <a:pt x="9800" y="6469"/>
                </a:cubicBezTo>
                <a:cubicBezTo>
                  <a:pt x="9800" y="6475"/>
                  <a:pt x="9806" y="6480"/>
                  <a:pt x="9806" y="6492"/>
                </a:cubicBezTo>
                <a:cubicBezTo>
                  <a:pt x="9818" y="6504"/>
                  <a:pt x="9829" y="6516"/>
                  <a:pt x="9835" y="6534"/>
                </a:cubicBezTo>
                <a:cubicBezTo>
                  <a:pt x="9841" y="6546"/>
                  <a:pt x="9847" y="6552"/>
                  <a:pt x="9847" y="6558"/>
                </a:cubicBezTo>
                <a:cubicBezTo>
                  <a:pt x="9853" y="6575"/>
                  <a:pt x="9847" y="6587"/>
                  <a:pt x="9847" y="6611"/>
                </a:cubicBezTo>
                <a:cubicBezTo>
                  <a:pt x="9847" y="6629"/>
                  <a:pt x="9853" y="6641"/>
                  <a:pt x="9859" y="6652"/>
                </a:cubicBezTo>
                <a:cubicBezTo>
                  <a:pt x="9865" y="6664"/>
                  <a:pt x="9877" y="6670"/>
                  <a:pt x="9877" y="6676"/>
                </a:cubicBezTo>
                <a:cubicBezTo>
                  <a:pt x="9877" y="6688"/>
                  <a:pt x="9871" y="6694"/>
                  <a:pt x="9871" y="6700"/>
                </a:cubicBezTo>
                <a:cubicBezTo>
                  <a:pt x="9871" y="6724"/>
                  <a:pt x="9871" y="6724"/>
                  <a:pt x="9871" y="6724"/>
                </a:cubicBezTo>
                <a:cubicBezTo>
                  <a:pt x="9871" y="6741"/>
                  <a:pt x="9877" y="6753"/>
                  <a:pt x="9883" y="6771"/>
                </a:cubicBezTo>
                <a:cubicBezTo>
                  <a:pt x="9889" y="6777"/>
                  <a:pt x="9901" y="6771"/>
                  <a:pt x="9906" y="6783"/>
                </a:cubicBezTo>
                <a:cubicBezTo>
                  <a:pt x="9912" y="6789"/>
                  <a:pt x="9906" y="6801"/>
                  <a:pt x="9906" y="6813"/>
                </a:cubicBezTo>
                <a:cubicBezTo>
                  <a:pt x="9906" y="6830"/>
                  <a:pt x="9906" y="6836"/>
                  <a:pt x="9906" y="6848"/>
                </a:cubicBezTo>
                <a:cubicBezTo>
                  <a:pt x="9906" y="6860"/>
                  <a:pt x="9901" y="6866"/>
                  <a:pt x="9901" y="6872"/>
                </a:cubicBezTo>
                <a:cubicBezTo>
                  <a:pt x="9901" y="6878"/>
                  <a:pt x="9901" y="6890"/>
                  <a:pt x="9895" y="6896"/>
                </a:cubicBezTo>
                <a:cubicBezTo>
                  <a:pt x="9889" y="6901"/>
                  <a:pt x="9877" y="6901"/>
                  <a:pt x="9871" y="6912"/>
                </a:cubicBezTo>
                <a:cubicBezTo>
                  <a:pt x="9853" y="6936"/>
                  <a:pt x="9841" y="6954"/>
                  <a:pt x="9835" y="6978"/>
                </a:cubicBezTo>
                <a:cubicBezTo>
                  <a:pt x="9835" y="6995"/>
                  <a:pt x="9841" y="7007"/>
                  <a:pt x="9835" y="7025"/>
                </a:cubicBezTo>
                <a:cubicBezTo>
                  <a:pt x="9835" y="7031"/>
                  <a:pt x="9835" y="7043"/>
                  <a:pt x="9829" y="7049"/>
                </a:cubicBezTo>
                <a:cubicBezTo>
                  <a:pt x="9829" y="7061"/>
                  <a:pt x="9812" y="7061"/>
                  <a:pt x="9806" y="7072"/>
                </a:cubicBezTo>
                <a:cubicBezTo>
                  <a:pt x="9806" y="7078"/>
                  <a:pt x="9800" y="7084"/>
                  <a:pt x="9800" y="7096"/>
                </a:cubicBezTo>
                <a:cubicBezTo>
                  <a:pt x="9795" y="7114"/>
                  <a:pt x="9800" y="7120"/>
                  <a:pt x="9800" y="7138"/>
                </a:cubicBezTo>
                <a:cubicBezTo>
                  <a:pt x="9800" y="7167"/>
                  <a:pt x="9795" y="7185"/>
                  <a:pt x="9806" y="7209"/>
                </a:cubicBezTo>
                <a:cubicBezTo>
                  <a:pt x="9806" y="7221"/>
                  <a:pt x="9818" y="7221"/>
                  <a:pt x="9824" y="7232"/>
                </a:cubicBezTo>
                <a:cubicBezTo>
                  <a:pt x="9835" y="7239"/>
                  <a:pt x="9847" y="7239"/>
                  <a:pt x="9847" y="7250"/>
                </a:cubicBezTo>
                <a:cubicBezTo>
                  <a:pt x="9847" y="7256"/>
                  <a:pt x="9847" y="7262"/>
                  <a:pt x="9847" y="7268"/>
                </a:cubicBezTo>
                <a:cubicBezTo>
                  <a:pt x="9847" y="7280"/>
                  <a:pt x="9847" y="7286"/>
                  <a:pt x="9847" y="7292"/>
                </a:cubicBezTo>
                <a:cubicBezTo>
                  <a:pt x="9847" y="7304"/>
                  <a:pt x="9853" y="7310"/>
                  <a:pt x="9859" y="7316"/>
                </a:cubicBezTo>
                <a:cubicBezTo>
                  <a:pt x="9865" y="7327"/>
                  <a:pt x="9865" y="7333"/>
                  <a:pt x="9871" y="7339"/>
                </a:cubicBezTo>
                <a:cubicBezTo>
                  <a:pt x="9883" y="7351"/>
                  <a:pt x="9906" y="7363"/>
                  <a:pt x="9924" y="7375"/>
                </a:cubicBezTo>
                <a:cubicBezTo>
                  <a:pt x="9924" y="7381"/>
                  <a:pt x="9924" y="7387"/>
                  <a:pt x="9924" y="7398"/>
                </a:cubicBezTo>
                <a:cubicBezTo>
                  <a:pt x="9924" y="7410"/>
                  <a:pt x="9930" y="7416"/>
                  <a:pt x="9936" y="7422"/>
                </a:cubicBezTo>
                <a:cubicBezTo>
                  <a:pt x="9936" y="7434"/>
                  <a:pt x="9936" y="7440"/>
                  <a:pt x="9942" y="7446"/>
                </a:cubicBezTo>
                <a:cubicBezTo>
                  <a:pt x="9942" y="7458"/>
                  <a:pt x="9936" y="7464"/>
                  <a:pt x="9942" y="7470"/>
                </a:cubicBezTo>
                <a:cubicBezTo>
                  <a:pt x="9942" y="7482"/>
                  <a:pt x="9960" y="7482"/>
                  <a:pt x="9960" y="7493"/>
                </a:cubicBezTo>
                <a:cubicBezTo>
                  <a:pt x="9960" y="7612"/>
                  <a:pt x="9960" y="7612"/>
                  <a:pt x="9960" y="7612"/>
                </a:cubicBezTo>
                <a:cubicBezTo>
                  <a:pt x="9960" y="7624"/>
                  <a:pt x="9966" y="7636"/>
                  <a:pt x="9966" y="7653"/>
                </a:cubicBezTo>
                <a:cubicBezTo>
                  <a:pt x="9966" y="7659"/>
                  <a:pt x="9966" y="7671"/>
                  <a:pt x="9966" y="7677"/>
                </a:cubicBezTo>
                <a:cubicBezTo>
                  <a:pt x="9972" y="7695"/>
                  <a:pt x="9983" y="7707"/>
                  <a:pt x="9990" y="7725"/>
                </a:cubicBezTo>
                <a:cubicBezTo>
                  <a:pt x="10007" y="7748"/>
                  <a:pt x="10037" y="7754"/>
                  <a:pt x="10055" y="7784"/>
                </a:cubicBezTo>
                <a:cubicBezTo>
                  <a:pt x="10055" y="7790"/>
                  <a:pt x="10055" y="7802"/>
                  <a:pt x="10055" y="7808"/>
                </a:cubicBezTo>
                <a:cubicBezTo>
                  <a:pt x="10055" y="7814"/>
                  <a:pt x="10061" y="7825"/>
                  <a:pt x="10061" y="7831"/>
                </a:cubicBezTo>
                <a:cubicBezTo>
                  <a:pt x="10061" y="7837"/>
                  <a:pt x="10067" y="7843"/>
                  <a:pt x="10072" y="7855"/>
                </a:cubicBezTo>
                <a:cubicBezTo>
                  <a:pt x="10079" y="7873"/>
                  <a:pt x="10079" y="7885"/>
                  <a:pt x="10090" y="7896"/>
                </a:cubicBezTo>
                <a:cubicBezTo>
                  <a:pt x="10090" y="7908"/>
                  <a:pt x="10102" y="7914"/>
                  <a:pt x="10114" y="7920"/>
                </a:cubicBezTo>
                <a:cubicBezTo>
                  <a:pt x="10120" y="7932"/>
                  <a:pt x="10132" y="7926"/>
                  <a:pt x="10132" y="7938"/>
                </a:cubicBezTo>
                <a:cubicBezTo>
                  <a:pt x="10138" y="7956"/>
                  <a:pt x="10132" y="7968"/>
                  <a:pt x="10132" y="7985"/>
                </a:cubicBezTo>
                <a:cubicBezTo>
                  <a:pt x="10138" y="7991"/>
                  <a:pt x="10144" y="7997"/>
                  <a:pt x="10144" y="8009"/>
                </a:cubicBezTo>
                <a:cubicBezTo>
                  <a:pt x="10150" y="8015"/>
                  <a:pt x="10161" y="8021"/>
                  <a:pt x="10161" y="8033"/>
                </a:cubicBezTo>
                <a:cubicBezTo>
                  <a:pt x="10161" y="8039"/>
                  <a:pt x="10161" y="8039"/>
                  <a:pt x="10161" y="8039"/>
                </a:cubicBezTo>
                <a:cubicBezTo>
                  <a:pt x="10161" y="8051"/>
                  <a:pt x="10144" y="8051"/>
                  <a:pt x="10138" y="8057"/>
                </a:cubicBezTo>
                <a:cubicBezTo>
                  <a:pt x="10132" y="8069"/>
                  <a:pt x="10126" y="8074"/>
                  <a:pt x="10120" y="8080"/>
                </a:cubicBezTo>
                <a:cubicBezTo>
                  <a:pt x="10120" y="8086"/>
                  <a:pt x="10126" y="8098"/>
                  <a:pt x="10120" y="8104"/>
                </a:cubicBezTo>
                <a:cubicBezTo>
                  <a:pt x="10132" y="8104"/>
                  <a:pt x="10138" y="8110"/>
                  <a:pt x="10144" y="8110"/>
                </a:cubicBezTo>
                <a:cubicBezTo>
                  <a:pt x="10167" y="8110"/>
                  <a:pt x="10167" y="8110"/>
                  <a:pt x="10167" y="8110"/>
                </a:cubicBezTo>
                <a:cubicBezTo>
                  <a:pt x="10167" y="8116"/>
                  <a:pt x="10167" y="8128"/>
                  <a:pt x="10167" y="8134"/>
                </a:cubicBezTo>
                <a:cubicBezTo>
                  <a:pt x="10167" y="8140"/>
                  <a:pt x="10167" y="8151"/>
                  <a:pt x="10167" y="8157"/>
                </a:cubicBezTo>
                <a:cubicBezTo>
                  <a:pt x="10173" y="8163"/>
                  <a:pt x="10185" y="8163"/>
                  <a:pt x="10191" y="8169"/>
                </a:cubicBezTo>
                <a:cubicBezTo>
                  <a:pt x="10197" y="8175"/>
                  <a:pt x="10203" y="8181"/>
                  <a:pt x="10215" y="8181"/>
                </a:cubicBezTo>
                <a:cubicBezTo>
                  <a:pt x="10327" y="8181"/>
                  <a:pt x="10327" y="8181"/>
                  <a:pt x="10327" y="8181"/>
                </a:cubicBezTo>
                <a:cubicBezTo>
                  <a:pt x="10345" y="8181"/>
                  <a:pt x="10357" y="8169"/>
                  <a:pt x="10375" y="8163"/>
                </a:cubicBezTo>
                <a:cubicBezTo>
                  <a:pt x="10393" y="8157"/>
                  <a:pt x="10404" y="8151"/>
                  <a:pt x="10422" y="8151"/>
                </a:cubicBezTo>
                <a:cubicBezTo>
                  <a:pt x="10565" y="8151"/>
                  <a:pt x="10565" y="8151"/>
                  <a:pt x="10565" y="8151"/>
                </a:cubicBezTo>
                <a:cubicBezTo>
                  <a:pt x="10565" y="8140"/>
                  <a:pt x="10577" y="8140"/>
                  <a:pt x="10577" y="8128"/>
                </a:cubicBezTo>
                <a:cubicBezTo>
                  <a:pt x="10582" y="8122"/>
                  <a:pt x="10577" y="8110"/>
                  <a:pt x="10577" y="8104"/>
                </a:cubicBezTo>
                <a:cubicBezTo>
                  <a:pt x="10582" y="8098"/>
                  <a:pt x="10594" y="8098"/>
                  <a:pt x="10600" y="8098"/>
                </a:cubicBezTo>
                <a:cubicBezTo>
                  <a:pt x="10612" y="8098"/>
                  <a:pt x="10618" y="8098"/>
                  <a:pt x="10624" y="8098"/>
                </a:cubicBezTo>
                <a:cubicBezTo>
                  <a:pt x="10642" y="8098"/>
                  <a:pt x="10654" y="8098"/>
                  <a:pt x="10671" y="8092"/>
                </a:cubicBezTo>
                <a:cubicBezTo>
                  <a:pt x="10677" y="8092"/>
                  <a:pt x="10689" y="8092"/>
                  <a:pt x="10695" y="8086"/>
                </a:cubicBezTo>
                <a:cubicBezTo>
                  <a:pt x="10701" y="8080"/>
                  <a:pt x="10707" y="8074"/>
                  <a:pt x="10713" y="8062"/>
                </a:cubicBezTo>
                <a:cubicBezTo>
                  <a:pt x="10713" y="8057"/>
                  <a:pt x="10707" y="8045"/>
                  <a:pt x="10713" y="8039"/>
                </a:cubicBezTo>
                <a:cubicBezTo>
                  <a:pt x="10713" y="8033"/>
                  <a:pt x="10725" y="8039"/>
                  <a:pt x="10731" y="8033"/>
                </a:cubicBezTo>
                <a:cubicBezTo>
                  <a:pt x="10743" y="8027"/>
                  <a:pt x="10748" y="8021"/>
                  <a:pt x="10754" y="8015"/>
                </a:cubicBezTo>
                <a:cubicBezTo>
                  <a:pt x="10766" y="8003"/>
                  <a:pt x="10772" y="7997"/>
                  <a:pt x="10778" y="7991"/>
                </a:cubicBezTo>
                <a:cubicBezTo>
                  <a:pt x="10790" y="7980"/>
                  <a:pt x="10796" y="7980"/>
                  <a:pt x="10802" y="7968"/>
                </a:cubicBezTo>
                <a:cubicBezTo>
                  <a:pt x="10808" y="7950"/>
                  <a:pt x="10808" y="7938"/>
                  <a:pt x="10820" y="7920"/>
                </a:cubicBezTo>
                <a:cubicBezTo>
                  <a:pt x="10825" y="7914"/>
                  <a:pt x="10831" y="7908"/>
                  <a:pt x="10843" y="7896"/>
                </a:cubicBezTo>
                <a:cubicBezTo>
                  <a:pt x="10861" y="7885"/>
                  <a:pt x="10879" y="7879"/>
                  <a:pt x="10885" y="7861"/>
                </a:cubicBezTo>
                <a:cubicBezTo>
                  <a:pt x="10891" y="7849"/>
                  <a:pt x="10891" y="7843"/>
                  <a:pt x="10891" y="7837"/>
                </a:cubicBezTo>
                <a:cubicBezTo>
                  <a:pt x="10897" y="7825"/>
                  <a:pt x="10909" y="7819"/>
                  <a:pt x="10914" y="7814"/>
                </a:cubicBezTo>
                <a:cubicBezTo>
                  <a:pt x="10926" y="7802"/>
                  <a:pt x="10932" y="7802"/>
                  <a:pt x="10938" y="7790"/>
                </a:cubicBezTo>
                <a:cubicBezTo>
                  <a:pt x="10944" y="7766"/>
                  <a:pt x="10944" y="7754"/>
                  <a:pt x="10944" y="7730"/>
                </a:cubicBezTo>
                <a:cubicBezTo>
                  <a:pt x="10944" y="7719"/>
                  <a:pt x="10950" y="7713"/>
                  <a:pt x="10944" y="7701"/>
                </a:cubicBezTo>
                <a:cubicBezTo>
                  <a:pt x="10944" y="7689"/>
                  <a:pt x="10932" y="7689"/>
                  <a:pt x="10926" y="7677"/>
                </a:cubicBezTo>
                <a:cubicBezTo>
                  <a:pt x="10926" y="7671"/>
                  <a:pt x="10926" y="7659"/>
                  <a:pt x="10920" y="7653"/>
                </a:cubicBezTo>
                <a:cubicBezTo>
                  <a:pt x="10932" y="7648"/>
                  <a:pt x="10932" y="7636"/>
                  <a:pt x="10944" y="7636"/>
                </a:cubicBezTo>
                <a:cubicBezTo>
                  <a:pt x="10950" y="7636"/>
                  <a:pt x="10962" y="7636"/>
                  <a:pt x="10968" y="7636"/>
                </a:cubicBezTo>
                <a:cubicBezTo>
                  <a:pt x="10974" y="7636"/>
                  <a:pt x="10986" y="7636"/>
                  <a:pt x="10991" y="7636"/>
                </a:cubicBezTo>
                <a:cubicBezTo>
                  <a:pt x="11003" y="7636"/>
                  <a:pt x="11003" y="7618"/>
                  <a:pt x="11015" y="7612"/>
                </a:cubicBezTo>
                <a:cubicBezTo>
                  <a:pt x="11021" y="7606"/>
                  <a:pt x="11027" y="7606"/>
                  <a:pt x="11039" y="7594"/>
                </a:cubicBezTo>
                <a:cubicBezTo>
                  <a:pt x="11045" y="7588"/>
                  <a:pt x="11045" y="7576"/>
                  <a:pt x="11051" y="7576"/>
                </a:cubicBezTo>
                <a:cubicBezTo>
                  <a:pt x="11063" y="7571"/>
                  <a:pt x="11069" y="7564"/>
                  <a:pt x="11075" y="7559"/>
                </a:cubicBezTo>
                <a:cubicBezTo>
                  <a:pt x="11080" y="7553"/>
                  <a:pt x="11098" y="7559"/>
                  <a:pt x="11098" y="7553"/>
                </a:cubicBezTo>
                <a:cubicBezTo>
                  <a:pt x="11104" y="7547"/>
                  <a:pt x="11098" y="7535"/>
                  <a:pt x="11098" y="7529"/>
                </a:cubicBezTo>
                <a:cubicBezTo>
                  <a:pt x="11098" y="7499"/>
                  <a:pt x="11092" y="7487"/>
                  <a:pt x="11086" y="7458"/>
                </a:cubicBezTo>
                <a:cubicBezTo>
                  <a:pt x="11086" y="7446"/>
                  <a:pt x="11080" y="7428"/>
                  <a:pt x="11075" y="7416"/>
                </a:cubicBezTo>
                <a:cubicBezTo>
                  <a:pt x="11075" y="7398"/>
                  <a:pt x="11069" y="7381"/>
                  <a:pt x="11057" y="7369"/>
                </a:cubicBezTo>
                <a:cubicBezTo>
                  <a:pt x="11051" y="7351"/>
                  <a:pt x="11039" y="7345"/>
                  <a:pt x="11039" y="7321"/>
                </a:cubicBezTo>
                <a:cubicBezTo>
                  <a:pt x="11039" y="7310"/>
                  <a:pt x="11051" y="7310"/>
                  <a:pt x="11057" y="7298"/>
                </a:cubicBezTo>
                <a:cubicBezTo>
                  <a:pt x="11069" y="7292"/>
                  <a:pt x="11069" y="7286"/>
                  <a:pt x="11075" y="7274"/>
                </a:cubicBezTo>
                <a:cubicBezTo>
                  <a:pt x="11080" y="7268"/>
                  <a:pt x="11086" y="7262"/>
                  <a:pt x="11098" y="7256"/>
                </a:cubicBezTo>
                <a:cubicBezTo>
                  <a:pt x="11104" y="7250"/>
                  <a:pt x="11116" y="7250"/>
                  <a:pt x="11122" y="7250"/>
                </a:cubicBezTo>
                <a:cubicBezTo>
                  <a:pt x="11128" y="7244"/>
                  <a:pt x="11128" y="7232"/>
                  <a:pt x="11134" y="7227"/>
                </a:cubicBezTo>
                <a:cubicBezTo>
                  <a:pt x="11140" y="7215"/>
                  <a:pt x="11152" y="7215"/>
                  <a:pt x="11158" y="7203"/>
                </a:cubicBezTo>
                <a:cubicBezTo>
                  <a:pt x="11163" y="7197"/>
                  <a:pt x="11158" y="7185"/>
                  <a:pt x="11169" y="7179"/>
                </a:cubicBezTo>
                <a:cubicBezTo>
                  <a:pt x="11181" y="7167"/>
                  <a:pt x="11193" y="7161"/>
                  <a:pt x="11211" y="7155"/>
                </a:cubicBezTo>
                <a:cubicBezTo>
                  <a:pt x="11223" y="7155"/>
                  <a:pt x="11229" y="7155"/>
                  <a:pt x="11235" y="7150"/>
                </a:cubicBezTo>
                <a:cubicBezTo>
                  <a:pt x="11241" y="7150"/>
                  <a:pt x="11252" y="7155"/>
                  <a:pt x="11258" y="7150"/>
                </a:cubicBezTo>
                <a:cubicBezTo>
                  <a:pt x="11270" y="7150"/>
                  <a:pt x="11270" y="7138"/>
                  <a:pt x="11282" y="7132"/>
                </a:cubicBezTo>
                <a:cubicBezTo>
                  <a:pt x="11300" y="7126"/>
                  <a:pt x="11312" y="7120"/>
                  <a:pt x="11329" y="7108"/>
                </a:cubicBezTo>
                <a:cubicBezTo>
                  <a:pt x="11341" y="7090"/>
                  <a:pt x="11353" y="7078"/>
                  <a:pt x="11353" y="7061"/>
                </a:cubicBezTo>
                <a:cubicBezTo>
                  <a:pt x="11359" y="7043"/>
                  <a:pt x="11353" y="7031"/>
                  <a:pt x="11353" y="7013"/>
                </a:cubicBezTo>
                <a:cubicBezTo>
                  <a:pt x="11353" y="7007"/>
                  <a:pt x="11359" y="7001"/>
                  <a:pt x="11359" y="6989"/>
                </a:cubicBezTo>
                <a:cubicBezTo>
                  <a:pt x="11359" y="6960"/>
                  <a:pt x="11359" y="6960"/>
                  <a:pt x="11359" y="6960"/>
                </a:cubicBezTo>
                <a:cubicBezTo>
                  <a:pt x="11359" y="6942"/>
                  <a:pt x="11365" y="6936"/>
                  <a:pt x="11359" y="6924"/>
                </a:cubicBezTo>
                <a:cubicBezTo>
                  <a:pt x="11359" y="6912"/>
                  <a:pt x="11347" y="6906"/>
                  <a:pt x="11347" y="6901"/>
                </a:cubicBezTo>
                <a:cubicBezTo>
                  <a:pt x="11347" y="6765"/>
                  <a:pt x="11347" y="6765"/>
                  <a:pt x="11347" y="6765"/>
                </a:cubicBezTo>
                <a:cubicBezTo>
                  <a:pt x="11341" y="6759"/>
                  <a:pt x="11335" y="6753"/>
                  <a:pt x="11329" y="6747"/>
                </a:cubicBezTo>
                <a:cubicBezTo>
                  <a:pt x="11312" y="6724"/>
                  <a:pt x="11306" y="6700"/>
                  <a:pt x="11294" y="6670"/>
                </a:cubicBezTo>
                <a:cubicBezTo>
                  <a:pt x="11294" y="6658"/>
                  <a:pt x="11306" y="6647"/>
                  <a:pt x="11306" y="6629"/>
                </a:cubicBezTo>
                <a:cubicBezTo>
                  <a:pt x="11306" y="6617"/>
                  <a:pt x="11300" y="6611"/>
                  <a:pt x="11300" y="6605"/>
                </a:cubicBezTo>
                <a:cubicBezTo>
                  <a:pt x="11300" y="6593"/>
                  <a:pt x="11306" y="6587"/>
                  <a:pt x="11306" y="6581"/>
                </a:cubicBezTo>
                <a:cubicBezTo>
                  <a:pt x="11306" y="6575"/>
                  <a:pt x="11294" y="6569"/>
                  <a:pt x="11294" y="6558"/>
                </a:cubicBezTo>
                <a:cubicBezTo>
                  <a:pt x="11294" y="6552"/>
                  <a:pt x="11282" y="6546"/>
                  <a:pt x="11282" y="6534"/>
                </a:cubicBezTo>
                <a:cubicBezTo>
                  <a:pt x="11282" y="6522"/>
                  <a:pt x="11282" y="6522"/>
                  <a:pt x="11282" y="6522"/>
                </a:cubicBezTo>
                <a:cubicBezTo>
                  <a:pt x="11282" y="6510"/>
                  <a:pt x="11282" y="6498"/>
                  <a:pt x="11288" y="6492"/>
                </a:cubicBezTo>
                <a:cubicBezTo>
                  <a:pt x="11288" y="6480"/>
                  <a:pt x="11288" y="6475"/>
                  <a:pt x="11288" y="6469"/>
                </a:cubicBezTo>
                <a:cubicBezTo>
                  <a:pt x="11288" y="6457"/>
                  <a:pt x="11306" y="6457"/>
                  <a:pt x="11312" y="6451"/>
                </a:cubicBezTo>
                <a:cubicBezTo>
                  <a:pt x="11329" y="6421"/>
                  <a:pt x="11353" y="6409"/>
                  <a:pt x="11365" y="6380"/>
                </a:cubicBezTo>
                <a:cubicBezTo>
                  <a:pt x="11371" y="6374"/>
                  <a:pt x="11371" y="6368"/>
                  <a:pt x="11371" y="6356"/>
                </a:cubicBezTo>
                <a:cubicBezTo>
                  <a:pt x="11377" y="6350"/>
                  <a:pt x="11389" y="6344"/>
                  <a:pt x="11389" y="6338"/>
                </a:cubicBezTo>
                <a:cubicBezTo>
                  <a:pt x="11395" y="6326"/>
                  <a:pt x="11395" y="6320"/>
                  <a:pt x="11395" y="6315"/>
                </a:cubicBezTo>
                <a:cubicBezTo>
                  <a:pt x="11401" y="6297"/>
                  <a:pt x="11407" y="6285"/>
                  <a:pt x="11418" y="6267"/>
                </a:cubicBezTo>
                <a:cubicBezTo>
                  <a:pt x="11424" y="6261"/>
                  <a:pt x="11436" y="6255"/>
                  <a:pt x="11442" y="6249"/>
                </a:cubicBezTo>
                <a:cubicBezTo>
                  <a:pt x="11448" y="6243"/>
                  <a:pt x="11460" y="6237"/>
                  <a:pt x="11466" y="6231"/>
                </a:cubicBezTo>
                <a:cubicBezTo>
                  <a:pt x="11472" y="6226"/>
                  <a:pt x="11478" y="6220"/>
                  <a:pt x="11484" y="6208"/>
                </a:cubicBezTo>
                <a:cubicBezTo>
                  <a:pt x="11495" y="6196"/>
                  <a:pt x="11507" y="6184"/>
                  <a:pt x="11525" y="6172"/>
                </a:cubicBezTo>
                <a:cubicBezTo>
                  <a:pt x="11537" y="6160"/>
                  <a:pt x="11543" y="6154"/>
                  <a:pt x="11549" y="6149"/>
                </a:cubicBezTo>
                <a:cubicBezTo>
                  <a:pt x="11561" y="6137"/>
                  <a:pt x="11561" y="6131"/>
                  <a:pt x="11573" y="6125"/>
                </a:cubicBezTo>
                <a:cubicBezTo>
                  <a:pt x="11590" y="6113"/>
                  <a:pt x="11602" y="6107"/>
                  <a:pt x="11620" y="6095"/>
                </a:cubicBezTo>
                <a:cubicBezTo>
                  <a:pt x="11626" y="6089"/>
                  <a:pt x="11626" y="6077"/>
                  <a:pt x="11632" y="6071"/>
                </a:cubicBezTo>
                <a:cubicBezTo>
                  <a:pt x="11638" y="6065"/>
                  <a:pt x="11644" y="6065"/>
                  <a:pt x="11656" y="6054"/>
                </a:cubicBezTo>
                <a:cubicBezTo>
                  <a:pt x="11656" y="6048"/>
                  <a:pt x="11656" y="6036"/>
                  <a:pt x="11656" y="6036"/>
                </a:cubicBezTo>
                <a:cubicBezTo>
                  <a:pt x="11661" y="6030"/>
                  <a:pt x="11673" y="6030"/>
                  <a:pt x="11679" y="6030"/>
                </a:cubicBezTo>
                <a:cubicBezTo>
                  <a:pt x="11691" y="6024"/>
                  <a:pt x="11697" y="6012"/>
                  <a:pt x="11703" y="6012"/>
                </a:cubicBezTo>
                <a:cubicBezTo>
                  <a:pt x="11715" y="6006"/>
                  <a:pt x="11721" y="6000"/>
                  <a:pt x="11727" y="5994"/>
                </a:cubicBezTo>
                <a:cubicBezTo>
                  <a:pt x="11733" y="5988"/>
                  <a:pt x="11745" y="5988"/>
                  <a:pt x="11750" y="5983"/>
                </a:cubicBezTo>
                <a:cubicBezTo>
                  <a:pt x="11756" y="5976"/>
                  <a:pt x="11762" y="5965"/>
                  <a:pt x="11768" y="5959"/>
                </a:cubicBezTo>
                <a:cubicBezTo>
                  <a:pt x="11780" y="5935"/>
                  <a:pt x="11774" y="5917"/>
                  <a:pt x="11786" y="5888"/>
                </a:cubicBezTo>
                <a:cubicBezTo>
                  <a:pt x="11786" y="5882"/>
                  <a:pt x="11804" y="5882"/>
                  <a:pt x="11810" y="5876"/>
                </a:cubicBezTo>
                <a:cubicBezTo>
                  <a:pt x="11816" y="5864"/>
                  <a:pt x="11822" y="5858"/>
                  <a:pt x="11827" y="5852"/>
                </a:cubicBezTo>
                <a:cubicBezTo>
                  <a:pt x="11839" y="5846"/>
                  <a:pt x="11851" y="5840"/>
                  <a:pt x="11857" y="5834"/>
                </a:cubicBezTo>
                <a:cubicBezTo>
                  <a:pt x="11869" y="5828"/>
                  <a:pt x="11869" y="5817"/>
                  <a:pt x="11875" y="5810"/>
                </a:cubicBezTo>
                <a:cubicBezTo>
                  <a:pt x="11881" y="5805"/>
                  <a:pt x="11887" y="5799"/>
                  <a:pt x="11893" y="5787"/>
                </a:cubicBezTo>
                <a:cubicBezTo>
                  <a:pt x="11899" y="5769"/>
                  <a:pt x="11899" y="5757"/>
                  <a:pt x="11899" y="5739"/>
                </a:cubicBezTo>
                <a:cubicBezTo>
                  <a:pt x="11899" y="5728"/>
                  <a:pt x="11899" y="5716"/>
                  <a:pt x="11899" y="5698"/>
                </a:cubicBezTo>
                <a:cubicBezTo>
                  <a:pt x="11899" y="5668"/>
                  <a:pt x="11916" y="5651"/>
                  <a:pt x="11916" y="5621"/>
                </a:cubicBezTo>
                <a:cubicBezTo>
                  <a:pt x="11916" y="5573"/>
                  <a:pt x="11916" y="5573"/>
                  <a:pt x="11916" y="5573"/>
                </a:cubicBezTo>
                <a:cubicBezTo>
                  <a:pt x="11905" y="5573"/>
                  <a:pt x="11893" y="5573"/>
                  <a:pt x="11881" y="5573"/>
                </a:cubicBezTo>
                <a:cubicBezTo>
                  <a:pt x="11869" y="5573"/>
                  <a:pt x="11851" y="5573"/>
                  <a:pt x="11839" y="5573"/>
                </a:cubicBezTo>
                <a:cubicBezTo>
                  <a:pt x="11834" y="5579"/>
                  <a:pt x="11827" y="5591"/>
                  <a:pt x="11816" y="5591"/>
                </a:cubicBezTo>
                <a:cubicBezTo>
                  <a:pt x="11792" y="5609"/>
                  <a:pt x="11774" y="5627"/>
                  <a:pt x="11739" y="5627"/>
                </a:cubicBezTo>
                <a:cubicBezTo>
                  <a:pt x="11721" y="5627"/>
                  <a:pt x="11715" y="5615"/>
                  <a:pt x="11697" y="5615"/>
                </a:cubicBezTo>
                <a:cubicBezTo>
                  <a:pt x="11673" y="5615"/>
                  <a:pt x="11673" y="5615"/>
                  <a:pt x="11673" y="5615"/>
                </a:cubicBezTo>
                <a:cubicBezTo>
                  <a:pt x="11656" y="5615"/>
                  <a:pt x="11650" y="5621"/>
                  <a:pt x="11632" y="5621"/>
                </a:cubicBezTo>
                <a:cubicBezTo>
                  <a:pt x="11614" y="5621"/>
                  <a:pt x="11602" y="5621"/>
                  <a:pt x="11584" y="5621"/>
                </a:cubicBezTo>
                <a:cubicBezTo>
                  <a:pt x="11579" y="5621"/>
                  <a:pt x="11561" y="5615"/>
                  <a:pt x="11549" y="5609"/>
                </a:cubicBezTo>
                <a:cubicBezTo>
                  <a:pt x="11537" y="5585"/>
                  <a:pt x="11537" y="5585"/>
                  <a:pt x="11537" y="5585"/>
                </a:cubicBezTo>
                <a:cubicBezTo>
                  <a:pt x="11537" y="5579"/>
                  <a:pt x="11525" y="5573"/>
                  <a:pt x="11519" y="5567"/>
                </a:cubicBezTo>
                <a:cubicBezTo>
                  <a:pt x="11519" y="5556"/>
                  <a:pt x="11525" y="5550"/>
                  <a:pt x="11519" y="5544"/>
                </a:cubicBezTo>
                <a:cubicBezTo>
                  <a:pt x="11519" y="5532"/>
                  <a:pt x="11501" y="5538"/>
                  <a:pt x="11501" y="5532"/>
                </a:cubicBezTo>
                <a:cubicBezTo>
                  <a:pt x="11490" y="5508"/>
                  <a:pt x="11490" y="5508"/>
                  <a:pt x="11490" y="5508"/>
                </a:cubicBezTo>
                <a:cubicBezTo>
                  <a:pt x="11484" y="5502"/>
                  <a:pt x="11490" y="5490"/>
                  <a:pt x="11490" y="5485"/>
                </a:cubicBezTo>
                <a:cubicBezTo>
                  <a:pt x="11484" y="5478"/>
                  <a:pt x="11472" y="5473"/>
                  <a:pt x="11466" y="5467"/>
                </a:cubicBezTo>
                <a:cubicBezTo>
                  <a:pt x="11460" y="5467"/>
                  <a:pt x="11448" y="5473"/>
                  <a:pt x="11442" y="5467"/>
                </a:cubicBezTo>
                <a:cubicBezTo>
                  <a:pt x="11430" y="5461"/>
                  <a:pt x="11424" y="5455"/>
                  <a:pt x="11418" y="5443"/>
                </a:cubicBezTo>
                <a:cubicBezTo>
                  <a:pt x="11413" y="5437"/>
                  <a:pt x="11413" y="5431"/>
                  <a:pt x="11401" y="5419"/>
                </a:cubicBezTo>
                <a:cubicBezTo>
                  <a:pt x="11395" y="5419"/>
                  <a:pt x="11389" y="5419"/>
                  <a:pt x="11377" y="5413"/>
                </a:cubicBezTo>
                <a:cubicBezTo>
                  <a:pt x="11371" y="5401"/>
                  <a:pt x="11371" y="5390"/>
                  <a:pt x="11359" y="5390"/>
                </a:cubicBezTo>
                <a:cubicBezTo>
                  <a:pt x="11353" y="5384"/>
                  <a:pt x="11347" y="5378"/>
                  <a:pt x="11341" y="5378"/>
                </a:cubicBezTo>
                <a:cubicBezTo>
                  <a:pt x="11329" y="5372"/>
                  <a:pt x="11324" y="5378"/>
                  <a:pt x="11318" y="5378"/>
                </a:cubicBezTo>
                <a:cubicBezTo>
                  <a:pt x="11306" y="5372"/>
                  <a:pt x="11300" y="5366"/>
                  <a:pt x="11294" y="5360"/>
                </a:cubicBezTo>
                <a:cubicBezTo>
                  <a:pt x="11276" y="5348"/>
                  <a:pt x="11276" y="5330"/>
                  <a:pt x="11270" y="5312"/>
                </a:cubicBezTo>
                <a:cubicBezTo>
                  <a:pt x="11270" y="5307"/>
                  <a:pt x="11264" y="5301"/>
                  <a:pt x="11264" y="5289"/>
                </a:cubicBezTo>
                <a:cubicBezTo>
                  <a:pt x="11264" y="5277"/>
                  <a:pt x="11264" y="5259"/>
                  <a:pt x="11258" y="5247"/>
                </a:cubicBezTo>
                <a:cubicBezTo>
                  <a:pt x="11252" y="5235"/>
                  <a:pt x="11241" y="5235"/>
                  <a:pt x="11235" y="5230"/>
                </a:cubicBezTo>
                <a:cubicBezTo>
                  <a:pt x="11223" y="5212"/>
                  <a:pt x="11211" y="5200"/>
                  <a:pt x="11199" y="5182"/>
                </a:cubicBezTo>
                <a:cubicBezTo>
                  <a:pt x="11199" y="5170"/>
                  <a:pt x="11187" y="5170"/>
                  <a:pt x="11187" y="5158"/>
                </a:cubicBezTo>
                <a:cubicBezTo>
                  <a:pt x="11187" y="5152"/>
                  <a:pt x="11193" y="5146"/>
                  <a:pt x="11193" y="5135"/>
                </a:cubicBezTo>
                <a:cubicBezTo>
                  <a:pt x="11193" y="5111"/>
                  <a:pt x="11193" y="5111"/>
                  <a:pt x="11193" y="5111"/>
                </a:cubicBezTo>
                <a:cubicBezTo>
                  <a:pt x="11193" y="5099"/>
                  <a:pt x="11193" y="5081"/>
                  <a:pt x="11187" y="5069"/>
                </a:cubicBezTo>
                <a:cubicBezTo>
                  <a:pt x="11181" y="5058"/>
                  <a:pt x="11169" y="5058"/>
                  <a:pt x="11169" y="5046"/>
                </a:cubicBezTo>
                <a:cubicBezTo>
                  <a:pt x="11158" y="5028"/>
                  <a:pt x="11158" y="5016"/>
                  <a:pt x="11146" y="4998"/>
                </a:cubicBezTo>
                <a:cubicBezTo>
                  <a:pt x="11140" y="4992"/>
                  <a:pt x="11140" y="4986"/>
                  <a:pt x="11134" y="4975"/>
                </a:cubicBezTo>
                <a:cubicBezTo>
                  <a:pt x="11128" y="4969"/>
                  <a:pt x="11116" y="4975"/>
                  <a:pt x="11110" y="4963"/>
                </a:cubicBezTo>
                <a:cubicBezTo>
                  <a:pt x="11104" y="4957"/>
                  <a:pt x="11104" y="4951"/>
                  <a:pt x="11098" y="4945"/>
                </a:cubicBezTo>
                <a:cubicBezTo>
                  <a:pt x="11098" y="4933"/>
                  <a:pt x="11098" y="4927"/>
                  <a:pt x="11098" y="4921"/>
                </a:cubicBezTo>
                <a:cubicBezTo>
                  <a:pt x="11098" y="4903"/>
                  <a:pt x="11104" y="4892"/>
                  <a:pt x="11098" y="4874"/>
                </a:cubicBezTo>
                <a:cubicBezTo>
                  <a:pt x="11098" y="4868"/>
                  <a:pt x="11092" y="4856"/>
                  <a:pt x="11092" y="4850"/>
                </a:cubicBezTo>
                <a:cubicBezTo>
                  <a:pt x="11092" y="4844"/>
                  <a:pt x="11080" y="4838"/>
                  <a:pt x="11075" y="4826"/>
                </a:cubicBezTo>
                <a:cubicBezTo>
                  <a:pt x="11063" y="4809"/>
                  <a:pt x="11045" y="4803"/>
                  <a:pt x="11039" y="4785"/>
                </a:cubicBezTo>
                <a:cubicBezTo>
                  <a:pt x="11033" y="4773"/>
                  <a:pt x="11027" y="4767"/>
                  <a:pt x="11027" y="4761"/>
                </a:cubicBezTo>
                <a:cubicBezTo>
                  <a:pt x="11021" y="4743"/>
                  <a:pt x="11027" y="4731"/>
                  <a:pt x="11027" y="4714"/>
                </a:cubicBezTo>
                <a:cubicBezTo>
                  <a:pt x="11021" y="4696"/>
                  <a:pt x="11009" y="4684"/>
                  <a:pt x="11003" y="4666"/>
                </a:cubicBezTo>
                <a:cubicBezTo>
                  <a:pt x="10997" y="4660"/>
                  <a:pt x="10991" y="4654"/>
                  <a:pt x="10986" y="4648"/>
                </a:cubicBezTo>
                <a:cubicBezTo>
                  <a:pt x="10980" y="4637"/>
                  <a:pt x="10974" y="4631"/>
                  <a:pt x="10968" y="4625"/>
                </a:cubicBezTo>
                <a:cubicBezTo>
                  <a:pt x="10962" y="4613"/>
                  <a:pt x="10950" y="4613"/>
                  <a:pt x="10944" y="4607"/>
                </a:cubicBezTo>
                <a:cubicBezTo>
                  <a:pt x="10938" y="4601"/>
                  <a:pt x="10926" y="4560"/>
                  <a:pt x="10920" y="4554"/>
                </a:cubicBezTo>
                <a:close/>
                <a:moveTo>
                  <a:pt x="5117" y="8922"/>
                </a:moveTo>
                <a:lnTo>
                  <a:pt x="5117" y="8922"/>
                </a:lnTo>
                <a:cubicBezTo>
                  <a:pt x="5111" y="8922"/>
                  <a:pt x="5111" y="8922"/>
                  <a:pt x="5105" y="8922"/>
                </a:cubicBezTo>
                <a:cubicBezTo>
                  <a:pt x="5099" y="8916"/>
                  <a:pt x="5093" y="8916"/>
                  <a:pt x="5093" y="8916"/>
                </a:cubicBezTo>
                <a:cubicBezTo>
                  <a:pt x="5093" y="8910"/>
                  <a:pt x="5093" y="8905"/>
                  <a:pt x="5093" y="8905"/>
                </a:cubicBezTo>
                <a:cubicBezTo>
                  <a:pt x="5093" y="8899"/>
                  <a:pt x="5093" y="8893"/>
                  <a:pt x="5093" y="8893"/>
                </a:cubicBezTo>
                <a:cubicBezTo>
                  <a:pt x="5087" y="8887"/>
                  <a:pt x="5087" y="8887"/>
                  <a:pt x="5081" y="8887"/>
                </a:cubicBezTo>
                <a:cubicBezTo>
                  <a:pt x="5075" y="8887"/>
                  <a:pt x="5075" y="8887"/>
                  <a:pt x="5069" y="8887"/>
                </a:cubicBezTo>
                <a:cubicBezTo>
                  <a:pt x="5069" y="8922"/>
                  <a:pt x="5069" y="8922"/>
                  <a:pt x="5069" y="8922"/>
                </a:cubicBezTo>
                <a:cubicBezTo>
                  <a:pt x="5057" y="8922"/>
                  <a:pt x="5052" y="8922"/>
                  <a:pt x="5046" y="8928"/>
                </a:cubicBezTo>
                <a:cubicBezTo>
                  <a:pt x="5040" y="8934"/>
                  <a:pt x="5040" y="8940"/>
                  <a:pt x="5040" y="8940"/>
                </a:cubicBezTo>
                <a:cubicBezTo>
                  <a:pt x="5034" y="8946"/>
                  <a:pt x="5028" y="8946"/>
                  <a:pt x="5028" y="8952"/>
                </a:cubicBezTo>
                <a:cubicBezTo>
                  <a:pt x="5028" y="8964"/>
                  <a:pt x="5040" y="8976"/>
                  <a:pt x="5052" y="8976"/>
                </a:cubicBezTo>
                <a:cubicBezTo>
                  <a:pt x="5057" y="8976"/>
                  <a:pt x="5063" y="8970"/>
                  <a:pt x="5063" y="8970"/>
                </a:cubicBezTo>
                <a:cubicBezTo>
                  <a:pt x="5069" y="8970"/>
                  <a:pt x="5075" y="8976"/>
                  <a:pt x="5075" y="8976"/>
                </a:cubicBezTo>
                <a:cubicBezTo>
                  <a:pt x="5081" y="8976"/>
                  <a:pt x="5087" y="8976"/>
                  <a:pt x="5087" y="8976"/>
                </a:cubicBezTo>
                <a:cubicBezTo>
                  <a:pt x="5093" y="8976"/>
                  <a:pt x="5093" y="8982"/>
                  <a:pt x="5099" y="8987"/>
                </a:cubicBezTo>
                <a:cubicBezTo>
                  <a:pt x="5093" y="8987"/>
                  <a:pt x="5093" y="8993"/>
                  <a:pt x="5093" y="8999"/>
                </a:cubicBezTo>
                <a:cubicBezTo>
                  <a:pt x="5093" y="9005"/>
                  <a:pt x="5081" y="9005"/>
                  <a:pt x="5081" y="9011"/>
                </a:cubicBezTo>
                <a:cubicBezTo>
                  <a:pt x="5081" y="9017"/>
                  <a:pt x="5087" y="9017"/>
                  <a:pt x="5087" y="9023"/>
                </a:cubicBezTo>
                <a:cubicBezTo>
                  <a:pt x="5087" y="9023"/>
                  <a:pt x="5087" y="9029"/>
                  <a:pt x="5087" y="9035"/>
                </a:cubicBezTo>
                <a:cubicBezTo>
                  <a:pt x="5099" y="9035"/>
                  <a:pt x="5111" y="9029"/>
                  <a:pt x="5117" y="9035"/>
                </a:cubicBezTo>
                <a:cubicBezTo>
                  <a:pt x="5129" y="9041"/>
                  <a:pt x="5135" y="9041"/>
                  <a:pt x="5140" y="9047"/>
                </a:cubicBezTo>
                <a:cubicBezTo>
                  <a:pt x="5140" y="9053"/>
                  <a:pt x="5135" y="9053"/>
                  <a:pt x="5135" y="9059"/>
                </a:cubicBezTo>
                <a:cubicBezTo>
                  <a:pt x="5135" y="9065"/>
                  <a:pt x="5135" y="9065"/>
                  <a:pt x="5135" y="9071"/>
                </a:cubicBezTo>
                <a:cubicBezTo>
                  <a:pt x="5129" y="9071"/>
                  <a:pt x="5123" y="9071"/>
                  <a:pt x="5111" y="9071"/>
                </a:cubicBezTo>
                <a:lnTo>
                  <a:pt x="5105" y="9071"/>
                </a:lnTo>
                <a:cubicBezTo>
                  <a:pt x="5093" y="9071"/>
                  <a:pt x="5087" y="9076"/>
                  <a:pt x="5081" y="9076"/>
                </a:cubicBezTo>
                <a:cubicBezTo>
                  <a:pt x="5069" y="9076"/>
                  <a:pt x="5063" y="9076"/>
                  <a:pt x="5057" y="9076"/>
                </a:cubicBezTo>
                <a:cubicBezTo>
                  <a:pt x="5052" y="9076"/>
                  <a:pt x="5052" y="9082"/>
                  <a:pt x="5046" y="9088"/>
                </a:cubicBezTo>
                <a:cubicBezTo>
                  <a:pt x="5040" y="9088"/>
                  <a:pt x="5034" y="9094"/>
                  <a:pt x="5034" y="9100"/>
                </a:cubicBezTo>
                <a:cubicBezTo>
                  <a:pt x="5034" y="9106"/>
                  <a:pt x="5034" y="9106"/>
                  <a:pt x="5034" y="9106"/>
                </a:cubicBezTo>
                <a:cubicBezTo>
                  <a:pt x="5034" y="9106"/>
                  <a:pt x="5040" y="9112"/>
                  <a:pt x="5040" y="9118"/>
                </a:cubicBezTo>
                <a:lnTo>
                  <a:pt x="5040" y="9124"/>
                </a:lnTo>
                <a:cubicBezTo>
                  <a:pt x="5040" y="9130"/>
                  <a:pt x="5040" y="9136"/>
                  <a:pt x="5040" y="9136"/>
                </a:cubicBezTo>
                <a:cubicBezTo>
                  <a:pt x="5040" y="9142"/>
                  <a:pt x="5052" y="9142"/>
                  <a:pt x="5052" y="9142"/>
                </a:cubicBezTo>
                <a:cubicBezTo>
                  <a:pt x="5052" y="9148"/>
                  <a:pt x="5057" y="9153"/>
                  <a:pt x="5057" y="9160"/>
                </a:cubicBezTo>
                <a:cubicBezTo>
                  <a:pt x="5057" y="9165"/>
                  <a:pt x="5057" y="9165"/>
                  <a:pt x="5057" y="9165"/>
                </a:cubicBezTo>
                <a:cubicBezTo>
                  <a:pt x="5057" y="9171"/>
                  <a:pt x="5052" y="9171"/>
                  <a:pt x="5052" y="9177"/>
                </a:cubicBezTo>
                <a:cubicBezTo>
                  <a:pt x="5052" y="9183"/>
                  <a:pt x="5046" y="9183"/>
                  <a:pt x="5046" y="9189"/>
                </a:cubicBezTo>
                <a:cubicBezTo>
                  <a:pt x="5046" y="9201"/>
                  <a:pt x="5057" y="9201"/>
                  <a:pt x="5063" y="9207"/>
                </a:cubicBezTo>
                <a:cubicBezTo>
                  <a:pt x="5069" y="9219"/>
                  <a:pt x="5075" y="9225"/>
                  <a:pt x="5075" y="9231"/>
                </a:cubicBezTo>
                <a:cubicBezTo>
                  <a:pt x="5075" y="9237"/>
                  <a:pt x="5063" y="9231"/>
                  <a:pt x="5063" y="9237"/>
                </a:cubicBezTo>
                <a:cubicBezTo>
                  <a:pt x="5063" y="9242"/>
                  <a:pt x="5063" y="9248"/>
                  <a:pt x="5063" y="9248"/>
                </a:cubicBezTo>
                <a:cubicBezTo>
                  <a:pt x="5069" y="9254"/>
                  <a:pt x="5075" y="9254"/>
                  <a:pt x="5075" y="9254"/>
                </a:cubicBezTo>
                <a:cubicBezTo>
                  <a:pt x="5081" y="9260"/>
                  <a:pt x="5087" y="9260"/>
                  <a:pt x="5087" y="9260"/>
                </a:cubicBezTo>
                <a:cubicBezTo>
                  <a:pt x="5093" y="9260"/>
                  <a:pt x="5087" y="9266"/>
                  <a:pt x="5087" y="9272"/>
                </a:cubicBezTo>
                <a:cubicBezTo>
                  <a:pt x="5063" y="9284"/>
                  <a:pt x="5063" y="9284"/>
                  <a:pt x="5063" y="9284"/>
                </a:cubicBezTo>
                <a:cubicBezTo>
                  <a:pt x="5069" y="9296"/>
                  <a:pt x="5069" y="9296"/>
                  <a:pt x="5069" y="9296"/>
                </a:cubicBezTo>
                <a:cubicBezTo>
                  <a:pt x="5075" y="9296"/>
                  <a:pt x="5075" y="9296"/>
                  <a:pt x="5081" y="9296"/>
                </a:cubicBezTo>
                <a:cubicBezTo>
                  <a:pt x="5105" y="9296"/>
                  <a:pt x="5105" y="9296"/>
                  <a:pt x="5105" y="9296"/>
                </a:cubicBezTo>
                <a:cubicBezTo>
                  <a:pt x="5111" y="9296"/>
                  <a:pt x="5111" y="9296"/>
                  <a:pt x="5117" y="9296"/>
                </a:cubicBezTo>
                <a:cubicBezTo>
                  <a:pt x="5117" y="9302"/>
                  <a:pt x="5117" y="9308"/>
                  <a:pt x="5111" y="9314"/>
                </a:cubicBezTo>
                <a:cubicBezTo>
                  <a:pt x="5105" y="9319"/>
                  <a:pt x="5099" y="9319"/>
                  <a:pt x="5093" y="9326"/>
                </a:cubicBezTo>
                <a:cubicBezTo>
                  <a:pt x="5099" y="9331"/>
                  <a:pt x="5099" y="9337"/>
                  <a:pt x="5111" y="9343"/>
                </a:cubicBezTo>
                <a:cubicBezTo>
                  <a:pt x="5117" y="9343"/>
                  <a:pt x="5117" y="9343"/>
                  <a:pt x="5123" y="9343"/>
                </a:cubicBezTo>
                <a:cubicBezTo>
                  <a:pt x="5129" y="9343"/>
                  <a:pt x="5129" y="9343"/>
                  <a:pt x="5135" y="9343"/>
                </a:cubicBezTo>
                <a:cubicBezTo>
                  <a:pt x="5135" y="9343"/>
                  <a:pt x="5129" y="9349"/>
                  <a:pt x="5135" y="9349"/>
                </a:cubicBezTo>
                <a:cubicBezTo>
                  <a:pt x="5123" y="9361"/>
                  <a:pt x="5123" y="9361"/>
                  <a:pt x="5123" y="9361"/>
                </a:cubicBezTo>
                <a:cubicBezTo>
                  <a:pt x="5123" y="9367"/>
                  <a:pt x="5129" y="9367"/>
                  <a:pt x="5129" y="9373"/>
                </a:cubicBezTo>
                <a:cubicBezTo>
                  <a:pt x="5135" y="9379"/>
                  <a:pt x="5140" y="9373"/>
                  <a:pt x="5140" y="9379"/>
                </a:cubicBezTo>
                <a:cubicBezTo>
                  <a:pt x="5146" y="9385"/>
                  <a:pt x="5146" y="9391"/>
                  <a:pt x="5146" y="9397"/>
                </a:cubicBezTo>
                <a:cubicBezTo>
                  <a:pt x="5146" y="9397"/>
                  <a:pt x="5140" y="9403"/>
                  <a:pt x="5140" y="9408"/>
                </a:cubicBezTo>
                <a:cubicBezTo>
                  <a:pt x="5146" y="9408"/>
                  <a:pt x="5152" y="9414"/>
                  <a:pt x="5152" y="9414"/>
                </a:cubicBezTo>
                <a:cubicBezTo>
                  <a:pt x="5164" y="9420"/>
                  <a:pt x="5176" y="9420"/>
                  <a:pt x="5188" y="9426"/>
                </a:cubicBezTo>
                <a:cubicBezTo>
                  <a:pt x="5194" y="9432"/>
                  <a:pt x="5194" y="9432"/>
                  <a:pt x="5200" y="9438"/>
                </a:cubicBezTo>
                <a:cubicBezTo>
                  <a:pt x="5200" y="9438"/>
                  <a:pt x="5200" y="9444"/>
                  <a:pt x="5200" y="9450"/>
                </a:cubicBezTo>
                <a:cubicBezTo>
                  <a:pt x="5206" y="9450"/>
                  <a:pt x="5206" y="9456"/>
                  <a:pt x="5206" y="9462"/>
                </a:cubicBezTo>
                <a:cubicBezTo>
                  <a:pt x="5206" y="9462"/>
                  <a:pt x="5212" y="9462"/>
                  <a:pt x="5218" y="9468"/>
                </a:cubicBezTo>
                <a:cubicBezTo>
                  <a:pt x="5224" y="9468"/>
                  <a:pt x="5229" y="9468"/>
                  <a:pt x="5229" y="9474"/>
                </a:cubicBezTo>
                <a:cubicBezTo>
                  <a:pt x="5229" y="9480"/>
                  <a:pt x="5229" y="9480"/>
                  <a:pt x="5229" y="9485"/>
                </a:cubicBezTo>
                <a:cubicBezTo>
                  <a:pt x="5229" y="9492"/>
                  <a:pt x="5229" y="9497"/>
                  <a:pt x="5229" y="9503"/>
                </a:cubicBezTo>
                <a:cubicBezTo>
                  <a:pt x="5241" y="9503"/>
                  <a:pt x="5247" y="9503"/>
                  <a:pt x="5253" y="9503"/>
                </a:cubicBezTo>
                <a:cubicBezTo>
                  <a:pt x="5259" y="9503"/>
                  <a:pt x="5259" y="9503"/>
                  <a:pt x="5265" y="9503"/>
                </a:cubicBezTo>
                <a:cubicBezTo>
                  <a:pt x="5271" y="9509"/>
                  <a:pt x="5271" y="9509"/>
                  <a:pt x="5277" y="9509"/>
                </a:cubicBezTo>
                <a:cubicBezTo>
                  <a:pt x="5277" y="9509"/>
                  <a:pt x="5277" y="9515"/>
                  <a:pt x="5277" y="9521"/>
                </a:cubicBezTo>
                <a:cubicBezTo>
                  <a:pt x="5283" y="9527"/>
                  <a:pt x="5289" y="9539"/>
                  <a:pt x="5295" y="9539"/>
                </a:cubicBezTo>
                <a:cubicBezTo>
                  <a:pt x="5306" y="9545"/>
                  <a:pt x="5312" y="9539"/>
                  <a:pt x="5318" y="9539"/>
                </a:cubicBezTo>
                <a:cubicBezTo>
                  <a:pt x="5324" y="9539"/>
                  <a:pt x="5324" y="9545"/>
                  <a:pt x="5330" y="9545"/>
                </a:cubicBezTo>
                <a:cubicBezTo>
                  <a:pt x="5336" y="9545"/>
                  <a:pt x="5336" y="9551"/>
                  <a:pt x="5342" y="9551"/>
                </a:cubicBezTo>
                <a:cubicBezTo>
                  <a:pt x="5348" y="9551"/>
                  <a:pt x="5348" y="9551"/>
                  <a:pt x="5354" y="9551"/>
                </a:cubicBezTo>
                <a:cubicBezTo>
                  <a:pt x="5360" y="9551"/>
                  <a:pt x="5360" y="9557"/>
                  <a:pt x="5366" y="9563"/>
                </a:cubicBezTo>
                <a:cubicBezTo>
                  <a:pt x="5372" y="9563"/>
                  <a:pt x="5378" y="9557"/>
                  <a:pt x="5390" y="9563"/>
                </a:cubicBezTo>
                <a:cubicBezTo>
                  <a:pt x="5401" y="9563"/>
                  <a:pt x="5401" y="9563"/>
                  <a:pt x="5401" y="9563"/>
                </a:cubicBezTo>
                <a:cubicBezTo>
                  <a:pt x="5401" y="9563"/>
                  <a:pt x="5407" y="9569"/>
                  <a:pt x="5413" y="9569"/>
                </a:cubicBezTo>
                <a:cubicBezTo>
                  <a:pt x="5413" y="9569"/>
                  <a:pt x="5419" y="9574"/>
                  <a:pt x="5425" y="9574"/>
                </a:cubicBezTo>
                <a:cubicBezTo>
                  <a:pt x="5514" y="9574"/>
                  <a:pt x="5514" y="9574"/>
                  <a:pt x="5514" y="9574"/>
                </a:cubicBezTo>
                <a:cubicBezTo>
                  <a:pt x="5520" y="9574"/>
                  <a:pt x="5520" y="9574"/>
                  <a:pt x="5526" y="9574"/>
                </a:cubicBezTo>
                <a:cubicBezTo>
                  <a:pt x="5532" y="9574"/>
                  <a:pt x="5532" y="9574"/>
                  <a:pt x="5538" y="9569"/>
                </a:cubicBezTo>
                <a:cubicBezTo>
                  <a:pt x="5544" y="9569"/>
                  <a:pt x="5538" y="9563"/>
                  <a:pt x="5544" y="9557"/>
                </a:cubicBezTo>
                <a:cubicBezTo>
                  <a:pt x="5544" y="9551"/>
                  <a:pt x="5550" y="9551"/>
                  <a:pt x="5556" y="9545"/>
                </a:cubicBezTo>
                <a:cubicBezTo>
                  <a:pt x="5556" y="9545"/>
                  <a:pt x="5561" y="9551"/>
                  <a:pt x="5573" y="9551"/>
                </a:cubicBezTo>
                <a:cubicBezTo>
                  <a:pt x="5579" y="9551"/>
                  <a:pt x="5585" y="9551"/>
                  <a:pt x="5591" y="9545"/>
                </a:cubicBezTo>
                <a:cubicBezTo>
                  <a:pt x="5591" y="9539"/>
                  <a:pt x="5591" y="9533"/>
                  <a:pt x="5585" y="9527"/>
                </a:cubicBezTo>
                <a:cubicBezTo>
                  <a:pt x="5585" y="9521"/>
                  <a:pt x="5579" y="9527"/>
                  <a:pt x="5573" y="9527"/>
                </a:cubicBezTo>
                <a:cubicBezTo>
                  <a:pt x="5567" y="9521"/>
                  <a:pt x="5561" y="9515"/>
                  <a:pt x="5550" y="9515"/>
                </a:cubicBezTo>
                <a:cubicBezTo>
                  <a:pt x="5550" y="9515"/>
                  <a:pt x="5544" y="9515"/>
                  <a:pt x="5538" y="9515"/>
                </a:cubicBezTo>
                <a:cubicBezTo>
                  <a:pt x="5538" y="9515"/>
                  <a:pt x="5532" y="9509"/>
                  <a:pt x="5526" y="9509"/>
                </a:cubicBezTo>
                <a:cubicBezTo>
                  <a:pt x="5520" y="9509"/>
                  <a:pt x="5514" y="9509"/>
                  <a:pt x="5502" y="9509"/>
                </a:cubicBezTo>
                <a:cubicBezTo>
                  <a:pt x="5496" y="9509"/>
                  <a:pt x="5496" y="9509"/>
                  <a:pt x="5490" y="9509"/>
                </a:cubicBezTo>
                <a:cubicBezTo>
                  <a:pt x="5490" y="9485"/>
                  <a:pt x="5490" y="9485"/>
                  <a:pt x="5490" y="9485"/>
                </a:cubicBezTo>
                <a:cubicBezTo>
                  <a:pt x="5484" y="9485"/>
                  <a:pt x="5479" y="9485"/>
                  <a:pt x="5467" y="9485"/>
                </a:cubicBezTo>
                <a:cubicBezTo>
                  <a:pt x="5461" y="9485"/>
                  <a:pt x="5461" y="9485"/>
                  <a:pt x="5455" y="9485"/>
                </a:cubicBezTo>
                <a:cubicBezTo>
                  <a:pt x="5455" y="9480"/>
                  <a:pt x="5449" y="9480"/>
                  <a:pt x="5443" y="9474"/>
                </a:cubicBezTo>
                <a:cubicBezTo>
                  <a:pt x="5443" y="9468"/>
                  <a:pt x="5443" y="9468"/>
                  <a:pt x="5443" y="9462"/>
                </a:cubicBezTo>
                <a:cubicBezTo>
                  <a:pt x="5437" y="9450"/>
                  <a:pt x="5437" y="9444"/>
                  <a:pt x="5437" y="9438"/>
                </a:cubicBezTo>
                <a:cubicBezTo>
                  <a:pt x="5437" y="9432"/>
                  <a:pt x="5437" y="9432"/>
                  <a:pt x="5437" y="9426"/>
                </a:cubicBezTo>
                <a:cubicBezTo>
                  <a:pt x="5437" y="9420"/>
                  <a:pt x="5437" y="9420"/>
                  <a:pt x="5437" y="9414"/>
                </a:cubicBezTo>
                <a:cubicBezTo>
                  <a:pt x="5437" y="9408"/>
                  <a:pt x="5425" y="9408"/>
                  <a:pt x="5425" y="9408"/>
                </a:cubicBezTo>
                <a:cubicBezTo>
                  <a:pt x="5425" y="9403"/>
                  <a:pt x="5419" y="9397"/>
                  <a:pt x="5419" y="9397"/>
                </a:cubicBezTo>
                <a:cubicBezTo>
                  <a:pt x="5419" y="9391"/>
                  <a:pt x="5419" y="9385"/>
                  <a:pt x="5419" y="9385"/>
                </a:cubicBezTo>
                <a:cubicBezTo>
                  <a:pt x="5419" y="9373"/>
                  <a:pt x="5419" y="9373"/>
                  <a:pt x="5419" y="9373"/>
                </a:cubicBezTo>
                <a:cubicBezTo>
                  <a:pt x="5419" y="9367"/>
                  <a:pt x="5413" y="9367"/>
                  <a:pt x="5413" y="9361"/>
                </a:cubicBezTo>
                <a:cubicBezTo>
                  <a:pt x="5413" y="9355"/>
                  <a:pt x="5413" y="9343"/>
                  <a:pt x="5413" y="9337"/>
                </a:cubicBezTo>
                <a:cubicBezTo>
                  <a:pt x="5413" y="9331"/>
                  <a:pt x="5413" y="9331"/>
                  <a:pt x="5413" y="9326"/>
                </a:cubicBezTo>
                <a:cubicBezTo>
                  <a:pt x="5407" y="9319"/>
                  <a:pt x="5407" y="9319"/>
                  <a:pt x="5407" y="9314"/>
                </a:cubicBezTo>
                <a:cubicBezTo>
                  <a:pt x="5401" y="9308"/>
                  <a:pt x="5390" y="9308"/>
                  <a:pt x="5390" y="9302"/>
                </a:cubicBezTo>
                <a:cubicBezTo>
                  <a:pt x="5390" y="9296"/>
                  <a:pt x="5395" y="9290"/>
                  <a:pt x="5395" y="9284"/>
                </a:cubicBezTo>
                <a:cubicBezTo>
                  <a:pt x="5395" y="9272"/>
                  <a:pt x="5395" y="9272"/>
                  <a:pt x="5395" y="9272"/>
                </a:cubicBezTo>
                <a:cubicBezTo>
                  <a:pt x="5395" y="9266"/>
                  <a:pt x="5390" y="9266"/>
                  <a:pt x="5390" y="9260"/>
                </a:cubicBezTo>
                <a:cubicBezTo>
                  <a:pt x="5390" y="9225"/>
                  <a:pt x="5390" y="9225"/>
                  <a:pt x="5390" y="9225"/>
                </a:cubicBezTo>
                <a:cubicBezTo>
                  <a:pt x="5390" y="9213"/>
                  <a:pt x="5395" y="9207"/>
                  <a:pt x="5395" y="9195"/>
                </a:cubicBezTo>
                <a:cubicBezTo>
                  <a:pt x="5449" y="9195"/>
                  <a:pt x="5449" y="9195"/>
                  <a:pt x="5449" y="9195"/>
                </a:cubicBezTo>
                <a:cubicBezTo>
                  <a:pt x="5449" y="9189"/>
                  <a:pt x="5449" y="9183"/>
                  <a:pt x="5449" y="9177"/>
                </a:cubicBezTo>
                <a:cubicBezTo>
                  <a:pt x="5449" y="9171"/>
                  <a:pt x="5449" y="9171"/>
                  <a:pt x="5449" y="9165"/>
                </a:cubicBezTo>
                <a:cubicBezTo>
                  <a:pt x="5449" y="9160"/>
                  <a:pt x="5449" y="9153"/>
                  <a:pt x="5449" y="9142"/>
                </a:cubicBezTo>
                <a:cubicBezTo>
                  <a:pt x="5455" y="9136"/>
                  <a:pt x="5455" y="9136"/>
                  <a:pt x="5461" y="9130"/>
                </a:cubicBezTo>
                <a:cubicBezTo>
                  <a:pt x="5461" y="9130"/>
                  <a:pt x="5467" y="9130"/>
                  <a:pt x="5472" y="9130"/>
                </a:cubicBezTo>
                <a:cubicBezTo>
                  <a:pt x="5479" y="9130"/>
                  <a:pt x="5484" y="9130"/>
                  <a:pt x="5496" y="9124"/>
                </a:cubicBezTo>
                <a:lnTo>
                  <a:pt x="5502" y="9118"/>
                </a:lnTo>
                <a:cubicBezTo>
                  <a:pt x="5514" y="9100"/>
                  <a:pt x="5514" y="9088"/>
                  <a:pt x="5520" y="9071"/>
                </a:cubicBezTo>
                <a:cubicBezTo>
                  <a:pt x="5520" y="9065"/>
                  <a:pt x="5526" y="9059"/>
                  <a:pt x="5526" y="9059"/>
                </a:cubicBezTo>
                <a:cubicBezTo>
                  <a:pt x="5526" y="9053"/>
                  <a:pt x="5532" y="9053"/>
                  <a:pt x="5532" y="9047"/>
                </a:cubicBezTo>
                <a:cubicBezTo>
                  <a:pt x="5538" y="9041"/>
                  <a:pt x="5538" y="9041"/>
                  <a:pt x="5544" y="9041"/>
                </a:cubicBezTo>
                <a:cubicBezTo>
                  <a:pt x="5550" y="9041"/>
                  <a:pt x="5550" y="9035"/>
                  <a:pt x="5556" y="9035"/>
                </a:cubicBezTo>
                <a:cubicBezTo>
                  <a:pt x="5561" y="9029"/>
                  <a:pt x="5561" y="9035"/>
                  <a:pt x="5567" y="9035"/>
                </a:cubicBezTo>
                <a:cubicBezTo>
                  <a:pt x="5573" y="9029"/>
                  <a:pt x="5573" y="9023"/>
                  <a:pt x="5573" y="9023"/>
                </a:cubicBezTo>
                <a:cubicBezTo>
                  <a:pt x="5573" y="8999"/>
                  <a:pt x="5573" y="8999"/>
                  <a:pt x="5573" y="8999"/>
                </a:cubicBezTo>
                <a:cubicBezTo>
                  <a:pt x="5567" y="8999"/>
                  <a:pt x="5561" y="8993"/>
                  <a:pt x="5556" y="8993"/>
                </a:cubicBezTo>
                <a:cubicBezTo>
                  <a:pt x="5544" y="8993"/>
                  <a:pt x="5538" y="8999"/>
                  <a:pt x="5532" y="8993"/>
                </a:cubicBezTo>
                <a:cubicBezTo>
                  <a:pt x="5526" y="8993"/>
                  <a:pt x="5520" y="8993"/>
                  <a:pt x="5520" y="8987"/>
                </a:cubicBezTo>
                <a:cubicBezTo>
                  <a:pt x="5514" y="8987"/>
                  <a:pt x="5520" y="8982"/>
                  <a:pt x="5514" y="8976"/>
                </a:cubicBezTo>
                <a:cubicBezTo>
                  <a:pt x="5514" y="8976"/>
                  <a:pt x="5508" y="8970"/>
                  <a:pt x="5502" y="8964"/>
                </a:cubicBezTo>
                <a:lnTo>
                  <a:pt x="5496" y="8964"/>
                </a:lnTo>
                <a:cubicBezTo>
                  <a:pt x="5490" y="8964"/>
                  <a:pt x="5484" y="8958"/>
                  <a:pt x="5484" y="8958"/>
                </a:cubicBezTo>
                <a:cubicBezTo>
                  <a:pt x="5479" y="8952"/>
                  <a:pt x="5472" y="8946"/>
                  <a:pt x="5472" y="8946"/>
                </a:cubicBezTo>
                <a:cubicBezTo>
                  <a:pt x="5467" y="8940"/>
                  <a:pt x="5461" y="8940"/>
                  <a:pt x="5461" y="8934"/>
                </a:cubicBezTo>
                <a:cubicBezTo>
                  <a:pt x="5461" y="8922"/>
                  <a:pt x="5461" y="8916"/>
                  <a:pt x="5461" y="8910"/>
                </a:cubicBezTo>
                <a:cubicBezTo>
                  <a:pt x="5461" y="8899"/>
                  <a:pt x="5461" y="8899"/>
                  <a:pt x="5461" y="8899"/>
                </a:cubicBezTo>
                <a:cubicBezTo>
                  <a:pt x="5461" y="8893"/>
                  <a:pt x="5461" y="8893"/>
                  <a:pt x="5467" y="8887"/>
                </a:cubicBezTo>
                <a:cubicBezTo>
                  <a:pt x="5467" y="8881"/>
                  <a:pt x="5472" y="8881"/>
                  <a:pt x="5479" y="8875"/>
                </a:cubicBezTo>
                <a:cubicBezTo>
                  <a:pt x="5484" y="8863"/>
                  <a:pt x="5496" y="8857"/>
                  <a:pt x="5514" y="8857"/>
                </a:cubicBezTo>
                <a:cubicBezTo>
                  <a:pt x="5579" y="8857"/>
                  <a:pt x="5579" y="8857"/>
                  <a:pt x="5579" y="8857"/>
                </a:cubicBezTo>
                <a:cubicBezTo>
                  <a:pt x="5579" y="8792"/>
                  <a:pt x="5579" y="8792"/>
                  <a:pt x="5579" y="8792"/>
                </a:cubicBezTo>
                <a:cubicBezTo>
                  <a:pt x="5579" y="8786"/>
                  <a:pt x="5579" y="8786"/>
                  <a:pt x="5579" y="8780"/>
                </a:cubicBezTo>
                <a:cubicBezTo>
                  <a:pt x="5585" y="8774"/>
                  <a:pt x="5591" y="8774"/>
                  <a:pt x="5591" y="8774"/>
                </a:cubicBezTo>
                <a:cubicBezTo>
                  <a:pt x="5597" y="8762"/>
                  <a:pt x="5603" y="8756"/>
                  <a:pt x="5603" y="8750"/>
                </a:cubicBezTo>
                <a:cubicBezTo>
                  <a:pt x="5609" y="8744"/>
                  <a:pt x="5609" y="8744"/>
                  <a:pt x="5609" y="8739"/>
                </a:cubicBezTo>
                <a:cubicBezTo>
                  <a:pt x="5609" y="8733"/>
                  <a:pt x="5609" y="8733"/>
                  <a:pt x="5609" y="8727"/>
                </a:cubicBezTo>
                <a:cubicBezTo>
                  <a:pt x="5609" y="8721"/>
                  <a:pt x="5609" y="8721"/>
                  <a:pt x="5609" y="8715"/>
                </a:cubicBezTo>
                <a:cubicBezTo>
                  <a:pt x="5609" y="8709"/>
                  <a:pt x="5609" y="8709"/>
                  <a:pt x="5609" y="8703"/>
                </a:cubicBezTo>
                <a:cubicBezTo>
                  <a:pt x="5609" y="8697"/>
                  <a:pt x="5615" y="8691"/>
                  <a:pt x="5621" y="8691"/>
                </a:cubicBezTo>
                <a:cubicBezTo>
                  <a:pt x="5633" y="8691"/>
                  <a:pt x="5638" y="8697"/>
                  <a:pt x="5650" y="8697"/>
                </a:cubicBezTo>
                <a:cubicBezTo>
                  <a:pt x="5656" y="8697"/>
                  <a:pt x="5662" y="8697"/>
                  <a:pt x="5668" y="8691"/>
                </a:cubicBezTo>
                <a:cubicBezTo>
                  <a:pt x="5674" y="8691"/>
                  <a:pt x="5680" y="8685"/>
                  <a:pt x="5680" y="8679"/>
                </a:cubicBezTo>
                <a:cubicBezTo>
                  <a:pt x="5680" y="8679"/>
                  <a:pt x="5680" y="8673"/>
                  <a:pt x="5680" y="8667"/>
                </a:cubicBezTo>
                <a:cubicBezTo>
                  <a:pt x="5680" y="8655"/>
                  <a:pt x="5680" y="8655"/>
                  <a:pt x="5680" y="8655"/>
                </a:cubicBezTo>
                <a:lnTo>
                  <a:pt x="5674" y="8650"/>
                </a:lnTo>
                <a:cubicBezTo>
                  <a:pt x="5668" y="8650"/>
                  <a:pt x="5668" y="8644"/>
                  <a:pt x="5662" y="8650"/>
                </a:cubicBezTo>
                <a:cubicBezTo>
                  <a:pt x="5656" y="8650"/>
                  <a:pt x="5656" y="8650"/>
                  <a:pt x="5650" y="8655"/>
                </a:cubicBezTo>
                <a:cubicBezTo>
                  <a:pt x="5645" y="8655"/>
                  <a:pt x="5645" y="8661"/>
                  <a:pt x="5638" y="8661"/>
                </a:cubicBezTo>
                <a:cubicBezTo>
                  <a:pt x="5633" y="8667"/>
                  <a:pt x="5633" y="8661"/>
                  <a:pt x="5627" y="8661"/>
                </a:cubicBezTo>
                <a:cubicBezTo>
                  <a:pt x="5627" y="8661"/>
                  <a:pt x="5609" y="8661"/>
                  <a:pt x="5609" y="8655"/>
                </a:cubicBezTo>
                <a:cubicBezTo>
                  <a:pt x="5603" y="8650"/>
                  <a:pt x="5609" y="8644"/>
                  <a:pt x="5609" y="8632"/>
                </a:cubicBezTo>
                <a:cubicBezTo>
                  <a:pt x="5609" y="8626"/>
                  <a:pt x="5603" y="8620"/>
                  <a:pt x="5603" y="8608"/>
                </a:cubicBezTo>
                <a:lnTo>
                  <a:pt x="5603" y="8602"/>
                </a:lnTo>
                <a:cubicBezTo>
                  <a:pt x="5603" y="8567"/>
                  <a:pt x="5603" y="8567"/>
                  <a:pt x="5603" y="8567"/>
                </a:cubicBezTo>
                <a:cubicBezTo>
                  <a:pt x="5621" y="8567"/>
                  <a:pt x="5621" y="8567"/>
                  <a:pt x="5621" y="8567"/>
                </a:cubicBezTo>
                <a:cubicBezTo>
                  <a:pt x="5633" y="8567"/>
                  <a:pt x="5638" y="8572"/>
                  <a:pt x="5645" y="8572"/>
                </a:cubicBezTo>
                <a:cubicBezTo>
                  <a:pt x="5656" y="8578"/>
                  <a:pt x="5656" y="8590"/>
                  <a:pt x="5668" y="8590"/>
                </a:cubicBezTo>
                <a:cubicBezTo>
                  <a:pt x="5739" y="8590"/>
                  <a:pt x="5739" y="8590"/>
                  <a:pt x="5739" y="8590"/>
                </a:cubicBezTo>
                <a:cubicBezTo>
                  <a:pt x="5739" y="8584"/>
                  <a:pt x="5745" y="8584"/>
                  <a:pt x="5745" y="8578"/>
                </a:cubicBezTo>
                <a:cubicBezTo>
                  <a:pt x="5745" y="8572"/>
                  <a:pt x="5739" y="8572"/>
                  <a:pt x="5733" y="8567"/>
                </a:cubicBezTo>
                <a:cubicBezTo>
                  <a:pt x="5733" y="8555"/>
                  <a:pt x="5733" y="8555"/>
                  <a:pt x="5733" y="8555"/>
                </a:cubicBezTo>
                <a:cubicBezTo>
                  <a:pt x="5733" y="8555"/>
                  <a:pt x="5733" y="8549"/>
                  <a:pt x="5733" y="8543"/>
                </a:cubicBezTo>
                <a:cubicBezTo>
                  <a:pt x="5739" y="8543"/>
                  <a:pt x="5739" y="8537"/>
                  <a:pt x="5739" y="8537"/>
                </a:cubicBezTo>
                <a:cubicBezTo>
                  <a:pt x="5745" y="8531"/>
                  <a:pt x="5751" y="8531"/>
                  <a:pt x="5751" y="8531"/>
                </a:cubicBezTo>
                <a:cubicBezTo>
                  <a:pt x="5757" y="8525"/>
                  <a:pt x="5751" y="8519"/>
                  <a:pt x="5751" y="8519"/>
                </a:cubicBezTo>
                <a:cubicBezTo>
                  <a:pt x="5751" y="8513"/>
                  <a:pt x="5751" y="8507"/>
                  <a:pt x="5751" y="8507"/>
                </a:cubicBezTo>
                <a:cubicBezTo>
                  <a:pt x="5751" y="8495"/>
                  <a:pt x="5745" y="8489"/>
                  <a:pt x="5745" y="8484"/>
                </a:cubicBezTo>
                <a:cubicBezTo>
                  <a:pt x="5745" y="8478"/>
                  <a:pt x="5739" y="8478"/>
                  <a:pt x="5739" y="8472"/>
                </a:cubicBezTo>
                <a:cubicBezTo>
                  <a:pt x="5739" y="8448"/>
                  <a:pt x="5739" y="8448"/>
                  <a:pt x="5739" y="8448"/>
                </a:cubicBezTo>
                <a:cubicBezTo>
                  <a:pt x="5793" y="8448"/>
                  <a:pt x="5793" y="8448"/>
                  <a:pt x="5793" y="8448"/>
                </a:cubicBezTo>
                <a:cubicBezTo>
                  <a:pt x="5799" y="8448"/>
                  <a:pt x="5804" y="8442"/>
                  <a:pt x="5804" y="8442"/>
                </a:cubicBezTo>
                <a:cubicBezTo>
                  <a:pt x="5828" y="8442"/>
                  <a:pt x="5828" y="8442"/>
                  <a:pt x="5828" y="8442"/>
                </a:cubicBezTo>
                <a:cubicBezTo>
                  <a:pt x="5840" y="8442"/>
                  <a:pt x="5846" y="8442"/>
                  <a:pt x="5852" y="8442"/>
                </a:cubicBezTo>
                <a:cubicBezTo>
                  <a:pt x="5864" y="8436"/>
                  <a:pt x="5864" y="8430"/>
                  <a:pt x="5876" y="8430"/>
                </a:cubicBezTo>
                <a:cubicBezTo>
                  <a:pt x="5929" y="8430"/>
                  <a:pt x="5929" y="8430"/>
                  <a:pt x="5929" y="8430"/>
                </a:cubicBezTo>
                <a:cubicBezTo>
                  <a:pt x="5941" y="8430"/>
                  <a:pt x="5947" y="8442"/>
                  <a:pt x="5953" y="8442"/>
                </a:cubicBezTo>
                <a:cubicBezTo>
                  <a:pt x="5959" y="8442"/>
                  <a:pt x="5965" y="8436"/>
                  <a:pt x="5965" y="8430"/>
                </a:cubicBezTo>
                <a:cubicBezTo>
                  <a:pt x="5970" y="8430"/>
                  <a:pt x="5970" y="8424"/>
                  <a:pt x="5970" y="8418"/>
                </a:cubicBezTo>
                <a:cubicBezTo>
                  <a:pt x="5970" y="8418"/>
                  <a:pt x="5970" y="8412"/>
                  <a:pt x="5970" y="8406"/>
                </a:cubicBezTo>
                <a:cubicBezTo>
                  <a:pt x="5977" y="8401"/>
                  <a:pt x="5977" y="8401"/>
                  <a:pt x="5982" y="8395"/>
                </a:cubicBezTo>
                <a:cubicBezTo>
                  <a:pt x="5988" y="8389"/>
                  <a:pt x="5988" y="8383"/>
                  <a:pt x="5994" y="8377"/>
                </a:cubicBezTo>
                <a:cubicBezTo>
                  <a:pt x="6000" y="8371"/>
                  <a:pt x="6006" y="8371"/>
                  <a:pt x="6012" y="8365"/>
                </a:cubicBezTo>
                <a:cubicBezTo>
                  <a:pt x="6018" y="8359"/>
                  <a:pt x="6024" y="8359"/>
                  <a:pt x="6030" y="8353"/>
                </a:cubicBezTo>
                <a:cubicBezTo>
                  <a:pt x="6036" y="8347"/>
                  <a:pt x="6036" y="8341"/>
                  <a:pt x="6042" y="8341"/>
                </a:cubicBezTo>
                <a:cubicBezTo>
                  <a:pt x="6042" y="8335"/>
                  <a:pt x="6048" y="8335"/>
                  <a:pt x="6048" y="8329"/>
                </a:cubicBezTo>
                <a:cubicBezTo>
                  <a:pt x="6054" y="8317"/>
                  <a:pt x="6054" y="8317"/>
                  <a:pt x="6054" y="8317"/>
                </a:cubicBezTo>
                <a:cubicBezTo>
                  <a:pt x="6059" y="8312"/>
                  <a:pt x="6059" y="8312"/>
                  <a:pt x="6059" y="8306"/>
                </a:cubicBezTo>
                <a:cubicBezTo>
                  <a:pt x="6059" y="8270"/>
                  <a:pt x="6059" y="8270"/>
                  <a:pt x="6059" y="8270"/>
                </a:cubicBezTo>
                <a:cubicBezTo>
                  <a:pt x="6048" y="8270"/>
                  <a:pt x="6048" y="8270"/>
                  <a:pt x="6048" y="8270"/>
                </a:cubicBezTo>
                <a:cubicBezTo>
                  <a:pt x="6048" y="8270"/>
                  <a:pt x="6042" y="8270"/>
                  <a:pt x="6036" y="8270"/>
                </a:cubicBezTo>
                <a:cubicBezTo>
                  <a:pt x="6036" y="8246"/>
                  <a:pt x="6036" y="8246"/>
                  <a:pt x="6036" y="8246"/>
                </a:cubicBezTo>
                <a:cubicBezTo>
                  <a:pt x="6036" y="8240"/>
                  <a:pt x="6042" y="8240"/>
                  <a:pt x="6036" y="8235"/>
                </a:cubicBezTo>
                <a:cubicBezTo>
                  <a:pt x="6036" y="8229"/>
                  <a:pt x="6036" y="8229"/>
                  <a:pt x="6036" y="8223"/>
                </a:cubicBezTo>
                <a:cubicBezTo>
                  <a:pt x="6036" y="8217"/>
                  <a:pt x="6030" y="8217"/>
                  <a:pt x="6024" y="8217"/>
                </a:cubicBezTo>
                <a:cubicBezTo>
                  <a:pt x="6018" y="8211"/>
                  <a:pt x="6012" y="8211"/>
                  <a:pt x="6012" y="8205"/>
                </a:cubicBezTo>
                <a:cubicBezTo>
                  <a:pt x="6000" y="8199"/>
                  <a:pt x="5994" y="8193"/>
                  <a:pt x="5988" y="8187"/>
                </a:cubicBezTo>
                <a:cubicBezTo>
                  <a:pt x="5982" y="8181"/>
                  <a:pt x="5977" y="8181"/>
                  <a:pt x="5977" y="8181"/>
                </a:cubicBezTo>
                <a:cubicBezTo>
                  <a:pt x="5970" y="8175"/>
                  <a:pt x="5970" y="8175"/>
                  <a:pt x="5965" y="8169"/>
                </a:cubicBezTo>
                <a:cubicBezTo>
                  <a:pt x="5965" y="8163"/>
                  <a:pt x="5965" y="8163"/>
                  <a:pt x="5965" y="8157"/>
                </a:cubicBezTo>
                <a:cubicBezTo>
                  <a:pt x="6012" y="8157"/>
                  <a:pt x="6012" y="8157"/>
                  <a:pt x="6012" y="8157"/>
                </a:cubicBezTo>
                <a:cubicBezTo>
                  <a:pt x="6024" y="8157"/>
                  <a:pt x="6030" y="8157"/>
                  <a:pt x="6036" y="8163"/>
                </a:cubicBezTo>
                <a:cubicBezTo>
                  <a:pt x="6048" y="8169"/>
                  <a:pt x="6054" y="8175"/>
                  <a:pt x="6059" y="8181"/>
                </a:cubicBezTo>
                <a:cubicBezTo>
                  <a:pt x="6065" y="8181"/>
                  <a:pt x="6065" y="8187"/>
                  <a:pt x="6071" y="8187"/>
                </a:cubicBezTo>
                <a:cubicBezTo>
                  <a:pt x="6077" y="8187"/>
                  <a:pt x="6083" y="8187"/>
                  <a:pt x="6083" y="8187"/>
                </a:cubicBezTo>
                <a:cubicBezTo>
                  <a:pt x="6095" y="8193"/>
                  <a:pt x="6107" y="8193"/>
                  <a:pt x="6119" y="8193"/>
                </a:cubicBezTo>
                <a:cubicBezTo>
                  <a:pt x="6125" y="8193"/>
                  <a:pt x="6125" y="8193"/>
                  <a:pt x="6131" y="8193"/>
                </a:cubicBezTo>
                <a:cubicBezTo>
                  <a:pt x="6136" y="8193"/>
                  <a:pt x="6136" y="8187"/>
                  <a:pt x="6143" y="8181"/>
                </a:cubicBezTo>
                <a:cubicBezTo>
                  <a:pt x="6148" y="8181"/>
                  <a:pt x="6154" y="8181"/>
                  <a:pt x="6166" y="8181"/>
                </a:cubicBezTo>
                <a:cubicBezTo>
                  <a:pt x="6172" y="8181"/>
                  <a:pt x="6178" y="8187"/>
                  <a:pt x="6184" y="8181"/>
                </a:cubicBezTo>
                <a:cubicBezTo>
                  <a:pt x="6190" y="8181"/>
                  <a:pt x="6196" y="8175"/>
                  <a:pt x="6196" y="8175"/>
                </a:cubicBezTo>
                <a:cubicBezTo>
                  <a:pt x="6202" y="8175"/>
                  <a:pt x="6208" y="8175"/>
                  <a:pt x="6208" y="8169"/>
                </a:cubicBezTo>
                <a:cubicBezTo>
                  <a:pt x="6214" y="8169"/>
                  <a:pt x="6214" y="8163"/>
                  <a:pt x="6220" y="8157"/>
                </a:cubicBezTo>
                <a:cubicBezTo>
                  <a:pt x="6225" y="8151"/>
                  <a:pt x="6225" y="8146"/>
                  <a:pt x="6231" y="8140"/>
                </a:cubicBezTo>
                <a:cubicBezTo>
                  <a:pt x="6231" y="8134"/>
                  <a:pt x="6231" y="8128"/>
                  <a:pt x="6237" y="8128"/>
                </a:cubicBezTo>
                <a:cubicBezTo>
                  <a:pt x="6237" y="8122"/>
                  <a:pt x="6243" y="8116"/>
                  <a:pt x="6249" y="8116"/>
                </a:cubicBezTo>
                <a:cubicBezTo>
                  <a:pt x="6249" y="8110"/>
                  <a:pt x="6255" y="8116"/>
                  <a:pt x="6255" y="8110"/>
                </a:cubicBezTo>
                <a:cubicBezTo>
                  <a:pt x="6261" y="8110"/>
                  <a:pt x="6267" y="8110"/>
                  <a:pt x="6273" y="8104"/>
                </a:cubicBezTo>
                <a:cubicBezTo>
                  <a:pt x="6273" y="8098"/>
                  <a:pt x="6279" y="8098"/>
                  <a:pt x="6279" y="8092"/>
                </a:cubicBezTo>
                <a:cubicBezTo>
                  <a:pt x="6279" y="8086"/>
                  <a:pt x="6285" y="8086"/>
                  <a:pt x="6285" y="8080"/>
                </a:cubicBezTo>
                <a:cubicBezTo>
                  <a:pt x="6285" y="8074"/>
                  <a:pt x="6285" y="8069"/>
                  <a:pt x="6285" y="8057"/>
                </a:cubicBezTo>
                <a:cubicBezTo>
                  <a:pt x="6291" y="8051"/>
                  <a:pt x="6297" y="8045"/>
                  <a:pt x="6303" y="8033"/>
                </a:cubicBezTo>
                <a:cubicBezTo>
                  <a:pt x="6309" y="8027"/>
                  <a:pt x="6314" y="8027"/>
                  <a:pt x="6314" y="8021"/>
                </a:cubicBezTo>
                <a:cubicBezTo>
                  <a:pt x="6314" y="8009"/>
                  <a:pt x="6314" y="8003"/>
                  <a:pt x="6314" y="7991"/>
                </a:cubicBezTo>
                <a:cubicBezTo>
                  <a:pt x="6314" y="7985"/>
                  <a:pt x="6314" y="7980"/>
                  <a:pt x="6314" y="7980"/>
                </a:cubicBezTo>
                <a:cubicBezTo>
                  <a:pt x="6314" y="7974"/>
                  <a:pt x="6314" y="7968"/>
                  <a:pt x="6314" y="7968"/>
                </a:cubicBezTo>
                <a:cubicBezTo>
                  <a:pt x="6314" y="7962"/>
                  <a:pt x="6320" y="7956"/>
                  <a:pt x="6320" y="7956"/>
                </a:cubicBezTo>
                <a:cubicBezTo>
                  <a:pt x="6326" y="7944"/>
                  <a:pt x="6332" y="7938"/>
                  <a:pt x="6338" y="7938"/>
                </a:cubicBezTo>
                <a:cubicBezTo>
                  <a:pt x="6344" y="7938"/>
                  <a:pt x="6350" y="7932"/>
                  <a:pt x="6350" y="7932"/>
                </a:cubicBezTo>
                <a:cubicBezTo>
                  <a:pt x="6356" y="7932"/>
                  <a:pt x="6356" y="7938"/>
                  <a:pt x="6362" y="7938"/>
                </a:cubicBezTo>
                <a:cubicBezTo>
                  <a:pt x="6362" y="7944"/>
                  <a:pt x="6362" y="7944"/>
                  <a:pt x="6356" y="7950"/>
                </a:cubicBezTo>
                <a:cubicBezTo>
                  <a:pt x="6356" y="7950"/>
                  <a:pt x="6356" y="7956"/>
                  <a:pt x="6356" y="7962"/>
                </a:cubicBezTo>
                <a:cubicBezTo>
                  <a:pt x="6356" y="7962"/>
                  <a:pt x="6350" y="7968"/>
                  <a:pt x="6350" y="7974"/>
                </a:cubicBezTo>
                <a:cubicBezTo>
                  <a:pt x="6350" y="7980"/>
                  <a:pt x="6356" y="7980"/>
                  <a:pt x="6356" y="7985"/>
                </a:cubicBezTo>
                <a:cubicBezTo>
                  <a:pt x="6368" y="7980"/>
                  <a:pt x="6374" y="7980"/>
                  <a:pt x="6380" y="7974"/>
                </a:cubicBezTo>
                <a:cubicBezTo>
                  <a:pt x="6386" y="7968"/>
                  <a:pt x="6386" y="7962"/>
                  <a:pt x="6386" y="7962"/>
                </a:cubicBezTo>
                <a:cubicBezTo>
                  <a:pt x="6391" y="7950"/>
                  <a:pt x="6391" y="7944"/>
                  <a:pt x="6397" y="7938"/>
                </a:cubicBezTo>
                <a:cubicBezTo>
                  <a:pt x="6397" y="7932"/>
                  <a:pt x="6403" y="7932"/>
                  <a:pt x="6403" y="7926"/>
                </a:cubicBezTo>
                <a:cubicBezTo>
                  <a:pt x="6409" y="7920"/>
                  <a:pt x="6409" y="7920"/>
                  <a:pt x="6415" y="7914"/>
                </a:cubicBezTo>
                <a:cubicBezTo>
                  <a:pt x="6415" y="7908"/>
                  <a:pt x="6421" y="7908"/>
                  <a:pt x="6421" y="7903"/>
                </a:cubicBezTo>
                <a:cubicBezTo>
                  <a:pt x="6421" y="7896"/>
                  <a:pt x="6427" y="7896"/>
                  <a:pt x="6427" y="7891"/>
                </a:cubicBezTo>
                <a:cubicBezTo>
                  <a:pt x="6433" y="7891"/>
                  <a:pt x="6433" y="7885"/>
                  <a:pt x="6433" y="7879"/>
                </a:cubicBezTo>
                <a:cubicBezTo>
                  <a:pt x="6433" y="7879"/>
                  <a:pt x="6439" y="7873"/>
                  <a:pt x="6439" y="7867"/>
                </a:cubicBezTo>
                <a:cubicBezTo>
                  <a:pt x="6439" y="7867"/>
                  <a:pt x="6439" y="7861"/>
                  <a:pt x="6439" y="7855"/>
                </a:cubicBezTo>
                <a:cubicBezTo>
                  <a:pt x="6439" y="7855"/>
                  <a:pt x="6439" y="7849"/>
                  <a:pt x="6445" y="7843"/>
                </a:cubicBezTo>
                <a:cubicBezTo>
                  <a:pt x="6445" y="7843"/>
                  <a:pt x="6445" y="7837"/>
                  <a:pt x="6451" y="7837"/>
                </a:cubicBezTo>
                <a:cubicBezTo>
                  <a:pt x="6457" y="7831"/>
                  <a:pt x="6463" y="7831"/>
                  <a:pt x="6463" y="7831"/>
                </a:cubicBezTo>
                <a:cubicBezTo>
                  <a:pt x="6469" y="7831"/>
                  <a:pt x="6469" y="7831"/>
                  <a:pt x="6475" y="7831"/>
                </a:cubicBezTo>
                <a:cubicBezTo>
                  <a:pt x="6480" y="7825"/>
                  <a:pt x="6480" y="7825"/>
                  <a:pt x="6486" y="7819"/>
                </a:cubicBezTo>
                <a:cubicBezTo>
                  <a:pt x="6492" y="7819"/>
                  <a:pt x="6492" y="7814"/>
                  <a:pt x="6498" y="7808"/>
                </a:cubicBezTo>
                <a:cubicBezTo>
                  <a:pt x="6498" y="7802"/>
                  <a:pt x="6504" y="7802"/>
                  <a:pt x="6504" y="7796"/>
                </a:cubicBezTo>
                <a:cubicBezTo>
                  <a:pt x="6504" y="7790"/>
                  <a:pt x="6504" y="7784"/>
                  <a:pt x="6504" y="7772"/>
                </a:cubicBezTo>
                <a:cubicBezTo>
                  <a:pt x="6504" y="7766"/>
                  <a:pt x="6504" y="7760"/>
                  <a:pt x="6504" y="7754"/>
                </a:cubicBezTo>
                <a:cubicBezTo>
                  <a:pt x="6504" y="7742"/>
                  <a:pt x="6498" y="7737"/>
                  <a:pt x="6492" y="7730"/>
                </a:cubicBezTo>
                <a:cubicBezTo>
                  <a:pt x="6492" y="7725"/>
                  <a:pt x="6492" y="7725"/>
                  <a:pt x="6492" y="7719"/>
                </a:cubicBezTo>
                <a:cubicBezTo>
                  <a:pt x="6492" y="7713"/>
                  <a:pt x="6492" y="7707"/>
                  <a:pt x="6492" y="7701"/>
                </a:cubicBezTo>
                <a:cubicBezTo>
                  <a:pt x="6492" y="7695"/>
                  <a:pt x="6492" y="7689"/>
                  <a:pt x="6492" y="7677"/>
                </a:cubicBezTo>
                <a:cubicBezTo>
                  <a:pt x="6492" y="7665"/>
                  <a:pt x="6486" y="7659"/>
                  <a:pt x="6492" y="7653"/>
                </a:cubicBezTo>
                <a:cubicBezTo>
                  <a:pt x="6492" y="7648"/>
                  <a:pt x="6498" y="7648"/>
                  <a:pt x="6498" y="7642"/>
                </a:cubicBezTo>
                <a:cubicBezTo>
                  <a:pt x="6498" y="7636"/>
                  <a:pt x="6504" y="7636"/>
                  <a:pt x="6510" y="7630"/>
                </a:cubicBezTo>
                <a:cubicBezTo>
                  <a:pt x="6516" y="7630"/>
                  <a:pt x="6516" y="7624"/>
                  <a:pt x="6522" y="7618"/>
                </a:cubicBezTo>
                <a:cubicBezTo>
                  <a:pt x="6528" y="7612"/>
                  <a:pt x="6534" y="7612"/>
                  <a:pt x="6546" y="7606"/>
                </a:cubicBezTo>
                <a:cubicBezTo>
                  <a:pt x="6546" y="7606"/>
                  <a:pt x="6552" y="7606"/>
                  <a:pt x="6558" y="7606"/>
                </a:cubicBezTo>
                <a:cubicBezTo>
                  <a:pt x="6558" y="7600"/>
                  <a:pt x="6558" y="7594"/>
                  <a:pt x="6563" y="7594"/>
                </a:cubicBezTo>
                <a:cubicBezTo>
                  <a:pt x="6563" y="7588"/>
                  <a:pt x="6569" y="7582"/>
                  <a:pt x="6569" y="7576"/>
                </a:cubicBezTo>
                <a:cubicBezTo>
                  <a:pt x="6575" y="7576"/>
                  <a:pt x="6575" y="7571"/>
                  <a:pt x="6581" y="7564"/>
                </a:cubicBezTo>
                <a:cubicBezTo>
                  <a:pt x="6581" y="7559"/>
                  <a:pt x="6587" y="7559"/>
                  <a:pt x="6587" y="7553"/>
                </a:cubicBezTo>
                <a:cubicBezTo>
                  <a:pt x="6593" y="7547"/>
                  <a:pt x="6599" y="7547"/>
                  <a:pt x="6599" y="7541"/>
                </a:cubicBezTo>
                <a:cubicBezTo>
                  <a:pt x="6605" y="7541"/>
                  <a:pt x="6605" y="7535"/>
                  <a:pt x="6611" y="7535"/>
                </a:cubicBezTo>
                <a:cubicBezTo>
                  <a:pt x="6670" y="7535"/>
                  <a:pt x="6670" y="7535"/>
                  <a:pt x="6670" y="7535"/>
                </a:cubicBezTo>
                <a:cubicBezTo>
                  <a:pt x="6676" y="7535"/>
                  <a:pt x="6682" y="7529"/>
                  <a:pt x="6694" y="7523"/>
                </a:cubicBezTo>
                <a:cubicBezTo>
                  <a:pt x="6694" y="7517"/>
                  <a:pt x="6700" y="7517"/>
                  <a:pt x="6706" y="7511"/>
                </a:cubicBezTo>
                <a:cubicBezTo>
                  <a:pt x="6706" y="7511"/>
                  <a:pt x="6706" y="7505"/>
                  <a:pt x="6712" y="7499"/>
                </a:cubicBezTo>
                <a:cubicBezTo>
                  <a:pt x="6712" y="7493"/>
                  <a:pt x="6718" y="7493"/>
                  <a:pt x="6718" y="7493"/>
                </a:cubicBezTo>
                <a:cubicBezTo>
                  <a:pt x="6860" y="7493"/>
                  <a:pt x="6860" y="7493"/>
                  <a:pt x="6860" y="7493"/>
                </a:cubicBezTo>
                <a:cubicBezTo>
                  <a:pt x="6860" y="7487"/>
                  <a:pt x="6860" y="7482"/>
                  <a:pt x="6866" y="7476"/>
                </a:cubicBezTo>
                <a:cubicBezTo>
                  <a:pt x="6866" y="7470"/>
                  <a:pt x="6860" y="7470"/>
                  <a:pt x="6866" y="7464"/>
                </a:cubicBezTo>
                <a:cubicBezTo>
                  <a:pt x="6866" y="7458"/>
                  <a:pt x="6872" y="7458"/>
                  <a:pt x="6872" y="7452"/>
                </a:cubicBezTo>
                <a:cubicBezTo>
                  <a:pt x="6878" y="7452"/>
                  <a:pt x="6884" y="7452"/>
                  <a:pt x="6884" y="7452"/>
                </a:cubicBezTo>
                <a:cubicBezTo>
                  <a:pt x="6890" y="7446"/>
                  <a:pt x="6890" y="7440"/>
                  <a:pt x="6890" y="7440"/>
                </a:cubicBezTo>
                <a:cubicBezTo>
                  <a:pt x="6901" y="7428"/>
                  <a:pt x="6901" y="7422"/>
                  <a:pt x="6907" y="7416"/>
                </a:cubicBezTo>
                <a:cubicBezTo>
                  <a:pt x="6913" y="7405"/>
                  <a:pt x="6919" y="7398"/>
                  <a:pt x="6925" y="7393"/>
                </a:cubicBezTo>
                <a:cubicBezTo>
                  <a:pt x="6925" y="7387"/>
                  <a:pt x="6919" y="7387"/>
                  <a:pt x="6925" y="7381"/>
                </a:cubicBezTo>
                <a:cubicBezTo>
                  <a:pt x="6925" y="7375"/>
                  <a:pt x="6925" y="7375"/>
                  <a:pt x="6931" y="7369"/>
                </a:cubicBezTo>
                <a:cubicBezTo>
                  <a:pt x="6937" y="7363"/>
                  <a:pt x="6949" y="7369"/>
                  <a:pt x="6955" y="7363"/>
                </a:cubicBezTo>
                <a:cubicBezTo>
                  <a:pt x="6961" y="7357"/>
                  <a:pt x="6961" y="7351"/>
                  <a:pt x="6961" y="7339"/>
                </a:cubicBezTo>
                <a:cubicBezTo>
                  <a:pt x="6961" y="7327"/>
                  <a:pt x="6961" y="7310"/>
                  <a:pt x="6967" y="7298"/>
                </a:cubicBezTo>
                <a:cubicBezTo>
                  <a:pt x="6973" y="7292"/>
                  <a:pt x="6973" y="7286"/>
                  <a:pt x="6973" y="7286"/>
                </a:cubicBezTo>
                <a:cubicBezTo>
                  <a:pt x="6979" y="7280"/>
                  <a:pt x="6979" y="7274"/>
                  <a:pt x="6979" y="7274"/>
                </a:cubicBezTo>
                <a:cubicBezTo>
                  <a:pt x="6984" y="7268"/>
                  <a:pt x="6990" y="7274"/>
                  <a:pt x="6990" y="7268"/>
                </a:cubicBezTo>
                <a:cubicBezTo>
                  <a:pt x="6996" y="7268"/>
                  <a:pt x="6996" y="7262"/>
                  <a:pt x="6996" y="7256"/>
                </a:cubicBezTo>
                <a:cubicBezTo>
                  <a:pt x="7002" y="7256"/>
                  <a:pt x="7002" y="7250"/>
                  <a:pt x="7002" y="7244"/>
                </a:cubicBezTo>
                <a:cubicBezTo>
                  <a:pt x="7002" y="7244"/>
                  <a:pt x="7002" y="7239"/>
                  <a:pt x="7002" y="7232"/>
                </a:cubicBezTo>
                <a:cubicBezTo>
                  <a:pt x="7002" y="7227"/>
                  <a:pt x="7008" y="7221"/>
                  <a:pt x="7008" y="7215"/>
                </a:cubicBezTo>
                <a:cubicBezTo>
                  <a:pt x="7008" y="7197"/>
                  <a:pt x="7002" y="7191"/>
                  <a:pt x="7008" y="7179"/>
                </a:cubicBezTo>
                <a:cubicBezTo>
                  <a:pt x="7008" y="7173"/>
                  <a:pt x="7008" y="7167"/>
                  <a:pt x="7008" y="7167"/>
                </a:cubicBezTo>
                <a:cubicBezTo>
                  <a:pt x="7008" y="7155"/>
                  <a:pt x="7008" y="7155"/>
                  <a:pt x="7008" y="7155"/>
                </a:cubicBezTo>
                <a:cubicBezTo>
                  <a:pt x="7008" y="7150"/>
                  <a:pt x="7014" y="7150"/>
                  <a:pt x="7014" y="7144"/>
                </a:cubicBezTo>
                <a:cubicBezTo>
                  <a:pt x="7020" y="7132"/>
                  <a:pt x="7020" y="7126"/>
                  <a:pt x="7026" y="7120"/>
                </a:cubicBezTo>
                <a:cubicBezTo>
                  <a:pt x="7026" y="7114"/>
                  <a:pt x="7026" y="7108"/>
                  <a:pt x="7026" y="7108"/>
                </a:cubicBezTo>
                <a:cubicBezTo>
                  <a:pt x="7032" y="7102"/>
                  <a:pt x="7032" y="7096"/>
                  <a:pt x="7032" y="7096"/>
                </a:cubicBezTo>
                <a:cubicBezTo>
                  <a:pt x="7032" y="7090"/>
                  <a:pt x="7032" y="7090"/>
                  <a:pt x="7032" y="7084"/>
                </a:cubicBezTo>
                <a:cubicBezTo>
                  <a:pt x="7038" y="7078"/>
                  <a:pt x="7032" y="7072"/>
                  <a:pt x="7032" y="7066"/>
                </a:cubicBezTo>
                <a:cubicBezTo>
                  <a:pt x="7032" y="7049"/>
                  <a:pt x="7032" y="7049"/>
                  <a:pt x="7032" y="7049"/>
                </a:cubicBezTo>
                <a:cubicBezTo>
                  <a:pt x="7032" y="7037"/>
                  <a:pt x="7026" y="7031"/>
                  <a:pt x="7026" y="7019"/>
                </a:cubicBezTo>
                <a:cubicBezTo>
                  <a:pt x="7026" y="6995"/>
                  <a:pt x="7026" y="6995"/>
                  <a:pt x="7026" y="6995"/>
                </a:cubicBezTo>
                <a:cubicBezTo>
                  <a:pt x="7026" y="6989"/>
                  <a:pt x="7026" y="6989"/>
                  <a:pt x="7026" y="6984"/>
                </a:cubicBezTo>
                <a:cubicBezTo>
                  <a:pt x="7026" y="6918"/>
                  <a:pt x="7026" y="6918"/>
                  <a:pt x="7026" y="6918"/>
                </a:cubicBezTo>
                <a:cubicBezTo>
                  <a:pt x="7032" y="6912"/>
                  <a:pt x="7032" y="6912"/>
                  <a:pt x="7038" y="6912"/>
                </a:cubicBezTo>
                <a:cubicBezTo>
                  <a:pt x="7044" y="6912"/>
                  <a:pt x="7044" y="6912"/>
                  <a:pt x="7050" y="6912"/>
                </a:cubicBezTo>
                <a:cubicBezTo>
                  <a:pt x="7056" y="6912"/>
                  <a:pt x="7056" y="6906"/>
                  <a:pt x="7061" y="6906"/>
                </a:cubicBezTo>
                <a:cubicBezTo>
                  <a:pt x="7068" y="6901"/>
                  <a:pt x="7068" y="6901"/>
                  <a:pt x="7073" y="6901"/>
                </a:cubicBezTo>
                <a:cubicBezTo>
                  <a:pt x="7085" y="6890"/>
                  <a:pt x="7091" y="6884"/>
                  <a:pt x="7097" y="6866"/>
                </a:cubicBezTo>
                <a:cubicBezTo>
                  <a:pt x="7097" y="6860"/>
                  <a:pt x="7097" y="6860"/>
                  <a:pt x="7103" y="6854"/>
                </a:cubicBezTo>
                <a:cubicBezTo>
                  <a:pt x="7103" y="6842"/>
                  <a:pt x="7103" y="6836"/>
                  <a:pt x="7109" y="6830"/>
                </a:cubicBezTo>
                <a:cubicBezTo>
                  <a:pt x="7109" y="6824"/>
                  <a:pt x="7115" y="6824"/>
                  <a:pt x="7115" y="6818"/>
                </a:cubicBezTo>
                <a:cubicBezTo>
                  <a:pt x="7121" y="6818"/>
                  <a:pt x="7127" y="6818"/>
                  <a:pt x="7127" y="6818"/>
                </a:cubicBezTo>
                <a:cubicBezTo>
                  <a:pt x="7133" y="6818"/>
                  <a:pt x="7139" y="6818"/>
                  <a:pt x="7139" y="6818"/>
                </a:cubicBezTo>
                <a:cubicBezTo>
                  <a:pt x="7150" y="6813"/>
                  <a:pt x="7150" y="6801"/>
                  <a:pt x="7162" y="6795"/>
                </a:cubicBezTo>
                <a:cubicBezTo>
                  <a:pt x="7168" y="6795"/>
                  <a:pt x="7174" y="6795"/>
                  <a:pt x="7174" y="6789"/>
                </a:cubicBezTo>
                <a:cubicBezTo>
                  <a:pt x="7180" y="6783"/>
                  <a:pt x="7180" y="6777"/>
                  <a:pt x="7186" y="6765"/>
                </a:cubicBezTo>
                <a:cubicBezTo>
                  <a:pt x="7198" y="6747"/>
                  <a:pt x="7204" y="6735"/>
                  <a:pt x="7210" y="6718"/>
                </a:cubicBezTo>
                <a:cubicBezTo>
                  <a:pt x="7216" y="6718"/>
                  <a:pt x="7216" y="6712"/>
                  <a:pt x="7216" y="6706"/>
                </a:cubicBezTo>
                <a:cubicBezTo>
                  <a:pt x="7216" y="6706"/>
                  <a:pt x="7222" y="6706"/>
                  <a:pt x="7227" y="6700"/>
                </a:cubicBezTo>
                <a:cubicBezTo>
                  <a:pt x="7227" y="6694"/>
                  <a:pt x="7234" y="6694"/>
                  <a:pt x="7239" y="6688"/>
                </a:cubicBezTo>
                <a:lnTo>
                  <a:pt x="7239" y="6682"/>
                </a:lnTo>
                <a:cubicBezTo>
                  <a:pt x="7245" y="6670"/>
                  <a:pt x="7245" y="6670"/>
                  <a:pt x="7245" y="6670"/>
                </a:cubicBezTo>
                <a:cubicBezTo>
                  <a:pt x="7251" y="6658"/>
                  <a:pt x="7257" y="6652"/>
                  <a:pt x="7257" y="6641"/>
                </a:cubicBezTo>
                <a:cubicBezTo>
                  <a:pt x="7263" y="6635"/>
                  <a:pt x="7257" y="6629"/>
                  <a:pt x="7257" y="6623"/>
                </a:cubicBezTo>
                <a:cubicBezTo>
                  <a:pt x="7257" y="6617"/>
                  <a:pt x="7263" y="6611"/>
                  <a:pt x="7257" y="6611"/>
                </a:cubicBezTo>
                <a:cubicBezTo>
                  <a:pt x="7257" y="6605"/>
                  <a:pt x="7251" y="6599"/>
                  <a:pt x="7251" y="6599"/>
                </a:cubicBezTo>
                <a:cubicBezTo>
                  <a:pt x="7245" y="6587"/>
                  <a:pt x="7239" y="6581"/>
                  <a:pt x="7239" y="6569"/>
                </a:cubicBezTo>
                <a:cubicBezTo>
                  <a:pt x="7234" y="6563"/>
                  <a:pt x="7227" y="6552"/>
                  <a:pt x="7227" y="6540"/>
                </a:cubicBezTo>
                <a:cubicBezTo>
                  <a:pt x="7227" y="6534"/>
                  <a:pt x="7227" y="6528"/>
                  <a:pt x="7227" y="6522"/>
                </a:cubicBezTo>
                <a:cubicBezTo>
                  <a:pt x="7227" y="6510"/>
                  <a:pt x="7227" y="6504"/>
                  <a:pt x="7222" y="6492"/>
                </a:cubicBezTo>
                <a:cubicBezTo>
                  <a:pt x="7222" y="6486"/>
                  <a:pt x="7216" y="6486"/>
                  <a:pt x="7216" y="6480"/>
                </a:cubicBezTo>
                <a:cubicBezTo>
                  <a:pt x="7204" y="6480"/>
                  <a:pt x="7198" y="6469"/>
                  <a:pt x="7192" y="6469"/>
                </a:cubicBezTo>
                <a:cubicBezTo>
                  <a:pt x="7133" y="6469"/>
                  <a:pt x="7133" y="6469"/>
                  <a:pt x="7133" y="6469"/>
                </a:cubicBezTo>
                <a:cubicBezTo>
                  <a:pt x="7133" y="6469"/>
                  <a:pt x="7127" y="6469"/>
                  <a:pt x="7121" y="6469"/>
                </a:cubicBezTo>
                <a:cubicBezTo>
                  <a:pt x="7121" y="6469"/>
                  <a:pt x="7115" y="6463"/>
                  <a:pt x="7109" y="6463"/>
                </a:cubicBezTo>
                <a:cubicBezTo>
                  <a:pt x="7109" y="6463"/>
                  <a:pt x="7103" y="6463"/>
                  <a:pt x="7097" y="6463"/>
                </a:cubicBezTo>
                <a:cubicBezTo>
                  <a:pt x="7091" y="6463"/>
                  <a:pt x="7091" y="6463"/>
                  <a:pt x="7085" y="6457"/>
                </a:cubicBezTo>
                <a:cubicBezTo>
                  <a:pt x="7079" y="6457"/>
                  <a:pt x="7073" y="6451"/>
                  <a:pt x="7061" y="6451"/>
                </a:cubicBezTo>
                <a:cubicBezTo>
                  <a:pt x="7061" y="6445"/>
                  <a:pt x="7056" y="6445"/>
                  <a:pt x="7050" y="6445"/>
                </a:cubicBezTo>
                <a:cubicBezTo>
                  <a:pt x="7050" y="6439"/>
                  <a:pt x="7050" y="6433"/>
                  <a:pt x="7050" y="6433"/>
                </a:cubicBezTo>
                <a:cubicBezTo>
                  <a:pt x="7044" y="6421"/>
                  <a:pt x="7044" y="6415"/>
                  <a:pt x="7038" y="6409"/>
                </a:cubicBezTo>
                <a:cubicBezTo>
                  <a:pt x="7038" y="6403"/>
                  <a:pt x="7044" y="6397"/>
                  <a:pt x="7038" y="6397"/>
                </a:cubicBezTo>
                <a:cubicBezTo>
                  <a:pt x="7038" y="6392"/>
                  <a:pt x="7032" y="6392"/>
                  <a:pt x="7026" y="6386"/>
                </a:cubicBezTo>
                <a:cubicBezTo>
                  <a:pt x="7026" y="6386"/>
                  <a:pt x="7020" y="6386"/>
                  <a:pt x="7014" y="6380"/>
                </a:cubicBezTo>
                <a:cubicBezTo>
                  <a:pt x="7008" y="6374"/>
                  <a:pt x="7008" y="6374"/>
                  <a:pt x="7002" y="6368"/>
                </a:cubicBezTo>
                <a:cubicBezTo>
                  <a:pt x="7002" y="6368"/>
                  <a:pt x="6996" y="6368"/>
                  <a:pt x="6990" y="6368"/>
                </a:cubicBezTo>
                <a:cubicBezTo>
                  <a:pt x="6984" y="6362"/>
                  <a:pt x="6979" y="6362"/>
                  <a:pt x="6973" y="6362"/>
                </a:cubicBezTo>
                <a:cubicBezTo>
                  <a:pt x="6961" y="6362"/>
                  <a:pt x="6955" y="6374"/>
                  <a:pt x="6943" y="6374"/>
                </a:cubicBezTo>
                <a:cubicBezTo>
                  <a:pt x="6878" y="6374"/>
                  <a:pt x="6878" y="6374"/>
                  <a:pt x="6878" y="6374"/>
                </a:cubicBezTo>
                <a:cubicBezTo>
                  <a:pt x="6872" y="6374"/>
                  <a:pt x="6866" y="6368"/>
                  <a:pt x="6860" y="6368"/>
                </a:cubicBezTo>
                <a:cubicBezTo>
                  <a:pt x="6848" y="6362"/>
                  <a:pt x="6848" y="6356"/>
                  <a:pt x="6836" y="6350"/>
                </a:cubicBezTo>
                <a:cubicBezTo>
                  <a:pt x="6830" y="6350"/>
                  <a:pt x="6830" y="6344"/>
                  <a:pt x="6824" y="6344"/>
                </a:cubicBezTo>
                <a:cubicBezTo>
                  <a:pt x="6818" y="6344"/>
                  <a:pt x="6813" y="6344"/>
                  <a:pt x="6801" y="6344"/>
                </a:cubicBezTo>
                <a:cubicBezTo>
                  <a:pt x="6795" y="6344"/>
                  <a:pt x="6783" y="6344"/>
                  <a:pt x="6777" y="6344"/>
                </a:cubicBezTo>
                <a:cubicBezTo>
                  <a:pt x="6777" y="6362"/>
                  <a:pt x="6777" y="6368"/>
                  <a:pt x="6771" y="6380"/>
                </a:cubicBezTo>
                <a:cubicBezTo>
                  <a:pt x="6765" y="6380"/>
                  <a:pt x="6765" y="6380"/>
                  <a:pt x="6759" y="6380"/>
                </a:cubicBezTo>
                <a:cubicBezTo>
                  <a:pt x="6753" y="6380"/>
                  <a:pt x="6747" y="6380"/>
                  <a:pt x="6747" y="6380"/>
                </a:cubicBezTo>
                <a:cubicBezTo>
                  <a:pt x="6741" y="6380"/>
                  <a:pt x="6735" y="6380"/>
                  <a:pt x="6735" y="6380"/>
                </a:cubicBezTo>
                <a:cubicBezTo>
                  <a:pt x="6729" y="6374"/>
                  <a:pt x="6729" y="6374"/>
                  <a:pt x="6724" y="6374"/>
                </a:cubicBezTo>
                <a:cubicBezTo>
                  <a:pt x="6718" y="6368"/>
                  <a:pt x="6718" y="6368"/>
                  <a:pt x="6712" y="6368"/>
                </a:cubicBezTo>
                <a:cubicBezTo>
                  <a:pt x="6712" y="6362"/>
                  <a:pt x="6712" y="6356"/>
                  <a:pt x="6712" y="6356"/>
                </a:cubicBezTo>
                <a:cubicBezTo>
                  <a:pt x="6712" y="6350"/>
                  <a:pt x="6712" y="6344"/>
                  <a:pt x="6718" y="6344"/>
                </a:cubicBezTo>
                <a:cubicBezTo>
                  <a:pt x="6724" y="6338"/>
                  <a:pt x="6724" y="6344"/>
                  <a:pt x="6729" y="6338"/>
                </a:cubicBezTo>
                <a:cubicBezTo>
                  <a:pt x="6735" y="6338"/>
                  <a:pt x="6735" y="6332"/>
                  <a:pt x="6741" y="6332"/>
                </a:cubicBezTo>
                <a:cubicBezTo>
                  <a:pt x="6735" y="6320"/>
                  <a:pt x="6735" y="6320"/>
                  <a:pt x="6735" y="6320"/>
                </a:cubicBezTo>
                <a:cubicBezTo>
                  <a:pt x="6729" y="6320"/>
                  <a:pt x="6729" y="6320"/>
                  <a:pt x="6724" y="6320"/>
                </a:cubicBezTo>
                <a:cubicBezTo>
                  <a:pt x="6718" y="6320"/>
                  <a:pt x="6718" y="6315"/>
                  <a:pt x="6712" y="6315"/>
                </a:cubicBezTo>
                <a:cubicBezTo>
                  <a:pt x="6706" y="6315"/>
                  <a:pt x="6700" y="6315"/>
                  <a:pt x="6700" y="6309"/>
                </a:cubicBezTo>
                <a:cubicBezTo>
                  <a:pt x="6694" y="6309"/>
                  <a:pt x="6688" y="6303"/>
                  <a:pt x="6688" y="6303"/>
                </a:cubicBezTo>
                <a:cubicBezTo>
                  <a:pt x="6682" y="6303"/>
                  <a:pt x="6676" y="6297"/>
                  <a:pt x="6670" y="6297"/>
                </a:cubicBezTo>
                <a:cubicBezTo>
                  <a:pt x="6670" y="6291"/>
                  <a:pt x="6670" y="6285"/>
                  <a:pt x="6664" y="6285"/>
                </a:cubicBezTo>
                <a:cubicBezTo>
                  <a:pt x="6658" y="6279"/>
                  <a:pt x="6658" y="6279"/>
                  <a:pt x="6652" y="6279"/>
                </a:cubicBezTo>
                <a:cubicBezTo>
                  <a:pt x="6646" y="6279"/>
                  <a:pt x="6641" y="6273"/>
                  <a:pt x="6635" y="6273"/>
                </a:cubicBezTo>
                <a:cubicBezTo>
                  <a:pt x="6629" y="6273"/>
                  <a:pt x="6629" y="6273"/>
                  <a:pt x="6623" y="6273"/>
                </a:cubicBezTo>
                <a:cubicBezTo>
                  <a:pt x="6617" y="6273"/>
                  <a:pt x="6611" y="6267"/>
                  <a:pt x="6611" y="6267"/>
                </a:cubicBezTo>
                <a:cubicBezTo>
                  <a:pt x="6599" y="6267"/>
                  <a:pt x="6599" y="6267"/>
                  <a:pt x="6599" y="6267"/>
                </a:cubicBezTo>
                <a:cubicBezTo>
                  <a:pt x="6593" y="6267"/>
                  <a:pt x="6593" y="6261"/>
                  <a:pt x="6587" y="6261"/>
                </a:cubicBezTo>
                <a:cubicBezTo>
                  <a:pt x="6581" y="6261"/>
                  <a:pt x="6575" y="6255"/>
                  <a:pt x="6569" y="6255"/>
                </a:cubicBezTo>
                <a:cubicBezTo>
                  <a:pt x="6563" y="6249"/>
                  <a:pt x="6552" y="6249"/>
                  <a:pt x="6546" y="6249"/>
                </a:cubicBezTo>
                <a:cubicBezTo>
                  <a:pt x="6534" y="6249"/>
                  <a:pt x="6528" y="6249"/>
                  <a:pt x="6522" y="6249"/>
                </a:cubicBezTo>
                <a:cubicBezTo>
                  <a:pt x="6522" y="6303"/>
                  <a:pt x="6522" y="6303"/>
                  <a:pt x="6522" y="6303"/>
                </a:cubicBezTo>
                <a:cubicBezTo>
                  <a:pt x="6475" y="6303"/>
                  <a:pt x="6475" y="6303"/>
                  <a:pt x="6475" y="6303"/>
                </a:cubicBezTo>
                <a:cubicBezTo>
                  <a:pt x="6475" y="6285"/>
                  <a:pt x="6475" y="6285"/>
                  <a:pt x="6475" y="6285"/>
                </a:cubicBezTo>
                <a:cubicBezTo>
                  <a:pt x="6475" y="6279"/>
                  <a:pt x="6475" y="6273"/>
                  <a:pt x="6475" y="6273"/>
                </a:cubicBezTo>
                <a:cubicBezTo>
                  <a:pt x="6480" y="6267"/>
                  <a:pt x="6480" y="6261"/>
                  <a:pt x="6486" y="6261"/>
                </a:cubicBezTo>
                <a:cubicBezTo>
                  <a:pt x="6492" y="6255"/>
                  <a:pt x="6492" y="6249"/>
                  <a:pt x="6492" y="6249"/>
                </a:cubicBezTo>
                <a:cubicBezTo>
                  <a:pt x="6498" y="6249"/>
                  <a:pt x="6504" y="6249"/>
                  <a:pt x="6504" y="6243"/>
                </a:cubicBezTo>
                <a:cubicBezTo>
                  <a:pt x="6510" y="6237"/>
                  <a:pt x="6510" y="6231"/>
                  <a:pt x="6510" y="6226"/>
                </a:cubicBezTo>
                <a:cubicBezTo>
                  <a:pt x="6498" y="6220"/>
                  <a:pt x="6492" y="6226"/>
                  <a:pt x="6486" y="6220"/>
                </a:cubicBezTo>
                <a:cubicBezTo>
                  <a:pt x="6480" y="6220"/>
                  <a:pt x="6480" y="6214"/>
                  <a:pt x="6475" y="6214"/>
                </a:cubicBezTo>
                <a:cubicBezTo>
                  <a:pt x="6469" y="6208"/>
                  <a:pt x="6463" y="6208"/>
                  <a:pt x="6451" y="6208"/>
                </a:cubicBezTo>
                <a:cubicBezTo>
                  <a:pt x="6445" y="6202"/>
                  <a:pt x="6445" y="6202"/>
                  <a:pt x="6439" y="6202"/>
                </a:cubicBezTo>
                <a:cubicBezTo>
                  <a:pt x="6427" y="6202"/>
                  <a:pt x="6427" y="6202"/>
                  <a:pt x="6427" y="6202"/>
                </a:cubicBezTo>
                <a:cubicBezTo>
                  <a:pt x="6415" y="6202"/>
                  <a:pt x="6415" y="6202"/>
                  <a:pt x="6415" y="6202"/>
                </a:cubicBezTo>
                <a:cubicBezTo>
                  <a:pt x="6409" y="6202"/>
                  <a:pt x="6409" y="6202"/>
                  <a:pt x="6403" y="6202"/>
                </a:cubicBezTo>
                <a:cubicBezTo>
                  <a:pt x="6403" y="6214"/>
                  <a:pt x="6403" y="6220"/>
                  <a:pt x="6403" y="6226"/>
                </a:cubicBezTo>
                <a:cubicBezTo>
                  <a:pt x="6403" y="6231"/>
                  <a:pt x="6403" y="6231"/>
                  <a:pt x="6403" y="6237"/>
                </a:cubicBezTo>
                <a:cubicBezTo>
                  <a:pt x="6397" y="6249"/>
                  <a:pt x="6386" y="6255"/>
                  <a:pt x="6374" y="6255"/>
                </a:cubicBezTo>
                <a:cubicBezTo>
                  <a:pt x="6368" y="6255"/>
                  <a:pt x="6362" y="6249"/>
                  <a:pt x="6356" y="6249"/>
                </a:cubicBezTo>
                <a:cubicBezTo>
                  <a:pt x="6356" y="6226"/>
                  <a:pt x="6356" y="6226"/>
                  <a:pt x="6356" y="6226"/>
                </a:cubicBezTo>
                <a:lnTo>
                  <a:pt x="6356" y="6220"/>
                </a:lnTo>
                <a:cubicBezTo>
                  <a:pt x="6356" y="6214"/>
                  <a:pt x="6356" y="6208"/>
                  <a:pt x="6356" y="6208"/>
                </a:cubicBezTo>
                <a:cubicBezTo>
                  <a:pt x="6368" y="6208"/>
                  <a:pt x="6380" y="6208"/>
                  <a:pt x="6391" y="6202"/>
                </a:cubicBezTo>
                <a:cubicBezTo>
                  <a:pt x="6391" y="6202"/>
                  <a:pt x="6397" y="6202"/>
                  <a:pt x="6403" y="6202"/>
                </a:cubicBezTo>
                <a:cubicBezTo>
                  <a:pt x="6403" y="6196"/>
                  <a:pt x="6403" y="6190"/>
                  <a:pt x="6409" y="6190"/>
                </a:cubicBezTo>
                <a:cubicBezTo>
                  <a:pt x="6409" y="6178"/>
                  <a:pt x="6403" y="6172"/>
                  <a:pt x="6409" y="6166"/>
                </a:cubicBezTo>
                <a:cubicBezTo>
                  <a:pt x="6409" y="6154"/>
                  <a:pt x="6409" y="6149"/>
                  <a:pt x="6409" y="6142"/>
                </a:cubicBezTo>
                <a:cubicBezTo>
                  <a:pt x="6409" y="6137"/>
                  <a:pt x="6409" y="6131"/>
                  <a:pt x="6409" y="6125"/>
                </a:cubicBezTo>
                <a:cubicBezTo>
                  <a:pt x="6409" y="6113"/>
                  <a:pt x="6409" y="6107"/>
                  <a:pt x="6409" y="6095"/>
                </a:cubicBezTo>
                <a:cubicBezTo>
                  <a:pt x="6403" y="6095"/>
                  <a:pt x="6397" y="6095"/>
                  <a:pt x="6391" y="6095"/>
                </a:cubicBezTo>
                <a:cubicBezTo>
                  <a:pt x="6386" y="6095"/>
                  <a:pt x="6386" y="6095"/>
                  <a:pt x="6380" y="6095"/>
                </a:cubicBezTo>
                <a:lnTo>
                  <a:pt x="6374" y="6095"/>
                </a:lnTo>
                <a:cubicBezTo>
                  <a:pt x="6374" y="6036"/>
                  <a:pt x="6374" y="6036"/>
                  <a:pt x="6374" y="6036"/>
                </a:cubicBezTo>
                <a:cubicBezTo>
                  <a:pt x="6374" y="6030"/>
                  <a:pt x="6368" y="6030"/>
                  <a:pt x="6368" y="6024"/>
                </a:cubicBezTo>
                <a:cubicBezTo>
                  <a:pt x="6368" y="6018"/>
                  <a:pt x="6368" y="6012"/>
                  <a:pt x="6362" y="6006"/>
                </a:cubicBezTo>
                <a:cubicBezTo>
                  <a:pt x="6362" y="6006"/>
                  <a:pt x="6362" y="6000"/>
                  <a:pt x="6362" y="5994"/>
                </a:cubicBezTo>
                <a:cubicBezTo>
                  <a:pt x="6356" y="5994"/>
                  <a:pt x="6350" y="5994"/>
                  <a:pt x="6350" y="5988"/>
                </a:cubicBezTo>
                <a:cubicBezTo>
                  <a:pt x="6350" y="5983"/>
                  <a:pt x="6350" y="5976"/>
                  <a:pt x="6350" y="5976"/>
                </a:cubicBezTo>
                <a:cubicBezTo>
                  <a:pt x="6344" y="5971"/>
                  <a:pt x="6344" y="5965"/>
                  <a:pt x="6338" y="5965"/>
                </a:cubicBezTo>
                <a:cubicBezTo>
                  <a:pt x="6338" y="5959"/>
                  <a:pt x="6332" y="5965"/>
                  <a:pt x="6332" y="5965"/>
                </a:cubicBezTo>
                <a:cubicBezTo>
                  <a:pt x="6320" y="5959"/>
                  <a:pt x="6303" y="5953"/>
                  <a:pt x="6297" y="5947"/>
                </a:cubicBezTo>
                <a:cubicBezTo>
                  <a:pt x="6291" y="5947"/>
                  <a:pt x="6285" y="5947"/>
                  <a:pt x="6285" y="5941"/>
                </a:cubicBezTo>
                <a:cubicBezTo>
                  <a:pt x="6279" y="5935"/>
                  <a:pt x="6285" y="5923"/>
                  <a:pt x="6279" y="5917"/>
                </a:cubicBezTo>
                <a:cubicBezTo>
                  <a:pt x="6273" y="5917"/>
                  <a:pt x="6267" y="5917"/>
                  <a:pt x="6267" y="5917"/>
                </a:cubicBezTo>
                <a:cubicBezTo>
                  <a:pt x="6261" y="5917"/>
                  <a:pt x="6255" y="5911"/>
                  <a:pt x="6255" y="5911"/>
                </a:cubicBezTo>
                <a:cubicBezTo>
                  <a:pt x="6249" y="5911"/>
                  <a:pt x="6249" y="5899"/>
                  <a:pt x="6243" y="5899"/>
                </a:cubicBezTo>
                <a:cubicBezTo>
                  <a:pt x="6237" y="5894"/>
                  <a:pt x="6231" y="5899"/>
                  <a:pt x="6220" y="5899"/>
                </a:cubicBezTo>
                <a:cubicBezTo>
                  <a:pt x="6214" y="5899"/>
                  <a:pt x="6208" y="5894"/>
                  <a:pt x="6208" y="5894"/>
                </a:cubicBezTo>
                <a:cubicBezTo>
                  <a:pt x="6202" y="5894"/>
                  <a:pt x="6196" y="5888"/>
                  <a:pt x="6190" y="5888"/>
                </a:cubicBezTo>
                <a:cubicBezTo>
                  <a:pt x="6178" y="5882"/>
                  <a:pt x="6178" y="5882"/>
                  <a:pt x="6178" y="5882"/>
                </a:cubicBezTo>
                <a:cubicBezTo>
                  <a:pt x="6172" y="5876"/>
                  <a:pt x="6172" y="5870"/>
                  <a:pt x="6160" y="5870"/>
                </a:cubicBezTo>
                <a:cubicBezTo>
                  <a:pt x="6154" y="5870"/>
                  <a:pt x="6148" y="5870"/>
                  <a:pt x="6143" y="5876"/>
                </a:cubicBezTo>
                <a:cubicBezTo>
                  <a:pt x="6143" y="5876"/>
                  <a:pt x="6143" y="5882"/>
                  <a:pt x="6136" y="5888"/>
                </a:cubicBezTo>
                <a:cubicBezTo>
                  <a:pt x="6125" y="5894"/>
                  <a:pt x="6119" y="5888"/>
                  <a:pt x="6107" y="5888"/>
                </a:cubicBezTo>
                <a:cubicBezTo>
                  <a:pt x="6089" y="5888"/>
                  <a:pt x="6089" y="5888"/>
                  <a:pt x="6089" y="5888"/>
                </a:cubicBezTo>
                <a:cubicBezTo>
                  <a:pt x="6083" y="5888"/>
                  <a:pt x="6083" y="5888"/>
                  <a:pt x="6077" y="5888"/>
                </a:cubicBezTo>
                <a:cubicBezTo>
                  <a:pt x="6065" y="5882"/>
                  <a:pt x="6059" y="5882"/>
                  <a:pt x="6054" y="5882"/>
                </a:cubicBezTo>
                <a:cubicBezTo>
                  <a:pt x="6042" y="5882"/>
                  <a:pt x="6042" y="5876"/>
                  <a:pt x="6030" y="5870"/>
                </a:cubicBezTo>
                <a:cubicBezTo>
                  <a:pt x="6030" y="5870"/>
                  <a:pt x="6024" y="5870"/>
                  <a:pt x="6018" y="5870"/>
                </a:cubicBezTo>
                <a:cubicBezTo>
                  <a:pt x="6012" y="5864"/>
                  <a:pt x="6006" y="5858"/>
                  <a:pt x="5994" y="5852"/>
                </a:cubicBezTo>
                <a:cubicBezTo>
                  <a:pt x="5988" y="5846"/>
                  <a:pt x="5977" y="5846"/>
                  <a:pt x="5970" y="5840"/>
                </a:cubicBezTo>
                <a:cubicBezTo>
                  <a:pt x="5965" y="5834"/>
                  <a:pt x="5965" y="5834"/>
                  <a:pt x="5965" y="5828"/>
                </a:cubicBezTo>
                <a:cubicBezTo>
                  <a:pt x="5959" y="5822"/>
                  <a:pt x="5953" y="5822"/>
                  <a:pt x="5953" y="5817"/>
                </a:cubicBezTo>
                <a:cubicBezTo>
                  <a:pt x="5953" y="5799"/>
                  <a:pt x="5953" y="5793"/>
                  <a:pt x="5953" y="5781"/>
                </a:cubicBezTo>
                <a:cubicBezTo>
                  <a:pt x="5947" y="5781"/>
                  <a:pt x="5947" y="5775"/>
                  <a:pt x="5941" y="5775"/>
                </a:cubicBezTo>
                <a:cubicBezTo>
                  <a:pt x="5935" y="5775"/>
                  <a:pt x="5929" y="5775"/>
                  <a:pt x="5929" y="5775"/>
                </a:cubicBezTo>
                <a:cubicBezTo>
                  <a:pt x="5923" y="5775"/>
                  <a:pt x="5923" y="5769"/>
                  <a:pt x="5917" y="5769"/>
                </a:cubicBezTo>
                <a:cubicBezTo>
                  <a:pt x="5911" y="5769"/>
                  <a:pt x="5911" y="5763"/>
                  <a:pt x="5905" y="5763"/>
                </a:cubicBezTo>
                <a:cubicBezTo>
                  <a:pt x="5899" y="5757"/>
                  <a:pt x="5899" y="5757"/>
                  <a:pt x="5893" y="5751"/>
                </a:cubicBezTo>
                <a:cubicBezTo>
                  <a:pt x="5888" y="5745"/>
                  <a:pt x="5888" y="5751"/>
                  <a:pt x="5882" y="5745"/>
                </a:cubicBezTo>
                <a:cubicBezTo>
                  <a:pt x="5882" y="5745"/>
                  <a:pt x="5888" y="5733"/>
                  <a:pt x="5882" y="5733"/>
                </a:cubicBezTo>
                <a:cubicBezTo>
                  <a:pt x="5882" y="5733"/>
                  <a:pt x="5876" y="5733"/>
                  <a:pt x="5870" y="5733"/>
                </a:cubicBezTo>
                <a:cubicBezTo>
                  <a:pt x="5864" y="5733"/>
                  <a:pt x="5864" y="5728"/>
                  <a:pt x="5858" y="5728"/>
                </a:cubicBezTo>
                <a:cubicBezTo>
                  <a:pt x="5852" y="5722"/>
                  <a:pt x="5846" y="5722"/>
                  <a:pt x="5846" y="5716"/>
                </a:cubicBezTo>
                <a:cubicBezTo>
                  <a:pt x="5846" y="5716"/>
                  <a:pt x="5846" y="5710"/>
                  <a:pt x="5840" y="5704"/>
                </a:cubicBezTo>
                <a:cubicBezTo>
                  <a:pt x="5840" y="5698"/>
                  <a:pt x="5840" y="5692"/>
                  <a:pt x="5840" y="5680"/>
                </a:cubicBezTo>
                <a:cubicBezTo>
                  <a:pt x="5828" y="5680"/>
                  <a:pt x="5828" y="5680"/>
                  <a:pt x="5828" y="5680"/>
                </a:cubicBezTo>
                <a:cubicBezTo>
                  <a:pt x="5822" y="5680"/>
                  <a:pt x="5816" y="5686"/>
                  <a:pt x="5811" y="5686"/>
                </a:cubicBezTo>
                <a:cubicBezTo>
                  <a:pt x="5799" y="5686"/>
                  <a:pt x="5793" y="5692"/>
                  <a:pt x="5787" y="5692"/>
                </a:cubicBezTo>
                <a:cubicBezTo>
                  <a:pt x="5781" y="5692"/>
                  <a:pt x="5781" y="5698"/>
                  <a:pt x="5775" y="5698"/>
                </a:cubicBezTo>
                <a:cubicBezTo>
                  <a:pt x="5769" y="5698"/>
                  <a:pt x="5763" y="5698"/>
                  <a:pt x="5757" y="5692"/>
                </a:cubicBezTo>
                <a:cubicBezTo>
                  <a:pt x="5757" y="5686"/>
                  <a:pt x="5763" y="5686"/>
                  <a:pt x="5757" y="5680"/>
                </a:cubicBezTo>
                <a:cubicBezTo>
                  <a:pt x="5757" y="5668"/>
                  <a:pt x="5757" y="5662"/>
                  <a:pt x="5757" y="5651"/>
                </a:cubicBezTo>
                <a:cubicBezTo>
                  <a:pt x="5769" y="5651"/>
                  <a:pt x="5769" y="5651"/>
                  <a:pt x="5769" y="5651"/>
                </a:cubicBezTo>
                <a:cubicBezTo>
                  <a:pt x="5775" y="5644"/>
                  <a:pt x="5775" y="5644"/>
                  <a:pt x="5781" y="5639"/>
                </a:cubicBezTo>
                <a:cubicBezTo>
                  <a:pt x="5781" y="5633"/>
                  <a:pt x="5775" y="5627"/>
                  <a:pt x="5769" y="5627"/>
                </a:cubicBezTo>
                <a:cubicBezTo>
                  <a:pt x="5769" y="5621"/>
                  <a:pt x="5763" y="5627"/>
                  <a:pt x="5757" y="5621"/>
                </a:cubicBezTo>
                <a:cubicBezTo>
                  <a:pt x="5751" y="5621"/>
                  <a:pt x="5751" y="5621"/>
                  <a:pt x="5745" y="5615"/>
                </a:cubicBezTo>
                <a:cubicBezTo>
                  <a:pt x="5739" y="5615"/>
                  <a:pt x="5733" y="5615"/>
                  <a:pt x="5733" y="5615"/>
                </a:cubicBezTo>
                <a:cubicBezTo>
                  <a:pt x="5704" y="5633"/>
                  <a:pt x="5704" y="5633"/>
                  <a:pt x="5704" y="5633"/>
                </a:cubicBezTo>
                <a:cubicBezTo>
                  <a:pt x="5698" y="5633"/>
                  <a:pt x="5698" y="5633"/>
                  <a:pt x="5698" y="5633"/>
                </a:cubicBezTo>
                <a:cubicBezTo>
                  <a:pt x="5698" y="5633"/>
                  <a:pt x="5692" y="5633"/>
                  <a:pt x="5686" y="5627"/>
                </a:cubicBezTo>
                <a:cubicBezTo>
                  <a:pt x="5680" y="5627"/>
                  <a:pt x="5674" y="5621"/>
                  <a:pt x="5668" y="5621"/>
                </a:cubicBezTo>
                <a:cubicBezTo>
                  <a:pt x="5656" y="5621"/>
                  <a:pt x="5650" y="5621"/>
                  <a:pt x="5650" y="5627"/>
                </a:cubicBezTo>
                <a:cubicBezTo>
                  <a:pt x="5645" y="5633"/>
                  <a:pt x="5645" y="5639"/>
                  <a:pt x="5645" y="5639"/>
                </a:cubicBezTo>
                <a:cubicBezTo>
                  <a:pt x="5645" y="5644"/>
                  <a:pt x="5645" y="5651"/>
                  <a:pt x="5645" y="5651"/>
                </a:cubicBezTo>
                <a:cubicBezTo>
                  <a:pt x="5638" y="5656"/>
                  <a:pt x="5638" y="5656"/>
                  <a:pt x="5638" y="5662"/>
                </a:cubicBezTo>
                <a:cubicBezTo>
                  <a:pt x="5633" y="5668"/>
                  <a:pt x="5627" y="5680"/>
                  <a:pt x="5615" y="5680"/>
                </a:cubicBezTo>
                <a:cubicBezTo>
                  <a:pt x="5609" y="5680"/>
                  <a:pt x="5609" y="5680"/>
                  <a:pt x="5603" y="5674"/>
                </a:cubicBezTo>
                <a:cubicBezTo>
                  <a:pt x="5597" y="5674"/>
                  <a:pt x="5597" y="5668"/>
                  <a:pt x="5597" y="5668"/>
                </a:cubicBezTo>
                <a:cubicBezTo>
                  <a:pt x="5597" y="5662"/>
                  <a:pt x="5591" y="5656"/>
                  <a:pt x="5591" y="5656"/>
                </a:cubicBezTo>
                <a:cubicBezTo>
                  <a:pt x="5585" y="5651"/>
                  <a:pt x="5585" y="5644"/>
                  <a:pt x="5579" y="5644"/>
                </a:cubicBezTo>
                <a:cubicBezTo>
                  <a:pt x="5573" y="5639"/>
                  <a:pt x="5561" y="5639"/>
                  <a:pt x="5556" y="5633"/>
                </a:cubicBezTo>
                <a:cubicBezTo>
                  <a:pt x="5550" y="5633"/>
                  <a:pt x="5544" y="5633"/>
                  <a:pt x="5538" y="5633"/>
                </a:cubicBezTo>
                <a:cubicBezTo>
                  <a:pt x="5479" y="5633"/>
                  <a:pt x="5479" y="5633"/>
                  <a:pt x="5479" y="5633"/>
                </a:cubicBezTo>
                <a:cubicBezTo>
                  <a:pt x="5479" y="5633"/>
                  <a:pt x="5472" y="5627"/>
                  <a:pt x="5467" y="5627"/>
                </a:cubicBezTo>
                <a:cubicBezTo>
                  <a:pt x="5461" y="5621"/>
                  <a:pt x="5449" y="5621"/>
                  <a:pt x="5437" y="5621"/>
                </a:cubicBezTo>
                <a:cubicBezTo>
                  <a:pt x="5437" y="5585"/>
                  <a:pt x="5437" y="5585"/>
                  <a:pt x="5437" y="5585"/>
                </a:cubicBezTo>
                <a:cubicBezTo>
                  <a:pt x="5431" y="5585"/>
                  <a:pt x="5425" y="5585"/>
                  <a:pt x="5419" y="5585"/>
                </a:cubicBezTo>
                <a:cubicBezTo>
                  <a:pt x="5413" y="5585"/>
                  <a:pt x="5407" y="5579"/>
                  <a:pt x="5407" y="5579"/>
                </a:cubicBezTo>
                <a:cubicBezTo>
                  <a:pt x="5401" y="5579"/>
                  <a:pt x="5395" y="5579"/>
                  <a:pt x="5390" y="5573"/>
                </a:cubicBezTo>
                <a:cubicBezTo>
                  <a:pt x="5390" y="5573"/>
                  <a:pt x="5390" y="5567"/>
                  <a:pt x="5384" y="5562"/>
                </a:cubicBezTo>
                <a:cubicBezTo>
                  <a:pt x="5378" y="5562"/>
                  <a:pt x="5378" y="5562"/>
                  <a:pt x="5372" y="5562"/>
                </a:cubicBezTo>
                <a:cubicBezTo>
                  <a:pt x="5360" y="5556"/>
                  <a:pt x="5348" y="5556"/>
                  <a:pt x="5330" y="5550"/>
                </a:cubicBezTo>
                <a:cubicBezTo>
                  <a:pt x="5330" y="5562"/>
                  <a:pt x="5330" y="5567"/>
                  <a:pt x="5330" y="5573"/>
                </a:cubicBezTo>
                <a:cubicBezTo>
                  <a:pt x="5330" y="5579"/>
                  <a:pt x="5330" y="5585"/>
                  <a:pt x="5324" y="5591"/>
                </a:cubicBezTo>
                <a:cubicBezTo>
                  <a:pt x="5324" y="5591"/>
                  <a:pt x="5324" y="5597"/>
                  <a:pt x="5318" y="5597"/>
                </a:cubicBezTo>
                <a:cubicBezTo>
                  <a:pt x="5306" y="5603"/>
                  <a:pt x="5301" y="5597"/>
                  <a:pt x="5295" y="5597"/>
                </a:cubicBezTo>
                <a:cubicBezTo>
                  <a:pt x="5289" y="5603"/>
                  <a:pt x="5289" y="5609"/>
                  <a:pt x="5283" y="5609"/>
                </a:cubicBezTo>
                <a:cubicBezTo>
                  <a:pt x="5277" y="5609"/>
                  <a:pt x="5277" y="5615"/>
                  <a:pt x="5271" y="5615"/>
                </a:cubicBezTo>
                <a:cubicBezTo>
                  <a:pt x="5265" y="5621"/>
                  <a:pt x="5259" y="5621"/>
                  <a:pt x="5259" y="5627"/>
                </a:cubicBezTo>
                <a:cubicBezTo>
                  <a:pt x="5259" y="5633"/>
                  <a:pt x="5265" y="5633"/>
                  <a:pt x="5265" y="5639"/>
                </a:cubicBezTo>
                <a:cubicBezTo>
                  <a:pt x="5265" y="5644"/>
                  <a:pt x="5265" y="5651"/>
                  <a:pt x="5265" y="5651"/>
                </a:cubicBezTo>
                <a:cubicBezTo>
                  <a:pt x="5265" y="5656"/>
                  <a:pt x="5265" y="5656"/>
                  <a:pt x="5265" y="5662"/>
                </a:cubicBezTo>
                <a:cubicBezTo>
                  <a:pt x="5265" y="5668"/>
                  <a:pt x="5271" y="5668"/>
                  <a:pt x="5271" y="5674"/>
                </a:cubicBezTo>
                <a:cubicBezTo>
                  <a:pt x="5271" y="5680"/>
                  <a:pt x="5271" y="5686"/>
                  <a:pt x="5271" y="5692"/>
                </a:cubicBezTo>
                <a:cubicBezTo>
                  <a:pt x="5271" y="5698"/>
                  <a:pt x="5271" y="5704"/>
                  <a:pt x="5271" y="5710"/>
                </a:cubicBezTo>
                <a:cubicBezTo>
                  <a:pt x="5271" y="5716"/>
                  <a:pt x="5265" y="5716"/>
                  <a:pt x="5265" y="5722"/>
                </a:cubicBezTo>
                <a:cubicBezTo>
                  <a:pt x="5265" y="5722"/>
                  <a:pt x="5259" y="5722"/>
                  <a:pt x="5253" y="5716"/>
                </a:cubicBezTo>
                <a:cubicBezTo>
                  <a:pt x="5253" y="5716"/>
                  <a:pt x="5253" y="5710"/>
                  <a:pt x="5247" y="5704"/>
                </a:cubicBezTo>
                <a:cubicBezTo>
                  <a:pt x="5241" y="5698"/>
                  <a:pt x="5235" y="5686"/>
                  <a:pt x="5229" y="5674"/>
                </a:cubicBezTo>
                <a:cubicBezTo>
                  <a:pt x="5229" y="5668"/>
                  <a:pt x="5224" y="5662"/>
                  <a:pt x="5224" y="5651"/>
                </a:cubicBezTo>
                <a:cubicBezTo>
                  <a:pt x="5224" y="5644"/>
                  <a:pt x="5224" y="5644"/>
                  <a:pt x="5224" y="5639"/>
                </a:cubicBezTo>
                <a:cubicBezTo>
                  <a:pt x="5229" y="5633"/>
                  <a:pt x="5235" y="5633"/>
                  <a:pt x="5235" y="5627"/>
                </a:cubicBezTo>
                <a:cubicBezTo>
                  <a:pt x="5235" y="5627"/>
                  <a:pt x="5235" y="5621"/>
                  <a:pt x="5235" y="5615"/>
                </a:cubicBezTo>
                <a:cubicBezTo>
                  <a:pt x="5235" y="5615"/>
                  <a:pt x="5241" y="5609"/>
                  <a:pt x="5241" y="5603"/>
                </a:cubicBezTo>
                <a:cubicBezTo>
                  <a:pt x="5241" y="5597"/>
                  <a:pt x="5229" y="5597"/>
                  <a:pt x="5229" y="5591"/>
                </a:cubicBezTo>
                <a:cubicBezTo>
                  <a:pt x="5229" y="5573"/>
                  <a:pt x="5241" y="5567"/>
                  <a:pt x="5253" y="5562"/>
                </a:cubicBezTo>
                <a:cubicBezTo>
                  <a:pt x="5253" y="5556"/>
                  <a:pt x="5259" y="5556"/>
                  <a:pt x="5265" y="5550"/>
                </a:cubicBezTo>
                <a:cubicBezTo>
                  <a:pt x="5265" y="5550"/>
                  <a:pt x="5271" y="5544"/>
                  <a:pt x="5271" y="5538"/>
                </a:cubicBezTo>
                <a:cubicBezTo>
                  <a:pt x="5277" y="5538"/>
                  <a:pt x="5277" y="5538"/>
                  <a:pt x="5283" y="5532"/>
                </a:cubicBezTo>
                <a:cubicBezTo>
                  <a:pt x="5277" y="5520"/>
                  <a:pt x="5277" y="5520"/>
                  <a:pt x="5277" y="5520"/>
                </a:cubicBezTo>
                <a:cubicBezTo>
                  <a:pt x="5253" y="5520"/>
                  <a:pt x="5253" y="5520"/>
                  <a:pt x="5253" y="5520"/>
                </a:cubicBezTo>
                <a:cubicBezTo>
                  <a:pt x="5247" y="5520"/>
                  <a:pt x="5247" y="5526"/>
                  <a:pt x="5241" y="5526"/>
                </a:cubicBezTo>
                <a:cubicBezTo>
                  <a:pt x="5235" y="5526"/>
                  <a:pt x="5229" y="5526"/>
                  <a:pt x="5229" y="5526"/>
                </a:cubicBezTo>
                <a:cubicBezTo>
                  <a:pt x="5224" y="5532"/>
                  <a:pt x="5218" y="5532"/>
                  <a:pt x="5218" y="5532"/>
                </a:cubicBezTo>
                <a:cubicBezTo>
                  <a:pt x="5218" y="5538"/>
                  <a:pt x="5218" y="5544"/>
                  <a:pt x="5212" y="5544"/>
                </a:cubicBezTo>
                <a:cubicBezTo>
                  <a:pt x="5212" y="5556"/>
                  <a:pt x="5212" y="5562"/>
                  <a:pt x="5212" y="5573"/>
                </a:cubicBezTo>
                <a:cubicBezTo>
                  <a:pt x="5152" y="5573"/>
                  <a:pt x="5152" y="5573"/>
                  <a:pt x="5152" y="5573"/>
                </a:cubicBezTo>
                <a:cubicBezTo>
                  <a:pt x="5140" y="5573"/>
                  <a:pt x="5135" y="5579"/>
                  <a:pt x="5129" y="5585"/>
                </a:cubicBezTo>
                <a:cubicBezTo>
                  <a:pt x="5123" y="5591"/>
                  <a:pt x="5117" y="5591"/>
                  <a:pt x="5117" y="5591"/>
                </a:cubicBezTo>
                <a:cubicBezTo>
                  <a:pt x="5111" y="5597"/>
                  <a:pt x="5105" y="5597"/>
                  <a:pt x="5099" y="5597"/>
                </a:cubicBezTo>
                <a:cubicBezTo>
                  <a:pt x="5093" y="5603"/>
                  <a:pt x="5093" y="5603"/>
                  <a:pt x="5087" y="5603"/>
                </a:cubicBezTo>
                <a:cubicBezTo>
                  <a:pt x="5075" y="5609"/>
                  <a:pt x="5069" y="5609"/>
                  <a:pt x="5057" y="5609"/>
                </a:cubicBezTo>
                <a:lnTo>
                  <a:pt x="5052" y="5615"/>
                </a:lnTo>
                <a:cubicBezTo>
                  <a:pt x="5040" y="5615"/>
                  <a:pt x="5034" y="5615"/>
                  <a:pt x="5028" y="5615"/>
                </a:cubicBezTo>
                <a:cubicBezTo>
                  <a:pt x="5028" y="5680"/>
                  <a:pt x="5028" y="5680"/>
                  <a:pt x="5028" y="5680"/>
                </a:cubicBezTo>
                <a:cubicBezTo>
                  <a:pt x="5016" y="5686"/>
                  <a:pt x="5016" y="5692"/>
                  <a:pt x="5004" y="5698"/>
                </a:cubicBezTo>
                <a:cubicBezTo>
                  <a:pt x="4998" y="5698"/>
                  <a:pt x="4998" y="5698"/>
                  <a:pt x="4992" y="5698"/>
                </a:cubicBezTo>
                <a:cubicBezTo>
                  <a:pt x="4986" y="5698"/>
                  <a:pt x="4980" y="5698"/>
                  <a:pt x="4969" y="5698"/>
                </a:cubicBezTo>
                <a:cubicBezTo>
                  <a:pt x="4969" y="5704"/>
                  <a:pt x="4969" y="5710"/>
                  <a:pt x="4969" y="5716"/>
                </a:cubicBezTo>
                <a:cubicBezTo>
                  <a:pt x="4969" y="5722"/>
                  <a:pt x="4963" y="5722"/>
                  <a:pt x="4963" y="5728"/>
                </a:cubicBezTo>
                <a:cubicBezTo>
                  <a:pt x="4963" y="5733"/>
                  <a:pt x="4957" y="5733"/>
                  <a:pt x="4957" y="5739"/>
                </a:cubicBezTo>
                <a:cubicBezTo>
                  <a:pt x="4957" y="5745"/>
                  <a:pt x="4957" y="5745"/>
                  <a:pt x="4957" y="5751"/>
                </a:cubicBezTo>
                <a:cubicBezTo>
                  <a:pt x="4957" y="5757"/>
                  <a:pt x="4951" y="5757"/>
                  <a:pt x="4945" y="5757"/>
                </a:cubicBezTo>
                <a:cubicBezTo>
                  <a:pt x="4939" y="5769"/>
                  <a:pt x="4933" y="5769"/>
                  <a:pt x="4921" y="5775"/>
                </a:cubicBezTo>
                <a:cubicBezTo>
                  <a:pt x="4921" y="5781"/>
                  <a:pt x="4915" y="5781"/>
                  <a:pt x="4909" y="5787"/>
                </a:cubicBezTo>
                <a:cubicBezTo>
                  <a:pt x="4909" y="5787"/>
                  <a:pt x="4915" y="5793"/>
                  <a:pt x="4909" y="5799"/>
                </a:cubicBezTo>
                <a:cubicBezTo>
                  <a:pt x="4909" y="5805"/>
                  <a:pt x="4903" y="5805"/>
                  <a:pt x="4897" y="5810"/>
                </a:cubicBezTo>
                <a:lnTo>
                  <a:pt x="4897" y="5817"/>
                </a:lnTo>
                <a:lnTo>
                  <a:pt x="4897" y="5828"/>
                </a:lnTo>
                <a:cubicBezTo>
                  <a:pt x="4903" y="5828"/>
                  <a:pt x="4909" y="5828"/>
                  <a:pt x="4909" y="5828"/>
                </a:cubicBezTo>
                <a:cubicBezTo>
                  <a:pt x="4915" y="5834"/>
                  <a:pt x="4921" y="5834"/>
                  <a:pt x="4927" y="5834"/>
                </a:cubicBezTo>
                <a:cubicBezTo>
                  <a:pt x="4927" y="5852"/>
                  <a:pt x="4921" y="5864"/>
                  <a:pt x="4927" y="5882"/>
                </a:cubicBezTo>
                <a:lnTo>
                  <a:pt x="4927" y="5888"/>
                </a:lnTo>
                <a:cubicBezTo>
                  <a:pt x="4933" y="5899"/>
                  <a:pt x="4939" y="5905"/>
                  <a:pt x="4939" y="5911"/>
                </a:cubicBezTo>
                <a:cubicBezTo>
                  <a:pt x="4939" y="5917"/>
                  <a:pt x="4939" y="5923"/>
                  <a:pt x="4945" y="5923"/>
                </a:cubicBezTo>
                <a:cubicBezTo>
                  <a:pt x="4945" y="5929"/>
                  <a:pt x="4945" y="5935"/>
                  <a:pt x="4945" y="5941"/>
                </a:cubicBezTo>
                <a:cubicBezTo>
                  <a:pt x="4945" y="5947"/>
                  <a:pt x="4945" y="5953"/>
                  <a:pt x="4945" y="5959"/>
                </a:cubicBezTo>
                <a:cubicBezTo>
                  <a:pt x="4939" y="5965"/>
                  <a:pt x="4933" y="5965"/>
                  <a:pt x="4933" y="5965"/>
                </a:cubicBezTo>
                <a:cubicBezTo>
                  <a:pt x="4927" y="5971"/>
                  <a:pt x="4915" y="5971"/>
                  <a:pt x="4915" y="5976"/>
                </a:cubicBezTo>
                <a:cubicBezTo>
                  <a:pt x="4915" y="5983"/>
                  <a:pt x="4915" y="5988"/>
                  <a:pt x="4915" y="5988"/>
                </a:cubicBezTo>
                <a:cubicBezTo>
                  <a:pt x="4915" y="6000"/>
                  <a:pt x="4921" y="6006"/>
                  <a:pt x="4921" y="6012"/>
                </a:cubicBezTo>
                <a:cubicBezTo>
                  <a:pt x="4921" y="6024"/>
                  <a:pt x="4921" y="6030"/>
                  <a:pt x="4915" y="6036"/>
                </a:cubicBezTo>
                <a:cubicBezTo>
                  <a:pt x="4915" y="6042"/>
                  <a:pt x="4909" y="6048"/>
                  <a:pt x="4903" y="6048"/>
                </a:cubicBezTo>
                <a:cubicBezTo>
                  <a:pt x="4903" y="6054"/>
                  <a:pt x="4903" y="6060"/>
                  <a:pt x="4897" y="6060"/>
                </a:cubicBezTo>
                <a:cubicBezTo>
                  <a:pt x="4891" y="6060"/>
                  <a:pt x="4891" y="6060"/>
                  <a:pt x="4886" y="6060"/>
                </a:cubicBezTo>
                <a:cubicBezTo>
                  <a:pt x="4880" y="6065"/>
                  <a:pt x="4874" y="6065"/>
                  <a:pt x="4862" y="6065"/>
                </a:cubicBezTo>
                <a:cubicBezTo>
                  <a:pt x="4862" y="6083"/>
                  <a:pt x="4862" y="6083"/>
                  <a:pt x="4862" y="6083"/>
                </a:cubicBezTo>
                <a:cubicBezTo>
                  <a:pt x="4862" y="6089"/>
                  <a:pt x="4868" y="6089"/>
                  <a:pt x="4868" y="6095"/>
                </a:cubicBezTo>
                <a:cubicBezTo>
                  <a:pt x="4868" y="6095"/>
                  <a:pt x="4868" y="6101"/>
                  <a:pt x="4868" y="6107"/>
                </a:cubicBezTo>
                <a:cubicBezTo>
                  <a:pt x="4856" y="6113"/>
                  <a:pt x="4844" y="6119"/>
                  <a:pt x="4832" y="6125"/>
                </a:cubicBezTo>
                <a:cubicBezTo>
                  <a:pt x="4832" y="6149"/>
                  <a:pt x="4832" y="6149"/>
                  <a:pt x="4832" y="6149"/>
                </a:cubicBezTo>
                <a:cubicBezTo>
                  <a:pt x="4826" y="6149"/>
                  <a:pt x="4820" y="6149"/>
                  <a:pt x="4820" y="6149"/>
                </a:cubicBezTo>
                <a:cubicBezTo>
                  <a:pt x="4808" y="6154"/>
                  <a:pt x="4802" y="6154"/>
                  <a:pt x="4797" y="6160"/>
                </a:cubicBezTo>
                <a:cubicBezTo>
                  <a:pt x="4791" y="6160"/>
                  <a:pt x="4791" y="6166"/>
                  <a:pt x="4791" y="6172"/>
                </a:cubicBezTo>
                <a:cubicBezTo>
                  <a:pt x="4779" y="6184"/>
                  <a:pt x="4779" y="6196"/>
                  <a:pt x="4779" y="6214"/>
                </a:cubicBezTo>
                <a:cubicBezTo>
                  <a:pt x="4731" y="6214"/>
                  <a:pt x="4731" y="6214"/>
                  <a:pt x="4731" y="6214"/>
                </a:cubicBezTo>
                <a:cubicBezTo>
                  <a:pt x="4731" y="6231"/>
                  <a:pt x="4737" y="6237"/>
                  <a:pt x="4731" y="6249"/>
                </a:cubicBezTo>
                <a:cubicBezTo>
                  <a:pt x="4731" y="6261"/>
                  <a:pt x="4731" y="6267"/>
                  <a:pt x="4731" y="6273"/>
                </a:cubicBezTo>
                <a:cubicBezTo>
                  <a:pt x="4731" y="6279"/>
                  <a:pt x="4725" y="6279"/>
                  <a:pt x="4725" y="6285"/>
                </a:cubicBezTo>
                <a:cubicBezTo>
                  <a:pt x="4725" y="6291"/>
                  <a:pt x="4731" y="6291"/>
                  <a:pt x="4731" y="6297"/>
                </a:cubicBezTo>
                <a:cubicBezTo>
                  <a:pt x="4731" y="6303"/>
                  <a:pt x="4725" y="6309"/>
                  <a:pt x="4725" y="6309"/>
                </a:cubicBezTo>
                <a:cubicBezTo>
                  <a:pt x="4731" y="6320"/>
                  <a:pt x="4737" y="6326"/>
                  <a:pt x="4737" y="6332"/>
                </a:cubicBezTo>
                <a:cubicBezTo>
                  <a:pt x="4743" y="6332"/>
                  <a:pt x="4749" y="6326"/>
                  <a:pt x="4749" y="6326"/>
                </a:cubicBezTo>
                <a:cubicBezTo>
                  <a:pt x="4755" y="6326"/>
                  <a:pt x="4761" y="6320"/>
                  <a:pt x="4767" y="6320"/>
                </a:cubicBezTo>
                <a:cubicBezTo>
                  <a:pt x="4779" y="6320"/>
                  <a:pt x="4785" y="6326"/>
                  <a:pt x="4797" y="6326"/>
                </a:cubicBezTo>
                <a:cubicBezTo>
                  <a:pt x="4797" y="6344"/>
                  <a:pt x="4797" y="6344"/>
                  <a:pt x="4797" y="6344"/>
                </a:cubicBezTo>
                <a:cubicBezTo>
                  <a:pt x="4791" y="6350"/>
                  <a:pt x="4791" y="6356"/>
                  <a:pt x="4791" y="6356"/>
                </a:cubicBezTo>
                <a:cubicBezTo>
                  <a:pt x="4779" y="6362"/>
                  <a:pt x="4773" y="6368"/>
                  <a:pt x="4767" y="6368"/>
                </a:cubicBezTo>
                <a:cubicBezTo>
                  <a:pt x="4761" y="6368"/>
                  <a:pt x="4761" y="6368"/>
                  <a:pt x="4755" y="6368"/>
                </a:cubicBezTo>
                <a:cubicBezTo>
                  <a:pt x="4749" y="6368"/>
                  <a:pt x="4743" y="6368"/>
                  <a:pt x="4737" y="6368"/>
                </a:cubicBezTo>
                <a:cubicBezTo>
                  <a:pt x="4737" y="6380"/>
                  <a:pt x="4743" y="6386"/>
                  <a:pt x="4737" y="6392"/>
                </a:cubicBezTo>
                <a:cubicBezTo>
                  <a:pt x="4737" y="6397"/>
                  <a:pt x="4737" y="6403"/>
                  <a:pt x="4737" y="6403"/>
                </a:cubicBezTo>
                <a:cubicBezTo>
                  <a:pt x="4731" y="6409"/>
                  <a:pt x="4731" y="6409"/>
                  <a:pt x="4725" y="6409"/>
                </a:cubicBezTo>
                <a:cubicBezTo>
                  <a:pt x="4720" y="6415"/>
                  <a:pt x="4720" y="6415"/>
                  <a:pt x="4714" y="6421"/>
                </a:cubicBezTo>
                <a:cubicBezTo>
                  <a:pt x="4708" y="6421"/>
                  <a:pt x="4708" y="6421"/>
                  <a:pt x="4702" y="6427"/>
                </a:cubicBezTo>
                <a:cubicBezTo>
                  <a:pt x="4702" y="6433"/>
                  <a:pt x="4702" y="6439"/>
                  <a:pt x="4702" y="6445"/>
                </a:cubicBezTo>
                <a:cubicBezTo>
                  <a:pt x="4702" y="6451"/>
                  <a:pt x="4702" y="6457"/>
                  <a:pt x="4702" y="6463"/>
                </a:cubicBezTo>
                <a:cubicBezTo>
                  <a:pt x="4702" y="6469"/>
                  <a:pt x="4708" y="6469"/>
                  <a:pt x="4714" y="6475"/>
                </a:cubicBezTo>
                <a:cubicBezTo>
                  <a:pt x="4714" y="6480"/>
                  <a:pt x="4720" y="6480"/>
                  <a:pt x="4720" y="6486"/>
                </a:cubicBezTo>
                <a:cubicBezTo>
                  <a:pt x="4720" y="6498"/>
                  <a:pt x="4720" y="6498"/>
                  <a:pt x="4720" y="6498"/>
                </a:cubicBezTo>
                <a:cubicBezTo>
                  <a:pt x="4720" y="6504"/>
                  <a:pt x="4720" y="6510"/>
                  <a:pt x="4720" y="6522"/>
                </a:cubicBezTo>
                <a:cubicBezTo>
                  <a:pt x="4720" y="6528"/>
                  <a:pt x="4720" y="6528"/>
                  <a:pt x="4720" y="6534"/>
                </a:cubicBezTo>
                <a:cubicBezTo>
                  <a:pt x="4720" y="6540"/>
                  <a:pt x="4725" y="6540"/>
                  <a:pt x="4725" y="6546"/>
                </a:cubicBezTo>
                <a:cubicBezTo>
                  <a:pt x="4731" y="6546"/>
                  <a:pt x="4737" y="6546"/>
                  <a:pt x="4737" y="6552"/>
                </a:cubicBezTo>
                <a:cubicBezTo>
                  <a:pt x="4743" y="6552"/>
                  <a:pt x="4749" y="6552"/>
                  <a:pt x="4749" y="6552"/>
                </a:cubicBezTo>
                <a:cubicBezTo>
                  <a:pt x="4755" y="6552"/>
                  <a:pt x="4761" y="6552"/>
                  <a:pt x="4761" y="6552"/>
                </a:cubicBezTo>
                <a:cubicBezTo>
                  <a:pt x="4767" y="6552"/>
                  <a:pt x="4767" y="6552"/>
                  <a:pt x="4773" y="6558"/>
                </a:cubicBezTo>
                <a:cubicBezTo>
                  <a:pt x="4779" y="6558"/>
                  <a:pt x="4785" y="6558"/>
                  <a:pt x="4785" y="6563"/>
                </a:cubicBezTo>
                <a:cubicBezTo>
                  <a:pt x="4791" y="6563"/>
                  <a:pt x="4791" y="6569"/>
                  <a:pt x="4797" y="6575"/>
                </a:cubicBezTo>
                <a:lnTo>
                  <a:pt x="4802" y="6581"/>
                </a:lnTo>
                <a:cubicBezTo>
                  <a:pt x="4802" y="6587"/>
                  <a:pt x="4808" y="6593"/>
                  <a:pt x="4808" y="6599"/>
                </a:cubicBezTo>
                <a:cubicBezTo>
                  <a:pt x="4814" y="6599"/>
                  <a:pt x="4814" y="6605"/>
                  <a:pt x="4814" y="6611"/>
                </a:cubicBezTo>
                <a:cubicBezTo>
                  <a:pt x="4820" y="6611"/>
                  <a:pt x="4826" y="6611"/>
                  <a:pt x="4826" y="6617"/>
                </a:cubicBezTo>
                <a:cubicBezTo>
                  <a:pt x="4832" y="6623"/>
                  <a:pt x="4832" y="6623"/>
                  <a:pt x="4832" y="6629"/>
                </a:cubicBezTo>
                <a:cubicBezTo>
                  <a:pt x="4838" y="6635"/>
                  <a:pt x="4832" y="6647"/>
                  <a:pt x="4832" y="6652"/>
                </a:cubicBezTo>
                <a:cubicBezTo>
                  <a:pt x="4832" y="6658"/>
                  <a:pt x="4838" y="6658"/>
                  <a:pt x="4838" y="6664"/>
                </a:cubicBezTo>
                <a:cubicBezTo>
                  <a:pt x="4838" y="6670"/>
                  <a:pt x="4838" y="6670"/>
                  <a:pt x="4838" y="6676"/>
                </a:cubicBezTo>
                <a:cubicBezTo>
                  <a:pt x="4844" y="6682"/>
                  <a:pt x="4850" y="6682"/>
                  <a:pt x="4850" y="6682"/>
                </a:cubicBezTo>
                <a:cubicBezTo>
                  <a:pt x="4856" y="6688"/>
                  <a:pt x="4856" y="6694"/>
                  <a:pt x="4862" y="6694"/>
                </a:cubicBezTo>
                <a:cubicBezTo>
                  <a:pt x="4862" y="6700"/>
                  <a:pt x="4868" y="6700"/>
                  <a:pt x="4874" y="6706"/>
                </a:cubicBezTo>
                <a:cubicBezTo>
                  <a:pt x="4874" y="6712"/>
                  <a:pt x="4874" y="6718"/>
                  <a:pt x="4874" y="6730"/>
                </a:cubicBezTo>
                <a:cubicBezTo>
                  <a:pt x="4874" y="6753"/>
                  <a:pt x="4874" y="6753"/>
                  <a:pt x="4874" y="6753"/>
                </a:cubicBezTo>
                <a:cubicBezTo>
                  <a:pt x="4874" y="6759"/>
                  <a:pt x="4880" y="6765"/>
                  <a:pt x="4880" y="6765"/>
                </a:cubicBezTo>
                <a:cubicBezTo>
                  <a:pt x="4886" y="6771"/>
                  <a:pt x="4886" y="6777"/>
                  <a:pt x="4886" y="6777"/>
                </a:cubicBezTo>
                <a:cubicBezTo>
                  <a:pt x="4891" y="6783"/>
                  <a:pt x="4897" y="6783"/>
                  <a:pt x="4897" y="6789"/>
                </a:cubicBezTo>
                <a:cubicBezTo>
                  <a:pt x="4909" y="6795"/>
                  <a:pt x="4915" y="6807"/>
                  <a:pt x="4915" y="6818"/>
                </a:cubicBezTo>
                <a:cubicBezTo>
                  <a:pt x="4915" y="6836"/>
                  <a:pt x="4909" y="6848"/>
                  <a:pt x="4915" y="6860"/>
                </a:cubicBezTo>
                <a:cubicBezTo>
                  <a:pt x="4915" y="6860"/>
                  <a:pt x="4921" y="6866"/>
                  <a:pt x="4921" y="6872"/>
                </a:cubicBezTo>
                <a:cubicBezTo>
                  <a:pt x="4927" y="6872"/>
                  <a:pt x="4933" y="6872"/>
                  <a:pt x="4933" y="6878"/>
                </a:cubicBezTo>
                <a:cubicBezTo>
                  <a:pt x="4939" y="6878"/>
                  <a:pt x="4939" y="6884"/>
                  <a:pt x="4939" y="6884"/>
                </a:cubicBezTo>
                <a:cubicBezTo>
                  <a:pt x="4945" y="6890"/>
                  <a:pt x="4945" y="6890"/>
                  <a:pt x="4951" y="6890"/>
                </a:cubicBezTo>
                <a:cubicBezTo>
                  <a:pt x="4957" y="6896"/>
                  <a:pt x="4957" y="6896"/>
                  <a:pt x="4963" y="6901"/>
                </a:cubicBezTo>
                <a:cubicBezTo>
                  <a:pt x="4969" y="6901"/>
                  <a:pt x="4969" y="6901"/>
                  <a:pt x="4974" y="6906"/>
                </a:cubicBezTo>
                <a:cubicBezTo>
                  <a:pt x="4974" y="6906"/>
                  <a:pt x="4980" y="6912"/>
                  <a:pt x="4980" y="6918"/>
                </a:cubicBezTo>
                <a:cubicBezTo>
                  <a:pt x="4980" y="6918"/>
                  <a:pt x="4980" y="6924"/>
                  <a:pt x="4980" y="6930"/>
                </a:cubicBezTo>
                <a:cubicBezTo>
                  <a:pt x="4980" y="6942"/>
                  <a:pt x="4980" y="6948"/>
                  <a:pt x="4980" y="6960"/>
                </a:cubicBezTo>
                <a:cubicBezTo>
                  <a:pt x="4980" y="6960"/>
                  <a:pt x="4980" y="6966"/>
                  <a:pt x="4980" y="6972"/>
                </a:cubicBezTo>
                <a:cubicBezTo>
                  <a:pt x="4980" y="6978"/>
                  <a:pt x="4980" y="6978"/>
                  <a:pt x="4980" y="6984"/>
                </a:cubicBezTo>
                <a:cubicBezTo>
                  <a:pt x="4986" y="6989"/>
                  <a:pt x="4992" y="6989"/>
                  <a:pt x="4992" y="6989"/>
                </a:cubicBezTo>
                <a:cubicBezTo>
                  <a:pt x="4998" y="7001"/>
                  <a:pt x="4998" y="7007"/>
                  <a:pt x="5004" y="7013"/>
                </a:cubicBezTo>
                <a:cubicBezTo>
                  <a:pt x="5010" y="7019"/>
                  <a:pt x="5010" y="7019"/>
                  <a:pt x="5010" y="7025"/>
                </a:cubicBezTo>
                <a:cubicBezTo>
                  <a:pt x="5016" y="7031"/>
                  <a:pt x="5016" y="7031"/>
                  <a:pt x="5022" y="7037"/>
                </a:cubicBezTo>
                <a:cubicBezTo>
                  <a:pt x="5028" y="7037"/>
                  <a:pt x="5028" y="7037"/>
                  <a:pt x="5034" y="7037"/>
                </a:cubicBezTo>
                <a:cubicBezTo>
                  <a:pt x="5040" y="7043"/>
                  <a:pt x="5046" y="7043"/>
                  <a:pt x="5046" y="7049"/>
                </a:cubicBezTo>
                <a:cubicBezTo>
                  <a:pt x="5052" y="7049"/>
                  <a:pt x="5052" y="7055"/>
                  <a:pt x="5057" y="7055"/>
                </a:cubicBezTo>
                <a:cubicBezTo>
                  <a:pt x="5063" y="7055"/>
                  <a:pt x="5069" y="7061"/>
                  <a:pt x="5069" y="7061"/>
                </a:cubicBezTo>
                <a:cubicBezTo>
                  <a:pt x="5081" y="7061"/>
                  <a:pt x="5087" y="7061"/>
                  <a:pt x="5093" y="7061"/>
                </a:cubicBezTo>
                <a:cubicBezTo>
                  <a:pt x="5099" y="7061"/>
                  <a:pt x="5099" y="7066"/>
                  <a:pt x="5105" y="7066"/>
                </a:cubicBezTo>
                <a:cubicBezTo>
                  <a:pt x="5111" y="7072"/>
                  <a:pt x="5111" y="7078"/>
                  <a:pt x="5117" y="7078"/>
                </a:cubicBezTo>
                <a:cubicBezTo>
                  <a:pt x="5123" y="7084"/>
                  <a:pt x="5123" y="7090"/>
                  <a:pt x="5123" y="7090"/>
                </a:cubicBezTo>
                <a:cubicBezTo>
                  <a:pt x="5129" y="7096"/>
                  <a:pt x="5135" y="7096"/>
                  <a:pt x="5135" y="7096"/>
                </a:cubicBezTo>
                <a:cubicBezTo>
                  <a:pt x="5140" y="7102"/>
                  <a:pt x="5146" y="7102"/>
                  <a:pt x="5146" y="7108"/>
                </a:cubicBezTo>
                <a:cubicBezTo>
                  <a:pt x="5158" y="7114"/>
                  <a:pt x="5158" y="7120"/>
                  <a:pt x="5170" y="7120"/>
                </a:cubicBezTo>
                <a:cubicBezTo>
                  <a:pt x="5176" y="7126"/>
                  <a:pt x="5188" y="7126"/>
                  <a:pt x="5194" y="7132"/>
                </a:cubicBezTo>
                <a:cubicBezTo>
                  <a:pt x="5200" y="7132"/>
                  <a:pt x="5200" y="7138"/>
                  <a:pt x="5206" y="7138"/>
                </a:cubicBezTo>
                <a:cubicBezTo>
                  <a:pt x="5218" y="7144"/>
                  <a:pt x="5224" y="7144"/>
                  <a:pt x="5229" y="7155"/>
                </a:cubicBezTo>
                <a:cubicBezTo>
                  <a:pt x="5235" y="7155"/>
                  <a:pt x="5235" y="7161"/>
                  <a:pt x="5235" y="7167"/>
                </a:cubicBezTo>
                <a:cubicBezTo>
                  <a:pt x="5241" y="7173"/>
                  <a:pt x="5247" y="7173"/>
                  <a:pt x="5247" y="7179"/>
                </a:cubicBezTo>
                <a:cubicBezTo>
                  <a:pt x="5253" y="7185"/>
                  <a:pt x="5259" y="7191"/>
                  <a:pt x="5265" y="7197"/>
                </a:cubicBezTo>
                <a:cubicBezTo>
                  <a:pt x="5271" y="7203"/>
                  <a:pt x="5271" y="7209"/>
                  <a:pt x="5277" y="7209"/>
                </a:cubicBezTo>
                <a:cubicBezTo>
                  <a:pt x="5283" y="7209"/>
                  <a:pt x="5283" y="7209"/>
                  <a:pt x="5289" y="7209"/>
                </a:cubicBezTo>
                <a:cubicBezTo>
                  <a:pt x="5295" y="7209"/>
                  <a:pt x="5301" y="7209"/>
                  <a:pt x="5312" y="7209"/>
                </a:cubicBezTo>
                <a:cubicBezTo>
                  <a:pt x="5312" y="7327"/>
                  <a:pt x="5312" y="7327"/>
                  <a:pt x="5312" y="7327"/>
                </a:cubicBezTo>
                <a:cubicBezTo>
                  <a:pt x="5312" y="7339"/>
                  <a:pt x="5306" y="7345"/>
                  <a:pt x="5306" y="7351"/>
                </a:cubicBezTo>
                <a:cubicBezTo>
                  <a:pt x="5306" y="7363"/>
                  <a:pt x="5306" y="7363"/>
                  <a:pt x="5306" y="7369"/>
                </a:cubicBezTo>
                <a:cubicBezTo>
                  <a:pt x="5306" y="7375"/>
                  <a:pt x="5306" y="7375"/>
                  <a:pt x="5306" y="7375"/>
                </a:cubicBezTo>
                <a:cubicBezTo>
                  <a:pt x="5306" y="7387"/>
                  <a:pt x="5306" y="7387"/>
                  <a:pt x="5306" y="7387"/>
                </a:cubicBezTo>
                <a:cubicBezTo>
                  <a:pt x="5306" y="7398"/>
                  <a:pt x="5312" y="7405"/>
                  <a:pt x="5312" y="7416"/>
                </a:cubicBezTo>
                <a:cubicBezTo>
                  <a:pt x="5312" y="7422"/>
                  <a:pt x="5312" y="7422"/>
                  <a:pt x="5312" y="7422"/>
                </a:cubicBezTo>
                <a:cubicBezTo>
                  <a:pt x="5312" y="7428"/>
                  <a:pt x="5306" y="7428"/>
                  <a:pt x="5306" y="7434"/>
                </a:cubicBezTo>
                <a:cubicBezTo>
                  <a:pt x="5306" y="7440"/>
                  <a:pt x="5306" y="7440"/>
                  <a:pt x="5306" y="7446"/>
                </a:cubicBezTo>
                <a:cubicBezTo>
                  <a:pt x="5306" y="7452"/>
                  <a:pt x="5301" y="7452"/>
                  <a:pt x="5301" y="7458"/>
                </a:cubicBezTo>
                <a:cubicBezTo>
                  <a:pt x="5301" y="7464"/>
                  <a:pt x="5301" y="7470"/>
                  <a:pt x="5301" y="7476"/>
                </a:cubicBezTo>
                <a:cubicBezTo>
                  <a:pt x="5301" y="7476"/>
                  <a:pt x="5301" y="7476"/>
                  <a:pt x="5301" y="7482"/>
                </a:cubicBezTo>
                <a:cubicBezTo>
                  <a:pt x="5301" y="7493"/>
                  <a:pt x="5301" y="7493"/>
                  <a:pt x="5301" y="7493"/>
                </a:cubicBezTo>
                <a:cubicBezTo>
                  <a:pt x="5301" y="7499"/>
                  <a:pt x="5306" y="7499"/>
                  <a:pt x="5306" y="7505"/>
                </a:cubicBezTo>
                <a:cubicBezTo>
                  <a:pt x="5306" y="7511"/>
                  <a:pt x="5306" y="7517"/>
                  <a:pt x="5306" y="7523"/>
                </a:cubicBezTo>
                <a:cubicBezTo>
                  <a:pt x="5306" y="7529"/>
                  <a:pt x="5306" y="7529"/>
                  <a:pt x="5306" y="7529"/>
                </a:cubicBezTo>
                <a:cubicBezTo>
                  <a:pt x="5306" y="7541"/>
                  <a:pt x="5306" y="7541"/>
                  <a:pt x="5306" y="7541"/>
                </a:cubicBezTo>
                <a:cubicBezTo>
                  <a:pt x="5306" y="7547"/>
                  <a:pt x="5295" y="7547"/>
                  <a:pt x="5295" y="7553"/>
                </a:cubicBezTo>
                <a:cubicBezTo>
                  <a:pt x="5295" y="7564"/>
                  <a:pt x="5295" y="7571"/>
                  <a:pt x="5295" y="7576"/>
                </a:cubicBezTo>
                <a:cubicBezTo>
                  <a:pt x="5301" y="7582"/>
                  <a:pt x="5306" y="7588"/>
                  <a:pt x="5306" y="7594"/>
                </a:cubicBezTo>
                <a:cubicBezTo>
                  <a:pt x="5306" y="7606"/>
                  <a:pt x="5306" y="7606"/>
                  <a:pt x="5306" y="7606"/>
                </a:cubicBezTo>
                <a:cubicBezTo>
                  <a:pt x="5306" y="7618"/>
                  <a:pt x="5306" y="7618"/>
                  <a:pt x="5306" y="7618"/>
                </a:cubicBezTo>
                <a:cubicBezTo>
                  <a:pt x="5306" y="7618"/>
                  <a:pt x="5301" y="7624"/>
                  <a:pt x="5301" y="7630"/>
                </a:cubicBezTo>
                <a:cubicBezTo>
                  <a:pt x="5301" y="7630"/>
                  <a:pt x="5301" y="7636"/>
                  <a:pt x="5301" y="7642"/>
                </a:cubicBezTo>
                <a:cubicBezTo>
                  <a:pt x="5301" y="7642"/>
                  <a:pt x="5295" y="7648"/>
                  <a:pt x="5295" y="7653"/>
                </a:cubicBezTo>
                <a:cubicBezTo>
                  <a:pt x="5295" y="7653"/>
                  <a:pt x="5295" y="7659"/>
                  <a:pt x="5289" y="7659"/>
                </a:cubicBezTo>
                <a:cubicBezTo>
                  <a:pt x="5289" y="7665"/>
                  <a:pt x="5289" y="7671"/>
                  <a:pt x="5283" y="7677"/>
                </a:cubicBezTo>
                <a:cubicBezTo>
                  <a:pt x="5283" y="7689"/>
                  <a:pt x="5277" y="7695"/>
                  <a:pt x="5271" y="7707"/>
                </a:cubicBezTo>
                <a:cubicBezTo>
                  <a:pt x="5271" y="7707"/>
                  <a:pt x="5265" y="7713"/>
                  <a:pt x="5265" y="7719"/>
                </a:cubicBezTo>
                <a:cubicBezTo>
                  <a:pt x="5265" y="7725"/>
                  <a:pt x="5265" y="7730"/>
                  <a:pt x="5265" y="7742"/>
                </a:cubicBezTo>
                <a:cubicBezTo>
                  <a:pt x="5265" y="7742"/>
                  <a:pt x="5265" y="7742"/>
                  <a:pt x="5265" y="7748"/>
                </a:cubicBezTo>
                <a:cubicBezTo>
                  <a:pt x="5265" y="7760"/>
                  <a:pt x="5265" y="7766"/>
                  <a:pt x="5265" y="7778"/>
                </a:cubicBezTo>
                <a:cubicBezTo>
                  <a:pt x="5265" y="7778"/>
                  <a:pt x="5265" y="7784"/>
                  <a:pt x="5265" y="7790"/>
                </a:cubicBezTo>
                <a:cubicBezTo>
                  <a:pt x="5265" y="7790"/>
                  <a:pt x="5265" y="7796"/>
                  <a:pt x="5265" y="7802"/>
                </a:cubicBezTo>
                <a:cubicBezTo>
                  <a:pt x="5265" y="7808"/>
                  <a:pt x="5265" y="7808"/>
                  <a:pt x="5265" y="7814"/>
                </a:cubicBezTo>
                <a:cubicBezTo>
                  <a:pt x="5265" y="7819"/>
                  <a:pt x="5265" y="7825"/>
                  <a:pt x="5265" y="7825"/>
                </a:cubicBezTo>
                <a:cubicBezTo>
                  <a:pt x="5265" y="7831"/>
                  <a:pt x="5259" y="7837"/>
                  <a:pt x="5259" y="7843"/>
                </a:cubicBezTo>
                <a:cubicBezTo>
                  <a:pt x="5253" y="7843"/>
                  <a:pt x="5253" y="7849"/>
                  <a:pt x="5253" y="7855"/>
                </a:cubicBezTo>
                <a:cubicBezTo>
                  <a:pt x="5253" y="7861"/>
                  <a:pt x="5247" y="7861"/>
                  <a:pt x="5247" y="7867"/>
                </a:cubicBezTo>
                <a:cubicBezTo>
                  <a:pt x="5241" y="7873"/>
                  <a:pt x="5235" y="7873"/>
                  <a:pt x="5235" y="7879"/>
                </a:cubicBezTo>
                <a:cubicBezTo>
                  <a:pt x="5224" y="7891"/>
                  <a:pt x="5218" y="7896"/>
                  <a:pt x="5218" y="7914"/>
                </a:cubicBezTo>
                <a:cubicBezTo>
                  <a:pt x="5218" y="7920"/>
                  <a:pt x="5218" y="7920"/>
                  <a:pt x="5218" y="7920"/>
                </a:cubicBezTo>
                <a:cubicBezTo>
                  <a:pt x="5218" y="7920"/>
                  <a:pt x="5218" y="7926"/>
                  <a:pt x="5218" y="7932"/>
                </a:cubicBezTo>
                <a:cubicBezTo>
                  <a:pt x="5218" y="7932"/>
                  <a:pt x="5218" y="7938"/>
                  <a:pt x="5218" y="7944"/>
                </a:cubicBezTo>
                <a:cubicBezTo>
                  <a:pt x="5224" y="7944"/>
                  <a:pt x="5224" y="7950"/>
                  <a:pt x="5224" y="7956"/>
                </a:cubicBezTo>
                <a:cubicBezTo>
                  <a:pt x="5229" y="7956"/>
                  <a:pt x="5229" y="7962"/>
                  <a:pt x="5235" y="7962"/>
                </a:cubicBezTo>
                <a:cubicBezTo>
                  <a:pt x="5241" y="7980"/>
                  <a:pt x="5247" y="7991"/>
                  <a:pt x="5247" y="8009"/>
                </a:cubicBezTo>
                <a:cubicBezTo>
                  <a:pt x="5247" y="8027"/>
                  <a:pt x="5241" y="8039"/>
                  <a:pt x="5241" y="8057"/>
                </a:cubicBezTo>
                <a:cubicBezTo>
                  <a:pt x="5241" y="8057"/>
                  <a:pt x="5235" y="8062"/>
                  <a:pt x="5235" y="8069"/>
                </a:cubicBezTo>
                <a:cubicBezTo>
                  <a:pt x="5235" y="8080"/>
                  <a:pt x="5235" y="8086"/>
                  <a:pt x="5235" y="8104"/>
                </a:cubicBezTo>
                <a:cubicBezTo>
                  <a:pt x="5235" y="8110"/>
                  <a:pt x="5229" y="8116"/>
                  <a:pt x="5229" y="8128"/>
                </a:cubicBezTo>
                <a:cubicBezTo>
                  <a:pt x="5229" y="8134"/>
                  <a:pt x="5229" y="8134"/>
                  <a:pt x="5224" y="8140"/>
                </a:cubicBezTo>
                <a:cubicBezTo>
                  <a:pt x="5224" y="8146"/>
                  <a:pt x="5218" y="8146"/>
                  <a:pt x="5212" y="8151"/>
                </a:cubicBezTo>
                <a:cubicBezTo>
                  <a:pt x="5212" y="8157"/>
                  <a:pt x="5218" y="8157"/>
                  <a:pt x="5212" y="8163"/>
                </a:cubicBezTo>
                <a:cubicBezTo>
                  <a:pt x="5212" y="8169"/>
                  <a:pt x="5212" y="8169"/>
                  <a:pt x="5206" y="8175"/>
                </a:cubicBezTo>
                <a:cubicBezTo>
                  <a:pt x="5206" y="8181"/>
                  <a:pt x="5200" y="8181"/>
                  <a:pt x="5200" y="8187"/>
                </a:cubicBezTo>
                <a:cubicBezTo>
                  <a:pt x="5194" y="8193"/>
                  <a:pt x="5194" y="8193"/>
                  <a:pt x="5188" y="8199"/>
                </a:cubicBezTo>
                <a:lnTo>
                  <a:pt x="5182" y="8205"/>
                </a:lnTo>
                <a:cubicBezTo>
                  <a:pt x="5182" y="8229"/>
                  <a:pt x="5182" y="8229"/>
                  <a:pt x="5182" y="8229"/>
                </a:cubicBezTo>
                <a:cubicBezTo>
                  <a:pt x="5182" y="8235"/>
                  <a:pt x="5182" y="8240"/>
                  <a:pt x="5182" y="8246"/>
                </a:cubicBezTo>
                <a:cubicBezTo>
                  <a:pt x="5182" y="8252"/>
                  <a:pt x="5182" y="8252"/>
                  <a:pt x="5182" y="8264"/>
                </a:cubicBezTo>
                <a:lnTo>
                  <a:pt x="5182" y="8270"/>
                </a:lnTo>
                <a:cubicBezTo>
                  <a:pt x="5182" y="8276"/>
                  <a:pt x="5182" y="8276"/>
                  <a:pt x="5182" y="8282"/>
                </a:cubicBezTo>
                <a:cubicBezTo>
                  <a:pt x="5182" y="8288"/>
                  <a:pt x="5176" y="8288"/>
                  <a:pt x="5176" y="8294"/>
                </a:cubicBezTo>
                <a:cubicBezTo>
                  <a:pt x="5170" y="8300"/>
                  <a:pt x="5170" y="8300"/>
                  <a:pt x="5170" y="8306"/>
                </a:cubicBezTo>
                <a:cubicBezTo>
                  <a:pt x="5164" y="8312"/>
                  <a:pt x="5158" y="8312"/>
                  <a:pt x="5158" y="8317"/>
                </a:cubicBezTo>
                <a:cubicBezTo>
                  <a:pt x="5152" y="8323"/>
                  <a:pt x="5152" y="8323"/>
                  <a:pt x="5152" y="8329"/>
                </a:cubicBezTo>
                <a:cubicBezTo>
                  <a:pt x="5152" y="8335"/>
                  <a:pt x="5140" y="8341"/>
                  <a:pt x="5135" y="8347"/>
                </a:cubicBezTo>
                <a:cubicBezTo>
                  <a:pt x="5135" y="8347"/>
                  <a:pt x="5129" y="8347"/>
                  <a:pt x="5123" y="8353"/>
                </a:cubicBezTo>
                <a:cubicBezTo>
                  <a:pt x="5123" y="8359"/>
                  <a:pt x="5123" y="8359"/>
                  <a:pt x="5117" y="8365"/>
                </a:cubicBezTo>
                <a:cubicBezTo>
                  <a:pt x="5117" y="8365"/>
                  <a:pt x="5117" y="8371"/>
                  <a:pt x="5117" y="8377"/>
                </a:cubicBezTo>
                <a:cubicBezTo>
                  <a:pt x="5117" y="8383"/>
                  <a:pt x="5129" y="8383"/>
                  <a:pt x="5129" y="8389"/>
                </a:cubicBezTo>
                <a:cubicBezTo>
                  <a:pt x="5129" y="8389"/>
                  <a:pt x="5129" y="8395"/>
                  <a:pt x="5129" y="8401"/>
                </a:cubicBezTo>
                <a:cubicBezTo>
                  <a:pt x="5129" y="8406"/>
                  <a:pt x="5135" y="8412"/>
                  <a:pt x="5135" y="8424"/>
                </a:cubicBezTo>
                <a:lnTo>
                  <a:pt x="5135" y="8430"/>
                </a:lnTo>
                <a:cubicBezTo>
                  <a:pt x="5135" y="8436"/>
                  <a:pt x="5140" y="8442"/>
                  <a:pt x="5140" y="8442"/>
                </a:cubicBezTo>
                <a:cubicBezTo>
                  <a:pt x="5140" y="8454"/>
                  <a:pt x="5140" y="8460"/>
                  <a:pt x="5140" y="8466"/>
                </a:cubicBezTo>
                <a:cubicBezTo>
                  <a:pt x="5140" y="8489"/>
                  <a:pt x="5140" y="8501"/>
                  <a:pt x="5129" y="8513"/>
                </a:cubicBezTo>
                <a:cubicBezTo>
                  <a:pt x="5129" y="8519"/>
                  <a:pt x="5123" y="8525"/>
                  <a:pt x="5123" y="8525"/>
                </a:cubicBezTo>
                <a:cubicBezTo>
                  <a:pt x="5117" y="8531"/>
                  <a:pt x="5111" y="8531"/>
                  <a:pt x="5111" y="8537"/>
                </a:cubicBezTo>
                <a:cubicBezTo>
                  <a:pt x="5105" y="8543"/>
                  <a:pt x="5111" y="8549"/>
                  <a:pt x="5111" y="8561"/>
                </a:cubicBezTo>
                <a:cubicBezTo>
                  <a:pt x="5111" y="8561"/>
                  <a:pt x="5105" y="8567"/>
                  <a:pt x="5111" y="8572"/>
                </a:cubicBezTo>
                <a:lnTo>
                  <a:pt x="5117" y="8578"/>
                </a:lnTo>
                <a:cubicBezTo>
                  <a:pt x="5123" y="8590"/>
                  <a:pt x="5123" y="8590"/>
                  <a:pt x="5123" y="8590"/>
                </a:cubicBezTo>
                <a:cubicBezTo>
                  <a:pt x="5129" y="8602"/>
                  <a:pt x="5135" y="8608"/>
                  <a:pt x="5135" y="8614"/>
                </a:cubicBezTo>
                <a:cubicBezTo>
                  <a:pt x="5135" y="8620"/>
                  <a:pt x="5129" y="8620"/>
                  <a:pt x="5129" y="8626"/>
                </a:cubicBezTo>
                <a:cubicBezTo>
                  <a:pt x="5123" y="8626"/>
                  <a:pt x="5117" y="8626"/>
                  <a:pt x="5111" y="8632"/>
                </a:cubicBezTo>
                <a:cubicBezTo>
                  <a:pt x="5105" y="8632"/>
                  <a:pt x="5099" y="8632"/>
                  <a:pt x="5099" y="8638"/>
                </a:cubicBezTo>
                <a:cubicBezTo>
                  <a:pt x="5093" y="8644"/>
                  <a:pt x="5093" y="8644"/>
                  <a:pt x="5093" y="8650"/>
                </a:cubicBezTo>
                <a:cubicBezTo>
                  <a:pt x="5093" y="8655"/>
                  <a:pt x="5093" y="8655"/>
                  <a:pt x="5093" y="8661"/>
                </a:cubicBezTo>
                <a:cubicBezTo>
                  <a:pt x="5087" y="8667"/>
                  <a:pt x="5081" y="8667"/>
                  <a:pt x="5081" y="8673"/>
                </a:cubicBezTo>
                <a:cubicBezTo>
                  <a:pt x="5081" y="8673"/>
                  <a:pt x="5081" y="8679"/>
                  <a:pt x="5081" y="8685"/>
                </a:cubicBezTo>
                <a:cubicBezTo>
                  <a:pt x="5075" y="8691"/>
                  <a:pt x="5075" y="8697"/>
                  <a:pt x="5075" y="8703"/>
                </a:cubicBezTo>
                <a:cubicBezTo>
                  <a:pt x="5075" y="8709"/>
                  <a:pt x="5075" y="8715"/>
                  <a:pt x="5081" y="8721"/>
                </a:cubicBezTo>
                <a:cubicBezTo>
                  <a:pt x="5087" y="8721"/>
                  <a:pt x="5093" y="8721"/>
                  <a:pt x="5093" y="8727"/>
                </a:cubicBezTo>
                <a:cubicBezTo>
                  <a:pt x="5099" y="8727"/>
                  <a:pt x="5099" y="8733"/>
                  <a:pt x="5105" y="8733"/>
                </a:cubicBezTo>
                <a:cubicBezTo>
                  <a:pt x="5140" y="8733"/>
                  <a:pt x="5140" y="8733"/>
                  <a:pt x="5140" y="8733"/>
                </a:cubicBezTo>
                <a:cubicBezTo>
                  <a:pt x="5152" y="8632"/>
                  <a:pt x="5152" y="8632"/>
                  <a:pt x="5152" y="8632"/>
                </a:cubicBezTo>
                <a:cubicBezTo>
                  <a:pt x="5194" y="8632"/>
                  <a:pt x="5194" y="8632"/>
                  <a:pt x="5194" y="8632"/>
                </a:cubicBezTo>
                <a:cubicBezTo>
                  <a:pt x="5194" y="8661"/>
                  <a:pt x="5194" y="8661"/>
                  <a:pt x="5194" y="8661"/>
                </a:cubicBezTo>
                <a:cubicBezTo>
                  <a:pt x="5188" y="8667"/>
                  <a:pt x="5188" y="8673"/>
                  <a:pt x="5188" y="8673"/>
                </a:cubicBezTo>
                <a:cubicBezTo>
                  <a:pt x="5182" y="8679"/>
                  <a:pt x="5176" y="8679"/>
                  <a:pt x="5176" y="8679"/>
                </a:cubicBezTo>
                <a:cubicBezTo>
                  <a:pt x="5170" y="8685"/>
                  <a:pt x="5170" y="8691"/>
                  <a:pt x="5164" y="8691"/>
                </a:cubicBezTo>
                <a:cubicBezTo>
                  <a:pt x="5164" y="8750"/>
                  <a:pt x="5164" y="8750"/>
                  <a:pt x="5164" y="8750"/>
                </a:cubicBezTo>
                <a:cubicBezTo>
                  <a:pt x="5164" y="8756"/>
                  <a:pt x="5158" y="8762"/>
                  <a:pt x="5158" y="8762"/>
                </a:cubicBezTo>
                <a:cubicBezTo>
                  <a:pt x="5152" y="8768"/>
                  <a:pt x="5146" y="8768"/>
                  <a:pt x="5146" y="8774"/>
                </a:cubicBezTo>
                <a:cubicBezTo>
                  <a:pt x="5140" y="8774"/>
                  <a:pt x="5140" y="8780"/>
                  <a:pt x="5140" y="8786"/>
                </a:cubicBezTo>
                <a:cubicBezTo>
                  <a:pt x="5140" y="8786"/>
                  <a:pt x="5140" y="8792"/>
                  <a:pt x="5140" y="8798"/>
                </a:cubicBezTo>
                <a:cubicBezTo>
                  <a:pt x="5140" y="8810"/>
                  <a:pt x="5146" y="8816"/>
                  <a:pt x="5146" y="8833"/>
                </a:cubicBezTo>
                <a:cubicBezTo>
                  <a:pt x="5146" y="8845"/>
                  <a:pt x="5146" y="8851"/>
                  <a:pt x="5146" y="8869"/>
                </a:cubicBezTo>
                <a:cubicBezTo>
                  <a:pt x="5146" y="8869"/>
                  <a:pt x="5140" y="8875"/>
                  <a:pt x="5140" y="8881"/>
                </a:cubicBezTo>
                <a:cubicBezTo>
                  <a:pt x="5129" y="8869"/>
                  <a:pt x="5129" y="8869"/>
                  <a:pt x="5129" y="8869"/>
                </a:cubicBezTo>
                <a:cubicBezTo>
                  <a:pt x="5123" y="8869"/>
                  <a:pt x="5123" y="8863"/>
                  <a:pt x="5117" y="8857"/>
                </a:cubicBezTo>
                <a:lnTo>
                  <a:pt x="5111" y="8857"/>
                </a:lnTo>
                <a:cubicBezTo>
                  <a:pt x="5105" y="8851"/>
                  <a:pt x="5111" y="8845"/>
                  <a:pt x="5111" y="8845"/>
                </a:cubicBezTo>
                <a:cubicBezTo>
                  <a:pt x="5111" y="8833"/>
                  <a:pt x="5111" y="8833"/>
                  <a:pt x="5111" y="8833"/>
                </a:cubicBezTo>
                <a:cubicBezTo>
                  <a:pt x="5111" y="8821"/>
                  <a:pt x="5105" y="8816"/>
                  <a:pt x="5105" y="8810"/>
                </a:cubicBezTo>
                <a:lnTo>
                  <a:pt x="5105" y="8816"/>
                </a:lnTo>
                <a:cubicBezTo>
                  <a:pt x="5099" y="8816"/>
                  <a:pt x="5093" y="8816"/>
                  <a:pt x="5087" y="8816"/>
                </a:cubicBezTo>
                <a:cubicBezTo>
                  <a:pt x="5087" y="8851"/>
                  <a:pt x="5087" y="8851"/>
                  <a:pt x="5087" y="8851"/>
                </a:cubicBezTo>
                <a:cubicBezTo>
                  <a:pt x="5093" y="8851"/>
                  <a:pt x="5099" y="8851"/>
                  <a:pt x="5099" y="8851"/>
                </a:cubicBezTo>
                <a:cubicBezTo>
                  <a:pt x="5105" y="8857"/>
                  <a:pt x="5105" y="8863"/>
                  <a:pt x="5105" y="8863"/>
                </a:cubicBezTo>
                <a:cubicBezTo>
                  <a:pt x="5111" y="8869"/>
                  <a:pt x="5117" y="8869"/>
                  <a:pt x="5117" y="8875"/>
                </a:cubicBezTo>
                <a:cubicBezTo>
                  <a:pt x="5117" y="8875"/>
                  <a:pt x="5123" y="8881"/>
                  <a:pt x="5123" y="8887"/>
                </a:cubicBezTo>
                <a:lnTo>
                  <a:pt x="5123" y="8893"/>
                </a:lnTo>
                <a:cubicBezTo>
                  <a:pt x="5123" y="8899"/>
                  <a:pt x="5123" y="8905"/>
                  <a:pt x="5123" y="8905"/>
                </a:cubicBezTo>
                <a:cubicBezTo>
                  <a:pt x="5129" y="8916"/>
                  <a:pt x="5123" y="8922"/>
                  <a:pt x="5123" y="8928"/>
                </a:cubicBezTo>
                <a:lnTo>
                  <a:pt x="5117" y="8922"/>
                </a:lnTo>
                <a:close/>
                <a:moveTo>
                  <a:pt x="5259" y="5241"/>
                </a:moveTo>
                <a:lnTo>
                  <a:pt x="5259" y="5241"/>
                </a:lnTo>
                <a:cubicBezTo>
                  <a:pt x="5271" y="5235"/>
                  <a:pt x="5271" y="5224"/>
                  <a:pt x="5283" y="5218"/>
                </a:cubicBezTo>
                <a:cubicBezTo>
                  <a:pt x="5289" y="5218"/>
                  <a:pt x="5301" y="5212"/>
                  <a:pt x="5306" y="5212"/>
                </a:cubicBezTo>
                <a:cubicBezTo>
                  <a:pt x="5312" y="5212"/>
                  <a:pt x="5318" y="5212"/>
                  <a:pt x="5330" y="5212"/>
                </a:cubicBezTo>
                <a:cubicBezTo>
                  <a:pt x="5336" y="5212"/>
                  <a:pt x="5342" y="5218"/>
                  <a:pt x="5348" y="5218"/>
                </a:cubicBezTo>
                <a:cubicBezTo>
                  <a:pt x="5360" y="5218"/>
                  <a:pt x="5366" y="5212"/>
                  <a:pt x="5372" y="5212"/>
                </a:cubicBezTo>
                <a:cubicBezTo>
                  <a:pt x="5390" y="5212"/>
                  <a:pt x="5401" y="5212"/>
                  <a:pt x="5419" y="5212"/>
                </a:cubicBezTo>
                <a:cubicBezTo>
                  <a:pt x="5437" y="5212"/>
                  <a:pt x="5449" y="5206"/>
                  <a:pt x="5467" y="5206"/>
                </a:cubicBezTo>
                <a:cubicBezTo>
                  <a:pt x="5472" y="5206"/>
                  <a:pt x="5479" y="5200"/>
                  <a:pt x="5490" y="5200"/>
                </a:cubicBezTo>
                <a:cubicBezTo>
                  <a:pt x="5496" y="5200"/>
                  <a:pt x="5502" y="5206"/>
                  <a:pt x="5508" y="5206"/>
                </a:cubicBezTo>
                <a:cubicBezTo>
                  <a:pt x="5526" y="5206"/>
                  <a:pt x="5538" y="5212"/>
                  <a:pt x="5556" y="5212"/>
                </a:cubicBezTo>
                <a:cubicBezTo>
                  <a:pt x="5579" y="5212"/>
                  <a:pt x="5579" y="5212"/>
                  <a:pt x="5579" y="5212"/>
                </a:cubicBezTo>
                <a:cubicBezTo>
                  <a:pt x="5591" y="5212"/>
                  <a:pt x="5591" y="5200"/>
                  <a:pt x="5603" y="5200"/>
                </a:cubicBezTo>
                <a:cubicBezTo>
                  <a:pt x="5597" y="5194"/>
                  <a:pt x="5585" y="5194"/>
                  <a:pt x="5579" y="5188"/>
                </a:cubicBezTo>
                <a:cubicBezTo>
                  <a:pt x="5573" y="5176"/>
                  <a:pt x="5579" y="5164"/>
                  <a:pt x="5579" y="5152"/>
                </a:cubicBezTo>
                <a:cubicBezTo>
                  <a:pt x="5550" y="5158"/>
                  <a:pt x="5538" y="5164"/>
                  <a:pt x="5508" y="5164"/>
                </a:cubicBezTo>
                <a:cubicBezTo>
                  <a:pt x="5490" y="5164"/>
                  <a:pt x="5490" y="5164"/>
                  <a:pt x="5490" y="5164"/>
                </a:cubicBezTo>
                <a:cubicBezTo>
                  <a:pt x="5472" y="5164"/>
                  <a:pt x="5467" y="5152"/>
                  <a:pt x="5455" y="5152"/>
                </a:cubicBezTo>
                <a:cubicBezTo>
                  <a:pt x="5443" y="5152"/>
                  <a:pt x="5443" y="5152"/>
                  <a:pt x="5443" y="5152"/>
                </a:cubicBezTo>
                <a:cubicBezTo>
                  <a:pt x="5431" y="5152"/>
                  <a:pt x="5431" y="5170"/>
                  <a:pt x="5419" y="5170"/>
                </a:cubicBezTo>
                <a:cubicBezTo>
                  <a:pt x="5413" y="5170"/>
                  <a:pt x="5407" y="5170"/>
                  <a:pt x="5395" y="5170"/>
                </a:cubicBezTo>
                <a:cubicBezTo>
                  <a:pt x="5390" y="5170"/>
                  <a:pt x="5378" y="5170"/>
                  <a:pt x="5372" y="5170"/>
                </a:cubicBezTo>
                <a:cubicBezTo>
                  <a:pt x="5366" y="5170"/>
                  <a:pt x="5360" y="5158"/>
                  <a:pt x="5348" y="5152"/>
                </a:cubicBezTo>
                <a:cubicBezTo>
                  <a:pt x="5342" y="5152"/>
                  <a:pt x="5336" y="5152"/>
                  <a:pt x="5330" y="5146"/>
                </a:cubicBezTo>
                <a:cubicBezTo>
                  <a:pt x="5318" y="5146"/>
                  <a:pt x="5312" y="5135"/>
                  <a:pt x="5306" y="5129"/>
                </a:cubicBezTo>
                <a:cubicBezTo>
                  <a:pt x="5289" y="5129"/>
                  <a:pt x="5277" y="5129"/>
                  <a:pt x="5259" y="5129"/>
                </a:cubicBezTo>
                <a:cubicBezTo>
                  <a:pt x="5241" y="5129"/>
                  <a:pt x="5229" y="5123"/>
                  <a:pt x="5212" y="5123"/>
                </a:cubicBezTo>
                <a:cubicBezTo>
                  <a:pt x="5194" y="5123"/>
                  <a:pt x="5188" y="5129"/>
                  <a:pt x="5170" y="5129"/>
                </a:cubicBezTo>
                <a:cubicBezTo>
                  <a:pt x="5170" y="5200"/>
                  <a:pt x="5170" y="5200"/>
                  <a:pt x="5170" y="5200"/>
                </a:cubicBezTo>
                <a:cubicBezTo>
                  <a:pt x="5176" y="5206"/>
                  <a:pt x="5182" y="5218"/>
                  <a:pt x="5188" y="5224"/>
                </a:cubicBezTo>
                <a:cubicBezTo>
                  <a:pt x="5200" y="5230"/>
                  <a:pt x="5206" y="5235"/>
                  <a:pt x="5212" y="5241"/>
                </a:cubicBezTo>
                <a:cubicBezTo>
                  <a:pt x="5235" y="5241"/>
                  <a:pt x="5235" y="5241"/>
                  <a:pt x="5235" y="5241"/>
                </a:cubicBezTo>
                <a:cubicBezTo>
                  <a:pt x="5247" y="5241"/>
                  <a:pt x="5253" y="5241"/>
                  <a:pt x="5259" y="5241"/>
                </a:cubicBezTo>
                <a:close/>
                <a:moveTo>
                  <a:pt x="4992" y="5224"/>
                </a:moveTo>
                <a:lnTo>
                  <a:pt x="4992" y="5224"/>
                </a:lnTo>
                <a:cubicBezTo>
                  <a:pt x="4986" y="5218"/>
                  <a:pt x="4992" y="5206"/>
                  <a:pt x="4986" y="5200"/>
                </a:cubicBezTo>
                <a:cubicBezTo>
                  <a:pt x="4980" y="5194"/>
                  <a:pt x="4969" y="5200"/>
                  <a:pt x="4963" y="5194"/>
                </a:cubicBezTo>
                <a:cubicBezTo>
                  <a:pt x="4957" y="5188"/>
                  <a:pt x="4951" y="5182"/>
                  <a:pt x="4939" y="5182"/>
                </a:cubicBezTo>
                <a:cubicBezTo>
                  <a:pt x="4874" y="5182"/>
                  <a:pt x="4874" y="5182"/>
                  <a:pt x="4874" y="5182"/>
                </a:cubicBezTo>
                <a:cubicBezTo>
                  <a:pt x="4880" y="5194"/>
                  <a:pt x="4880" y="5206"/>
                  <a:pt x="4891" y="5212"/>
                </a:cubicBezTo>
                <a:cubicBezTo>
                  <a:pt x="4903" y="5212"/>
                  <a:pt x="4909" y="5206"/>
                  <a:pt x="4915" y="5212"/>
                </a:cubicBezTo>
                <a:cubicBezTo>
                  <a:pt x="4927" y="5218"/>
                  <a:pt x="4933" y="5218"/>
                  <a:pt x="4939" y="5224"/>
                </a:cubicBezTo>
                <a:cubicBezTo>
                  <a:pt x="4945" y="5230"/>
                  <a:pt x="4939" y="5235"/>
                  <a:pt x="4945" y="5247"/>
                </a:cubicBezTo>
                <a:cubicBezTo>
                  <a:pt x="4951" y="5241"/>
                  <a:pt x="4963" y="5247"/>
                  <a:pt x="4969" y="5247"/>
                </a:cubicBezTo>
                <a:cubicBezTo>
                  <a:pt x="4980" y="5241"/>
                  <a:pt x="4980" y="5230"/>
                  <a:pt x="4992" y="5224"/>
                </a:cubicBezTo>
                <a:close/>
                <a:moveTo>
                  <a:pt x="5093" y="5093"/>
                </a:moveTo>
                <a:lnTo>
                  <a:pt x="5093" y="5093"/>
                </a:lnTo>
                <a:cubicBezTo>
                  <a:pt x="5081" y="5075"/>
                  <a:pt x="5069" y="5063"/>
                  <a:pt x="5052" y="5052"/>
                </a:cubicBezTo>
                <a:cubicBezTo>
                  <a:pt x="5034" y="5040"/>
                  <a:pt x="5028" y="5022"/>
                  <a:pt x="5004" y="5022"/>
                </a:cubicBezTo>
                <a:cubicBezTo>
                  <a:pt x="4980" y="5022"/>
                  <a:pt x="4980" y="5022"/>
                  <a:pt x="4980" y="5022"/>
                </a:cubicBezTo>
                <a:cubicBezTo>
                  <a:pt x="4957" y="5022"/>
                  <a:pt x="4951" y="5022"/>
                  <a:pt x="4927" y="5022"/>
                </a:cubicBezTo>
                <a:cubicBezTo>
                  <a:pt x="4921" y="5022"/>
                  <a:pt x="4915" y="5022"/>
                  <a:pt x="4903" y="5022"/>
                </a:cubicBezTo>
                <a:cubicBezTo>
                  <a:pt x="4897" y="5022"/>
                  <a:pt x="4891" y="5016"/>
                  <a:pt x="4880" y="5010"/>
                </a:cubicBezTo>
                <a:cubicBezTo>
                  <a:pt x="4874" y="5004"/>
                  <a:pt x="4874" y="4992"/>
                  <a:pt x="4868" y="4986"/>
                </a:cubicBezTo>
                <a:cubicBezTo>
                  <a:pt x="4856" y="4986"/>
                  <a:pt x="4850" y="4980"/>
                  <a:pt x="4844" y="4975"/>
                </a:cubicBezTo>
                <a:cubicBezTo>
                  <a:pt x="4826" y="4969"/>
                  <a:pt x="4814" y="4963"/>
                  <a:pt x="4797" y="4957"/>
                </a:cubicBezTo>
                <a:cubicBezTo>
                  <a:pt x="4773" y="4945"/>
                  <a:pt x="4773" y="4945"/>
                  <a:pt x="4773" y="4945"/>
                </a:cubicBezTo>
                <a:cubicBezTo>
                  <a:pt x="4767" y="4939"/>
                  <a:pt x="4767" y="4921"/>
                  <a:pt x="4755" y="4921"/>
                </a:cubicBezTo>
                <a:cubicBezTo>
                  <a:pt x="4743" y="4915"/>
                  <a:pt x="4731" y="4921"/>
                  <a:pt x="4720" y="4921"/>
                </a:cubicBezTo>
                <a:cubicBezTo>
                  <a:pt x="4708" y="4921"/>
                  <a:pt x="4696" y="4921"/>
                  <a:pt x="4684" y="4921"/>
                </a:cubicBezTo>
                <a:cubicBezTo>
                  <a:pt x="4672" y="4921"/>
                  <a:pt x="4672" y="4933"/>
                  <a:pt x="4660" y="4933"/>
                </a:cubicBezTo>
                <a:cubicBezTo>
                  <a:pt x="4648" y="4933"/>
                  <a:pt x="4648" y="4927"/>
                  <a:pt x="4636" y="4927"/>
                </a:cubicBezTo>
                <a:cubicBezTo>
                  <a:pt x="4589" y="4927"/>
                  <a:pt x="4589" y="4927"/>
                  <a:pt x="4589" y="4927"/>
                </a:cubicBezTo>
                <a:cubicBezTo>
                  <a:pt x="4577" y="4927"/>
                  <a:pt x="4571" y="4921"/>
                  <a:pt x="4565" y="4927"/>
                </a:cubicBezTo>
                <a:cubicBezTo>
                  <a:pt x="4554" y="4927"/>
                  <a:pt x="4547" y="4921"/>
                  <a:pt x="4542" y="4927"/>
                </a:cubicBezTo>
                <a:cubicBezTo>
                  <a:pt x="4530" y="4933"/>
                  <a:pt x="4524" y="4945"/>
                  <a:pt x="4524" y="4963"/>
                </a:cubicBezTo>
                <a:cubicBezTo>
                  <a:pt x="4524" y="4975"/>
                  <a:pt x="4536" y="4986"/>
                  <a:pt x="4547" y="4992"/>
                </a:cubicBezTo>
                <a:cubicBezTo>
                  <a:pt x="4559" y="5004"/>
                  <a:pt x="4577" y="5004"/>
                  <a:pt x="4595" y="5004"/>
                </a:cubicBezTo>
                <a:cubicBezTo>
                  <a:pt x="4607" y="5004"/>
                  <a:pt x="4613" y="5004"/>
                  <a:pt x="4619" y="5004"/>
                </a:cubicBezTo>
                <a:cubicBezTo>
                  <a:pt x="4636" y="4998"/>
                  <a:pt x="4648" y="4980"/>
                  <a:pt x="4666" y="4975"/>
                </a:cubicBezTo>
                <a:cubicBezTo>
                  <a:pt x="4672" y="4975"/>
                  <a:pt x="4678" y="4975"/>
                  <a:pt x="4690" y="4975"/>
                </a:cubicBezTo>
                <a:cubicBezTo>
                  <a:pt x="4720" y="4975"/>
                  <a:pt x="4737" y="4986"/>
                  <a:pt x="4755" y="5004"/>
                </a:cubicBezTo>
                <a:cubicBezTo>
                  <a:pt x="4767" y="5010"/>
                  <a:pt x="4761" y="5022"/>
                  <a:pt x="4767" y="5028"/>
                </a:cubicBezTo>
                <a:cubicBezTo>
                  <a:pt x="4773" y="5034"/>
                  <a:pt x="4785" y="5034"/>
                  <a:pt x="4791" y="5034"/>
                </a:cubicBezTo>
                <a:cubicBezTo>
                  <a:pt x="4802" y="5034"/>
                  <a:pt x="4802" y="5046"/>
                  <a:pt x="4814" y="5046"/>
                </a:cubicBezTo>
                <a:cubicBezTo>
                  <a:pt x="4826" y="5046"/>
                  <a:pt x="4832" y="5040"/>
                  <a:pt x="4844" y="5046"/>
                </a:cubicBezTo>
                <a:cubicBezTo>
                  <a:pt x="4856" y="5046"/>
                  <a:pt x="4856" y="5063"/>
                  <a:pt x="4868" y="5069"/>
                </a:cubicBezTo>
                <a:cubicBezTo>
                  <a:pt x="4880" y="5081"/>
                  <a:pt x="4897" y="5093"/>
                  <a:pt x="4915" y="5093"/>
                </a:cubicBezTo>
                <a:lnTo>
                  <a:pt x="5093" y="5093"/>
                </a:lnTo>
                <a:close/>
                <a:moveTo>
                  <a:pt x="7850" y="1998"/>
                </a:moveTo>
                <a:lnTo>
                  <a:pt x="7850" y="1998"/>
                </a:lnTo>
                <a:cubicBezTo>
                  <a:pt x="7862" y="1992"/>
                  <a:pt x="7862" y="1986"/>
                  <a:pt x="7874" y="1986"/>
                </a:cubicBezTo>
                <a:cubicBezTo>
                  <a:pt x="7880" y="1986"/>
                  <a:pt x="7892" y="1986"/>
                  <a:pt x="7897" y="1986"/>
                </a:cubicBezTo>
                <a:cubicBezTo>
                  <a:pt x="7903" y="1986"/>
                  <a:pt x="7909" y="1998"/>
                  <a:pt x="7915" y="2004"/>
                </a:cubicBezTo>
                <a:cubicBezTo>
                  <a:pt x="7921" y="2010"/>
                  <a:pt x="7933" y="2004"/>
                  <a:pt x="7939" y="2016"/>
                </a:cubicBezTo>
                <a:cubicBezTo>
                  <a:pt x="7945" y="2022"/>
                  <a:pt x="7933" y="2034"/>
                  <a:pt x="7939" y="2040"/>
                </a:cubicBezTo>
                <a:cubicBezTo>
                  <a:pt x="7927" y="2040"/>
                  <a:pt x="7921" y="2034"/>
                  <a:pt x="7915" y="2034"/>
                </a:cubicBezTo>
                <a:cubicBezTo>
                  <a:pt x="7886" y="2034"/>
                  <a:pt x="7874" y="2034"/>
                  <a:pt x="7844" y="2034"/>
                </a:cubicBezTo>
                <a:cubicBezTo>
                  <a:pt x="7838" y="2034"/>
                  <a:pt x="7832" y="2040"/>
                  <a:pt x="7820" y="2040"/>
                </a:cubicBezTo>
                <a:cubicBezTo>
                  <a:pt x="7826" y="2075"/>
                  <a:pt x="7826" y="2075"/>
                  <a:pt x="7826" y="2075"/>
                </a:cubicBezTo>
                <a:cubicBezTo>
                  <a:pt x="7838" y="2075"/>
                  <a:pt x="7844" y="2069"/>
                  <a:pt x="7850" y="2069"/>
                </a:cubicBezTo>
                <a:cubicBezTo>
                  <a:pt x="7897" y="2069"/>
                  <a:pt x="7897" y="2069"/>
                  <a:pt x="7897" y="2069"/>
                </a:cubicBezTo>
                <a:lnTo>
                  <a:pt x="7903" y="2075"/>
                </a:lnTo>
                <a:cubicBezTo>
                  <a:pt x="7903" y="2123"/>
                  <a:pt x="7903" y="2123"/>
                  <a:pt x="7903" y="2123"/>
                </a:cubicBezTo>
                <a:cubicBezTo>
                  <a:pt x="7915" y="2146"/>
                  <a:pt x="7915" y="2146"/>
                  <a:pt x="7915" y="2146"/>
                </a:cubicBezTo>
                <a:cubicBezTo>
                  <a:pt x="7939" y="2146"/>
                  <a:pt x="7939" y="2146"/>
                  <a:pt x="7939" y="2146"/>
                </a:cubicBezTo>
                <a:cubicBezTo>
                  <a:pt x="7945" y="2146"/>
                  <a:pt x="7951" y="2141"/>
                  <a:pt x="7957" y="2141"/>
                </a:cubicBezTo>
                <a:cubicBezTo>
                  <a:pt x="7975" y="2141"/>
                  <a:pt x="7986" y="2141"/>
                  <a:pt x="8004" y="2141"/>
                </a:cubicBezTo>
                <a:cubicBezTo>
                  <a:pt x="8028" y="2141"/>
                  <a:pt x="8028" y="2141"/>
                  <a:pt x="8028" y="2141"/>
                </a:cubicBezTo>
                <a:cubicBezTo>
                  <a:pt x="8034" y="2141"/>
                  <a:pt x="8046" y="2134"/>
                  <a:pt x="8052" y="2141"/>
                </a:cubicBezTo>
                <a:cubicBezTo>
                  <a:pt x="8064" y="2146"/>
                  <a:pt x="8058" y="2158"/>
                  <a:pt x="8069" y="2164"/>
                </a:cubicBezTo>
                <a:cubicBezTo>
                  <a:pt x="8075" y="2164"/>
                  <a:pt x="8081" y="2170"/>
                  <a:pt x="8093" y="2176"/>
                </a:cubicBezTo>
                <a:cubicBezTo>
                  <a:pt x="8105" y="2176"/>
                  <a:pt x="8111" y="2176"/>
                  <a:pt x="8123" y="2176"/>
                </a:cubicBezTo>
                <a:cubicBezTo>
                  <a:pt x="8141" y="2176"/>
                  <a:pt x="8147" y="2176"/>
                  <a:pt x="8158" y="2176"/>
                </a:cubicBezTo>
                <a:cubicBezTo>
                  <a:pt x="8170" y="2170"/>
                  <a:pt x="8176" y="2164"/>
                  <a:pt x="8182" y="2158"/>
                </a:cubicBezTo>
                <a:cubicBezTo>
                  <a:pt x="8194" y="2146"/>
                  <a:pt x="8188" y="2134"/>
                  <a:pt x="8200" y="2129"/>
                </a:cubicBezTo>
                <a:cubicBezTo>
                  <a:pt x="8206" y="2123"/>
                  <a:pt x="8212" y="2117"/>
                  <a:pt x="8224" y="2111"/>
                </a:cubicBezTo>
                <a:cubicBezTo>
                  <a:pt x="8230" y="2111"/>
                  <a:pt x="8235" y="2111"/>
                  <a:pt x="8247" y="2111"/>
                </a:cubicBezTo>
                <a:cubicBezTo>
                  <a:pt x="8259" y="2105"/>
                  <a:pt x="8259" y="2093"/>
                  <a:pt x="8265" y="2087"/>
                </a:cubicBezTo>
                <a:cubicBezTo>
                  <a:pt x="8283" y="2081"/>
                  <a:pt x="8295" y="2075"/>
                  <a:pt x="8313" y="2069"/>
                </a:cubicBezTo>
                <a:cubicBezTo>
                  <a:pt x="8342" y="2069"/>
                  <a:pt x="8366" y="2069"/>
                  <a:pt x="8402" y="2069"/>
                </a:cubicBezTo>
                <a:cubicBezTo>
                  <a:pt x="8402" y="2028"/>
                  <a:pt x="8402" y="2028"/>
                  <a:pt x="8402" y="2028"/>
                </a:cubicBezTo>
                <a:cubicBezTo>
                  <a:pt x="8396" y="2016"/>
                  <a:pt x="8396" y="2004"/>
                  <a:pt x="8390" y="2004"/>
                </a:cubicBezTo>
                <a:cubicBezTo>
                  <a:pt x="8366" y="1992"/>
                  <a:pt x="8366" y="1992"/>
                  <a:pt x="8366" y="1992"/>
                </a:cubicBezTo>
                <a:cubicBezTo>
                  <a:pt x="8360" y="1986"/>
                  <a:pt x="8348" y="1992"/>
                  <a:pt x="8342" y="1992"/>
                </a:cubicBezTo>
                <a:cubicBezTo>
                  <a:pt x="8342" y="1980"/>
                  <a:pt x="8342" y="1975"/>
                  <a:pt x="8342" y="1968"/>
                </a:cubicBezTo>
                <a:cubicBezTo>
                  <a:pt x="8342" y="1957"/>
                  <a:pt x="8354" y="1957"/>
                  <a:pt x="8354" y="1945"/>
                </a:cubicBezTo>
                <a:cubicBezTo>
                  <a:pt x="8354" y="1933"/>
                  <a:pt x="8348" y="1927"/>
                  <a:pt x="8348" y="1915"/>
                </a:cubicBezTo>
                <a:cubicBezTo>
                  <a:pt x="8295" y="1915"/>
                  <a:pt x="8295" y="1915"/>
                  <a:pt x="8295" y="1915"/>
                </a:cubicBezTo>
                <a:cubicBezTo>
                  <a:pt x="8283" y="1915"/>
                  <a:pt x="8277" y="1921"/>
                  <a:pt x="8265" y="1921"/>
                </a:cubicBezTo>
                <a:cubicBezTo>
                  <a:pt x="8259" y="1927"/>
                  <a:pt x="8253" y="1933"/>
                  <a:pt x="8247" y="1939"/>
                </a:cubicBezTo>
                <a:cubicBezTo>
                  <a:pt x="8235" y="1945"/>
                  <a:pt x="8230" y="1951"/>
                  <a:pt x="8218" y="1951"/>
                </a:cubicBezTo>
                <a:cubicBezTo>
                  <a:pt x="8212" y="1951"/>
                  <a:pt x="8212" y="1963"/>
                  <a:pt x="8206" y="1963"/>
                </a:cubicBezTo>
                <a:cubicBezTo>
                  <a:pt x="8194" y="1963"/>
                  <a:pt x="8188" y="1957"/>
                  <a:pt x="8182" y="1957"/>
                </a:cubicBezTo>
                <a:cubicBezTo>
                  <a:pt x="8164" y="1957"/>
                  <a:pt x="8152" y="1951"/>
                  <a:pt x="8135" y="1951"/>
                </a:cubicBezTo>
                <a:cubicBezTo>
                  <a:pt x="8117" y="1951"/>
                  <a:pt x="8105" y="1957"/>
                  <a:pt x="8093" y="1957"/>
                </a:cubicBezTo>
                <a:cubicBezTo>
                  <a:pt x="8069" y="1963"/>
                  <a:pt x="8064" y="1980"/>
                  <a:pt x="8040" y="1980"/>
                </a:cubicBezTo>
                <a:cubicBezTo>
                  <a:pt x="7992" y="1980"/>
                  <a:pt x="7992" y="1980"/>
                  <a:pt x="7992" y="1980"/>
                </a:cubicBezTo>
                <a:cubicBezTo>
                  <a:pt x="7992" y="1957"/>
                  <a:pt x="7992" y="1957"/>
                  <a:pt x="7992" y="1957"/>
                </a:cubicBezTo>
                <a:cubicBezTo>
                  <a:pt x="7992" y="1933"/>
                  <a:pt x="7992" y="1933"/>
                  <a:pt x="7992" y="1933"/>
                </a:cubicBezTo>
                <a:cubicBezTo>
                  <a:pt x="7992" y="1921"/>
                  <a:pt x="7980" y="1921"/>
                  <a:pt x="7975" y="1909"/>
                </a:cubicBezTo>
                <a:cubicBezTo>
                  <a:pt x="7957" y="1915"/>
                  <a:pt x="7957" y="1915"/>
                  <a:pt x="7957" y="1915"/>
                </a:cubicBezTo>
                <a:cubicBezTo>
                  <a:pt x="7957" y="1939"/>
                  <a:pt x="7957" y="1939"/>
                  <a:pt x="7957" y="1939"/>
                </a:cubicBezTo>
                <a:cubicBezTo>
                  <a:pt x="7939" y="1933"/>
                  <a:pt x="7933" y="1927"/>
                  <a:pt x="7921" y="1927"/>
                </a:cubicBezTo>
                <a:cubicBezTo>
                  <a:pt x="7909" y="1927"/>
                  <a:pt x="7897" y="1933"/>
                  <a:pt x="7886" y="1933"/>
                </a:cubicBezTo>
                <a:cubicBezTo>
                  <a:pt x="7880" y="1933"/>
                  <a:pt x="7868" y="1933"/>
                  <a:pt x="7862" y="1933"/>
                </a:cubicBezTo>
                <a:cubicBezTo>
                  <a:pt x="7856" y="1939"/>
                  <a:pt x="7844" y="1939"/>
                  <a:pt x="7838" y="1945"/>
                </a:cubicBezTo>
                <a:cubicBezTo>
                  <a:pt x="7832" y="1951"/>
                  <a:pt x="7820" y="1957"/>
                  <a:pt x="7820" y="1968"/>
                </a:cubicBezTo>
                <a:cubicBezTo>
                  <a:pt x="7820" y="1980"/>
                  <a:pt x="7826" y="1986"/>
                  <a:pt x="7826" y="1998"/>
                </a:cubicBezTo>
                <a:cubicBezTo>
                  <a:pt x="7838" y="1992"/>
                  <a:pt x="7844" y="1998"/>
                  <a:pt x="7850" y="1998"/>
                </a:cubicBezTo>
                <a:close/>
                <a:moveTo>
                  <a:pt x="6095" y="3137"/>
                </a:moveTo>
                <a:lnTo>
                  <a:pt x="6095" y="3137"/>
                </a:lnTo>
                <a:cubicBezTo>
                  <a:pt x="6083" y="3142"/>
                  <a:pt x="6077" y="3142"/>
                  <a:pt x="6071" y="3148"/>
                </a:cubicBezTo>
                <a:cubicBezTo>
                  <a:pt x="6065" y="3154"/>
                  <a:pt x="6071" y="3166"/>
                  <a:pt x="6071" y="3172"/>
                </a:cubicBezTo>
                <a:cubicBezTo>
                  <a:pt x="6065" y="3184"/>
                  <a:pt x="6065" y="3190"/>
                  <a:pt x="6065" y="3202"/>
                </a:cubicBezTo>
                <a:cubicBezTo>
                  <a:pt x="6065" y="3214"/>
                  <a:pt x="6054" y="3214"/>
                  <a:pt x="6048" y="3225"/>
                </a:cubicBezTo>
                <a:cubicBezTo>
                  <a:pt x="6042" y="3231"/>
                  <a:pt x="6036" y="3237"/>
                  <a:pt x="6030" y="3249"/>
                </a:cubicBezTo>
                <a:cubicBezTo>
                  <a:pt x="6018" y="3261"/>
                  <a:pt x="6006" y="3279"/>
                  <a:pt x="5988" y="3291"/>
                </a:cubicBezTo>
                <a:cubicBezTo>
                  <a:pt x="5965" y="3314"/>
                  <a:pt x="5947" y="3332"/>
                  <a:pt x="5947" y="3368"/>
                </a:cubicBezTo>
                <a:cubicBezTo>
                  <a:pt x="5947" y="3380"/>
                  <a:pt x="5953" y="3386"/>
                  <a:pt x="5953" y="3397"/>
                </a:cubicBezTo>
                <a:cubicBezTo>
                  <a:pt x="6113" y="3397"/>
                  <a:pt x="6113" y="3397"/>
                  <a:pt x="6113" y="3397"/>
                </a:cubicBezTo>
                <a:cubicBezTo>
                  <a:pt x="6136" y="3397"/>
                  <a:pt x="6148" y="3415"/>
                  <a:pt x="6160" y="3427"/>
                </a:cubicBezTo>
                <a:cubicBezTo>
                  <a:pt x="6178" y="3445"/>
                  <a:pt x="6184" y="3457"/>
                  <a:pt x="6208" y="3463"/>
                </a:cubicBezTo>
                <a:cubicBezTo>
                  <a:pt x="6214" y="3457"/>
                  <a:pt x="6225" y="3457"/>
                  <a:pt x="6231" y="3445"/>
                </a:cubicBezTo>
                <a:cubicBezTo>
                  <a:pt x="6231" y="3433"/>
                  <a:pt x="6231" y="3415"/>
                  <a:pt x="6231" y="3403"/>
                </a:cubicBezTo>
                <a:cubicBezTo>
                  <a:pt x="6231" y="3391"/>
                  <a:pt x="6225" y="3386"/>
                  <a:pt x="6225" y="3380"/>
                </a:cubicBezTo>
                <a:cubicBezTo>
                  <a:pt x="6225" y="3356"/>
                  <a:pt x="6237" y="3350"/>
                  <a:pt x="6249" y="3332"/>
                </a:cubicBezTo>
                <a:cubicBezTo>
                  <a:pt x="6243" y="3309"/>
                  <a:pt x="6243" y="3309"/>
                  <a:pt x="6243" y="3309"/>
                </a:cubicBezTo>
                <a:cubicBezTo>
                  <a:pt x="6231" y="3309"/>
                  <a:pt x="6225" y="3314"/>
                  <a:pt x="6220" y="3309"/>
                </a:cubicBezTo>
                <a:cubicBezTo>
                  <a:pt x="6202" y="3303"/>
                  <a:pt x="6190" y="3291"/>
                  <a:pt x="6172" y="3279"/>
                </a:cubicBezTo>
                <a:cubicBezTo>
                  <a:pt x="6160" y="3273"/>
                  <a:pt x="6160" y="3261"/>
                  <a:pt x="6148" y="3261"/>
                </a:cubicBezTo>
                <a:cubicBezTo>
                  <a:pt x="6143" y="3255"/>
                  <a:pt x="6136" y="3255"/>
                  <a:pt x="6125" y="3255"/>
                </a:cubicBezTo>
                <a:cubicBezTo>
                  <a:pt x="6119" y="3249"/>
                  <a:pt x="6113" y="3255"/>
                  <a:pt x="6107" y="3255"/>
                </a:cubicBezTo>
                <a:cubicBezTo>
                  <a:pt x="6095" y="3249"/>
                  <a:pt x="6089" y="3243"/>
                  <a:pt x="6083" y="3243"/>
                </a:cubicBezTo>
                <a:cubicBezTo>
                  <a:pt x="6089" y="3225"/>
                  <a:pt x="6089" y="3208"/>
                  <a:pt x="6101" y="3196"/>
                </a:cubicBezTo>
                <a:cubicBezTo>
                  <a:pt x="6101" y="3190"/>
                  <a:pt x="6119" y="3190"/>
                  <a:pt x="6119" y="3184"/>
                </a:cubicBezTo>
                <a:cubicBezTo>
                  <a:pt x="6125" y="3178"/>
                  <a:pt x="6125" y="3172"/>
                  <a:pt x="6125" y="3160"/>
                </a:cubicBezTo>
                <a:cubicBezTo>
                  <a:pt x="6125" y="3148"/>
                  <a:pt x="6119" y="3148"/>
                  <a:pt x="6113" y="3137"/>
                </a:cubicBezTo>
                <a:cubicBezTo>
                  <a:pt x="6107" y="3142"/>
                  <a:pt x="6101" y="3137"/>
                  <a:pt x="6095" y="3137"/>
                </a:cubicBezTo>
                <a:close/>
                <a:moveTo>
                  <a:pt x="5787" y="3261"/>
                </a:moveTo>
                <a:lnTo>
                  <a:pt x="5787" y="3261"/>
                </a:lnTo>
                <a:cubicBezTo>
                  <a:pt x="5775" y="3261"/>
                  <a:pt x="5769" y="3255"/>
                  <a:pt x="5763" y="3255"/>
                </a:cubicBezTo>
                <a:cubicBezTo>
                  <a:pt x="5757" y="3249"/>
                  <a:pt x="5745" y="3255"/>
                  <a:pt x="5739" y="3255"/>
                </a:cubicBezTo>
                <a:cubicBezTo>
                  <a:pt x="5727" y="3249"/>
                  <a:pt x="5727" y="3243"/>
                  <a:pt x="5716" y="3243"/>
                </a:cubicBezTo>
                <a:cubicBezTo>
                  <a:pt x="5704" y="3237"/>
                  <a:pt x="5704" y="3225"/>
                  <a:pt x="5692" y="3220"/>
                </a:cubicBezTo>
                <a:cubicBezTo>
                  <a:pt x="5686" y="3214"/>
                  <a:pt x="5680" y="3220"/>
                  <a:pt x="5668" y="3220"/>
                </a:cubicBezTo>
                <a:cubicBezTo>
                  <a:pt x="5650" y="3231"/>
                  <a:pt x="5650" y="3231"/>
                  <a:pt x="5650" y="3231"/>
                </a:cubicBezTo>
                <a:cubicBezTo>
                  <a:pt x="5656" y="3231"/>
                  <a:pt x="5662" y="3237"/>
                  <a:pt x="5668" y="3243"/>
                </a:cubicBezTo>
                <a:cubicBezTo>
                  <a:pt x="5680" y="3249"/>
                  <a:pt x="5680" y="3261"/>
                  <a:pt x="5686" y="3261"/>
                </a:cubicBezTo>
                <a:cubicBezTo>
                  <a:pt x="5692" y="3267"/>
                  <a:pt x="5704" y="3273"/>
                  <a:pt x="5710" y="3279"/>
                </a:cubicBezTo>
                <a:cubicBezTo>
                  <a:pt x="5722" y="3291"/>
                  <a:pt x="5727" y="3303"/>
                  <a:pt x="5745" y="3303"/>
                </a:cubicBezTo>
                <a:cubicBezTo>
                  <a:pt x="5757" y="3303"/>
                  <a:pt x="5763" y="3291"/>
                  <a:pt x="5775" y="3279"/>
                </a:cubicBezTo>
                <a:cubicBezTo>
                  <a:pt x="5775" y="3279"/>
                  <a:pt x="5781" y="3267"/>
                  <a:pt x="5787" y="3261"/>
                </a:cubicBezTo>
                <a:close/>
                <a:moveTo>
                  <a:pt x="7393" y="1731"/>
                </a:moveTo>
                <a:lnTo>
                  <a:pt x="7393" y="1731"/>
                </a:lnTo>
                <a:cubicBezTo>
                  <a:pt x="7400" y="1731"/>
                  <a:pt x="7400" y="1731"/>
                  <a:pt x="7400" y="1731"/>
                </a:cubicBezTo>
                <a:cubicBezTo>
                  <a:pt x="7405" y="1731"/>
                  <a:pt x="7405" y="1731"/>
                  <a:pt x="7411" y="1731"/>
                </a:cubicBezTo>
                <a:lnTo>
                  <a:pt x="7411" y="1731"/>
                </a:lnTo>
                <a:cubicBezTo>
                  <a:pt x="7411" y="1731"/>
                  <a:pt x="7411" y="1731"/>
                  <a:pt x="7417" y="1731"/>
                </a:cubicBezTo>
                <a:lnTo>
                  <a:pt x="7417" y="1731"/>
                </a:lnTo>
                <a:cubicBezTo>
                  <a:pt x="7423" y="1737"/>
                  <a:pt x="7423" y="1737"/>
                  <a:pt x="7423" y="1737"/>
                </a:cubicBezTo>
                <a:cubicBezTo>
                  <a:pt x="7423" y="1737"/>
                  <a:pt x="7423" y="1737"/>
                  <a:pt x="7429" y="1737"/>
                </a:cubicBezTo>
                <a:cubicBezTo>
                  <a:pt x="7429" y="1743"/>
                  <a:pt x="7429" y="1743"/>
                  <a:pt x="7435" y="1743"/>
                </a:cubicBezTo>
                <a:cubicBezTo>
                  <a:pt x="7435" y="1749"/>
                  <a:pt x="7435" y="1749"/>
                  <a:pt x="7435" y="1749"/>
                </a:cubicBezTo>
                <a:cubicBezTo>
                  <a:pt x="7441" y="1749"/>
                  <a:pt x="7447" y="1749"/>
                  <a:pt x="7447" y="1749"/>
                </a:cubicBezTo>
                <a:cubicBezTo>
                  <a:pt x="7459" y="1749"/>
                  <a:pt x="7465" y="1749"/>
                  <a:pt x="7471" y="1749"/>
                </a:cubicBezTo>
                <a:cubicBezTo>
                  <a:pt x="7482" y="1755"/>
                  <a:pt x="7488" y="1761"/>
                  <a:pt x="7494" y="1767"/>
                </a:cubicBezTo>
                <a:cubicBezTo>
                  <a:pt x="7506" y="1773"/>
                  <a:pt x="7512" y="1767"/>
                  <a:pt x="7524" y="1767"/>
                </a:cubicBezTo>
                <a:cubicBezTo>
                  <a:pt x="7530" y="1767"/>
                  <a:pt x="7536" y="1767"/>
                  <a:pt x="7542" y="1767"/>
                </a:cubicBezTo>
                <a:cubicBezTo>
                  <a:pt x="7548" y="1767"/>
                  <a:pt x="7548" y="1761"/>
                  <a:pt x="7554" y="1761"/>
                </a:cubicBezTo>
                <a:cubicBezTo>
                  <a:pt x="7566" y="1761"/>
                  <a:pt x="7571" y="1755"/>
                  <a:pt x="7577" y="1749"/>
                </a:cubicBezTo>
                <a:cubicBezTo>
                  <a:pt x="7583" y="1743"/>
                  <a:pt x="7589" y="1743"/>
                  <a:pt x="7595" y="1737"/>
                </a:cubicBezTo>
                <a:cubicBezTo>
                  <a:pt x="7595" y="1731"/>
                  <a:pt x="7595" y="1725"/>
                  <a:pt x="7601" y="1725"/>
                </a:cubicBezTo>
                <a:cubicBezTo>
                  <a:pt x="7613" y="1720"/>
                  <a:pt x="7619" y="1714"/>
                  <a:pt x="7625" y="1714"/>
                </a:cubicBezTo>
                <a:cubicBezTo>
                  <a:pt x="7631" y="1708"/>
                  <a:pt x="7643" y="1714"/>
                  <a:pt x="7648" y="1714"/>
                </a:cubicBezTo>
                <a:cubicBezTo>
                  <a:pt x="7654" y="1714"/>
                  <a:pt x="7654" y="1708"/>
                  <a:pt x="7660" y="1708"/>
                </a:cubicBezTo>
                <a:cubicBezTo>
                  <a:pt x="7666" y="1708"/>
                  <a:pt x="7672" y="1702"/>
                  <a:pt x="7672" y="1702"/>
                </a:cubicBezTo>
                <a:cubicBezTo>
                  <a:pt x="7678" y="1702"/>
                  <a:pt x="7684" y="1702"/>
                  <a:pt x="7690" y="1702"/>
                </a:cubicBezTo>
                <a:cubicBezTo>
                  <a:pt x="7690" y="1702"/>
                  <a:pt x="7696" y="1696"/>
                  <a:pt x="7702" y="1696"/>
                </a:cubicBezTo>
                <a:cubicBezTo>
                  <a:pt x="7702" y="1696"/>
                  <a:pt x="7708" y="1690"/>
                  <a:pt x="7714" y="1690"/>
                </a:cubicBezTo>
                <a:cubicBezTo>
                  <a:pt x="7714" y="1690"/>
                  <a:pt x="7720" y="1690"/>
                  <a:pt x="7726" y="1690"/>
                </a:cubicBezTo>
                <a:lnTo>
                  <a:pt x="7732" y="1684"/>
                </a:lnTo>
                <a:cubicBezTo>
                  <a:pt x="7737" y="1678"/>
                  <a:pt x="7743" y="1678"/>
                  <a:pt x="7743" y="1678"/>
                </a:cubicBezTo>
                <a:cubicBezTo>
                  <a:pt x="7749" y="1672"/>
                  <a:pt x="7749" y="1666"/>
                  <a:pt x="7755" y="1666"/>
                </a:cubicBezTo>
                <a:cubicBezTo>
                  <a:pt x="7761" y="1660"/>
                  <a:pt x="7761" y="1654"/>
                  <a:pt x="7767" y="1648"/>
                </a:cubicBezTo>
                <a:cubicBezTo>
                  <a:pt x="7767" y="1648"/>
                  <a:pt x="7773" y="1642"/>
                  <a:pt x="7779" y="1636"/>
                </a:cubicBezTo>
                <a:cubicBezTo>
                  <a:pt x="7785" y="1625"/>
                  <a:pt x="7791" y="1619"/>
                  <a:pt x="7803" y="1619"/>
                </a:cubicBezTo>
                <a:cubicBezTo>
                  <a:pt x="7862" y="1619"/>
                  <a:pt x="7862" y="1619"/>
                  <a:pt x="7862" y="1619"/>
                </a:cubicBezTo>
                <a:cubicBezTo>
                  <a:pt x="7868" y="1619"/>
                  <a:pt x="7874" y="1613"/>
                  <a:pt x="7880" y="1607"/>
                </a:cubicBezTo>
                <a:cubicBezTo>
                  <a:pt x="7886" y="1607"/>
                  <a:pt x="7892" y="1601"/>
                  <a:pt x="7892" y="1595"/>
                </a:cubicBezTo>
                <a:cubicBezTo>
                  <a:pt x="7897" y="1595"/>
                  <a:pt x="7903" y="1589"/>
                  <a:pt x="7909" y="1583"/>
                </a:cubicBezTo>
                <a:cubicBezTo>
                  <a:pt x="7909" y="1583"/>
                  <a:pt x="7909" y="1577"/>
                  <a:pt x="7909" y="1571"/>
                </a:cubicBezTo>
                <a:cubicBezTo>
                  <a:pt x="7897" y="1571"/>
                  <a:pt x="7897" y="1571"/>
                  <a:pt x="7897" y="1571"/>
                </a:cubicBezTo>
                <a:cubicBezTo>
                  <a:pt x="7886" y="1577"/>
                  <a:pt x="7880" y="1577"/>
                  <a:pt x="7874" y="1583"/>
                </a:cubicBezTo>
                <a:cubicBezTo>
                  <a:pt x="7874" y="1589"/>
                  <a:pt x="7874" y="1595"/>
                  <a:pt x="7874" y="1595"/>
                </a:cubicBezTo>
                <a:cubicBezTo>
                  <a:pt x="7868" y="1601"/>
                  <a:pt x="7862" y="1601"/>
                  <a:pt x="7850" y="1601"/>
                </a:cubicBezTo>
                <a:cubicBezTo>
                  <a:pt x="7844" y="1601"/>
                  <a:pt x="7844" y="1601"/>
                  <a:pt x="7844" y="1601"/>
                </a:cubicBezTo>
                <a:cubicBezTo>
                  <a:pt x="7838" y="1601"/>
                  <a:pt x="7826" y="1595"/>
                  <a:pt x="7820" y="1589"/>
                </a:cubicBezTo>
                <a:cubicBezTo>
                  <a:pt x="7814" y="1583"/>
                  <a:pt x="7814" y="1571"/>
                  <a:pt x="7803" y="1571"/>
                </a:cubicBezTo>
                <a:cubicBezTo>
                  <a:pt x="7803" y="1565"/>
                  <a:pt x="7797" y="1571"/>
                  <a:pt x="7797" y="1571"/>
                </a:cubicBezTo>
                <a:cubicBezTo>
                  <a:pt x="7785" y="1571"/>
                  <a:pt x="7785" y="1571"/>
                  <a:pt x="7785" y="1571"/>
                </a:cubicBezTo>
                <a:cubicBezTo>
                  <a:pt x="7761" y="1571"/>
                  <a:pt x="7749" y="1571"/>
                  <a:pt x="7732" y="1565"/>
                </a:cubicBezTo>
                <a:cubicBezTo>
                  <a:pt x="7732" y="1559"/>
                  <a:pt x="7726" y="1559"/>
                  <a:pt x="7726" y="1559"/>
                </a:cubicBezTo>
                <a:cubicBezTo>
                  <a:pt x="7720" y="1559"/>
                  <a:pt x="7714" y="1554"/>
                  <a:pt x="7714" y="1554"/>
                </a:cubicBezTo>
                <a:cubicBezTo>
                  <a:pt x="7708" y="1548"/>
                  <a:pt x="7702" y="1548"/>
                  <a:pt x="7702" y="1542"/>
                </a:cubicBezTo>
                <a:cubicBezTo>
                  <a:pt x="7696" y="1536"/>
                  <a:pt x="7696" y="1536"/>
                  <a:pt x="7696" y="1530"/>
                </a:cubicBezTo>
                <a:cubicBezTo>
                  <a:pt x="7696" y="1506"/>
                  <a:pt x="7696" y="1506"/>
                  <a:pt x="7696" y="1506"/>
                </a:cubicBezTo>
                <a:cubicBezTo>
                  <a:pt x="7708" y="1506"/>
                  <a:pt x="7708" y="1500"/>
                  <a:pt x="7720" y="1500"/>
                </a:cubicBezTo>
                <a:cubicBezTo>
                  <a:pt x="7732" y="1500"/>
                  <a:pt x="7737" y="1506"/>
                  <a:pt x="7749" y="1500"/>
                </a:cubicBezTo>
                <a:cubicBezTo>
                  <a:pt x="7755" y="1500"/>
                  <a:pt x="7761" y="1500"/>
                  <a:pt x="7761" y="1500"/>
                </a:cubicBezTo>
                <a:cubicBezTo>
                  <a:pt x="7773" y="1500"/>
                  <a:pt x="7779" y="1500"/>
                  <a:pt x="7791" y="1494"/>
                </a:cubicBezTo>
                <a:cubicBezTo>
                  <a:pt x="7797" y="1488"/>
                  <a:pt x="7803" y="1482"/>
                  <a:pt x="7809" y="1470"/>
                </a:cubicBezTo>
                <a:cubicBezTo>
                  <a:pt x="7814" y="1470"/>
                  <a:pt x="7814" y="1470"/>
                  <a:pt x="7820" y="1476"/>
                </a:cubicBezTo>
                <a:cubicBezTo>
                  <a:pt x="7826" y="1476"/>
                  <a:pt x="7826" y="1482"/>
                  <a:pt x="7826" y="1488"/>
                </a:cubicBezTo>
                <a:cubicBezTo>
                  <a:pt x="7832" y="1494"/>
                  <a:pt x="7826" y="1506"/>
                  <a:pt x="7826" y="1512"/>
                </a:cubicBezTo>
                <a:cubicBezTo>
                  <a:pt x="7826" y="1518"/>
                  <a:pt x="7832" y="1524"/>
                  <a:pt x="7832" y="1524"/>
                </a:cubicBezTo>
                <a:cubicBezTo>
                  <a:pt x="7838" y="1530"/>
                  <a:pt x="7838" y="1536"/>
                  <a:pt x="7838" y="1536"/>
                </a:cubicBezTo>
                <a:cubicBezTo>
                  <a:pt x="7844" y="1548"/>
                  <a:pt x="7856" y="1548"/>
                  <a:pt x="7868" y="1548"/>
                </a:cubicBezTo>
                <a:cubicBezTo>
                  <a:pt x="7874" y="1548"/>
                  <a:pt x="7874" y="1548"/>
                  <a:pt x="7880" y="1542"/>
                </a:cubicBezTo>
                <a:cubicBezTo>
                  <a:pt x="7880" y="1536"/>
                  <a:pt x="7880" y="1530"/>
                  <a:pt x="7880" y="1530"/>
                </a:cubicBezTo>
                <a:cubicBezTo>
                  <a:pt x="7886" y="1518"/>
                  <a:pt x="7897" y="1518"/>
                  <a:pt x="7903" y="1512"/>
                </a:cubicBezTo>
                <a:cubicBezTo>
                  <a:pt x="7915" y="1512"/>
                  <a:pt x="7921" y="1512"/>
                  <a:pt x="7927" y="1512"/>
                </a:cubicBezTo>
                <a:cubicBezTo>
                  <a:pt x="7939" y="1512"/>
                  <a:pt x="7945" y="1512"/>
                  <a:pt x="7957" y="1512"/>
                </a:cubicBezTo>
                <a:cubicBezTo>
                  <a:pt x="7957" y="1512"/>
                  <a:pt x="7963" y="1512"/>
                  <a:pt x="7963" y="1506"/>
                </a:cubicBezTo>
                <a:cubicBezTo>
                  <a:pt x="7963" y="1500"/>
                  <a:pt x="7963" y="1494"/>
                  <a:pt x="7963" y="1488"/>
                </a:cubicBezTo>
                <a:cubicBezTo>
                  <a:pt x="7963" y="1476"/>
                  <a:pt x="7957" y="1470"/>
                  <a:pt x="7951" y="1459"/>
                </a:cubicBezTo>
                <a:cubicBezTo>
                  <a:pt x="7951" y="1453"/>
                  <a:pt x="7945" y="1447"/>
                  <a:pt x="7945" y="1447"/>
                </a:cubicBezTo>
                <a:cubicBezTo>
                  <a:pt x="7933" y="1441"/>
                  <a:pt x="7927" y="1441"/>
                  <a:pt x="7921" y="1435"/>
                </a:cubicBezTo>
                <a:cubicBezTo>
                  <a:pt x="7909" y="1429"/>
                  <a:pt x="7903" y="1423"/>
                  <a:pt x="7897" y="1417"/>
                </a:cubicBezTo>
                <a:cubicBezTo>
                  <a:pt x="7897" y="1405"/>
                  <a:pt x="7903" y="1399"/>
                  <a:pt x="7897" y="1393"/>
                </a:cubicBezTo>
                <a:cubicBezTo>
                  <a:pt x="7897" y="1387"/>
                  <a:pt x="7892" y="1387"/>
                  <a:pt x="7886" y="1387"/>
                </a:cubicBezTo>
                <a:cubicBezTo>
                  <a:pt x="7886" y="1382"/>
                  <a:pt x="7886" y="1376"/>
                  <a:pt x="7886" y="1376"/>
                </a:cubicBezTo>
                <a:cubicBezTo>
                  <a:pt x="7886" y="1370"/>
                  <a:pt x="7886" y="1364"/>
                  <a:pt x="7886" y="1364"/>
                </a:cubicBezTo>
                <a:cubicBezTo>
                  <a:pt x="7886" y="1358"/>
                  <a:pt x="7880" y="1358"/>
                  <a:pt x="7874" y="1358"/>
                </a:cubicBezTo>
                <a:cubicBezTo>
                  <a:pt x="7868" y="1352"/>
                  <a:pt x="7862" y="1352"/>
                  <a:pt x="7850" y="1346"/>
                </a:cubicBezTo>
                <a:cubicBezTo>
                  <a:pt x="7844" y="1346"/>
                  <a:pt x="7844" y="1340"/>
                  <a:pt x="7838" y="1340"/>
                </a:cubicBezTo>
                <a:cubicBezTo>
                  <a:pt x="7844" y="1334"/>
                  <a:pt x="7844" y="1334"/>
                  <a:pt x="7850" y="1328"/>
                </a:cubicBezTo>
                <a:cubicBezTo>
                  <a:pt x="7850" y="1328"/>
                  <a:pt x="7856" y="1328"/>
                  <a:pt x="7862" y="1328"/>
                </a:cubicBezTo>
                <a:cubicBezTo>
                  <a:pt x="7868" y="1328"/>
                  <a:pt x="7874" y="1340"/>
                  <a:pt x="7880" y="1346"/>
                </a:cubicBezTo>
                <a:cubicBezTo>
                  <a:pt x="7886" y="1346"/>
                  <a:pt x="7880" y="1358"/>
                  <a:pt x="7886" y="1358"/>
                </a:cubicBezTo>
                <a:cubicBezTo>
                  <a:pt x="7892" y="1358"/>
                  <a:pt x="7892" y="1358"/>
                  <a:pt x="7897" y="1358"/>
                </a:cubicBezTo>
                <a:cubicBezTo>
                  <a:pt x="7909" y="1358"/>
                  <a:pt x="7909" y="1358"/>
                  <a:pt x="7909" y="1358"/>
                </a:cubicBezTo>
                <a:cubicBezTo>
                  <a:pt x="7915" y="1358"/>
                  <a:pt x="7921" y="1352"/>
                  <a:pt x="7921" y="1352"/>
                </a:cubicBezTo>
                <a:cubicBezTo>
                  <a:pt x="7927" y="1352"/>
                  <a:pt x="7927" y="1358"/>
                  <a:pt x="7933" y="1358"/>
                </a:cubicBezTo>
                <a:cubicBezTo>
                  <a:pt x="7939" y="1340"/>
                  <a:pt x="7939" y="1328"/>
                  <a:pt x="7939" y="1310"/>
                </a:cubicBezTo>
                <a:cubicBezTo>
                  <a:pt x="7939" y="1299"/>
                  <a:pt x="7939" y="1299"/>
                  <a:pt x="7939" y="1299"/>
                </a:cubicBezTo>
                <a:cubicBezTo>
                  <a:pt x="7939" y="1299"/>
                  <a:pt x="7939" y="1293"/>
                  <a:pt x="7939" y="1287"/>
                </a:cubicBezTo>
                <a:cubicBezTo>
                  <a:pt x="7939" y="1287"/>
                  <a:pt x="7945" y="1281"/>
                  <a:pt x="7945" y="1275"/>
                </a:cubicBezTo>
                <a:cubicBezTo>
                  <a:pt x="7945" y="1275"/>
                  <a:pt x="7945" y="1269"/>
                  <a:pt x="7945" y="1263"/>
                </a:cubicBezTo>
                <a:cubicBezTo>
                  <a:pt x="7939" y="1263"/>
                  <a:pt x="7933" y="1263"/>
                  <a:pt x="7933" y="1263"/>
                </a:cubicBezTo>
                <a:cubicBezTo>
                  <a:pt x="7921" y="1257"/>
                  <a:pt x="7915" y="1257"/>
                  <a:pt x="7909" y="1257"/>
                </a:cubicBezTo>
                <a:cubicBezTo>
                  <a:pt x="7897" y="1257"/>
                  <a:pt x="7892" y="1251"/>
                  <a:pt x="7880" y="1257"/>
                </a:cubicBezTo>
                <a:cubicBezTo>
                  <a:pt x="7880" y="1257"/>
                  <a:pt x="7880" y="1263"/>
                  <a:pt x="7880" y="1269"/>
                </a:cubicBezTo>
                <a:cubicBezTo>
                  <a:pt x="7874" y="1269"/>
                  <a:pt x="7868" y="1269"/>
                  <a:pt x="7862" y="1269"/>
                </a:cubicBezTo>
                <a:cubicBezTo>
                  <a:pt x="7826" y="1269"/>
                  <a:pt x="7826" y="1269"/>
                  <a:pt x="7826" y="1269"/>
                </a:cubicBezTo>
                <a:cubicBezTo>
                  <a:pt x="7832" y="1263"/>
                  <a:pt x="7832" y="1257"/>
                  <a:pt x="7838" y="1257"/>
                </a:cubicBezTo>
                <a:cubicBezTo>
                  <a:pt x="7838" y="1251"/>
                  <a:pt x="7844" y="1251"/>
                  <a:pt x="7850" y="1251"/>
                </a:cubicBezTo>
                <a:cubicBezTo>
                  <a:pt x="7850" y="1251"/>
                  <a:pt x="7856" y="1245"/>
                  <a:pt x="7862" y="1245"/>
                </a:cubicBezTo>
                <a:cubicBezTo>
                  <a:pt x="7862" y="1245"/>
                  <a:pt x="7856" y="1239"/>
                  <a:pt x="7862" y="1233"/>
                </a:cubicBezTo>
                <a:cubicBezTo>
                  <a:pt x="7850" y="1233"/>
                  <a:pt x="7844" y="1227"/>
                  <a:pt x="7838" y="1227"/>
                </a:cubicBezTo>
                <a:cubicBezTo>
                  <a:pt x="7832" y="1227"/>
                  <a:pt x="7832" y="1221"/>
                  <a:pt x="7826" y="1221"/>
                </a:cubicBezTo>
                <a:cubicBezTo>
                  <a:pt x="7832" y="1210"/>
                  <a:pt x="7832" y="1210"/>
                  <a:pt x="7832" y="1210"/>
                </a:cubicBezTo>
                <a:cubicBezTo>
                  <a:pt x="7880" y="1210"/>
                  <a:pt x="7880" y="1210"/>
                  <a:pt x="7880" y="1210"/>
                </a:cubicBezTo>
                <a:cubicBezTo>
                  <a:pt x="7880" y="1245"/>
                  <a:pt x="7880" y="1245"/>
                  <a:pt x="7880" y="1245"/>
                </a:cubicBezTo>
                <a:cubicBezTo>
                  <a:pt x="7927" y="1245"/>
                  <a:pt x="7927" y="1245"/>
                  <a:pt x="7927" y="1245"/>
                </a:cubicBezTo>
                <a:cubicBezTo>
                  <a:pt x="7933" y="1245"/>
                  <a:pt x="7939" y="1245"/>
                  <a:pt x="7939" y="1239"/>
                </a:cubicBezTo>
                <a:cubicBezTo>
                  <a:pt x="7945" y="1239"/>
                  <a:pt x="7939" y="1233"/>
                  <a:pt x="7945" y="1227"/>
                </a:cubicBezTo>
                <a:cubicBezTo>
                  <a:pt x="7951" y="1227"/>
                  <a:pt x="7963" y="1227"/>
                  <a:pt x="7969" y="1227"/>
                </a:cubicBezTo>
                <a:cubicBezTo>
                  <a:pt x="7980" y="1227"/>
                  <a:pt x="7980" y="1227"/>
                  <a:pt x="7980" y="1227"/>
                </a:cubicBezTo>
                <a:cubicBezTo>
                  <a:pt x="7998" y="1227"/>
                  <a:pt x="7998" y="1239"/>
                  <a:pt x="8016" y="1239"/>
                </a:cubicBezTo>
                <a:cubicBezTo>
                  <a:pt x="8022" y="1239"/>
                  <a:pt x="8028" y="1233"/>
                  <a:pt x="8034" y="1233"/>
                </a:cubicBezTo>
                <a:cubicBezTo>
                  <a:pt x="8034" y="1227"/>
                  <a:pt x="8034" y="1221"/>
                  <a:pt x="8040" y="1221"/>
                </a:cubicBezTo>
                <a:cubicBezTo>
                  <a:pt x="8046" y="1215"/>
                  <a:pt x="8052" y="1215"/>
                  <a:pt x="8052" y="1210"/>
                </a:cubicBezTo>
                <a:cubicBezTo>
                  <a:pt x="8052" y="1204"/>
                  <a:pt x="8046" y="1198"/>
                  <a:pt x="8040" y="1192"/>
                </a:cubicBezTo>
                <a:cubicBezTo>
                  <a:pt x="8040" y="1186"/>
                  <a:pt x="8034" y="1180"/>
                  <a:pt x="8034" y="1180"/>
                </a:cubicBezTo>
                <a:cubicBezTo>
                  <a:pt x="8028" y="1174"/>
                  <a:pt x="8022" y="1168"/>
                  <a:pt x="8016" y="1168"/>
                </a:cubicBezTo>
                <a:cubicBezTo>
                  <a:pt x="8010" y="1168"/>
                  <a:pt x="8004" y="1168"/>
                  <a:pt x="7998" y="1168"/>
                </a:cubicBezTo>
                <a:cubicBezTo>
                  <a:pt x="7992" y="1168"/>
                  <a:pt x="7992" y="1174"/>
                  <a:pt x="7986" y="1174"/>
                </a:cubicBezTo>
                <a:cubicBezTo>
                  <a:pt x="7980" y="1174"/>
                  <a:pt x="7980" y="1180"/>
                  <a:pt x="7975" y="1180"/>
                </a:cubicBezTo>
                <a:cubicBezTo>
                  <a:pt x="7969" y="1180"/>
                  <a:pt x="7969" y="1174"/>
                  <a:pt x="7963" y="1174"/>
                </a:cubicBezTo>
                <a:cubicBezTo>
                  <a:pt x="7957" y="1174"/>
                  <a:pt x="7951" y="1168"/>
                  <a:pt x="7951" y="1168"/>
                </a:cubicBezTo>
                <a:cubicBezTo>
                  <a:pt x="7951" y="1162"/>
                  <a:pt x="7945" y="1162"/>
                  <a:pt x="7945" y="1156"/>
                </a:cubicBezTo>
                <a:cubicBezTo>
                  <a:pt x="7945" y="1144"/>
                  <a:pt x="7951" y="1144"/>
                  <a:pt x="7957" y="1144"/>
                </a:cubicBezTo>
                <a:cubicBezTo>
                  <a:pt x="7963" y="1144"/>
                  <a:pt x="7969" y="1144"/>
                  <a:pt x="7969" y="1144"/>
                </a:cubicBezTo>
                <a:cubicBezTo>
                  <a:pt x="7975" y="1144"/>
                  <a:pt x="7980" y="1150"/>
                  <a:pt x="7980" y="1150"/>
                </a:cubicBezTo>
                <a:cubicBezTo>
                  <a:pt x="7992" y="1150"/>
                  <a:pt x="7998" y="1150"/>
                  <a:pt x="8004" y="1150"/>
                </a:cubicBezTo>
                <a:cubicBezTo>
                  <a:pt x="8016" y="1150"/>
                  <a:pt x="8022" y="1150"/>
                  <a:pt x="8034" y="1150"/>
                </a:cubicBezTo>
                <a:lnTo>
                  <a:pt x="8040" y="1144"/>
                </a:lnTo>
                <a:cubicBezTo>
                  <a:pt x="8052" y="1138"/>
                  <a:pt x="8052" y="1138"/>
                  <a:pt x="8052" y="1138"/>
                </a:cubicBezTo>
                <a:cubicBezTo>
                  <a:pt x="8058" y="1132"/>
                  <a:pt x="8058" y="1127"/>
                  <a:pt x="8064" y="1127"/>
                </a:cubicBezTo>
                <a:cubicBezTo>
                  <a:pt x="8069" y="1127"/>
                  <a:pt x="8069" y="1132"/>
                  <a:pt x="8075" y="1132"/>
                </a:cubicBezTo>
                <a:cubicBezTo>
                  <a:pt x="8093" y="1132"/>
                  <a:pt x="8093" y="1132"/>
                  <a:pt x="8093" y="1132"/>
                </a:cubicBezTo>
                <a:cubicBezTo>
                  <a:pt x="8099" y="1132"/>
                  <a:pt x="8105" y="1132"/>
                  <a:pt x="8111" y="1132"/>
                </a:cubicBezTo>
                <a:cubicBezTo>
                  <a:pt x="8117" y="1132"/>
                  <a:pt x="8117" y="1132"/>
                  <a:pt x="8123" y="1127"/>
                </a:cubicBezTo>
                <a:cubicBezTo>
                  <a:pt x="8129" y="1127"/>
                  <a:pt x="8123" y="1121"/>
                  <a:pt x="8123" y="1115"/>
                </a:cubicBezTo>
                <a:cubicBezTo>
                  <a:pt x="8117" y="1109"/>
                  <a:pt x="8111" y="1103"/>
                  <a:pt x="8105" y="1103"/>
                </a:cubicBezTo>
                <a:cubicBezTo>
                  <a:pt x="8099" y="1097"/>
                  <a:pt x="8093" y="1103"/>
                  <a:pt x="8093" y="1103"/>
                </a:cubicBezTo>
                <a:cubicBezTo>
                  <a:pt x="8087" y="1097"/>
                  <a:pt x="8081" y="1097"/>
                  <a:pt x="8075" y="1091"/>
                </a:cubicBezTo>
                <a:cubicBezTo>
                  <a:pt x="8069" y="1085"/>
                  <a:pt x="8064" y="1085"/>
                  <a:pt x="8064" y="1079"/>
                </a:cubicBezTo>
                <a:cubicBezTo>
                  <a:pt x="8064" y="1073"/>
                  <a:pt x="8058" y="1073"/>
                  <a:pt x="8058" y="1067"/>
                </a:cubicBezTo>
                <a:cubicBezTo>
                  <a:pt x="8058" y="1061"/>
                  <a:pt x="8064" y="1055"/>
                  <a:pt x="8064" y="1050"/>
                </a:cubicBezTo>
                <a:cubicBezTo>
                  <a:pt x="8064" y="1044"/>
                  <a:pt x="8058" y="1038"/>
                  <a:pt x="8058" y="1032"/>
                </a:cubicBezTo>
                <a:cubicBezTo>
                  <a:pt x="8058" y="1026"/>
                  <a:pt x="8064" y="1026"/>
                  <a:pt x="8064" y="1020"/>
                </a:cubicBezTo>
                <a:lnTo>
                  <a:pt x="8064" y="1014"/>
                </a:lnTo>
                <a:cubicBezTo>
                  <a:pt x="8081" y="1014"/>
                  <a:pt x="8087" y="1014"/>
                  <a:pt x="8111" y="1014"/>
                </a:cubicBezTo>
                <a:cubicBezTo>
                  <a:pt x="8111" y="978"/>
                  <a:pt x="8111" y="978"/>
                  <a:pt x="8111" y="978"/>
                </a:cubicBezTo>
                <a:cubicBezTo>
                  <a:pt x="8111" y="966"/>
                  <a:pt x="8093" y="961"/>
                  <a:pt x="8087" y="949"/>
                </a:cubicBezTo>
                <a:cubicBezTo>
                  <a:pt x="8081" y="943"/>
                  <a:pt x="8087" y="943"/>
                  <a:pt x="8087" y="937"/>
                </a:cubicBezTo>
                <a:cubicBezTo>
                  <a:pt x="8087" y="931"/>
                  <a:pt x="8081" y="925"/>
                  <a:pt x="8081" y="919"/>
                </a:cubicBezTo>
                <a:cubicBezTo>
                  <a:pt x="8069" y="919"/>
                  <a:pt x="8064" y="925"/>
                  <a:pt x="8046" y="919"/>
                </a:cubicBezTo>
                <a:cubicBezTo>
                  <a:pt x="8040" y="919"/>
                  <a:pt x="8040" y="919"/>
                  <a:pt x="8034" y="919"/>
                </a:cubicBezTo>
                <a:cubicBezTo>
                  <a:pt x="8028" y="919"/>
                  <a:pt x="8028" y="913"/>
                  <a:pt x="8022" y="913"/>
                </a:cubicBezTo>
                <a:cubicBezTo>
                  <a:pt x="8016" y="913"/>
                  <a:pt x="8016" y="913"/>
                  <a:pt x="8010" y="907"/>
                </a:cubicBezTo>
                <a:cubicBezTo>
                  <a:pt x="8004" y="907"/>
                  <a:pt x="8004" y="907"/>
                  <a:pt x="7998" y="901"/>
                </a:cubicBezTo>
                <a:cubicBezTo>
                  <a:pt x="7998" y="901"/>
                  <a:pt x="7992" y="895"/>
                  <a:pt x="7992" y="889"/>
                </a:cubicBezTo>
                <a:cubicBezTo>
                  <a:pt x="7986" y="889"/>
                  <a:pt x="7986" y="884"/>
                  <a:pt x="7986" y="877"/>
                </a:cubicBezTo>
                <a:cubicBezTo>
                  <a:pt x="7986" y="872"/>
                  <a:pt x="7986" y="872"/>
                  <a:pt x="7986" y="872"/>
                </a:cubicBezTo>
                <a:cubicBezTo>
                  <a:pt x="7992" y="866"/>
                  <a:pt x="7998" y="866"/>
                  <a:pt x="7998" y="866"/>
                </a:cubicBezTo>
                <a:cubicBezTo>
                  <a:pt x="8004" y="860"/>
                  <a:pt x="8004" y="854"/>
                  <a:pt x="8010" y="854"/>
                </a:cubicBezTo>
                <a:cubicBezTo>
                  <a:pt x="8010" y="848"/>
                  <a:pt x="8016" y="854"/>
                  <a:pt x="8022" y="854"/>
                </a:cubicBezTo>
                <a:cubicBezTo>
                  <a:pt x="8028" y="848"/>
                  <a:pt x="8034" y="848"/>
                  <a:pt x="8046" y="848"/>
                </a:cubicBezTo>
                <a:cubicBezTo>
                  <a:pt x="8052" y="848"/>
                  <a:pt x="8052" y="848"/>
                  <a:pt x="8058" y="848"/>
                </a:cubicBezTo>
                <a:cubicBezTo>
                  <a:pt x="8081" y="848"/>
                  <a:pt x="8081" y="848"/>
                  <a:pt x="8081" y="848"/>
                </a:cubicBezTo>
                <a:cubicBezTo>
                  <a:pt x="8087" y="848"/>
                  <a:pt x="8093" y="842"/>
                  <a:pt x="8105" y="848"/>
                </a:cubicBezTo>
                <a:lnTo>
                  <a:pt x="8111" y="854"/>
                </a:lnTo>
                <a:cubicBezTo>
                  <a:pt x="8117" y="860"/>
                  <a:pt x="8123" y="860"/>
                  <a:pt x="8123" y="872"/>
                </a:cubicBezTo>
                <a:cubicBezTo>
                  <a:pt x="8123" y="877"/>
                  <a:pt x="8123" y="877"/>
                  <a:pt x="8123" y="877"/>
                </a:cubicBezTo>
                <a:cubicBezTo>
                  <a:pt x="8129" y="877"/>
                  <a:pt x="8123" y="884"/>
                  <a:pt x="8117" y="884"/>
                </a:cubicBezTo>
                <a:cubicBezTo>
                  <a:pt x="8117" y="895"/>
                  <a:pt x="8111" y="895"/>
                  <a:pt x="8111" y="901"/>
                </a:cubicBezTo>
                <a:cubicBezTo>
                  <a:pt x="8111" y="919"/>
                  <a:pt x="8117" y="931"/>
                  <a:pt x="8123" y="949"/>
                </a:cubicBezTo>
                <a:cubicBezTo>
                  <a:pt x="8141" y="943"/>
                  <a:pt x="8141" y="943"/>
                  <a:pt x="8141" y="943"/>
                </a:cubicBezTo>
                <a:cubicBezTo>
                  <a:pt x="8141" y="848"/>
                  <a:pt x="8141" y="848"/>
                  <a:pt x="8141" y="848"/>
                </a:cubicBezTo>
                <a:cubicBezTo>
                  <a:pt x="8141" y="842"/>
                  <a:pt x="8147" y="842"/>
                  <a:pt x="8147" y="836"/>
                </a:cubicBezTo>
                <a:cubicBezTo>
                  <a:pt x="8152" y="836"/>
                  <a:pt x="8158" y="830"/>
                  <a:pt x="8158" y="824"/>
                </a:cubicBezTo>
                <a:cubicBezTo>
                  <a:pt x="8158" y="818"/>
                  <a:pt x="8158" y="818"/>
                  <a:pt x="8158" y="818"/>
                </a:cubicBezTo>
                <a:cubicBezTo>
                  <a:pt x="8158" y="812"/>
                  <a:pt x="8152" y="812"/>
                  <a:pt x="8152" y="806"/>
                </a:cubicBezTo>
                <a:cubicBezTo>
                  <a:pt x="8147" y="800"/>
                  <a:pt x="8147" y="795"/>
                  <a:pt x="8135" y="795"/>
                </a:cubicBezTo>
                <a:cubicBezTo>
                  <a:pt x="8129" y="795"/>
                  <a:pt x="8123" y="795"/>
                  <a:pt x="8117" y="795"/>
                </a:cubicBezTo>
                <a:lnTo>
                  <a:pt x="8111" y="800"/>
                </a:lnTo>
                <a:cubicBezTo>
                  <a:pt x="8099" y="800"/>
                  <a:pt x="8099" y="800"/>
                  <a:pt x="8087" y="800"/>
                </a:cubicBezTo>
                <a:cubicBezTo>
                  <a:pt x="8069" y="800"/>
                  <a:pt x="8069" y="800"/>
                  <a:pt x="8069" y="800"/>
                </a:cubicBezTo>
                <a:cubicBezTo>
                  <a:pt x="8064" y="800"/>
                  <a:pt x="8064" y="800"/>
                  <a:pt x="8058" y="800"/>
                </a:cubicBezTo>
                <a:cubicBezTo>
                  <a:pt x="8052" y="800"/>
                  <a:pt x="8052" y="800"/>
                  <a:pt x="8046" y="800"/>
                </a:cubicBezTo>
                <a:cubicBezTo>
                  <a:pt x="8046" y="765"/>
                  <a:pt x="8046" y="765"/>
                  <a:pt x="8046" y="765"/>
                </a:cubicBezTo>
                <a:cubicBezTo>
                  <a:pt x="8052" y="765"/>
                  <a:pt x="8058" y="759"/>
                  <a:pt x="8058" y="759"/>
                </a:cubicBezTo>
                <a:cubicBezTo>
                  <a:pt x="8064" y="759"/>
                  <a:pt x="8064" y="765"/>
                  <a:pt x="8069" y="765"/>
                </a:cubicBezTo>
                <a:cubicBezTo>
                  <a:pt x="8081" y="765"/>
                  <a:pt x="8081" y="765"/>
                  <a:pt x="8081" y="765"/>
                </a:cubicBezTo>
                <a:cubicBezTo>
                  <a:pt x="8093" y="765"/>
                  <a:pt x="8099" y="765"/>
                  <a:pt x="8105" y="765"/>
                </a:cubicBezTo>
                <a:cubicBezTo>
                  <a:pt x="8111" y="765"/>
                  <a:pt x="8111" y="759"/>
                  <a:pt x="8117" y="753"/>
                </a:cubicBezTo>
                <a:cubicBezTo>
                  <a:pt x="8111" y="753"/>
                  <a:pt x="8111" y="747"/>
                  <a:pt x="8111" y="741"/>
                </a:cubicBezTo>
                <a:cubicBezTo>
                  <a:pt x="8105" y="741"/>
                  <a:pt x="8105" y="735"/>
                  <a:pt x="8099" y="729"/>
                </a:cubicBezTo>
                <a:cubicBezTo>
                  <a:pt x="8087" y="729"/>
                  <a:pt x="8081" y="735"/>
                  <a:pt x="8075" y="735"/>
                </a:cubicBezTo>
                <a:cubicBezTo>
                  <a:pt x="8069" y="735"/>
                  <a:pt x="8069" y="729"/>
                  <a:pt x="8064" y="723"/>
                </a:cubicBezTo>
                <a:cubicBezTo>
                  <a:pt x="8058" y="723"/>
                  <a:pt x="8058" y="723"/>
                  <a:pt x="8052" y="723"/>
                </a:cubicBezTo>
                <a:cubicBezTo>
                  <a:pt x="8046" y="723"/>
                  <a:pt x="8046" y="723"/>
                  <a:pt x="8040" y="723"/>
                </a:cubicBezTo>
                <a:cubicBezTo>
                  <a:pt x="8034" y="723"/>
                  <a:pt x="8028" y="718"/>
                  <a:pt x="8022" y="718"/>
                </a:cubicBezTo>
                <a:cubicBezTo>
                  <a:pt x="8010" y="718"/>
                  <a:pt x="8004" y="718"/>
                  <a:pt x="7992" y="723"/>
                </a:cubicBezTo>
                <a:cubicBezTo>
                  <a:pt x="7992" y="729"/>
                  <a:pt x="7998" y="735"/>
                  <a:pt x="7992" y="741"/>
                </a:cubicBezTo>
                <a:cubicBezTo>
                  <a:pt x="7992" y="747"/>
                  <a:pt x="7992" y="747"/>
                  <a:pt x="7986" y="753"/>
                </a:cubicBezTo>
                <a:cubicBezTo>
                  <a:pt x="7986" y="753"/>
                  <a:pt x="7980" y="753"/>
                  <a:pt x="7975" y="753"/>
                </a:cubicBezTo>
                <a:cubicBezTo>
                  <a:pt x="7975" y="747"/>
                  <a:pt x="7969" y="747"/>
                  <a:pt x="7963" y="741"/>
                </a:cubicBezTo>
                <a:cubicBezTo>
                  <a:pt x="7963" y="741"/>
                  <a:pt x="7963" y="735"/>
                  <a:pt x="7963" y="729"/>
                </a:cubicBezTo>
                <a:cubicBezTo>
                  <a:pt x="7963" y="723"/>
                  <a:pt x="7963" y="718"/>
                  <a:pt x="7969" y="711"/>
                </a:cubicBezTo>
                <a:cubicBezTo>
                  <a:pt x="7969" y="706"/>
                  <a:pt x="7969" y="700"/>
                  <a:pt x="7975" y="700"/>
                </a:cubicBezTo>
                <a:cubicBezTo>
                  <a:pt x="7975" y="694"/>
                  <a:pt x="7980" y="700"/>
                  <a:pt x="7986" y="694"/>
                </a:cubicBezTo>
                <a:cubicBezTo>
                  <a:pt x="7986" y="688"/>
                  <a:pt x="7992" y="688"/>
                  <a:pt x="7992" y="682"/>
                </a:cubicBezTo>
                <a:cubicBezTo>
                  <a:pt x="7998" y="682"/>
                  <a:pt x="7992" y="676"/>
                  <a:pt x="7992" y="670"/>
                </a:cubicBezTo>
                <a:cubicBezTo>
                  <a:pt x="7992" y="664"/>
                  <a:pt x="7992" y="658"/>
                  <a:pt x="7992" y="646"/>
                </a:cubicBezTo>
                <a:cubicBezTo>
                  <a:pt x="7992" y="640"/>
                  <a:pt x="7998" y="629"/>
                  <a:pt x="7998" y="617"/>
                </a:cubicBezTo>
                <a:cubicBezTo>
                  <a:pt x="8034" y="617"/>
                  <a:pt x="8034" y="617"/>
                  <a:pt x="8034" y="617"/>
                </a:cubicBezTo>
                <a:cubicBezTo>
                  <a:pt x="8034" y="605"/>
                  <a:pt x="8034" y="599"/>
                  <a:pt x="8040" y="587"/>
                </a:cubicBezTo>
                <a:cubicBezTo>
                  <a:pt x="8040" y="587"/>
                  <a:pt x="8046" y="581"/>
                  <a:pt x="8046" y="575"/>
                </a:cubicBezTo>
                <a:cubicBezTo>
                  <a:pt x="8058" y="575"/>
                  <a:pt x="8064" y="575"/>
                  <a:pt x="8069" y="575"/>
                </a:cubicBezTo>
                <a:cubicBezTo>
                  <a:pt x="8081" y="575"/>
                  <a:pt x="8081" y="575"/>
                  <a:pt x="8081" y="575"/>
                </a:cubicBezTo>
                <a:cubicBezTo>
                  <a:pt x="8087" y="575"/>
                  <a:pt x="8087" y="569"/>
                  <a:pt x="8093" y="569"/>
                </a:cubicBezTo>
                <a:cubicBezTo>
                  <a:pt x="8093" y="563"/>
                  <a:pt x="8093" y="557"/>
                  <a:pt x="8093" y="557"/>
                </a:cubicBezTo>
                <a:cubicBezTo>
                  <a:pt x="8093" y="552"/>
                  <a:pt x="8087" y="545"/>
                  <a:pt x="8087" y="540"/>
                </a:cubicBezTo>
                <a:cubicBezTo>
                  <a:pt x="8087" y="534"/>
                  <a:pt x="8093" y="528"/>
                  <a:pt x="8099" y="522"/>
                </a:cubicBezTo>
                <a:cubicBezTo>
                  <a:pt x="8099" y="516"/>
                  <a:pt x="8105" y="516"/>
                  <a:pt x="8105" y="510"/>
                </a:cubicBezTo>
                <a:cubicBezTo>
                  <a:pt x="8105" y="504"/>
                  <a:pt x="8111" y="504"/>
                  <a:pt x="8111" y="498"/>
                </a:cubicBezTo>
                <a:cubicBezTo>
                  <a:pt x="8111" y="492"/>
                  <a:pt x="8117" y="492"/>
                  <a:pt x="8123" y="492"/>
                </a:cubicBezTo>
                <a:cubicBezTo>
                  <a:pt x="8129" y="486"/>
                  <a:pt x="8135" y="480"/>
                  <a:pt x="8147" y="480"/>
                </a:cubicBezTo>
                <a:cubicBezTo>
                  <a:pt x="8158" y="474"/>
                  <a:pt x="8164" y="486"/>
                  <a:pt x="8182" y="480"/>
                </a:cubicBezTo>
                <a:lnTo>
                  <a:pt x="8188" y="480"/>
                </a:lnTo>
                <a:cubicBezTo>
                  <a:pt x="8194" y="474"/>
                  <a:pt x="8194" y="468"/>
                  <a:pt x="8194" y="468"/>
                </a:cubicBezTo>
                <a:cubicBezTo>
                  <a:pt x="8200" y="463"/>
                  <a:pt x="8200" y="457"/>
                  <a:pt x="8200" y="457"/>
                </a:cubicBezTo>
                <a:cubicBezTo>
                  <a:pt x="8200" y="451"/>
                  <a:pt x="8200" y="445"/>
                  <a:pt x="8206" y="445"/>
                </a:cubicBezTo>
                <a:cubicBezTo>
                  <a:pt x="8206" y="439"/>
                  <a:pt x="8212" y="439"/>
                  <a:pt x="8218" y="439"/>
                </a:cubicBezTo>
                <a:cubicBezTo>
                  <a:pt x="8224" y="433"/>
                  <a:pt x="8224" y="433"/>
                  <a:pt x="8230" y="433"/>
                </a:cubicBezTo>
                <a:cubicBezTo>
                  <a:pt x="8230" y="433"/>
                  <a:pt x="8235" y="433"/>
                  <a:pt x="8241" y="433"/>
                </a:cubicBezTo>
                <a:cubicBezTo>
                  <a:pt x="8241" y="433"/>
                  <a:pt x="8247" y="433"/>
                  <a:pt x="8253" y="427"/>
                </a:cubicBezTo>
                <a:cubicBezTo>
                  <a:pt x="8253" y="427"/>
                  <a:pt x="8259" y="433"/>
                  <a:pt x="8265" y="427"/>
                </a:cubicBezTo>
                <a:cubicBezTo>
                  <a:pt x="8265" y="427"/>
                  <a:pt x="8265" y="421"/>
                  <a:pt x="8271" y="415"/>
                </a:cubicBezTo>
                <a:cubicBezTo>
                  <a:pt x="8265" y="403"/>
                  <a:pt x="8265" y="403"/>
                  <a:pt x="8265" y="403"/>
                </a:cubicBezTo>
                <a:cubicBezTo>
                  <a:pt x="8164" y="403"/>
                  <a:pt x="8164" y="403"/>
                  <a:pt x="8164" y="403"/>
                </a:cubicBezTo>
                <a:cubicBezTo>
                  <a:pt x="8135" y="397"/>
                  <a:pt x="8135" y="397"/>
                  <a:pt x="8135" y="397"/>
                </a:cubicBezTo>
                <a:cubicBezTo>
                  <a:pt x="8147" y="397"/>
                  <a:pt x="8152" y="397"/>
                  <a:pt x="8158" y="391"/>
                </a:cubicBezTo>
                <a:cubicBezTo>
                  <a:pt x="8170" y="386"/>
                  <a:pt x="8176" y="374"/>
                  <a:pt x="8188" y="374"/>
                </a:cubicBezTo>
                <a:cubicBezTo>
                  <a:pt x="8200" y="374"/>
                  <a:pt x="8200" y="374"/>
                  <a:pt x="8206" y="379"/>
                </a:cubicBezTo>
                <a:cubicBezTo>
                  <a:pt x="8212" y="379"/>
                  <a:pt x="8218" y="386"/>
                  <a:pt x="8224" y="386"/>
                </a:cubicBezTo>
                <a:cubicBezTo>
                  <a:pt x="8230" y="386"/>
                  <a:pt x="8230" y="386"/>
                  <a:pt x="8235" y="386"/>
                </a:cubicBezTo>
                <a:cubicBezTo>
                  <a:pt x="8247" y="386"/>
                  <a:pt x="8247" y="386"/>
                  <a:pt x="8247" y="386"/>
                </a:cubicBezTo>
                <a:cubicBezTo>
                  <a:pt x="8253" y="386"/>
                  <a:pt x="8253" y="386"/>
                  <a:pt x="8259" y="386"/>
                </a:cubicBezTo>
                <a:cubicBezTo>
                  <a:pt x="8265" y="386"/>
                  <a:pt x="8265" y="386"/>
                  <a:pt x="8271" y="386"/>
                </a:cubicBezTo>
                <a:cubicBezTo>
                  <a:pt x="8277" y="386"/>
                  <a:pt x="8283" y="379"/>
                  <a:pt x="8283" y="379"/>
                </a:cubicBezTo>
                <a:cubicBezTo>
                  <a:pt x="8289" y="379"/>
                  <a:pt x="8289" y="374"/>
                  <a:pt x="8295" y="368"/>
                </a:cubicBezTo>
                <a:cubicBezTo>
                  <a:pt x="8295" y="368"/>
                  <a:pt x="8301" y="362"/>
                  <a:pt x="8301" y="356"/>
                </a:cubicBezTo>
                <a:cubicBezTo>
                  <a:pt x="8307" y="350"/>
                  <a:pt x="8313" y="350"/>
                  <a:pt x="8318" y="344"/>
                </a:cubicBezTo>
                <a:cubicBezTo>
                  <a:pt x="8318" y="338"/>
                  <a:pt x="8318" y="332"/>
                  <a:pt x="8324" y="332"/>
                </a:cubicBezTo>
                <a:cubicBezTo>
                  <a:pt x="8330" y="332"/>
                  <a:pt x="8342" y="332"/>
                  <a:pt x="8348" y="332"/>
                </a:cubicBezTo>
                <a:cubicBezTo>
                  <a:pt x="8360" y="332"/>
                  <a:pt x="8360" y="332"/>
                  <a:pt x="8360" y="332"/>
                </a:cubicBezTo>
                <a:cubicBezTo>
                  <a:pt x="8378" y="332"/>
                  <a:pt x="8390" y="326"/>
                  <a:pt x="8407" y="326"/>
                </a:cubicBezTo>
                <a:cubicBezTo>
                  <a:pt x="8407" y="326"/>
                  <a:pt x="8413" y="326"/>
                  <a:pt x="8419" y="326"/>
                </a:cubicBezTo>
                <a:cubicBezTo>
                  <a:pt x="8419" y="320"/>
                  <a:pt x="8425" y="320"/>
                  <a:pt x="8425" y="320"/>
                </a:cubicBezTo>
                <a:cubicBezTo>
                  <a:pt x="8431" y="320"/>
                  <a:pt x="8437" y="314"/>
                  <a:pt x="8437" y="308"/>
                </a:cubicBezTo>
                <a:cubicBezTo>
                  <a:pt x="8443" y="302"/>
                  <a:pt x="8449" y="302"/>
                  <a:pt x="8449" y="297"/>
                </a:cubicBezTo>
                <a:cubicBezTo>
                  <a:pt x="8449" y="291"/>
                  <a:pt x="8449" y="285"/>
                  <a:pt x="8449" y="273"/>
                </a:cubicBezTo>
                <a:cubicBezTo>
                  <a:pt x="8449" y="267"/>
                  <a:pt x="8449" y="261"/>
                  <a:pt x="8443" y="255"/>
                </a:cubicBezTo>
                <a:cubicBezTo>
                  <a:pt x="8443" y="249"/>
                  <a:pt x="8437" y="249"/>
                  <a:pt x="8431" y="249"/>
                </a:cubicBezTo>
                <a:cubicBezTo>
                  <a:pt x="8425" y="243"/>
                  <a:pt x="8419" y="243"/>
                  <a:pt x="8407" y="243"/>
                </a:cubicBezTo>
                <a:cubicBezTo>
                  <a:pt x="8396" y="243"/>
                  <a:pt x="8390" y="243"/>
                  <a:pt x="8384" y="249"/>
                </a:cubicBezTo>
                <a:cubicBezTo>
                  <a:pt x="8378" y="249"/>
                  <a:pt x="8372" y="255"/>
                  <a:pt x="8366" y="255"/>
                </a:cubicBezTo>
                <a:cubicBezTo>
                  <a:pt x="8360" y="255"/>
                  <a:pt x="8354" y="261"/>
                  <a:pt x="8342" y="261"/>
                </a:cubicBezTo>
                <a:cubicBezTo>
                  <a:pt x="8336" y="261"/>
                  <a:pt x="8330" y="255"/>
                  <a:pt x="8318" y="255"/>
                </a:cubicBezTo>
                <a:cubicBezTo>
                  <a:pt x="8313" y="249"/>
                  <a:pt x="8313" y="249"/>
                  <a:pt x="8307" y="249"/>
                </a:cubicBezTo>
                <a:cubicBezTo>
                  <a:pt x="8289" y="243"/>
                  <a:pt x="8289" y="243"/>
                  <a:pt x="8289" y="243"/>
                </a:cubicBezTo>
                <a:cubicBezTo>
                  <a:pt x="8283" y="237"/>
                  <a:pt x="8277" y="237"/>
                  <a:pt x="8271" y="237"/>
                </a:cubicBezTo>
                <a:cubicBezTo>
                  <a:pt x="8265" y="237"/>
                  <a:pt x="8259" y="243"/>
                  <a:pt x="8247" y="243"/>
                </a:cubicBezTo>
                <a:cubicBezTo>
                  <a:pt x="8241" y="243"/>
                  <a:pt x="8241" y="243"/>
                  <a:pt x="8235" y="243"/>
                </a:cubicBezTo>
                <a:cubicBezTo>
                  <a:pt x="8224" y="243"/>
                  <a:pt x="8218" y="243"/>
                  <a:pt x="8206" y="249"/>
                </a:cubicBezTo>
                <a:cubicBezTo>
                  <a:pt x="8206" y="249"/>
                  <a:pt x="8200" y="255"/>
                  <a:pt x="8194" y="255"/>
                </a:cubicBezTo>
                <a:cubicBezTo>
                  <a:pt x="8194" y="261"/>
                  <a:pt x="8188" y="261"/>
                  <a:pt x="8188" y="261"/>
                </a:cubicBezTo>
                <a:cubicBezTo>
                  <a:pt x="8182" y="273"/>
                  <a:pt x="8182" y="279"/>
                  <a:pt x="8176" y="285"/>
                </a:cubicBezTo>
                <a:cubicBezTo>
                  <a:pt x="8176" y="291"/>
                  <a:pt x="8176" y="297"/>
                  <a:pt x="8170" y="297"/>
                </a:cubicBezTo>
                <a:cubicBezTo>
                  <a:pt x="8170" y="302"/>
                  <a:pt x="8164" y="302"/>
                  <a:pt x="8158" y="302"/>
                </a:cubicBezTo>
                <a:cubicBezTo>
                  <a:pt x="8152" y="302"/>
                  <a:pt x="8147" y="302"/>
                  <a:pt x="8135" y="302"/>
                </a:cubicBezTo>
                <a:cubicBezTo>
                  <a:pt x="8123" y="302"/>
                  <a:pt x="8117" y="302"/>
                  <a:pt x="8111" y="302"/>
                </a:cubicBezTo>
                <a:cubicBezTo>
                  <a:pt x="8099" y="302"/>
                  <a:pt x="8093" y="302"/>
                  <a:pt x="8087" y="302"/>
                </a:cubicBezTo>
                <a:cubicBezTo>
                  <a:pt x="8081" y="297"/>
                  <a:pt x="8081" y="291"/>
                  <a:pt x="8075" y="291"/>
                </a:cubicBezTo>
                <a:cubicBezTo>
                  <a:pt x="8069" y="285"/>
                  <a:pt x="8058" y="285"/>
                  <a:pt x="8046" y="285"/>
                </a:cubicBezTo>
                <a:cubicBezTo>
                  <a:pt x="8040" y="285"/>
                  <a:pt x="8034" y="285"/>
                  <a:pt x="8028" y="285"/>
                </a:cubicBezTo>
                <a:cubicBezTo>
                  <a:pt x="8016" y="291"/>
                  <a:pt x="8016" y="297"/>
                  <a:pt x="8010" y="308"/>
                </a:cubicBezTo>
                <a:cubicBezTo>
                  <a:pt x="8004" y="308"/>
                  <a:pt x="8004" y="314"/>
                  <a:pt x="8004" y="320"/>
                </a:cubicBezTo>
                <a:cubicBezTo>
                  <a:pt x="7998" y="320"/>
                  <a:pt x="7998" y="320"/>
                  <a:pt x="7992" y="326"/>
                </a:cubicBezTo>
                <a:cubicBezTo>
                  <a:pt x="7986" y="326"/>
                  <a:pt x="7986" y="326"/>
                  <a:pt x="7980" y="326"/>
                </a:cubicBezTo>
                <a:cubicBezTo>
                  <a:pt x="7969" y="326"/>
                  <a:pt x="7963" y="320"/>
                  <a:pt x="7957" y="326"/>
                </a:cubicBezTo>
                <a:cubicBezTo>
                  <a:pt x="7945" y="326"/>
                  <a:pt x="7939" y="326"/>
                  <a:pt x="7933" y="332"/>
                </a:cubicBezTo>
                <a:cubicBezTo>
                  <a:pt x="7927" y="332"/>
                  <a:pt x="7927" y="338"/>
                  <a:pt x="7921" y="338"/>
                </a:cubicBezTo>
                <a:cubicBezTo>
                  <a:pt x="7909" y="344"/>
                  <a:pt x="7903" y="338"/>
                  <a:pt x="7892" y="344"/>
                </a:cubicBezTo>
                <a:cubicBezTo>
                  <a:pt x="7892" y="344"/>
                  <a:pt x="7886" y="350"/>
                  <a:pt x="7880" y="350"/>
                </a:cubicBezTo>
                <a:cubicBezTo>
                  <a:pt x="7880" y="356"/>
                  <a:pt x="7874" y="362"/>
                  <a:pt x="7868" y="362"/>
                </a:cubicBezTo>
                <a:cubicBezTo>
                  <a:pt x="7862" y="374"/>
                  <a:pt x="7862" y="386"/>
                  <a:pt x="7850" y="391"/>
                </a:cubicBezTo>
                <a:cubicBezTo>
                  <a:pt x="7844" y="397"/>
                  <a:pt x="7844" y="397"/>
                  <a:pt x="7838" y="397"/>
                </a:cubicBezTo>
                <a:cubicBezTo>
                  <a:pt x="7832" y="397"/>
                  <a:pt x="7832" y="391"/>
                  <a:pt x="7826" y="391"/>
                </a:cubicBezTo>
                <a:cubicBezTo>
                  <a:pt x="7832" y="391"/>
                  <a:pt x="7832" y="386"/>
                  <a:pt x="7832" y="379"/>
                </a:cubicBezTo>
                <a:cubicBezTo>
                  <a:pt x="7838" y="379"/>
                  <a:pt x="7844" y="379"/>
                  <a:pt x="7844" y="374"/>
                </a:cubicBezTo>
                <a:cubicBezTo>
                  <a:pt x="7850" y="374"/>
                  <a:pt x="7850" y="368"/>
                  <a:pt x="7850" y="362"/>
                </a:cubicBezTo>
                <a:cubicBezTo>
                  <a:pt x="7856" y="362"/>
                  <a:pt x="7856" y="356"/>
                  <a:pt x="7862" y="350"/>
                </a:cubicBezTo>
                <a:cubicBezTo>
                  <a:pt x="7862" y="344"/>
                  <a:pt x="7868" y="332"/>
                  <a:pt x="7874" y="332"/>
                </a:cubicBezTo>
                <a:cubicBezTo>
                  <a:pt x="7880" y="326"/>
                  <a:pt x="7880" y="332"/>
                  <a:pt x="7886" y="332"/>
                </a:cubicBezTo>
                <a:cubicBezTo>
                  <a:pt x="7892" y="326"/>
                  <a:pt x="7897" y="326"/>
                  <a:pt x="7903" y="320"/>
                </a:cubicBezTo>
                <a:cubicBezTo>
                  <a:pt x="7903" y="314"/>
                  <a:pt x="7903" y="314"/>
                  <a:pt x="7903" y="308"/>
                </a:cubicBezTo>
                <a:cubicBezTo>
                  <a:pt x="7903" y="285"/>
                  <a:pt x="7903" y="285"/>
                  <a:pt x="7903" y="285"/>
                </a:cubicBezTo>
                <a:cubicBezTo>
                  <a:pt x="7909" y="279"/>
                  <a:pt x="7909" y="273"/>
                  <a:pt x="7915" y="273"/>
                </a:cubicBezTo>
                <a:cubicBezTo>
                  <a:pt x="7921" y="273"/>
                  <a:pt x="7927" y="273"/>
                  <a:pt x="7927" y="267"/>
                </a:cubicBezTo>
                <a:cubicBezTo>
                  <a:pt x="7933" y="267"/>
                  <a:pt x="7939" y="267"/>
                  <a:pt x="7939" y="261"/>
                </a:cubicBezTo>
                <a:cubicBezTo>
                  <a:pt x="7945" y="255"/>
                  <a:pt x="7939" y="255"/>
                  <a:pt x="7939" y="249"/>
                </a:cubicBezTo>
                <a:cubicBezTo>
                  <a:pt x="7939" y="243"/>
                  <a:pt x="7939" y="243"/>
                  <a:pt x="7939" y="237"/>
                </a:cubicBezTo>
                <a:cubicBezTo>
                  <a:pt x="7939" y="231"/>
                  <a:pt x="7939" y="231"/>
                  <a:pt x="7933" y="225"/>
                </a:cubicBezTo>
                <a:cubicBezTo>
                  <a:pt x="7933" y="225"/>
                  <a:pt x="7927" y="220"/>
                  <a:pt x="7927" y="213"/>
                </a:cubicBezTo>
                <a:cubicBezTo>
                  <a:pt x="7921" y="213"/>
                  <a:pt x="7921" y="213"/>
                  <a:pt x="7915" y="213"/>
                </a:cubicBezTo>
                <a:cubicBezTo>
                  <a:pt x="7903" y="213"/>
                  <a:pt x="7903" y="213"/>
                  <a:pt x="7903" y="213"/>
                </a:cubicBezTo>
                <a:cubicBezTo>
                  <a:pt x="7897" y="213"/>
                  <a:pt x="7897" y="220"/>
                  <a:pt x="7892" y="220"/>
                </a:cubicBezTo>
                <a:cubicBezTo>
                  <a:pt x="7880" y="220"/>
                  <a:pt x="7874" y="220"/>
                  <a:pt x="7862" y="220"/>
                </a:cubicBezTo>
                <a:cubicBezTo>
                  <a:pt x="7856" y="220"/>
                  <a:pt x="7856" y="220"/>
                  <a:pt x="7850" y="220"/>
                </a:cubicBezTo>
                <a:cubicBezTo>
                  <a:pt x="7838" y="220"/>
                  <a:pt x="7826" y="220"/>
                  <a:pt x="7814" y="220"/>
                </a:cubicBezTo>
                <a:cubicBezTo>
                  <a:pt x="7809" y="220"/>
                  <a:pt x="7803" y="220"/>
                  <a:pt x="7803" y="213"/>
                </a:cubicBezTo>
                <a:cubicBezTo>
                  <a:pt x="7803" y="231"/>
                  <a:pt x="7803" y="237"/>
                  <a:pt x="7803" y="255"/>
                </a:cubicBezTo>
                <a:lnTo>
                  <a:pt x="7797" y="261"/>
                </a:lnTo>
                <a:cubicBezTo>
                  <a:pt x="7797" y="267"/>
                  <a:pt x="7803" y="267"/>
                  <a:pt x="7803" y="273"/>
                </a:cubicBezTo>
                <a:cubicBezTo>
                  <a:pt x="7797" y="273"/>
                  <a:pt x="7791" y="279"/>
                  <a:pt x="7785" y="279"/>
                </a:cubicBezTo>
                <a:cubicBezTo>
                  <a:pt x="7779" y="279"/>
                  <a:pt x="7779" y="273"/>
                  <a:pt x="7773" y="273"/>
                </a:cubicBezTo>
                <a:cubicBezTo>
                  <a:pt x="7761" y="273"/>
                  <a:pt x="7761" y="273"/>
                  <a:pt x="7749" y="273"/>
                </a:cubicBezTo>
                <a:cubicBezTo>
                  <a:pt x="7743" y="273"/>
                  <a:pt x="7737" y="273"/>
                  <a:pt x="7732" y="273"/>
                </a:cubicBezTo>
                <a:cubicBezTo>
                  <a:pt x="7720" y="273"/>
                  <a:pt x="7720" y="279"/>
                  <a:pt x="7708" y="285"/>
                </a:cubicBezTo>
                <a:cubicBezTo>
                  <a:pt x="7708" y="285"/>
                  <a:pt x="7702" y="285"/>
                  <a:pt x="7696" y="285"/>
                </a:cubicBezTo>
                <a:cubicBezTo>
                  <a:pt x="7690" y="291"/>
                  <a:pt x="7690" y="291"/>
                  <a:pt x="7684" y="297"/>
                </a:cubicBezTo>
                <a:cubicBezTo>
                  <a:pt x="7684" y="297"/>
                  <a:pt x="7678" y="297"/>
                  <a:pt x="7672" y="297"/>
                </a:cubicBezTo>
                <a:cubicBezTo>
                  <a:pt x="7672" y="291"/>
                  <a:pt x="7678" y="285"/>
                  <a:pt x="7678" y="285"/>
                </a:cubicBezTo>
                <a:cubicBezTo>
                  <a:pt x="7678" y="279"/>
                  <a:pt x="7684" y="279"/>
                  <a:pt x="7684" y="273"/>
                </a:cubicBezTo>
                <a:cubicBezTo>
                  <a:pt x="7684" y="267"/>
                  <a:pt x="7684" y="261"/>
                  <a:pt x="7690" y="261"/>
                </a:cubicBezTo>
                <a:cubicBezTo>
                  <a:pt x="7690" y="255"/>
                  <a:pt x="7696" y="249"/>
                  <a:pt x="7702" y="249"/>
                </a:cubicBezTo>
                <a:cubicBezTo>
                  <a:pt x="7714" y="249"/>
                  <a:pt x="7714" y="249"/>
                  <a:pt x="7714" y="249"/>
                </a:cubicBezTo>
                <a:cubicBezTo>
                  <a:pt x="7720" y="249"/>
                  <a:pt x="7726" y="249"/>
                  <a:pt x="7737" y="249"/>
                </a:cubicBezTo>
                <a:cubicBezTo>
                  <a:pt x="7743" y="249"/>
                  <a:pt x="7749" y="249"/>
                  <a:pt x="7761" y="249"/>
                </a:cubicBezTo>
                <a:cubicBezTo>
                  <a:pt x="7767" y="243"/>
                  <a:pt x="7767" y="243"/>
                  <a:pt x="7773" y="237"/>
                </a:cubicBezTo>
                <a:cubicBezTo>
                  <a:pt x="7767" y="225"/>
                  <a:pt x="7767" y="225"/>
                  <a:pt x="7767" y="225"/>
                </a:cubicBezTo>
                <a:cubicBezTo>
                  <a:pt x="7767" y="225"/>
                  <a:pt x="7761" y="220"/>
                  <a:pt x="7755" y="220"/>
                </a:cubicBezTo>
                <a:cubicBezTo>
                  <a:pt x="7749" y="220"/>
                  <a:pt x="7749" y="220"/>
                  <a:pt x="7743" y="220"/>
                </a:cubicBezTo>
                <a:cubicBezTo>
                  <a:pt x="7737" y="220"/>
                  <a:pt x="7732" y="220"/>
                  <a:pt x="7726" y="220"/>
                </a:cubicBezTo>
                <a:cubicBezTo>
                  <a:pt x="7708" y="220"/>
                  <a:pt x="7696" y="225"/>
                  <a:pt x="7678" y="225"/>
                </a:cubicBezTo>
                <a:cubicBezTo>
                  <a:pt x="7672" y="225"/>
                  <a:pt x="7666" y="225"/>
                  <a:pt x="7654" y="225"/>
                </a:cubicBezTo>
                <a:cubicBezTo>
                  <a:pt x="7654" y="225"/>
                  <a:pt x="7648" y="231"/>
                  <a:pt x="7643" y="231"/>
                </a:cubicBezTo>
                <a:cubicBezTo>
                  <a:pt x="7566" y="231"/>
                  <a:pt x="7566" y="231"/>
                  <a:pt x="7566" y="231"/>
                </a:cubicBezTo>
                <a:cubicBezTo>
                  <a:pt x="7554" y="231"/>
                  <a:pt x="7548" y="225"/>
                  <a:pt x="7536" y="225"/>
                </a:cubicBezTo>
                <a:cubicBezTo>
                  <a:pt x="7524" y="225"/>
                  <a:pt x="7518" y="225"/>
                  <a:pt x="7506" y="231"/>
                </a:cubicBezTo>
                <a:cubicBezTo>
                  <a:pt x="7500" y="231"/>
                  <a:pt x="7494" y="231"/>
                  <a:pt x="7494" y="231"/>
                </a:cubicBezTo>
                <a:cubicBezTo>
                  <a:pt x="7488" y="231"/>
                  <a:pt x="7482" y="237"/>
                  <a:pt x="7482" y="237"/>
                </a:cubicBezTo>
                <a:cubicBezTo>
                  <a:pt x="7477" y="237"/>
                  <a:pt x="7471" y="243"/>
                  <a:pt x="7471" y="243"/>
                </a:cubicBezTo>
                <a:cubicBezTo>
                  <a:pt x="7465" y="243"/>
                  <a:pt x="7459" y="249"/>
                  <a:pt x="7453" y="249"/>
                </a:cubicBezTo>
                <a:cubicBezTo>
                  <a:pt x="7447" y="249"/>
                  <a:pt x="7441" y="249"/>
                  <a:pt x="7435" y="249"/>
                </a:cubicBezTo>
                <a:cubicBezTo>
                  <a:pt x="7429" y="249"/>
                  <a:pt x="7429" y="255"/>
                  <a:pt x="7423" y="255"/>
                </a:cubicBezTo>
                <a:cubicBezTo>
                  <a:pt x="7417" y="255"/>
                  <a:pt x="7411" y="255"/>
                  <a:pt x="7405" y="255"/>
                </a:cubicBezTo>
                <a:cubicBezTo>
                  <a:pt x="7400" y="255"/>
                  <a:pt x="7400" y="261"/>
                  <a:pt x="7393" y="261"/>
                </a:cubicBezTo>
                <a:cubicBezTo>
                  <a:pt x="7388" y="261"/>
                  <a:pt x="7382" y="261"/>
                  <a:pt x="7382" y="261"/>
                </a:cubicBezTo>
                <a:cubicBezTo>
                  <a:pt x="7376" y="267"/>
                  <a:pt x="7370" y="267"/>
                  <a:pt x="7364" y="267"/>
                </a:cubicBezTo>
                <a:cubicBezTo>
                  <a:pt x="7358" y="267"/>
                  <a:pt x="7358" y="267"/>
                  <a:pt x="7352" y="261"/>
                </a:cubicBezTo>
                <a:cubicBezTo>
                  <a:pt x="7358" y="261"/>
                  <a:pt x="7358" y="255"/>
                  <a:pt x="7358" y="255"/>
                </a:cubicBezTo>
                <a:cubicBezTo>
                  <a:pt x="7364" y="243"/>
                  <a:pt x="7370" y="237"/>
                  <a:pt x="7376" y="231"/>
                </a:cubicBezTo>
                <a:cubicBezTo>
                  <a:pt x="7376" y="225"/>
                  <a:pt x="7382" y="220"/>
                  <a:pt x="7382" y="220"/>
                </a:cubicBezTo>
                <a:cubicBezTo>
                  <a:pt x="7393" y="213"/>
                  <a:pt x="7400" y="208"/>
                  <a:pt x="7411" y="208"/>
                </a:cubicBezTo>
                <a:cubicBezTo>
                  <a:pt x="7417" y="208"/>
                  <a:pt x="7417" y="202"/>
                  <a:pt x="7423" y="202"/>
                </a:cubicBezTo>
                <a:cubicBezTo>
                  <a:pt x="7619" y="202"/>
                  <a:pt x="7619" y="202"/>
                  <a:pt x="7619" y="202"/>
                </a:cubicBezTo>
                <a:cubicBezTo>
                  <a:pt x="7619" y="202"/>
                  <a:pt x="7625" y="202"/>
                  <a:pt x="7631" y="202"/>
                </a:cubicBezTo>
                <a:cubicBezTo>
                  <a:pt x="7631" y="196"/>
                  <a:pt x="7631" y="190"/>
                  <a:pt x="7637" y="190"/>
                </a:cubicBezTo>
                <a:cubicBezTo>
                  <a:pt x="7643" y="190"/>
                  <a:pt x="7643" y="184"/>
                  <a:pt x="7648" y="184"/>
                </a:cubicBezTo>
                <a:cubicBezTo>
                  <a:pt x="7809" y="184"/>
                  <a:pt x="7809" y="184"/>
                  <a:pt x="7809" y="184"/>
                </a:cubicBezTo>
                <a:cubicBezTo>
                  <a:pt x="7814" y="184"/>
                  <a:pt x="7820" y="184"/>
                  <a:pt x="7820" y="184"/>
                </a:cubicBezTo>
                <a:cubicBezTo>
                  <a:pt x="7832" y="184"/>
                  <a:pt x="7838" y="184"/>
                  <a:pt x="7844" y="184"/>
                </a:cubicBezTo>
                <a:cubicBezTo>
                  <a:pt x="7850" y="184"/>
                  <a:pt x="7850" y="178"/>
                  <a:pt x="7856" y="178"/>
                </a:cubicBezTo>
                <a:cubicBezTo>
                  <a:pt x="7862" y="178"/>
                  <a:pt x="7856" y="166"/>
                  <a:pt x="7862" y="166"/>
                </a:cubicBezTo>
                <a:cubicBezTo>
                  <a:pt x="7868" y="166"/>
                  <a:pt x="7868" y="166"/>
                  <a:pt x="7874" y="166"/>
                </a:cubicBezTo>
                <a:cubicBezTo>
                  <a:pt x="7880" y="166"/>
                  <a:pt x="7880" y="160"/>
                  <a:pt x="7886" y="160"/>
                </a:cubicBezTo>
                <a:cubicBezTo>
                  <a:pt x="7892" y="160"/>
                  <a:pt x="7892" y="160"/>
                  <a:pt x="7897" y="160"/>
                </a:cubicBezTo>
                <a:cubicBezTo>
                  <a:pt x="7903" y="160"/>
                  <a:pt x="7903" y="160"/>
                  <a:pt x="7909" y="160"/>
                </a:cubicBezTo>
                <a:cubicBezTo>
                  <a:pt x="7915" y="160"/>
                  <a:pt x="7915" y="154"/>
                  <a:pt x="7921" y="154"/>
                </a:cubicBezTo>
                <a:cubicBezTo>
                  <a:pt x="7933" y="148"/>
                  <a:pt x="7945" y="154"/>
                  <a:pt x="7957" y="154"/>
                </a:cubicBezTo>
                <a:cubicBezTo>
                  <a:pt x="7963" y="154"/>
                  <a:pt x="7963" y="148"/>
                  <a:pt x="7969" y="148"/>
                </a:cubicBezTo>
                <a:cubicBezTo>
                  <a:pt x="7969" y="125"/>
                  <a:pt x="7969" y="125"/>
                  <a:pt x="7969" y="125"/>
                </a:cubicBezTo>
                <a:cubicBezTo>
                  <a:pt x="7939" y="119"/>
                  <a:pt x="7939" y="119"/>
                  <a:pt x="7939" y="119"/>
                </a:cubicBezTo>
                <a:cubicBezTo>
                  <a:pt x="7933" y="125"/>
                  <a:pt x="7927" y="125"/>
                  <a:pt x="7921" y="125"/>
                </a:cubicBezTo>
                <a:cubicBezTo>
                  <a:pt x="7915" y="125"/>
                  <a:pt x="7915" y="125"/>
                  <a:pt x="7915" y="125"/>
                </a:cubicBezTo>
                <a:cubicBezTo>
                  <a:pt x="7909" y="125"/>
                  <a:pt x="7909" y="125"/>
                  <a:pt x="7903" y="119"/>
                </a:cubicBezTo>
                <a:cubicBezTo>
                  <a:pt x="7892" y="119"/>
                  <a:pt x="7880" y="113"/>
                  <a:pt x="7868" y="113"/>
                </a:cubicBezTo>
                <a:cubicBezTo>
                  <a:pt x="7856" y="113"/>
                  <a:pt x="7850" y="119"/>
                  <a:pt x="7844" y="119"/>
                </a:cubicBezTo>
                <a:cubicBezTo>
                  <a:pt x="7832" y="119"/>
                  <a:pt x="7826" y="119"/>
                  <a:pt x="7814" y="113"/>
                </a:cubicBezTo>
                <a:cubicBezTo>
                  <a:pt x="7809" y="113"/>
                  <a:pt x="7809" y="113"/>
                  <a:pt x="7803" y="107"/>
                </a:cubicBezTo>
                <a:cubicBezTo>
                  <a:pt x="7803" y="107"/>
                  <a:pt x="7814" y="107"/>
                  <a:pt x="7814" y="101"/>
                </a:cubicBezTo>
                <a:cubicBezTo>
                  <a:pt x="7814" y="95"/>
                  <a:pt x="7809" y="95"/>
                  <a:pt x="7809" y="89"/>
                </a:cubicBezTo>
                <a:cubicBezTo>
                  <a:pt x="7803" y="89"/>
                  <a:pt x="7803" y="89"/>
                  <a:pt x="7797" y="89"/>
                </a:cubicBezTo>
                <a:cubicBezTo>
                  <a:pt x="7791" y="89"/>
                  <a:pt x="7785" y="83"/>
                  <a:pt x="7773" y="83"/>
                </a:cubicBezTo>
                <a:cubicBezTo>
                  <a:pt x="7773" y="83"/>
                  <a:pt x="7773" y="83"/>
                  <a:pt x="7767" y="83"/>
                </a:cubicBezTo>
                <a:cubicBezTo>
                  <a:pt x="7761" y="89"/>
                  <a:pt x="7761" y="95"/>
                  <a:pt x="7755" y="95"/>
                </a:cubicBezTo>
                <a:cubicBezTo>
                  <a:pt x="7702" y="95"/>
                  <a:pt x="7702" y="95"/>
                  <a:pt x="7702" y="95"/>
                </a:cubicBezTo>
                <a:cubicBezTo>
                  <a:pt x="7690" y="95"/>
                  <a:pt x="7684" y="83"/>
                  <a:pt x="7678" y="77"/>
                </a:cubicBezTo>
                <a:cubicBezTo>
                  <a:pt x="7672" y="77"/>
                  <a:pt x="7672" y="77"/>
                  <a:pt x="7666" y="77"/>
                </a:cubicBezTo>
                <a:cubicBezTo>
                  <a:pt x="7654" y="71"/>
                  <a:pt x="7648" y="77"/>
                  <a:pt x="7643" y="77"/>
                </a:cubicBezTo>
                <a:cubicBezTo>
                  <a:pt x="7571" y="77"/>
                  <a:pt x="7571" y="77"/>
                  <a:pt x="7571" y="77"/>
                </a:cubicBezTo>
                <a:cubicBezTo>
                  <a:pt x="7554" y="77"/>
                  <a:pt x="7554" y="77"/>
                  <a:pt x="7554" y="77"/>
                </a:cubicBezTo>
                <a:cubicBezTo>
                  <a:pt x="7512" y="77"/>
                  <a:pt x="7512" y="77"/>
                  <a:pt x="7512" y="77"/>
                </a:cubicBezTo>
                <a:cubicBezTo>
                  <a:pt x="7488" y="77"/>
                  <a:pt x="7488" y="77"/>
                  <a:pt x="7488" y="77"/>
                </a:cubicBezTo>
                <a:cubicBezTo>
                  <a:pt x="7482" y="77"/>
                  <a:pt x="7477" y="77"/>
                  <a:pt x="7465" y="77"/>
                </a:cubicBezTo>
                <a:cubicBezTo>
                  <a:pt x="7459" y="77"/>
                  <a:pt x="7459" y="83"/>
                  <a:pt x="7453" y="89"/>
                </a:cubicBezTo>
                <a:cubicBezTo>
                  <a:pt x="7352" y="89"/>
                  <a:pt x="7352" y="89"/>
                  <a:pt x="7352" y="89"/>
                </a:cubicBezTo>
                <a:cubicBezTo>
                  <a:pt x="7358" y="77"/>
                  <a:pt x="7358" y="77"/>
                  <a:pt x="7358" y="77"/>
                </a:cubicBezTo>
                <a:cubicBezTo>
                  <a:pt x="7382" y="77"/>
                  <a:pt x="7382" y="77"/>
                  <a:pt x="7382" y="77"/>
                </a:cubicBezTo>
                <a:cubicBezTo>
                  <a:pt x="7388" y="77"/>
                  <a:pt x="7393" y="77"/>
                  <a:pt x="7405" y="77"/>
                </a:cubicBezTo>
                <a:cubicBezTo>
                  <a:pt x="7405" y="77"/>
                  <a:pt x="7411" y="71"/>
                  <a:pt x="7411" y="65"/>
                </a:cubicBezTo>
                <a:cubicBezTo>
                  <a:pt x="7417" y="65"/>
                  <a:pt x="7417" y="59"/>
                  <a:pt x="7417" y="54"/>
                </a:cubicBezTo>
                <a:cubicBezTo>
                  <a:pt x="7761" y="54"/>
                  <a:pt x="7761" y="54"/>
                  <a:pt x="7761" y="54"/>
                </a:cubicBezTo>
                <a:cubicBezTo>
                  <a:pt x="7761" y="47"/>
                  <a:pt x="7761" y="47"/>
                  <a:pt x="7761" y="42"/>
                </a:cubicBezTo>
                <a:cubicBezTo>
                  <a:pt x="7755" y="36"/>
                  <a:pt x="7755" y="36"/>
                  <a:pt x="7749" y="30"/>
                </a:cubicBezTo>
                <a:cubicBezTo>
                  <a:pt x="7743" y="30"/>
                  <a:pt x="7743" y="24"/>
                  <a:pt x="7737" y="24"/>
                </a:cubicBezTo>
                <a:cubicBezTo>
                  <a:pt x="7726" y="18"/>
                  <a:pt x="7720" y="18"/>
                  <a:pt x="7714" y="18"/>
                </a:cubicBezTo>
                <a:cubicBezTo>
                  <a:pt x="7696" y="18"/>
                  <a:pt x="7696" y="18"/>
                  <a:pt x="7696" y="18"/>
                </a:cubicBezTo>
                <a:cubicBezTo>
                  <a:pt x="7690" y="18"/>
                  <a:pt x="7684" y="18"/>
                  <a:pt x="7672" y="18"/>
                </a:cubicBezTo>
                <a:cubicBezTo>
                  <a:pt x="7660" y="18"/>
                  <a:pt x="7654" y="12"/>
                  <a:pt x="7648" y="12"/>
                </a:cubicBezTo>
                <a:cubicBezTo>
                  <a:pt x="7643" y="12"/>
                  <a:pt x="7643" y="6"/>
                  <a:pt x="7637" y="6"/>
                </a:cubicBezTo>
                <a:cubicBezTo>
                  <a:pt x="7631" y="6"/>
                  <a:pt x="7631" y="6"/>
                  <a:pt x="7625" y="6"/>
                </a:cubicBezTo>
                <a:cubicBezTo>
                  <a:pt x="7619" y="0"/>
                  <a:pt x="7613" y="6"/>
                  <a:pt x="7601" y="6"/>
                </a:cubicBezTo>
                <a:cubicBezTo>
                  <a:pt x="7589" y="6"/>
                  <a:pt x="7583" y="6"/>
                  <a:pt x="7577" y="6"/>
                </a:cubicBezTo>
                <a:cubicBezTo>
                  <a:pt x="7571" y="6"/>
                  <a:pt x="7566" y="6"/>
                  <a:pt x="7566" y="6"/>
                </a:cubicBezTo>
                <a:cubicBezTo>
                  <a:pt x="7554" y="6"/>
                  <a:pt x="7548" y="6"/>
                  <a:pt x="7536" y="6"/>
                </a:cubicBezTo>
                <a:cubicBezTo>
                  <a:pt x="7524" y="6"/>
                  <a:pt x="7524" y="6"/>
                  <a:pt x="7524" y="6"/>
                </a:cubicBezTo>
                <a:cubicBezTo>
                  <a:pt x="7512" y="6"/>
                  <a:pt x="7506" y="0"/>
                  <a:pt x="7500" y="0"/>
                </a:cubicBezTo>
                <a:cubicBezTo>
                  <a:pt x="7405" y="0"/>
                  <a:pt x="7352" y="0"/>
                  <a:pt x="7257" y="0"/>
                </a:cubicBezTo>
                <a:cubicBezTo>
                  <a:pt x="7245" y="0"/>
                  <a:pt x="7239" y="0"/>
                  <a:pt x="7234" y="6"/>
                </a:cubicBezTo>
                <a:cubicBezTo>
                  <a:pt x="7227" y="6"/>
                  <a:pt x="7222" y="6"/>
                  <a:pt x="7222" y="6"/>
                </a:cubicBezTo>
                <a:cubicBezTo>
                  <a:pt x="7216" y="6"/>
                  <a:pt x="7210" y="12"/>
                  <a:pt x="7204" y="12"/>
                </a:cubicBezTo>
                <a:cubicBezTo>
                  <a:pt x="7204" y="18"/>
                  <a:pt x="7198" y="24"/>
                  <a:pt x="7192" y="24"/>
                </a:cubicBezTo>
                <a:cubicBezTo>
                  <a:pt x="7192" y="24"/>
                  <a:pt x="7186" y="24"/>
                  <a:pt x="7180" y="24"/>
                </a:cubicBezTo>
                <a:cubicBezTo>
                  <a:pt x="7168" y="24"/>
                  <a:pt x="7168" y="24"/>
                  <a:pt x="7168" y="24"/>
                </a:cubicBezTo>
                <a:cubicBezTo>
                  <a:pt x="7162" y="24"/>
                  <a:pt x="7162" y="24"/>
                  <a:pt x="7156" y="24"/>
                </a:cubicBezTo>
                <a:cubicBezTo>
                  <a:pt x="7139" y="24"/>
                  <a:pt x="7139" y="24"/>
                  <a:pt x="7139" y="24"/>
                </a:cubicBezTo>
                <a:cubicBezTo>
                  <a:pt x="7139" y="24"/>
                  <a:pt x="7133" y="18"/>
                  <a:pt x="7127" y="18"/>
                </a:cubicBezTo>
                <a:cubicBezTo>
                  <a:pt x="7121" y="18"/>
                  <a:pt x="7115" y="18"/>
                  <a:pt x="7109" y="18"/>
                </a:cubicBezTo>
                <a:cubicBezTo>
                  <a:pt x="7103" y="18"/>
                  <a:pt x="7097" y="18"/>
                  <a:pt x="7091" y="18"/>
                </a:cubicBezTo>
                <a:cubicBezTo>
                  <a:pt x="7073" y="18"/>
                  <a:pt x="7068" y="30"/>
                  <a:pt x="7056" y="36"/>
                </a:cubicBezTo>
                <a:cubicBezTo>
                  <a:pt x="7061" y="42"/>
                  <a:pt x="7061" y="54"/>
                  <a:pt x="7061" y="59"/>
                </a:cubicBezTo>
                <a:cubicBezTo>
                  <a:pt x="7068" y="65"/>
                  <a:pt x="7068" y="65"/>
                  <a:pt x="7068" y="71"/>
                </a:cubicBezTo>
                <a:cubicBezTo>
                  <a:pt x="7068" y="83"/>
                  <a:pt x="7056" y="83"/>
                  <a:pt x="7050" y="89"/>
                </a:cubicBezTo>
                <a:cubicBezTo>
                  <a:pt x="7044" y="89"/>
                  <a:pt x="7038" y="89"/>
                  <a:pt x="7026" y="89"/>
                </a:cubicBezTo>
                <a:cubicBezTo>
                  <a:pt x="7014" y="89"/>
                  <a:pt x="7008" y="89"/>
                  <a:pt x="7002" y="83"/>
                </a:cubicBezTo>
                <a:cubicBezTo>
                  <a:pt x="6996" y="83"/>
                  <a:pt x="6996" y="77"/>
                  <a:pt x="6990" y="77"/>
                </a:cubicBezTo>
                <a:cubicBezTo>
                  <a:pt x="6931" y="77"/>
                  <a:pt x="6931" y="77"/>
                  <a:pt x="6931" y="77"/>
                </a:cubicBezTo>
                <a:cubicBezTo>
                  <a:pt x="6913" y="77"/>
                  <a:pt x="6907" y="65"/>
                  <a:pt x="6890" y="54"/>
                </a:cubicBezTo>
                <a:lnTo>
                  <a:pt x="6884" y="54"/>
                </a:lnTo>
                <a:cubicBezTo>
                  <a:pt x="6866" y="54"/>
                  <a:pt x="6860" y="47"/>
                  <a:pt x="6848" y="47"/>
                </a:cubicBezTo>
                <a:cubicBezTo>
                  <a:pt x="6842" y="47"/>
                  <a:pt x="6842" y="47"/>
                  <a:pt x="6836" y="47"/>
                </a:cubicBezTo>
                <a:cubicBezTo>
                  <a:pt x="6830" y="54"/>
                  <a:pt x="6824" y="54"/>
                  <a:pt x="6824" y="54"/>
                </a:cubicBezTo>
                <a:cubicBezTo>
                  <a:pt x="6818" y="54"/>
                  <a:pt x="6818" y="59"/>
                  <a:pt x="6813" y="65"/>
                </a:cubicBezTo>
                <a:cubicBezTo>
                  <a:pt x="6813" y="65"/>
                  <a:pt x="6807" y="71"/>
                  <a:pt x="6801" y="71"/>
                </a:cubicBezTo>
                <a:cubicBezTo>
                  <a:pt x="6789" y="71"/>
                  <a:pt x="6783" y="71"/>
                  <a:pt x="6777" y="71"/>
                </a:cubicBezTo>
                <a:cubicBezTo>
                  <a:pt x="6765" y="71"/>
                  <a:pt x="6765" y="71"/>
                  <a:pt x="6765" y="71"/>
                </a:cubicBezTo>
                <a:cubicBezTo>
                  <a:pt x="6759" y="71"/>
                  <a:pt x="6759" y="71"/>
                  <a:pt x="6753" y="71"/>
                </a:cubicBezTo>
                <a:cubicBezTo>
                  <a:pt x="6747" y="71"/>
                  <a:pt x="6741" y="59"/>
                  <a:pt x="6735" y="59"/>
                </a:cubicBezTo>
                <a:cubicBezTo>
                  <a:pt x="6724" y="59"/>
                  <a:pt x="6718" y="65"/>
                  <a:pt x="6706" y="71"/>
                </a:cubicBezTo>
                <a:cubicBezTo>
                  <a:pt x="6688" y="71"/>
                  <a:pt x="6676" y="65"/>
                  <a:pt x="6658" y="65"/>
                </a:cubicBezTo>
                <a:lnTo>
                  <a:pt x="6652" y="65"/>
                </a:lnTo>
                <a:lnTo>
                  <a:pt x="6646" y="71"/>
                </a:lnTo>
                <a:lnTo>
                  <a:pt x="6641" y="71"/>
                </a:lnTo>
                <a:lnTo>
                  <a:pt x="6635" y="71"/>
                </a:lnTo>
                <a:cubicBezTo>
                  <a:pt x="6629" y="71"/>
                  <a:pt x="6623" y="77"/>
                  <a:pt x="6623" y="77"/>
                </a:cubicBezTo>
                <a:cubicBezTo>
                  <a:pt x="6617" y="77"/>
                  <a:pt x="6611" y="83"/>
                  <a:pt x="6605" y="83"/>
                </a:cubicBezTo>
                <a:cubicBezTo>
                  <a:pt x="6605" y="89"/>
                  <a:pt x="6611" y="89"/>
                  <a:pt x="6611" y="95"/>
                </a:cubicBezTo>
                <a:cubicBezTo>
                  <a:pt x="6617" y="101"/>
                  <a:pt x="6617" y="101"/>
                  <a:pt x="6617" y="101"/>
                </a:cubicBezTo>
                <a:cubicBezTo>
                  <a:pt x="6623" y="101"/>
                  <a:pt x="6623" y="101"/>
                  <a:pt x="6623" y="107"/>
                </a:cubicBezTo>
                <a:cubicBezTo>
                  <a:pt x="6629" y="107"/>
                  <a:pt x="6629" y="101"/>
                  <a:pt x="6635" y="107"/>
                </a:cubicBezTo>
                <a:cubicBezTo>
                  <a:pt x="6641" y="107"/>
                  <a:pt x="6641" y="107"/>
                  <a:pt x="6646" y="113"/>
                </a:cubicBezTo>
                <a:cubicBezTo>
                  <a:pt x="6652" y="113"/>
                  <a:pt x="6652" y="113"/>
                  <a:pt x="6652" y="119"/>
                </a:cubicBezTo>
                <a:cubicBezTo>
                  <a:pt x="6658" y="119"/>
                  <a:pt x="6658" y="119"/>
                  <a:pt x="6658" y="125"/>
                </a:cubicBezTo>
                <a:cubicBezTo>
                  <a:pt x="6658" y="125"/>
                  <a:pt x="6664" y="125"/>
                  <a:pt x="6664" y="131"/>
                </a:cubicBezTo>
                <a:cubicBezTo>
                  <a:pt x="6664" y="131"/>
                  <a:pt x="6664" y="136"/>
                  <a:pt x="6664" y="142"/>
                </a:cubicBezTo>
                <a:cubicBezTo>
                  <a:pt x="6670" y="148"/>
                  <a:pt x="6664" y="148"/>
                  <a:pt x="6664" y="154"/>
                </a:cubicBezTo>
                <a:cubicBezTo>
                  <a:pt x="6658" y="148"/>
                  <a:pt x="6658" y="148"/>
                  <a:pt x="6658" y="148"/>
                </a:cubicBezTo>
                <a:lnTo>
                  <a:pt x="6658" y="148"/>
                </a:lnTo>
                <a:cubicBezTo>
                  <a:pt x="6652" y="142"/>
                  <a:pt x="6652" y="142"/>
                  <a:pt x="6652" y="142"/>
                </a:cubicBezTo>
                <a:cubicBezTo>
                  <a:pt x="6652" y="136"/>
                  <a:pt x="6646" y="142"/>
                  <a:pt x="6646" y="142"/>
                </a:cubicBezTo>
                <a:cubicBezTo>
                  <a:pt x="6646" y="136"/>
                  <a:pt x="6641" y="136"/>
                  <a:pt x="6641" y="136"/>
                </a:cubicBezTo>
                <a:cubicBezTo>
                  <a:pt x="6635" y="136"/>
                  <a:pt x="6635" y="136"/>
                  <a:pt x="6635" y="136"/>
                </a:cubicBezTo>
                <a:cubicBezTo>
                  <a:pt x="6629" y="136"/>
                  <a:pt x="6629" y="131"/>
                  <a:pt x="6623" y="131"/>
                </a:cubicBezTo>
                <a:cubicBezTo>
                  <a:pt x="6623" y="131"/>
                  <a:pt x="6623" y="131"/>
                  <a:pt x="6617" y="131"/>
                </a:cubicBezTo>
                <a:cubicBezTo>
                  <a:pt x="6617" y="131"/>
                  <a:pt x="6617" y="131"/>
                  <a:pt x="6611" y="131"/>
                </a:cubicBezTo>
                <a:cubicBezTo>
                  <a:pt x="6611" y="125"/>
                  <a:pt x="6611" y="125"/>
                  <a:pt x="6605" y="125"/>
                </a:cubicBezTo>
                <a:cubicBezTo>
                  <a:pt x="6605" y="125"/>
                  <a:pt x="6605" y="125"/>
                  <a:pt x="6599" y="125"/>
                </a:cubicBezTo>
                <a:lnTo>
                  <a:pt x="6593" y="125"/>
                </a:lnTo>
                <a:cubicBezTo>
                  <a:pt x="6587" y="125"/>
                  <a:pt x="6587" y="125"/>
                  <a:pt x="6581" y="125"/>
                </a:cubicBezTo>
                <a:cubicBezTo>
                  <a:pt x="6575" y="125"/>
                  <a:pt x="6575" y="125"/>
                  <a:pt x="6569" y="125"/>
                </a:cubicBezTo>
                <a:cubicBezTo>
                  <a:pt x="6569" y="125"/>
                  <a:pt x="6563" y="125"/>
                  <a:pt x="6563" y="131"/>
                </a:cubicBezTo>
                <a:cubicBezTo>
                  <a:pt x="6563" y="131"/>
                  <a:pt x="6563" y="131"/>
                  <a:pt x="6563" y="136"/>
                </a:cubicBezTo>
                <a:cubicBezTo>
                  <a:pt x="6563" y="136"/>
                  <a:pt x="6563" y="136"/>
                  <a:pt x="6563" y="142"/>
                </a:cubicBezTo>
                <a:cubicBezTo>
                  <a:pt x="6563" y="148"/>
                  <a:pt x="6563" y="148"/>
                  <a:pt x="6569" y="154"/>
                </a:cubicBezTo>
                <a:cubicBezTo>
                  <a:pt x="6569" y="154"/>
                  <a:pt x="6569" y="154"/>
                  <a:pt x="6575" y="160"/>
                </a:cubicBezTo>
                <a:cubicBezTo>
                  <a:pt x="6575" y="160"/>
                  <a:pt x="6575" y="160"/>
                  <a:pt x="6581" y="166"/>
                </a:cubicBezTo>
                <a:cubicBezTo>
                  <a:pt x="6587" y="166"/>
                  <a:pt x="6587" y="166"/>
                  <a:pt x="6593" y="172"/>
                </a:cubicBezTo>
                <a:cubicBezTo>
                  <a:pt x="6599" y="172"/>
                  <a:pt x="6605" y="172"/>
                  <a:pt x="6605" y="178"/>
                </a:cubicBezTo>
                <a:cubicBezTo>
                  <a:pt x="6611" y="178"/>
                  <a:pt x="6611" y="178"/>
                  <a:pt x="6611" y="178"/>
                </a:cubicBezTo>
                <a:cubicBezTo>
                  <a:pt x="6617" y="178"/>
                  <a:pt x="6617" y="178"/>
                  <a:pt x="6617" y="178"/>
                </a:cubicBezTo>
                <a:cubicBezTo>
                  <a:pt x="6623" y="178"/>
                  <a:pt x="6623" y="178"/>
                  <a:pt x="6623" y="184"/>
                </a:cubicBezTo>
                <a:cubicBezTo>
                  <a:pt x="6629" y="184"/>
                  <a:pt x="6635" y="184"/>
                  <a:pt x="6641" y="184"/>
                </a:cubicBezTo>
                <a:cubicBezTo>
                  <a:pt x="6652" y="184"/>
                  <a:pt x="6652" y="184"/>
                  <a:pt x="6652" y="184"/>
                </a:cubicBezTo>
                <a:lnTo>
                  <a:pt x="6658" y="184"/>
                </a:lnTo>
                <a:lnTo>
                  <a:pt x="6664" y="184"/>
                </a:lnTo>
                <a:cubicBezTo>
                  <a:pt x="6664" y="190"/>
                  <a:pt x="6670" y="190"/>
                  <a:pt x="6670" y="190"/>
                </a:cubicBezTo>
                <a:cubicBezTo>
                  <a:pt x="6676" y="196"/>
                  <a:pt x="6676" y="196"/>
                  <a:pt x="6682" y="202"/>
                </a:cubicBezTo>
                <a:cubicBezTo>
                  <a:pt x="6682" y="202"/>
                  <a:pt x="6682" y="202"/>
                  <a:pt x="6688" y="208"/>
                </a:cubicBezTo>
                <a:cubicBezTo>
                  <a:pt x="6688" y="208"/>
                  <a:pt x="6694" y="213"/>
                  <a:pt x="6694" y="220"/>
                </a:cubicBezTo>
                <a:cubicBezTo>
                  <a:pt x="6700" y="220"/>
                  <a:pt x="6700" y="220"/>
                  <a:pt x="6700" y="225"/>
                </a:cubicBezTo>
                <a:cubicBezTo>
                  <a:pt x="6700" y="225"/>
                  <a:pt x="6706" y="225"/>
                  <a:pt x="6706" y="231"/>
                </a:cubicBezTo>
                <a:cubicBezTo>
                  <a:pt x="6706" y="231"/>
                  <a:pt x="6706" y="231"/>
                  <a:pt x="6706" y="237"/>
                </a:cubicBezTo>
                <a:lnTo>
                  <a:pt x="6706" y="243"/>
                </a:lnTo>
                <a:cubicBezTo>
                  <a:pt x="6706" y="249"/>
                  <a:pt x="6706" y="255"/>
                  <a:pt x="6700" y="255"/>
                </a:cubicBezTo>
                <a:cubicBezTo>
                  <a:pt x="6700" y="255"/>
                  <a:pt x="6700" y="255"/>
                  <a:pt x="6694" y="255"/>
                </a:cubicBezTo>
                <a:cubicBezTo>
                  <a:pt x="6688" y="255"/>
                  <a:pt x="6688" y="249"/>
                  <a:pt x="6682" y="249"/>
                </a:cubicBezTo>
                <a:lnTo>
                  <a:pt x="6676" y="249"/>
                </a:lnTo>
                <a:cubicBezTo>
                  <a:pt x="6670" y="249"/>
                  <a:pt x="6670" y="249"/>
                  <a:pt x="6670" y="249"/>
                </a:cubicBezTo>
                <a:cubicBezTo>
                  <a:pt x="6664" y="249"/>
                  <a:pt x="6664" y="243"/>
                  <a:pt x="6658" y="243"/>
                </a:cubicBezTo>
                <a:cubicBezTo>
                  <a:pt x="6652" y="243"/>
                  <a:pt x="6652" y="237"/>
                  <a:pt x="6646" y="237"/>
                </a:cubicBezTo>
                <a:cubicBezTo>
                  <a:pt x="6646" y="237"/>
                  <a:pt x="6646" y="237"/>
                  <a:pt x="6641" y="237"/>
                </a:cubicBezTo>
                <a:cubicBezTo>
                  <a:pt x="6641" y="237"/>
                  <a:pt x="6641" y="237"/>
                  <a:pt x="6635" y="231"/>
                </a:cubicBezTo>
                <a:lnTo>
                  <a:pt x="6629" y="231"/>
                </a:lnTo>
                <a:cubicBezTo>
                  <a:pt x="6623" y="231"/>
                  <a:pt x="6623" y="225"/>
                  <a:pt x="6617" y="225"/>
                </a:cubicBezTo>
                <a:cubicBezTo>
                  <a:pt x="6617" y="225"/>
                  <a:pt x="6617" y="225"/>
                  <a:pt x="6611" y="225"/>
                </a:cubicBezTo>
                <a:cubicBezTo>
                  <a:pt x="6605" y="225"/>
                  <a:pt x="6599" y="220"/>
                  <a:pt x="6593" y="220"/>
                </a:cubicBezTo>
                <a:cubicBezTo>
                  <a:pt x="6587" y="220"/>
                  <a:pt x="6587" y="220"/>
                  <a:pt x="6581" y="220"/>
                </a:cubicBezTo>
                <a:cubicBezTo>
                  <a:pt x="6575" y="213"/>
                  <a:pt x="6575" y="213"/>
                  <a:pt x="6569" y="208"/>
                </a:cubicBezTo>
                <a:cubicBezTo>
                  <a:pt x="6563" y="208"/>
                  <a:pt x="6563" y="208"/>
                  <a:pt x="6563" y="208"/>
                </a:cubicBezTo>
                <a:cubicBezTo>
                  <a:pt x="6558" y="208"/>
                  <a:pt x="6558" y="202"/>
                  <a:pt x="6558" y="202"/>
                </a:cubicBezTo>
                <a:cubicBezTo>
                  <a:pt x="6552" y="202"/>
                  <a:pt x="6552" y="202"/>
                  <a:pt x="6552" y="202"/>
                </a:cubicBezTo>
                <a:cubicBezTo>
                  <a:pt x="6546" y="196"/>
                  <a:pt x="6546" y="196"/>
                  <a:pt x="6540" y="196"/>
                </a:cubicBezTo>
                <a:cubicBezTo>
                  <a:pt x="6540" y="190"/>
                  <a:pt x="6534" y="190"/>
                  <a:pt x="6534" y="190"/>
                </a:cubicBezTo>
                <a:lnTo>
                  <a:pt x="6528" y="184"/>
                </a:lnTo>
                <a:lnTo>
                  <a:pt x="6522" y="178"/>
                </a:lnTo>
                <a:cubicBezTo>
                  <a:pt x="6516" y="178"/>
                  <a:pt x="6516" y="178"/>
                  <a:pt x="6516" y="178"/>
                </a:cubicBezTo>
                <a:cubicBezTo>
                  <a:pt x="6510" y="178"/>
                  <a:pt x="6510" y="172"/>
                  <a:pt x="6510" y="172"/>
                </a:cubicBezTo>
                <a:cubicBezTo>
                  <a:pt x="6504" y="172"/>
                  <a:pt x="6504" y="172"/>
                  <a:pt x="6504" y="172"/>
                </a:cubicBezTo>
                <a:cubicBezTo>
                  <a:pt x="6498" y="172"/>
                  <a:pt x="6498" y="172"/>
                  <a:pt x="6492" y="172"/>
                </a:cubicBezTo>
                <a:cubicBezTo>
                  <a:pt x="6469" y="172"/>
                  <a:pt x="6469" y="172"/>
                  <a:pt x="6469" y="172"/>
                </a:cubicBezTo>
                <a:lnTo>
                  <a:pt x="6463" y="172"/>
                </a:lnTo>
                <a:cubicBezTo>
                  <a:pt x="6457" y="172"/>
                  <a:pt x="6451" y="166"/>
                  <a:pt x="6451" y="166"/>
                </a:cubicBezTo>
                <a:cubicBezTo>
                  <a:pt x="6445" y="166"/>
                  <a:pt x="6439" y="166"/>
                  <a:pt x="6439" y="166"/>
                </a:cubicBezTo>
                <a:cubicBezTo>
                  <a:pt x="6433" y="160"/>
                  <a:pt x="6427" y="154"/>
                  <a:pt x="6421" y="154"/>
                </a:cubicBezTo>
                <a:cubicBezTo>
                  <a:pt x="6397" y="154"/>
                  <a:pt x="6386" y="160"/>
                  <a:pt x="6362" y="160"/>
                </a:cubicBezTo>
                <a:cubicBezTo>
                  <a:pt x="6362" y="160"/>
                  <a:pt x="6362" y="160"/>
                  <a:pt x="6362" y="166"/>
                </a:cubicBezTo>
                <a:cubicBezTo>
                  <a:pt x="6362" y="166"/>
                  <a:pt x="6368" y="166"/>
                  <a:pt x="6368" y="172"/>
                </a:cubicBezTo>
                <a:cubicBezTo>
                  <a:pt x="6374" y="178"/>
                  <a:pt x="6374" y="178"/>
                  <a:pt x="6380" y="184"/>
                </a:cubicBezTo>
                <a:cubicBezTo>
                  <a:pt x="6386" y="190"/>
                  <a:pt x="6386" y="190"/>
                  <a:pt x="6391" y="190"/>
                </a:cubicBezTo>
                <a:cubicBezTo>
                  <a:pt x="6391" y="196"/>
                  <a:pt x="6397" y="190"/>
                  <a:pt x="6397" y="190"/>
                </a:cubicBezTo>
                <a:cubicBezTo>
                  <a:pt x="6403" y="196"/>
                  <a:pt x="6403" y="196"/>
                  <a:pt x="6403" y="196"/>
                </a:cubicBezTo>
                <a:cubicBezTo>
                  <a:pt x="6409" y="196"/>
                  <a:pt x="6409" y="202"/>
                  <a:pt x="6409" y="202"/>
                </a:cubicBezTo>
                <a:cubicBezTo>
                  <a:pt x="6409" y="208"/>
                  <a:pt x="6415" y="208"/>
                  <a:pt x="6421" y="213"/>
                </a:cubicBezTo>
                <a:cubicBezTo>
                  <a:pt x="6421" y="213"/>
                  <a:pt x="6421" y="213"/>
                  <a:pt x="6427" y="213"/>
                </a:cubicBezTo>
                <a:cubicBezTo>
                  <a:pt x="6427" y="220"/>
                  <a:pt x="6427" y="220"/>
                  <a:pt x="6427" y="225"/>
                </a:cubicBezTo>
                <a:cubicBezTo>
                  <a:pt x="6433" y="225"/>
                  <a:pt x="6433" y="225"/>
                  <a:pt x="6439" y="225"/>
                </a:cubicBezTo>
                <a:cubicBezTo>
                  <a:pt x="6439" y="231"/>
                  <a:pt x="6439" y="237"/>
                  <a:pt x="6445" y="237"/>
                </a:cubicBezTo>
                <a:cubicBezTo>
                  <a:pt x="6445" y="243"/>
                  <a:pt x="6445" y="243"/>
                  <a:pt x="6445" y="243"/>
                </a:cubicBezTo>
                <a:cubicBezTo>
                  <a:pt x="6445" y="249"/>
                  <a:pt x="6445" y="249"/>
                  <a:pt x="6451" y="255"/>
                </a:cubicBezTo>
                <a:cubicBezTo>
                  <a:pt x="6451" y="255"/>
                  <a:pt x="6451" y="261"/>
                  <a:pt x="6451" y="267"/>
                </a:cubicBezTo>
                <a:cubicBezTo>
                  <a:pt x="6451" y="273"/>
                  <a:pt x="6451" y="273"/>
                  <a:pt x="6451" y="273"/>
                </a:cubicBezTo>
                <a:cubicBezTo>
                  <a:pt x="6439" y="273"/>
                  <a:pt x="6439" y="273"/>
                  <a:pt x="6439" y="273"/>
                </a:cubicBezTo>
                <a:cubicBezTo>
                  <a:pt x="6433" y="273"/>
                  <a:pt x="6433" y="273"/>
                  <a:pt x="6433" y="273"/>
                </a:cubicBezTo>
                <a:cubicBezTo>
                  <a:pt x="6427" y="273"/>
                  <a:pt x="6427" y="273"/>
                  <a:pt x="6421" y="267"/>
                </a:cubicBezTo>
                <a:cubicBezTo>
                  <a:pt x="6421" y="267"/>
                  <a:pt x="6421" y="267"/>
                  <a:pt x="6421" y="261"/>
                </a:cubicBezTo>
                <a:cubicBezTo>
                  <a:pt x="6415" y="261"/>
                  <a:pt x="6409" y="261"/>
                  <a:pt x="6409" y="261"/>
                </a:cubicBezTo>
                <a:lnTo>
                  <a:pt x="6409" y="255"/>
                </a:lnTo>
                <a:cubicBezTo>
                  <a:pt x="6403" y="255"/>
                  <a:pt x="6403" y="255"/>
                  <a:pt x="6403" y="249"/>
                </a:cubicBezTo>
                <a:cubicBezTo>
                  <a:pt x="6397" y="249"/>
                  <a:pt x="6397" y="249"/>
                  <a:pt x="6391" y="243"/>
                </a:cubicBezTo>
                <a:cubicBezTo>
                  <a:pt x="6391" y="243"/>
                  <a:pt x="6386" y="243"/>
                  <a:pt x="6386" y="237"/>
                </a:cubicBezTo>
                <a:cubicBezTo>
                  <a:pt x="6386" y="237"/>
                  <a:pt x="6380" y="237"/>
                  <a:pt x="6380" y="231"/>
                </a:cubicBezTo>
                <a:cubicBezTo>
                  <a:pt x="6374" y="231"/>
                  <a:pt x="6368" y="225"/>
                  <a:pt x="6362" y="225"/>
                </a:cubicBezTo>
                <a:cubicBezTo>
                  <a:pt x="6362" y="225"/>
                  <a:pt x="6362" y="220"/>
                  <a:pt x="6356" y="220"/>
                </a:cubicBezTo>
                <a:cubicBezTo>
                  <a:pt x="6356" y="220"/>
                  <a:pt x="6356" y="220"/>
                  <a:pt x="6350" y="220"/>
                </a:cubicBezTo>
                <a:cubicBezTo>
                  <a:pt x="6350" y="213"/>
                  <a:pt x="6350" y="213"/>
                  <a:pt x="6344" y="213"/>
                </a:cubicBezTo>
                <a:cubicBezTo>
                  <a:pt x="6344" y="208"/>
                  <a:pt x="6338" y="208"/>
                  <a:pt x="6338" y="202"/>
                </a:cubicBezTo>
                <a:cubicBezTo>
                  <a:pt x="6332" y="202"/>
                  <a:pt x="6332" y="202"/>
                  <a:pt x="6332" y="202"/>
                </a:cubicBezTo>
                <a:cubicBezTo>
                  <a:pt x="6326" y="202"/>
                  <a:pt x="6326" y="202"/>
                  <a:pt x="6326" y="202"/>
                </a:cubicBezTo>
                <a:cubicBezTo>
                  <a:pt x="6320" y="202"/>
                  <a:pt x="6314" y="202"/>
                  <a:pt x="6309" y="196"/>
                </a:cubicBezTo>
                <a:lnTo>
                  <a:pt x="6303" y="196"/>
                </a:lnTo>
                <a:cubicBezTo>
                  <a:pt x="6303" y="190"/>
                  <a:pt x="6303" y="190"/>
                  <a:pt x="6303" y="184"/>
                </a:cubicBezTo>
                <a:lnTo>
                  <a:pt x="6297" y="184"/>
                </a:lnTo>
                <a:cubicBezTo>
                  <a:pt x="6297" y="178"/>
                  <a:pt x="6291" y="178"/>
                  <a:pt x="6291" y="178"/>
                </a:cubicBezTo>
                <a:cubicBezTo>
                  <a:pt x="6285" y="178"/>
                  <a:pt x="6285" y="178"/>
                  <a:pt x="6279" y="178"/>
                </a:cubicBezTo>
                <a:cubicBezTo>
                  <a:pt x="6279" y="178"/>
                  <a:pt x="6279" y="178"/>
                  <a:pt x="6273" y="178"/>
                </a:cubicBezTo>
                <a:cubicBezTo>
                  <a:pt x="6273" y="178"/>
                  <a:pt x="6267" y="172"/>
                  <a:pt x="6261" y="172"/>
                </a:cubicBezTo>
                <a:cubicBezTo>
                  <a:pt x="6243" y="172"/>
                  <a:pt x="6243" y="172"/>
                  <a:pt x="6243" y="172"/>
                </a:cubicBezTo>
                <a:cubicBezTo>
                  <a:pt x="6243" y="184"/>
                  <a:pt x="6243" y="184"/>
                  <a:pt x="6243" y="184"/>
                </a:cubicBezTo>
                <a:cubicBezTo>
                  <a:pt x="6243" y="190"/>
                  <a:pt x="6243" y="190"/>
                  <a:pt x="6249" y="196"/>
                </a:cubicBezTo>
                <a:cubicBezTo>
                  <a:pt x="6249" y="202"/>
                  <a:pt x="6255" y="208"/>
                  <a:pt x="6255" y="213"/>
                </a:cubicBezTo>
                <a:cubicBezTo>
                  <a:pt x="6261" y="213"/>
                  <a:pt x="6261" y="220"/>
                  <a:pt x="6261" y="220"/>
                </a:cubicBezTo>
                <a:cubicBezTo>
                  <a:pt x="6261" y="225"/>
                  <a:pt x="6261" y="225"/>
                  <a:pt x="6261" y="231"/>
                </a:cubicBezTo>
                <a:cubicBezTo>
                  <a:pt x="6255" y="231"/>
                  <a:pt x="6261" y="231"/>
                  <a:pt x="6261" y="237"/>
                </a:cubicBezTo>
                <a:lnTo>
                  <a:pt x="6255" y="243"/>
                </a:lnTo>
                <a:cubicBezTo>
                  <a:pt x="6255" y="249"/>
                  <a:pt x="6255" y="249"/>
                  <a:pt x="6255" y="249"/>
                </a:cubicBezTo>
                <a:cubicBezTo>
                  <a:pt x="6255" y="249"/>
                  <a:pt x="6255" y="249"/>
                  <a:pt x="6255" y="255"/>
                </a:cubicBezTo>
                <a:cubicBezTo>
                  <a:pt x="6249" y="261"/>
                  <a:pt x="6249" y="267"/>
                  <a:pt x="6243" y="279"/>
                </a:cubicBezTo>
                <a:lnTo>
                  <a:pt x="6243" y="285"/>
                </a:lnTo>
                <a:cubicBezTo>
                  <a:pt x="6243" y="285"/>
                  <a:pt x="6243" y="291"/>
                  <a:pt x="6237" y="291"/>
                </a:cubicBezTo>
                <a:cubicBezTo>
                  <a:pt x="6237" y="291"/>
                  <a:pt x="6237" y="291"/>
                  <a:pt x="6231" y="291"/>
                </a:cubicBezTo>
                <a:cubicBezTo>
                  <a:pt x="6225" y="291"/>
                  <a:pt x="6225" y="291"/>
                  <a:pt x="6220" y="291"/>
                </a:cubicBezTo>
                <a:lnTo>
                  <a:pt x="6214" y="285"/>
                </a:lnTo>
                <a:cubicBezTo>
                  <a:pt x="6208" y="285"/>
                  <a:pt x="6202" y="279"/>
                  <a:pt x="6202" y="273"/>
                </a:cubicBezTo>
                <a:cubicBezTo>
                  <a:pt x="6202" y="273"/>
                  <a:pt x="6202" y="273"/>
                  <a:pt x="6202" y="267"/>
                </a:cubicBezTo>
                <a:cubicBezTo>
                  <a:pt x="6202" y="267"/>
                  <a:pt x="6202" y="261"/>
                  <a:pt x="6202" y="255"/>
                </a:cubicBezTo>
                <a:cubicBezTo>
                  <a:pt x="6202" y="255"/>
                  <a:pt x="6208" y="255"/>
                  <a:pt x="6208" y="249"/>
                </a:cubicBezTo>
                <a:cubicBezTo>
                  <a:pt x="6214" y="243"/>
                  <a:pt x="6214" y="243"/>
                  <a:pt x="6220" y="237"/>
                </a:cubicBezTo>
                <a:cubicBezTo>
                  <a:pt x="6220" y="237"/>
                  <a:pt x="6225" y="237"/>
                  <a:pt x="6225" y="231"/>
                </a:cubicBezTo>
                <a:cubicBezTo>
                  <a:pt x="6225" y="231"/>
                  <a:pt x="6225" y="231"/>
                  <a:pt x="6225" y="225"/>
                </a:cubicBezTo>
                <a:cubicBezTo>
                  <a:pt x="6225" y="225"/>
                  <a:pt x="6225" y="225"/>
                  <a:pt x="6225" y="220"/>
                </a:cubicBezTo>
                <a:cubicBezTo>
                  <a:pt x="6225" y="220"/>
                  <a:pt x="6220" y="220"/>
                  <a:pt x="6220" y="213"/>
                </a:cubicBezTo>
                <a:cubicBezTo>
                  <a:pt x="6220" y="213"/>
                  <a:pt x="6220" y="208"/>
                  <a:pt x="6214" y="208"/>
                </a:cubicBezTo>
                <a:cubicBezTo>
                  <a:pt x="6214" y="202"/>
                  <a:pt x="6208" y="202"/>
                  <a:pt x="6208" y="202"/>
                </a:cubicBezTo>
                <a:cubicBezTo>
                  <a:pt x="6208" y="196"/>
                  <a:pt x="6208" y="196"/>
                  <a:pt x="6208" y="196"/>
                </a:cubicBezTo>
                <a:lnTo>
                  <a:pt x="6214" y="190"/>
                </a:lnTo>
                <a:cubicBezTo>
                  <a:pt x="6208" y="184"/>
                  <a:pt x="6208" y="184"/>
                  <a:pt x="6202" y="178"/>
                </a:cubicBezTo>
                <a:cubicBezTo>
                  <a:pt x="6202" y="178"/>
                  <a:pt x="6202" y="178"/>
                  <a:pt x="6196" y="172"/>
                </a:cubicBezTo>
                <a:cubicBezTo>
                  <a:pt x="6196" y="172"/>
                  <a:pt x="6190" y="172"/>
                  <a:pt x="6190" y="166"/>
                </a:cubicBezTo>
                <a:lnTo>
                  <a:pt x="6184" y="166"/>
                </a:lnTo>
                <a:cubicBezTo>
                  <a:pt x="6178" y="160"/>
                  <a:pt x="6178" y="160"/>
                  <a:pt x="6178" y="160"/>
                </a:cubicBezTo>
                <a:cubicBezTo>
                  <a:pt x="6172" y="154"/>
                  <a:pt x="6172" y="160"/>
                  <a:pt x="6166" y="160"/>
                </a:cubicBezTo>
                <a:lnTo>
                  <a:pt x="6160" y="160"/>
                </a:lnTo>
                <a:cubicBezTo>
                  <a:pt x="6154" y="160"/>
                  <a:pt x="6154" y="160"/>
                  <a:pt x="6154" y="160"/>
                </a:cubicBezTo>
                <a:cubicBezTo>
                  <a:pt x="6148" y="160"/>
                  <a:pt x="6143" y="160"/>
                  <a:pt x="6143" y="166"/>
                </a:cubicBezTo>
                <a:cubicBezTo>
                  <a:pt x="6136" y="166"/>
                  <a:pt x="6136" y="166"/>
                  <a:pt x="6136" y="166"/>
                </a:cubicBezTo>
                <a:cubicBezTo>
                  <a:pt x="6131" y="166"/>
                  <a:pt x="6125" y="172"/>
                  <a:pt x="6119" y="172"/>
                </a:cubicBezTo>
                <a:cubicBezTo>
                  <a:pt x="6119" y="178"/>
                  <a:pt x="6119" y="178"/>
                  <a:pt x="6113" y="178"/>
                </a:cubicBezTo>
                <a:cubicBezTo>
                  <a:pt x="6113" y="178"/>
                  <a:pt x="6113" y="184"/>
                  <a:pt x="6107" y="184"/>
                </a:cubicBezTo>
                <a:cubicBezTo>
                  <a:pt x="6107" y="184"/>
                  <a:pt x="6107" y="184"/>
                  <a:pt x="6101" y="184"/>
                </a:cubicBezTo>
                <a:cubicBezTo>
                  <a:pt x="6101" y="184"/>
                  <a:pt x="6101" y="184"/>
                  <a:pt x="6095" y="184"/>
                </a:cubicBezTo>
                <a:cubicBezTo>
                  <a:pt x="6095" y="184"/>
                  <a:pt x="6095" y="190"/>
                  <a:pt x="6089" y="190"/>
                </a:cubicBezTo>
                <a:lnTo>
                  <a:pt x="6083" y="190"/>
                </a:lnTo>
                <a:cubicBezTo>
                  <a:pt x="6077" y="190"/>
                  <a:pt x="6077" y="196"/>
                  <a:pt x="6077" y="196"/>
                </a:cubicBezTo>
                <a:cubicBezTo>
                  <a:pt x="6071" y="196"/>
                  <a:pt x="6065" y="196"/>
                  <a:pt x="6065" y="196"/>
                </a:cubicBezTo>
                <a:cubicBezTo>
                  <a:pt x="6059" y="196"/>
                  <a:pt x="6059" y="196"/>
                  <a:pt x="6059" y="196"/>
                </a:cubicBezTo>
                <a:cubicBezTo>
                  <a:pt x="6024" y="196"/>
                  <a:pt x="6024" y="196"/>
                  <a:pt x="6024" y="196"/>
                </a:cubicBezTo>
                <a:cubicBezTo>
                  <a:pt x="6018" y="196"/>
                  <a:pt x="6018" y="196"/>
                  <a:pt x="6018" y="196"/>
                </a:cubicBezTo>
                <a:cubicBezTo>
                  <a:pt x="6012" y="196"/>
                  <a:pt x="6012" y="196"/>
                  <a:pt x="6006" y="202"/>
                </a:cubicBezTo>
                <a:cubicBezTo>
                  <a:pt x="6006" y="202"/>
                  <a:pt x="6006" y="202"/>
                  <a:pt x="6000" y="202"/>
                </a:cubicBezTo>
                <a:cubicBezTo>
                  <a:pt x="6000" y="202"/>
                  <a:pt x="5994" y="208"/>
                  <a:pt x="5988" y="208"/>
                </a:cubicBezTo>
                <a:lnTo>
                  <a:pt x="5988" y="208"/>
                </a:lnTo>
                <a:cubicBezTo>
                  <a:pt x="5982" y="208"/>
                  <a:pt x="5982" y="202"/>
                  <a:pt x="5977" y="202"/>
                </a:cubicBezTo>
                <a:cubicBezTo>
                  <a:pt x="5965" y="202"/>
                  <a:pt x="5959" y="208"/>
                  <a:pt x="5947" y="208"/>
                </a:cubicBezTo>
                <a:cubicBezTo>
                  <a:pt x="5941" y="208"/>
                  <a:pt x="5941" y="208"/>
                  <a:pt x="5935" y="208"/>
                </a:cubicBezTo>
                <a:cubicBezTo>
                  <a:pt x="5935" y="208"/>
                  <a:pt x="5935" y="208"/>
                  <a:pt x="5929" y="208"/>
                </a:cubicBezTo>
                <a:cubicBezTo>
                  <a:pt x="5929" y="208"/>
                  <a:pt x="5929" y="213"/>
                  <a:pt x="5923" y="213"/>
                </a:cubicBezTo>
                <a:cubicBezTo>
                  <a:pt x="5923" y="213"/>
                  <a:pt x="5929" y="220"/>
                  <a:pt x="5923" y="220"/>
                </a:cubicBezTo>
                <a:cubicBezTo>
                  <a:pt x="5929" y="220"/>
                  <a:pt x="5929" y="225"/>
                  <a:pt x="5929" y="225"/>
                </a:cubicBezTo>
                <a:lnTo>
                  <a:pt x="5935" y="225"/>
                </a:lnTo>
                <a:cubicBezTo>
                  <a:pt x="5935" y="225"/>
                  <a:pt x="5935" y="225"/>
                  <a:pt x="5941" y="225"/>
                </a:cubicBezTo>
                <a:cubicBezTo>
                  <a:pt x="5947" y="231"/>
                  <a:pt x="5947" y="225"/>
                  <a:pt x="5953" y="225"/>
                </a:cubicBezTo>
                <a:cubicBezTo>
                  <a:pt x="5959" y="231"/>
                  <a:pt x="5959" y="231"/>
                  <a:pt x="5959" y="231"/>
                </a:cubicBezTo>
                <a:cubicBezTo>
                  <a:pt x="5965" y="231"/>
                  <a:pt x="5965" y="231"/>
                  <a:pt x="5970" y="237"/>
                </a:cubicBezTo>
                <a:cubicBezTo>
                  <a:pt x="5970" y="237"/>
                  <a:pt x="5970" y="237"/>
                  <a:pt x="5977" y="243"/>
                </a:cubicBezTo>
                <a:cubicBezTo>
                  <a:pt x="5977" y="243"/>
                  <a:pt x="5977" y="243"/>
                  <a:pt x="5977" y="249"/>
                </a:cubicBezTo>
                <a:cubicBezTo>
                  <a:pt x="5977" y="249"/>
                  <a:pt x="5982" y="249"/>
                  <a:pt x="5982" y="255"/>
                </a:cubicBezTo>
                <a:cubicBezTo>
                  <a:pt x="5982" y="255"/>
                  <a:pt x="5982" y="261"/>
                  <a:pt x="5988" y="261"/>
                </a:cubicBezTo>
                <a:cubicBezTo>
                  <a:pt x="5988" y="261"/>
                  <a:pt x="5988" y="261"/>
                  <a:pt x="5994" y="261"/>
                </a:cubicBezTo>
                <a:cubicBezTo>
                  <a:pt x="6000" y="261"/>
                  <a:pt x="6000" y="267"/>
                  <a:pt x="6006" y="267"/>
                </a:cubicBezTo>
                <a:cubicBezTo>
                  <a:pt x="6006" y="267"/>
                  <a:pt x="6006" y="267"/>
                  <a:pt x="6012" y="267"/>
                </a:cubicBezTo>
                <a:cubicBezTo>
                  <a:pt x="6012" y="267"/>
                  <a:pt x="6018" y="267"/>
                  <a:pt x="6024" y="267"/>
                </a:cubicBezTo>
                <a:cubicBezTo>
                  <a:pt x="6024" y="267"/>
                  <a:pt x="6024" y="267"/>
                  <a:pt x="6030" y="267"/>
                </a:cubicBezTo>
                <a:cubicBezTo>
                  <a:pt x="6030" y="273"/>
                  <a:pt x="6030" y="273"/>
                  <a:pt x="6036" y="273"/>
                </a:cubicBezTo>
                <a:cubicBezTo>
                  <a:pt x="6036" y="279"/>
                  <a:pt x="6042" y="279"/>
                  <a:pt x="6042" y="279"/>
                </a:cubicBezTo>
                <a:cubicBezTo>
                  <a:pt x="6048" y="279"/>
                  <a:pt x="6048" y="285"/>
                  <a:pt x="6048" y="285"/>
                </a:cubicBezTo>
                <a:cubicBezTo>
                  <a:pt x="6054" y="285"/>
                  <a:pt x="6054" y="285"/>
                  <a:pt x="6054" y="285"/>
                </a:cubicBezTo>
                <a:cubicBezTo>
                  <a:pt x="6059" y="291"/>
                  <a:pt x="6059" y="291"/>
                  <a:pt x="6065" y="297"/>
                </a:cubicBezTo>
                <a:cubicBezTo>
                  <a:pt x="6059" y="302"/>
                  <a:pt x="6059" y="302"/>
                  <a:pt x="6059" y="302"/>
                </a:cubicBezTo>
                <a:cubicBezTo>
                  <a:pt x="6036" y="302"/>
                  <a:pt x="6036" y="302"/>
                  <a:pt x="6036" y="302"/>
                </a:cubicBezTo>
                <a:cubicBezTo>
                  <a:pt x="6036" y="302"/>
                  <a:pt x="6036" y="297"/>
                  <a:pt x="6030" y="297"/>
                </a:cubicBezTo>
                <a:cubicBezTo>
                  <a:pt x="6030" y="297"/>
                  <a:pt x="6030" y="297"/>
                  <a:pt x="6024" y="297"/>
                </a:cubicBezTo>
                <a:cubicBezTo>
                  <a:pt x="6024" y="297"/>
                  <a:pt x="6024" y="297"/>
                  <a:pt x="6018" y="297"/>
                </a:cubicBezTo>
                <a:cubicBezTo>
                  <a:pt x="6012" y="291"/>
                  <a:pt x="6012" y="291"/>
                  <a:pt x="6006" y="291"/>
                </a:cubicBezTo>
                <a:cubicBezTo>
                  <a:pt x="6000" y="291"/>
                  <a:pt x="6000" y="285"/>
                  <a:pt x="6000" y="285"/>
                </a:cubicBezTo>
                <a:cubicBezTo>
                  <a:pt x="5994" y="285"/>
                  <a:pt x="5994" y="279"/>
                  <a:pt x="5994" y="279"/>
                </a:cubicBezTo>
                <a:cubicBezTo>
                  <a:pt x="5988" y="279"/>
                  <a:pt x="5988" y="279"/>
                  <a:pt x="5988" y="273"/>
                </a:cubicBezTo>
                <a:cubicBezTo>
                  <a:pt x="5982" y="273"/>
                  <a:pt x="5982" y="273"/>
                  <a:pt x="5982" y="267"/>
                </a:cubicBezTo>
                <a:cubicBezTo>
                  <a:pt x="5970" y="267"/>
                  <a:pt x="5970" y="273"/>
                  <a:pt x="5959" y="267"/>
                </a:cubicBezTo>
                <a:cubicBezTo>
                  <a:pt x="5959" y="267"/>
                  <a:pt x="5959" y="267"/>
                  <a:pt x="5953" y="267"/>
                </a:cubicBezTo>
                <a:cubicBezTo>
                  <a:pt x="5947" y="267"/>
                  <a:pt x="5947" y="267"/>
                  <a:pt x="5947" y="267"/>
                </a:cubicBezTo>
                <a:cubicBezTo>
                  <a:pt x="5947" y="267"/>
                  <a:pt x="5947" y="267"/>
                  <a:pt x="5941" y="267"/>
                </a:cubicBezTo>
                <a:cubicBezTo>
                  <a:pt x="5935" y="267"/>
                  <a:pt x="5935" y="261"/>
                  <a:pt x="5935" y="261"/>
                </a:cubicBezTo>
                <a:cubicBezTo>
                  <a:pt x="5929" y="255"/>
                  <a:pt x="5929" y="255"/>
                  <a:pt x="5923" y="255"/>
                </a:cubicBezTo>
                <a:cubicBezTo>
                  <a:pt x="5917" y="255"/>
                  <a:pt x="5917" y="255"/>
                  <a:pt x="5917" y="255"/>
                </a:cubicBezTo>
                <a:cubicBezTo>
                  <a:pt x="5911" y="249"/>
                  <a:pt x="5905" y="249"/>
                  <a:pt x="5899" y="249"/>
                </a:cubicBezTo>
                <a:cubicBezTo>
                  <a:pt x="5899" y="243"/>
                  <a:pt x="5899" y="243"/>
                  <a:pt x="5893" y="243"/>
                </a:cubicBezTo>
                <a:cubicBezTo>
                  <a:pt x="5893" y="237"/>
                  <a:pt x="5888" y="237"/>
                  <a:pt x="5888" y="237"/>
                </a:cubicBezTo>
                <a:cubicBezTo>
                  <a:pt x="5888" y="231"/>
                  <a:pt x="5888" y="231"/>
                  <a:pt x="5888" y="231"/>
                </a:cubicBezTo>
                <a:cubicBezTo>
                  <a:pt x="5882" y="225"/>
                  <a:pt x="5882" y="225"/>
                  <a:pt x="5882" y="225"/>
                </a:cubicBezTo>
                <a:cubicBezTo>
                  <a:pt x="5876" y="225"/>
                  <a:pt x="5876" y="225"/>
                  <a:pt x="5876" y="225"/>
                </a:cubicBezTo>
                <a:cubicBezTo>
                  <a:pt x="5864" y="225"/>
                  <a:pt x="5858" y="225"/>
                  <a:pt x="5852" y="231"/>
                </a:cubicBezTo>
                <a:cubicBezTo>
                  <a:pt x="5846" y="231"/>
                  <a:pt x="5846" y="231"/>
                  <a:pt x="5846" y="231"/>
                </a:cubicBezTo>
                <a:cubicBezTo>
                  <a:pt x="5840" y="231"/>
                  <a:pt x="5840" y="231"/>
                  <a:pt x="5840" y="237"/>
                </a:cubicBezTo>
                <a:cubicBezTo>
                  <a:pt x="5834" y="237"/>
                  <a:pt x="5834" y="237"/>
                  <a:pt x="5834" y="237"/>
                </a:cubicBezTo>
                <a:cubicBezTo>
                  <a:pt x="5828" y="243"/>
                  <a:pt x="5828" y="237"/>
                  <a:pt x="5822" y="243"/>
                </a:cubicBezTo>
                <a:cubicBezTo>
                  <a:pt x="5822" y="243"/>
                  <a:pt x="5822" y="243"/>
                  <a:pt x="5816" y="243"/>
                </a:cubicBezTo>
                <a:cubicBezTo>
                  <a:pt x="5816" y="249"/>
                  <a:pt x="5811" y="249"/>
                  <a:pt x="5804" y="249"/>
                </a:cubicBezTo>
                <a:cubicBezTo>
                  <a:pt x="5804" y="249"/>
                  <a:pt x="5799" y="249"/>
                  <a:pt x="5799" y="255"/>
                </a:cubicBezTo>
                <a:cubicBezTo>
                  <a:pt x="5793" y="255"/>
                  <a:pt x="5793" y="255"/>
                  <a:pt x="5793" y="261"/>
                </a:cubicBezTo>
                <a:cubicBezTo>
                  <a:pt x="5793" y="267"/>
                  <a:pt x="5793" y="273"/>
                  <a:pt x="5799" y="273"/>
                </a:cubicBezTo>
                <a:cubicBezTo>
                  <a:pt x="5799" y="279"/>
                  <a:pt x="5804" y="279"/>
                  <a:pt x="5804" y="279"/>
                </a:cubicBezTo>
                <a:cubicBezTo>
                  <a:pt x="5804" y="285"/>
                  <a:pt x="5804" y="285"/>
                  <a:pt x="5804" y="285"/>
                </a:cubicBezTo>
                <a:cubicBezTo>
                  <a:pt x="5811" y="291"/>
                  <a:pt x="5811" y="291"/>
                  <a:pt x="5811" y="291"/>
                </a:cubicBezTo>
                <a:cubicBezTo>
                  <a:pt x="5811" y="338"/>
                  <a:pt x="5811" y="338"/>
                  <a:pt x="5811" y="338"/>
                </a:cubicBezTo>
                <a:cubicBezTo>
                  <a:pt x="5775" y="338"/>
                  <a:pt x="5775" y="338"/>
                  <a:pt x="5775" y="338"/>
                </a:cubicBezTo>
                <a:cubicBezTo>
                  <a:pt x="5769" y="338"/>
                  <a:pt x="5769" y="338"/>
                  <a:pt x="5763" y="338"/>
                </a:cubicBezTo>
                <a:cubicBezTo>
                  <a:pt x="5757" y="332"/>
                  <a:pt x="5757" y="332"/>
                  <a:pt x="5757" y="332"/>
                </a:cubicBezTo>
                <a:cubicBezTo>
                  <a:pt x="5751" y="332"/>
                  <a:pt x="5751" y="326"/>
                  <a:pt x="5751" y="326"/>
                </a:cubicBezTo>
                <a:cubicBezTo>
                  <a:pt x="5745" y="326"/>
                  <a:pt x="5745" y="326"/>
                  <a:pt x="5745" y="326"/>
                </a:cubicBezTo>
                <a:cubicBezTo>
                  <a:pt x="5716" y="326"/>
                  <a:pt x="5704" y="320"/>
                  <a:pt x="5680" y="320"/>
                </a:cubicBezTo>
                <a:cubicBezTo>
                  <a:pt x="5680" y="326"/>
                  <a:pt x="5674" y="326"/>
                  <a:pt x="5674" y="326"/>
                </a:cubicBezTo>
                <a:cubicBezTo>
                  <a:pt x="5668" y="332"/>
                  <a:pt x="5668" y="332"/>
                  <a:pt x="5668" y="338"/>
                </a:cubicBezTo>
                <a:lnTo>
                  <a:pt x="5662" y="344"/>
                </a:lnTo>
                <a:cubicBezTo>
                  <a:pt x="5656" y="344"/>
                  <a:pt x="5656" y="344"/>
                  <a:pt x="5650" y="344"/>
                </a:cubicBezTo>
                <a:cubicBezTo>
                  <a:pt x="5645" y="350"/>
                  <a:pt x="5638" y="350"/>
                  <a:pt x="5633" y="356"/>
                </a:cubicBezTo>
                <a:cubicBezTo>
                  <a:pt x="5627" y="356"/>
                  <a:pt x="5627" y="356"/>
                  <a:pt x="5621" y="356"/>
                </a:cubicBezTo>
                <a:cubicBezTo>
                  <a:pt x="5615" y="356"/>
                  <a:pt x="5615" y="362"/>
                  <a:pt x="5609" y="368"/>
                </a:cubicBezTo>
                <a:cubicBezTo>
                  <a:pt x="5603" y="374"/>
                  <a:pt x="5603" y="374"/>
                  <a:pt x="5603" y="374"/>
                </a:cubicBezTo>
                <a:cubicBezTo>
                  <a:pt x="5603" y="374"/>
                  <a:pt x="5597" y="379"/>
                  <a:pt x="5591" y="379"/>
                </a:cubicBezTo>
                <a:cubicBezTo>
                  <a:pt x="5591" y="386"/>
                  <a:pt x="5591" y="386"/>
                  <a:pt x="5585" y="386"/>
                </a:cubicBezTo>
                <a:lnTo>
                  <a:pt x="5579" y="386"/>
                </a:lnTo>
                <a:cubicBezTo>
                  <a:pt x="5579" y="391"/>
                  <a:pt x="5573" y="386"/>
                  <a:pt x="5567" y="386"/>
                </a:cubicBezTo>
                <a:lnTo>
                  <a:pt x="5561" y="386"/>
                </a:lnTo>
                <a:cubicBezTo>
                  <a:pt x="5556" y="386"/>
                  <a:pt x="5556" y="391"/>
                  <a:pt x="5550" y="391"/>
                </a:cubicBezTo>
                <a:cubicBezTo>
                  <a:pt x="5550" y="391"/>
                  <a:pt x="5550" y="391"/>
                  <a:pt x="5544" y="391"/>
                </a:cubicBezTo>
                <a:lnTo>
                  <a:pt x="5538" y="391"/>
                </a:lnTo>
                <a:cubicBezTo>
                  <a:pt x="5538" y="397"/>
                  <a:pt x="5532" y="397"/>
                  <a:pt x="5532" y="397"/>
                </a:cubicBezTo>
                <a:cubicBezTo>
                  <a:pt x="5526" y="397"/>
                  <a:pt x="5526" y="403"/>
                  <a:pt x="5526" y="403"/>
                </a:cubicBezTo>
                <a:cubicBezTo>
                  <a:pt x="5520" y="403"/>
                  <a:pt x="5520" y="403"/>
                  <a:pt x="5520" y="403"/>
                </a:cubicBezTo>
                <a:lnTo>
                  <a:pt x="5520" y="409"/>
                </a:lnTo>
                <a:cubicBezTo>
                  <a:pt x="5514" y="415"/>
                  <a:pt x="5514" y="415"/>
                  <a:pt x="5514" y="415"/>
                </a:cubicBezTo>
                <a:cubicBezTo>
                  <a:pt x="5508" y="415"/>
                  <a:pt x="5508" y="415"/>
                  <a:pt x="5508" y="415"/>
                </a:cubicBezTo>
                <a:cubicBezTo>
                  <a:pt x="5502" y="415"/>
                  <a:pt x="5502" y="415"/>
                  <a:pt x="5502" y="415"/>
                </a:cubicBezTo>
                <a:cubicBezTo>
                  <a:pt x="5496" y="415"/>
                  <a:pt x="5496" y="421"/>
                  <a:pt x="5496" y="421"/>
                </a:cubicBezTo>
                <a:cubicBezTo>
                  <a:pt x="5496" y="427"/>
                  <a:pt x="5490" y="433"/>
                  <a:pt x="5484" y="439"/>
                </a:cubicBezTo>
                <a:cubicBezTo>
                  <a:pt x="5484" y="439"/>
                  <a:pt x="5484" y="439"/>
                  <a:pt x="5484" y="445"/>
                </a:cubicBezTo>
                <a:lnTo>
                  <a:pt x="5479" y="445"/>
                </a:lnTo>
                <a:cubicBezTo>
                  <a:pt x="5479" y="445"/>
                  <a:pt x="5472" y="445"/>
                  <a:pt x="5472" y="451"/>
                </a:cubicBezTo>
                <a:cubicBezTo>
                  <a:pt x="5472" y="457"/>
                  <a:pt x="5472" y="457"/>
                  <a:pt x="5472" y="463"/>
                </a:cubicBezTo>
                <a:cubicBezTo>
                  <a:pt x="5484" y="463"/>
                  <a:pt x="5484" y="463"/>
                  <a:pt x="5484" y="463"/>
                </a:cubicBezTo>
                <a:cubicBezTo>
                  <a:pt x="5490" y="463"/>
                  <a:pt x="5490" y="463"/>
                  <a:pt x="5496" y="463"/>
                </a:cubicBezTo>
                <a:cubicBezTo>
                  <a:pt x="5502" y="463"/>
                  <a:pt x="5508" y="463"/>
                  <a:pt x="5514" y="468"/>
                </a:cubicBezTo>
                <a:cubicBezTo>
                  <a:pt x="5514" y="468"/>
                  <a:pt x="5514" y="468"/>
                  <a:pt x="5520" y="468"/>
                </a:cubicBezTo>
                <a:cubicBezTo>
                  <a:pt x="5520" y="474"/>
                  <a:pt x="5520" y="474"/>
                  <a:pt x="5520" y="474"/>
                </a:cubicBezTo>
                <a:cubicBezTo>
                  <a:pt x="5526" y="474"/>
                  <a:pt x="5526" y="474"/>
                  <a:pt x="5526" y="474"/>
                </a:cubicBezTo>
                <a:cubicBezTo>
                  <a:pt x="5532" y="474"/>
                  <a:pt x="5538" y="474"/>
                  <a:pt x="5544" y="474"/>
                </a:cubicBezTo>
                <a:cubicBezTo>
                  <a:pt x="5550" y="474"/>
                  <a:pt x="5556" y="480"/>
                  <a:pt x="5561" y="474"/>
                </a:cubicBezTo>
                <a:cubicBezTo>
                  <a:pt x="5567" y="474"/>
                  <a:pt x="5573" y="474"/>
                  <a:pt x="5573" y="474"/>
                </a:cubicBezTo>
                <a:cubicBezTo>
                  <a:pt x="5579" y="474"/>
                  <a:pt x="5579" y="474"/>
                  <a:pt x="5579" y="468"/>
                </a:cubicBezTo>
                <a:cubicBezTo>
                  <a:pt x="5585" y="468"/>
                  <a:pt x="5585" y="468"/>
                  <a:pt x="5585" y="463"/>
                </a:cubicBezTo>
                <a:cubicBezTo>
                  <a:pt x="5591" y="463"/>
                  <a:pt x="5591" y="463"/>
                  <a:pt x="5597" y="463"/>
                </a:cubicBezTo>
                <a:cubicBezTo>
                  <a:pt x="5603" y="463"/>
                  <a:pt x="5603" y="468"/>
                  <a:pt x="5603" y="474"/>
                </a:cubicBezTo>
                <a:cubicBezTo>
                  <a:pt x="5603" y="474"/>
                  <a:pt x="5603" y="480"/>
                  <a:pt x="5603" y="486"/>
                </a:cubicBezTo>
                <a:lnTo>
                  <a:pt x="5603" y="492"/>
                </a:lnTo>
                <a:cubicBezTo>
                  <a:pt x="5603" y="498"/>
                  <a:pt x="5603" y="498"/>
                  <a:pt x="5609" y="498"/>
                </a:cubicBezTo>
                <a:cubicBezTo>
                  <a:pt x="5609" y="504"/>
                  <a:pt x="5609" y="504"/>
                  <a:pt x="5609" y="504"/>
                </a:cubicBezTo>
                <a:cubicBezTo>
                  <a:pt x="5609" y="510"/>
                  <a:pt x="5609" y="510"/>
                  <a:pt x="5609" y="510"/>
                </a:cubicBezTo>
                <a:cubicBezTo>
                  <a:pt x="5609" y="540"/>
                  <a:pt x="5609" y="540"/>
                  <a:pt x="5609" y="540"/>
                </a:cubicBezTo>
                <a:cubicBezTo>
                  <a:pt x="5609" y="552"/>
                  <a:pt x="5603" y="557"/>
                  <a:pt x="5597" y="569"/>
                </a:cubicBezTo>
                <a:cubicBezTo>
                  <a:pt x="5591" y="569"/>
                  <a:pt x="5591" y="569"/>
                  <a:pt x="5591" y="569"/>
                </a:cubicBezTo>
                <a:cubicBezTo>
                  <a:pt x="5585" y="575"/>
                  <a:pt x="5585" y="575"/>
                  <a:pt x="5585" y="575"/>
                </a:cubicBezTo>
                <a:cubicBezTo>
                  <a:pt x="5579" y="575"/>
                  <a:pt x="5573" y="575"/>
                  <a:pt x="5567" y="575"/>
                </a:cubicBezTo>
                <a:cubicBezTo>
                  <a:pt x="5561" y="575"/>
                  <a:pt x="5561" y="575"/>
                  <a:pt x="5561" y="575"/>
                </a:cubicBezTo>
                <a:cubicBezTo>
                  <a:pt x="5556" y="575"/>
                  <a:pt x="5556" y="575"/>
                  <a:pt x="5550" y="575"/>
                </a:cubicBezTo>
                <a:cubicBezTo>
                  <a:pt x="5550" y="575"/>
                  <a:pt x="5544" y="575"/>
                  <a:pt x="5538" y="575"/>
                </a:cubicBezTo>
                <a:cubicBezTo>
                  <a:pt x="5532" y="575"/>
                  <a:pt x="5532" y="575"/>
                  <a:pt x="5526" y="575"/>
                </a:cubicBezTo>
                <a:cubicBezTo>
                  <a:pt x="5526" y="581"/>
                  <a:pt x="5526" y="581"/>
                  <a:pt x="5520" y="581"/>
                </a:cubicBezTo>
                <a:cubicBezTo>
                  <a:pt x="5520" y="587"/>
                  <a:pt x="5514" y="587"/>
                  <a:pt x="5514" y="587"/>
                </a:cubicBezTo>
                <a:cubicBezTo>
                  <a:pt x="5508" y="587"/>
                  <a:pt x="5508" y="587"/>
                  <a:pt x="5502" y="587"/>
                </a:cubicBezTo>
                <a:cubicBezTo>
                  <a:pt x="5479" y="587"/>
                  <a:pt x="5479" y="587"/>
                  <a:pt x="5479" y="587"/>
                </a:cubicBezTo>
                <a:cubicBezTo>
                  <a:pt x="5472" y="587"/>
                  <a:pt x="5467" y="587"/>
                  <a:pt x="5455" y="587"/>
                </a:cubicBezTo>
                <a:cubicBezTo>
                  <a:pt x="5455" y="587"/>
                  <a:pt x="5455" y="587"/>
                  <a:pt x="5449" y="587"/>
                </a:cubicBezTo>
                <a:cubicBezTo>
                  <a:pt x="5449" y="587"/>
                  <a:pt x="5449" y="581"/>
                  <a:pt x="5443" y="581"/>
                </a:cubicBezTo>
                <a:cubicBezTo>
                  <a:pt x="5437" y="581"/>
                  <a:pt x="5437" y="581"/>
                  <a:pt x="5431" y="581"/>
                </a:cubicBezTo>
                <a:cubicBezTo>
                  <a:pt x="5425" y="581"/>
                  <a:pt x="5419" y="581"/>
                  <a:pt x="5413" y="581"/>
                </a:cubicBezTo>
                <a:cubicBezTo>
                  <a:pt x="5407" y="587"/>
                  <a:pt x="5401" y="587"/>
                  <a:pt x="5401" y="587"/>
                </a:cubicBezTo>
                <a:cubicBezTo>
                  <a:pt x="5401" y="593"/>
                  <a:pt x="5395" y="593"/>
                  <a:pt x="5395" y="599"/>
                </a:cubicBezTo>
                <a:lnTo>
                  <a:pt x="5395" y="605"/>
                </a:lnTo>
                <a:cubicBezTo>
                  <a:pt x="5395" y="611"/>
                  <a:pt x="5390" y="617"/>
                  <a:pt x="5384" y="617"/>
                </a:cubicBezTo>
                <a:cubicBezTo>
                  <a:pt x="5384" y="617"/>
                  <a:pt x="5384" y="617"/>
                  <a:pt x="5378" y="617"/>
                </a:cubicBezTo>
                <a:cubicBezTo>
                  <a:pt x="5348" y="617"/>
                  <a:pt x="5348" y="617"/>
                  <a:pt x="5348" y="617"/>
                </a:cubicBezTo>
                <a:cubicBezTo>
                  <a:pt x="5342" y="617"/>
                  <a:pt x="5342" y="623"/>
                  <a:pt x="5336" y="629"/>
                </a:cubicBezTo>
                <a:cubicBezTo>
                  <a:pt x="5330" y="629"/>
                  <a:pt x="5330" y="629"/>
                  <a:pt x="5330" y="629"/>
                </a:cubicBezTo>
                <a:cubicBezTo>
                  <a:pt x="5324" y="629"/>
                  <a:pt x="5318" y="634"/>
                  <a:pt x="5312" y="634"/>
                </a:cubicBezTo>
                <a:cubicBezTo>
                  <a:pt x="5306" y="634"/>
                  <a:pt x="5306" y="634"/>
                  <a:pt x="5301" y="634"/>
                </a:cubicBezTo>
                <a:lnTo>
                  <a:pt x="5295" y="629"/>
                </a:lnTo>
                <a:cubicBezTo>
                  <a:pt x="5289" y="629"/>
                  <a:pt x="5283" y="629"/>
                  <a:pt x="5277" y="629"/>
                </a:cubicBezTo>
                <a:cubicBezTo>
                  <a:pt x="5277" y="629"/>
                  <a:pt x="5271" y="629"/>
                  <a:pt x="5265" y="629"/>
                </a:cubicBezTo>
                <a:cubicBezTo>
                  <a:pt x="5265" y="629"/>
                  <a:pt x="5259" y="629"/>
                  <a:pt x="5259" y="634"/>
                </a:cubicBezTo>
                <a:cubicBezTo>
                  <a:pt x="5253" y="634"/>
                  <a:pt x="5253" y="634"/>
                  <a:pt x="5253" y="634"/>
                </a:cubicBezTo>
                <a:cubicBezTo>
                  <a:pt x="5247" y="634"/>
                  <a:pt x="5247" y="634"/>
                  <a:pt x="5241" y="634"/>
                </a:cubicBezTo>
                <a:cubicBezTo>
                  <a:pt x="5241" y="634"/>
                  <a:pt x="5235" y="634"/>
                  <a:pt x="5235" y="640"/>
                </a:cubicBezTo>
                <a:cubicBezTo>
                  <a:pt x="5235" y="640"/>
                  <a:pt x="5235" y="640"/>
                  <a:pt x="5235" y="646"/>
                </a:cubicBezTo>
                <a:cubicBezTo>
                  <a:pt x="5235" y="646"/>
                  <a:pt x="5235" y="646"/>
                  <a:pt x="5235" y="652"/>
                </a:cubicBezTo>
                <a:cubicBezTo>
                  <a:pt x="5235" y="652"/>
                  <a:pt x="5235" y="652"/>
                  <a:pt x="5229" y="658"/>
                </a:cubicBezTo>
                <a:cubicBezTo>
                  <a:pt x="5229" y="658"/>
                  <a:pt x="5229" y="658"/>
                  <a:pt x="5229" y="664"/>
                </a:cubicBezTo>
                <a:lnTo>
                  <a:pt x="5224" y="664"/>
                </a:lnTo>
                <a:cubicBezTo>
                  <a:pt x="5194" y="664"/>
                  <a:pt x="5194" y="664"/>
                  <a:pt x="5194" y="664"/>
                </a:cubicBezTo>
                <a:cubicBezTo>
                  <a:pt x="5188" y="664"/>
                  <a:pt x="5188" y="664"/>
                  <a:pt x="5188" y="670"/>
                </a:cubicBezTo>
                <a:cubicBezTo>
                  <a:pt x="5182" y="676"/>
                  <a:pt x="5182" y="676"/>
                  <a:pt x="5182" y="682"/>
                </a:cubicBezTo>
                <a:cubicBezTo>
                  <a:pt x="5182" y="682"/>
                  <a:pt x="5182" y="688"/>
                  <a:pt x="5182" y="694"/>
                </a:cubicBezTo>
                <a:cubicBezTo>
                  <a:pt x="5188" y="694"/>
                  <a:pt x="5188" y="700"/>
                  <a:pt x="5188" y="706"/>
                </a:cubicBezTo>
                <a:cubicBezTo>
                  <a:pt x="5194" y="706"/>
                  <a:pt x="5200" y="711"/>
                  <a:pt x="5200" y="711"/>
                </a:cubicBezTo>
                <a:cubicBezTo>
                  <a:pt x="5206" y="718"/>
                  <a:pt x="5206" y="723"/>
                  <a:pt x="5206" y="723"/>
                </a:cubicBezTo>
                <a:cubicBezTo>
                  <a:pt x="5212" y="723"/>
                  <a:pt x="5218" y="723"/>
                  <a:pt x="5218" y="723"/>
                </a:cubicBezTo>
                <a:cubicBezTo>
                  <a:pt x="5224" y="723"/>
                  <a:pt x="5229" y="723"/>
                  <a:pt x="5229" y="723"/>
                </a:cubicBezTo>
                <a:cubicBezTo>
                  <a:pt x="5235" y="723"/>
                  <a:pt x="5241" y="723"/>
                  <a:pt x="5241" y="723"/>
                </a:cubicBezTo>
                <a:cubicBezTo>
                  <a:pt x="5253" y="729"/>
                  <a:pt x="5259" y="729"/>
                  <a:pt x="5265" y="735"/>
                </a:cubicBezTo>
                <a:cubicBezTo>
                  <a:pt x="5271" y="735"/>
                  <a:pt x="5265" y="741"/>
                  <a:pt x="5271" y="747"/>
                </a:cubicBezTo>
                <a:cubicBezTo>
                  <a:pt x="5330" y="747"/>
                  <a:pt x="5330" y="747"/>
                  <a:pt x="5330" y="747"/>
                </a:cubicBezTo>
                <a:cubicBezTo>
                  <a:pt x="5348" y="759"/>
                  <a:pt x="5348" y="759"/>
                  <a:pt x="5348" y="759"/>
                </a:cubicBezTo>
                <a:cubicBezTo>
                  <a:pt x="5354" y="759"/>
                  <a:pt x="5360" y="759"/>
                  <a:pt x="5360" y="759"/>
                </a:cubicBezTo>
                <a:cubicBezTo>
                  <a:pt x="5360" y="759"/>
                  <a:pt x="5360" y="765"/>
                  <a:pt x="5366" y="765"/>
                </a:cubicBezTo>
                <a:cubicBezTo>
                  <a:pt x="5366" y="765"/>
                  <a:pt x="5372" y="771"/>
                  <a:pt x="5378" y="771"/>
                </a:cubicBezTo>
                <a:cubicBezTo>
                  <a:pt x="5384" y="771"/>
                  <a:pt x="5384" y="771"/>
                  <a:pt x="5390" y="771"/>
                </a:cubicBezTo>
                <a:lnTo>
                  <a:pt x="5395" y="771"/>
                </a:lnTo>
                <a:cubicBezTo>
                  <a:pt x="5407" y="771"/>
                  <a:pt x="5407" y="771"/>
                  <a:pt x="5407" y="771"/>
                </a:cubicBezTo>
                <a:cubicBezTo>
                  <a:pt x="5413" y="771"/>
                  <a:pt x="5413" y="771"/>
                  <a:pt x="5419" y="771"/>
                </a:cubicBezTo>
                <a:cubicBezTo>
                  <a:pt x="5419" y="771"/>
                  <a:pt x="5419" y="771"/>
                  <a:pt x="5425" y="771"/>
                </a:cubicBezTo>
                <a:cubicBezTo>
                  <a:pt x="5431" y="771"/>
                  <a:pt x="5431" y="765"/>
                  <a:pt x="5437" y="765"/>
                </a:cubicBezTo>
                <a:lnTo>
                  <a:pt x="5443" y="765"/>
                </a:lnTo>
                <a:cubicBezTo>
                  <a:pt x="5479" y="765"/>
                  <a:pt x="5479" y="765"/>
                  <a:pt x="5479" y="765"/>
                </a:cubicBezTo>
                <a:cubicBezTo>
                  <a:pt x="5479" y="765"/>
                  <a:pt x="5484" y="759"/>
                  <a:pt x="5490" y="759"/>
                </a:cubicBezTo>
                <a:cubicBezTo>
                  <a:pt x="5496" y="759"/>
                  <a:pt x="5496" y="759"/>
                  <a:pt x="5502" y="759"/>
                </a:cubicBezTo>
                <a:cubicBezTo>
                  <a:pt x="5508" y="759"/>
                  <a:pt x="5508" y="759"/>
                  <a:pt x="5508" y="759"/>
                </a:cubicBezTo>
                <a:cubicBezTo>
                  <a:pt x="5514" y="759"/>
                  <a:pt x="5514" y="759"/>
                  <a:pt x="5520" y="759"/>
                </a:cubicBezTo>
                <a:cubicBezTo>
                  <a:pt x="5520" y="759"/>
                  <a:pt x="5520" y="759"/>
                  <a:pt x="5526" y="759"/>
                </a:cubicBezTo>
                <a:cubicBezTo>
                  <a:pt x="5526" y="783"/>
                  <a:pt x="5526" y="783"/>
                  <a:pt x="5526" y="783"/>
                </a:cubicBezTo>
                <a:cubicBezTo>
                  <a:pt x="5526" y="783"/>
                  <a:pt x="5520" y="789"/>
                  <a:pt x="5520" y="795"/>
                </a:cubicBezTo>
                <a:cubicBezTo>
                  <a:pt x="5514" y="795"/>
                  <a:pt x="5514" y="795"/>
                  <a:pt x="5514" y="795"/>
                </a:cubicBezTo>
                <a:cubicBezTo>
                  <a:pt x="5508" y="795"/>
                  <a:pt x="5508" y="795"/>
                  <a:pt x="5502" y="800"/>
                </a:cubicBezTo>
                <a:lnTo>
                  <a:pt x="5496" y="800"/>
                </a:lnTo>
                <a:cubicBezTo>
                  <a:pt x="5490" y="806"/>
                  <a:pt x="5490" y="812"/>
                  <a:pt x="5490" y="812"/>
                </a:cubicBezTo>
                <a:cubicBezTo>
                  <a:pt x="5484" y="812"/>
                  <a:pt x="5484" y="812"/>
                  <a:pt x="5484" y="812"/>
                </a:cubicBezTo>
                <a:cubicBezTo>
                  <a:pt x="5479" y="812"/>
                  <a:pt x="5479" y="812"/>
                  <a:pt x="5479" y="812"/>
                </a:cubicBezTo>
                <a:cubicBezTo>
                  <a:pt x="5472" y="812"/>
                  <a:pt x="5472" y="806"/>
                  <a:pt x="5467" y="806"/>
                </a:cubicBezTo>
                <a:cubicBezTo>
                  <a:pt x="5467" y="806"/>
                  <a:pt x="5467" y="806"/>
                  <a:pt x="5461" y="806"/>
                </a:cubicBezTo>
                <a:cubicBezTo>
                  <a:pt x="5461" y="806"/>
                  <a:pt x="5461" y="806"/>
                  <a:pt x="5455" y="800"/>
                </a:cubicBezTo>
                <a:cubicBezTo>
                  <a:pt x="5455" y="800"/>
                  <a:pt x="5455" y="800"/>
                  <a:pt x="5449" y="800"/>
                </a:cubicBezTo>
                <a:cubicBezTo>
                  <a:pt x="5437" y="800"/>
                  <a:pt x="5437" y="800"/>
                  <a:pt x="5437" y="800"/>
                </a:cubicBezTo>
                <a:cubicBezTo>
                  <a:pt x="5431" y="800"/>
                  <a:pt x="5425" y="800"/>
                  <a:pt x="5419" y="800"/>
                </a:cubicBezTo>
                <a:cubicBezTo>
                  <a:pt x="5419" y="806"/>
                  <a:pt x="5413" y="806"/>
                  <a:pt x="5413" y="806"/>
                </a:cubicBezTo>
                <a:cubicBezTo>
                  <a:pt x="5407" y="812"/>
                  <a:pt x="5401" y="812"/>
                  <a:pt x="5395" y="812"/>
                </a:cubicBezTo>
                <a:cubicBezTo>
                  <a:pt x="5390" y="812"/>
                  <a:pt x="5390" y="812"/>
                  <a:pt x="5390" y="812"/>
                </a:cubicBezTo>
                <a:cubicBezTo>
                  <a:pt x="5384" y="812"/>
                  <a:pt x="5384" y="806"/>
                  <a:pt x="5378" y="806"/>
                </a:cubicBezTo>
                <a:cubicBezTo>
                  <a:pt x="5378" y="806"/>
                  <a:pt x="5378" y="812"/>
                  <a:pt x="5372" y="806"/>
                </a:cubicBezTo>
                <a:cubicBezTo>
                  <a:pt x="5366" y="806"/>
                  <a:pt x="5366" y="806"/>
                  <a:pt x="5360" y="800"/>
                </a:cubicBezTo>
                <a:cubicBezTo>
                  <a:pt x="5354" y="800"/>
                  <a:pt x="5354" y="800"/>
                  <a:pt x="5348" y="800"/>
                </a:cubicBezTo>
                <a:cubicBezTo>
                  <a:pt x="5342" y="800"/>
                  <a:pt x="5342" y="800"/>
                  <a:pt x="5342" y="800"/>
                </a:cubicBezTo>
                <a:cubicBezTo>
                  <a:pt x="5336" y="800"/>
                  <a:pt x="5336" y="806"/>
                  <a:pt x="5336" y="806"/>
                </a:cubicBezTo>
                <a:cubicBezTo>
                  <a:pt x="5336" y="812"/>
                  <a:pt x="5330" y="812"/>
                  <a:pt x="5330" y="818"/>
                </a:cubicBezTo>
                <a:cubicBezTo>
                  <a:pt x="5301" y="818"/>
                  <a:pt x="5301" y="818"/>
                  <a:pt x="5301" y="818"/>
                </a:cubicBezTo>
                <a:cubicBezTo>
                  <a:pt x="5295" y="818"/>
                  <a:pt x="5295" y="818"/>
                  <a:pt x="5295" y="824"/>
                </a:cubicBezTo>
                <a:cubicBezTo>
                  <a:pt x="5289" y="824"/>
                  <a:pt x="5289" y="824"/>
                  <a:pt x="5289" y="830"/>
                </a:cubicBezTo>
                <a:cubicBezTo>
                  <a:pt x="5289" y="836"/>
                  <a:pt x="5295" y="842"/>
                  <a:pt x="5301" y="848"/>
                </a:cubicBezTo>
                <a:cubicBezTo>
                  <a:pt x="5301" y="848"/>
                  <a:pt x="5306" y="848"/>
                  <a:pt x="5306" y="854"/>
                </a:cubicBezTo>
                <a:cubicBezTo>
                  <a:pt x="5312" y="854"/>
                  <a:pt x="5312" y="854"/>
                  <a:pt x="5312" y="854"/>
                </a:cubicBezTo>
                <a:cubicBezTo>
                  <a:pt x="5324" y="860"/>
                  <a:pt x="5324" y="854"/>
                  <a:pt x="5330" y="854"/>
                </a:cubicBezTo>
                <a:cubicBezTo>
                  <a:pt x="5342" y="860"/>
                  <a:pt x="5342" y="860"/>
                  <a:pt x="5348" y="866"/>
                </a:cubicBezTo>
                <a:cubicBezTo>
                  <a:pt x="5354" y="866"/>
                  <a:pt x="5360" y="866"/>
                  <a:pt x="5366" y="872"/>
                </a:cubicBezTo>
                <a:cubicBezTo>
                  <a:pt x="5372" y="872"/>
                  <a:pt x="5372" y="872"/>
                  <a:pt x="5378" y="872"/>
                </a:cubicBezTo>
                <a:cubicBezTo>
                  <a:pt x="5384" y="877"/>
                  <a:pt x="5390" y="877"/>
                  <a:pt x="5395" y="884"/>
                </a:cubicBezTo>
                <a:cubicBezTo>
                  <a:pt x="5401" y="884"/>
                  <a:pt x="5401" y="884"/>
                  <a:pt x="5401" y="884"/>
                </a:cubicBezTo>
                <a:cubicBezTo>
                  <a:pt x="5395" y="884"/>
                  <a:pt x="5390" y="884"/>
                  <a:pt x="5384" y="884"/>
                </a:cubicBezTo>
                <a:cubicBezTo>
                  <a:pt x="5384" y="889"/>
                  <a:pt x="5378" y="889"/>
                  <a:pt x="5378" y="889"/>
                </a:cubicBezTo>
                <a:lnTo>
                  <a:pt x="5378" y="895"/>
                </a:lnTo>
                <a:cubicBezTo>
                  <a:pt x="5378" y="895"/>
                  <a:pt x="5378" y="901"/>
                  <a:pt x="5384" y="901"/>
                </a:cubicBezTo>
                <a:cubicBezTo>
                  <a:pt x="5384" y="901"/>
                  <a:pt x="5384" y="901"/>
                  <a:pt x="5390" y="901"/>
                </a:cubicBezTo>
                <a:cubicBezTo>
                  <a:pt x="5390" y="907"/>
                  <a:pt x="5395" y="907"/>
                  <a:pt x="5401" y="907"/>
                </a:cubicBezTo>
                <a:lnTo>
                  <a:pt x="5401" y="913"/>
                </a:lnTo>
                <a:cubicBezTo>
                  <a:pt x="5407" y="913"/>
                  <a:pt x="5407" y="919"/>
                  <a:pt x="5407" y="919"/>
                </a:cubicBezTo>
                <a:cubicBezTo>
                  <a:pt x="5407" y="919"/>
                  <a:pt x="5407" y="925"/>
                  <a:pt x="5413" y="925"/>
                </a:cubicBezTo>
                <a:cubicBezTo>
                  <a:pt x="5413" y="925"/>
                  <a:pt x="5413" y="925"/>
                  <a:pt x="5419" y="925"/>
                </a:cubicBezTo>
                <a:cubicBezTo>
                  <a:pt x="5419" y="931"/>
                  <a:pt x="5419" y="931"/>
                  <a:pt x="5425" y="931"/>
                </a:cubicBezTo>
                <a:cubicBezTo>
                  <a:pt x="5425" y="931"/>
                  <a:pt x="5425" y="931"/>
                  <a:pt x="5431" y="931"/>
                </a:cubicBezTo>
                <a:cubicBezTo>
                  <a:pt x="5431" y="937"/>
                  <a:pt x="5431" y="937"/>
                  <a:pt x="5437" y="937"/>
                </a:cubicBezTo>
                <a:cubicBezTo>
                  <a:pt x="5443" y="937"/>
                  <a:pt x="5443" y="937"/>
                  <a:pt x="5449" y="943"/>
                </a:cubicBezTo>
                <a:lnTo>
                  <a:pt x="5455" y="943"/>
                </a:lnTo>
                <a:cubicBezTo>
                  <a:pt x="5461" y="949"/>
                  <a:pt x="5461" y="949"/>
                  <a:pt x="5461" y="949"/>
                </a:cubicBezTo>
                <a:cubicBezTo>
                  <a:pt x="5467" y="955"/>
                  <a:pt x="5467" y="955"/>
                  <a:pt x="5472" y="955"/>
                </a:cubicBezTo>
                <a:cubicBezTo>
                  <a:pt x="5479" y="955"/>
                  <a:pt x="5484" y="955"/>
                  <a:pt x="5490" y="955"/>
                </a:cubicBezTo>
                <a:lnTo>
                  <a:pt x="5490" y="955"/>
                </a:lnTo>
                <a:cubicBezTo>
                  <a:pt x="5496" y="955"/>
                  <a:pt x="5496" y="955"/>
                  <a:pt x="5496" y="955"/>
                </a:cubicBezTo>
                <a:cubicBezTo>
                  <a:pt x="5502" y="955"/>
                  <a:pt x="5502" y="955"/>
                  <a:pt x="5502" y="955"/>
                </a:cubicBezTo>
                <a:cubicBezTo>
                  <a:pt x="5502" y="949"/>
                  <a:pt x="5502" y="949"/>
                  <a:pt x="5502" y="949"/>
                </a:cubicBezTo>
                <a:cubicBezTo>
                  <a:pt x="5502" y="943"/>
                  <a:pt x="5496" y="943"/>
                  <a:pt x="5496" y="937"/>
                </a:cubicBezTo>
                <a:cubicBezTo>
                  <a:pt x="5496" y="937"/>
                  <a:pt x="5490" y="937"/>
                  <a:pt x="5490" y="931"/>
                </a:cubicBezTo>
                <a:cubicBezTo>
                  <a:pt x="5490" y="931"/>
                  <a:pt x="5490" y="925"/>
                  <a:pt x="5496" y="925"/>
                </a:cubicBezTo>
                <a:lnTo>
                  <a:pt x="5496" y="925"/>
                </a:lnTo>
                <a:cubicBezTo>
                  <a:pt x="5502" y="925"/>
                  <a:pt x="5508" y="925"/>
                  <a:pt x="5514" y="925"/>
                </a:cubicBezTo>
                <a:cubicBezTo>
                  <a:pt x="5520" y="925"/>
                  <a:pt x="5526" y="925"/>
                  <a:pt x="5532" y="925"/>
                </a:cubicBezTo>
                <a:cubicBezTo>
                  <a:pt x="5538" y="925"/>
                  <a:pt x="5544" y="925"/>
                  <a:pt x="5550" y="931"/>
                </a:cubicBezTo>
                <a:cubicBezTo>
                  <a:pt x="5550" y="931"/>
                  <a:pt x="5550" y="931"/>
                  <a:pt x="5556" y="931"/>
                </a:cubicBezTo>
                <a:cubicBezTo>
                  <a:pt x="5556" y="931"/>
                  <a:pt x="5556" y="931"/>
                  <a:pt x="5561" y="931"/>
                </a:cubicBezTo>
                <a:cubicBezTo>
                  <a:pt x="5561" y="931"/>
                  <a:pt x="5561" y="937"/>
                  <a:pt x="5567" y="937"/>
                </a:cubicBezTo>
                <a:cubicBezTo>
                  <a:pt x="5567" y="937"/>
                  <a:pt x="5567" y="937"/>
                  <a:pt x="5573" y="937"/>
                </a:cubicBezTo>
                <a:cubicBezTo>
                  <a:pt x="5573" y="925"/>
                  <a:pt x="5573" y="925"/>
                  <a:pt x="5573" y="925"/>
                </a:cubicBezTo>
                <a:cubicBezTo>
                  <a:pt x="5597" y="925"/>
                  <a:pt x="5597" y="925"/>
                  <a:pt x="5597" y="925"/>
                </a:cubicBezTo>
                <a:cubicBezTo>
                  <a:pt x="5597" y="925"/>
                  <a:pt x="5597" y="925"/>
                  <a:pt x="5603" y="925"/>
                </a:cubicBezTo>
                <a:cubicBezTo>
                  <a:pt x="5603" y="931"/>
                  <a:pt x="5603" y="931"/>
                  <a:pt x="5609" y="931"/>
                </a:cubicBezTo>
                <a:cubicBezTo>
                  <a:pt x="5615" y="931"/>
                  <a:pt x="5615" y="931"/>
                  <a:pt x="5621" y="931"/>
                </a:cubicBezTo>
                <a:cubicBezTo>
                  <a:pt x="5627" y="931"/>
                  <a:pt x="5633" y="937"/>
                  <a:pt x="5638" y="931"/>
                </a:cubicBezTo>
                <a:cubicBezTo>
                  <a:pt x="5638" y="931"/>
                  <a:pt x="5638" y="925"/>
                  <a:pt x="5645" y="925"/>
                </a:cubicBezTo>
                <a:cubicBezTo>
                  <a:pt x="5645" y="925"/>
                  <a:pt x="5645" y="925"/>
                  <a:pt x="5650" y="925"/>
                </a:cubicBezTo>
                <a:lnTo>
                  <a:pt x="5650" y="919"/>
                </a:lnTo>
                <a:cubicBezTo>
                  <a:pt x="5656" y="919"/>
                  <a:pt x="5656" y="919"/>
                  <a:pt x="5656" y="919"/>
                </a:cubicBezTo>
                <a:cubicBezTo>
                  <a:pt x="5662" y="919"/>
                  <a:pt x="5668" y="919"/>
                  <a:pt x="5668" y="919"/>
                </a:cubicBezTo>
                <a:cubicBezTo>
                  <a:pt x="5674" y="919"/>
                  <a:pt x="5674" y="913"/>
                  <a:pt x="5674" y="913"/>
                </a:cubicBezTo>
                <a:lnTo>
                  <a:pt x="5680" y="907"/>
                </a:lnTo>
                <a:cubicBezTo>
                  <a:pt x="5686" y="907"/>
                  <a:pt x="5686" y="901"/>
                  <a:pt x="5686" y="901"/>
                </a:cubicBezTo>
                <a:cubicBezTo>
                  <a:pt x="5692" y="901"/>
                  <a:pt x="5698" y="907"/>
                  <a:pt x="5704" y="907"/>
                </a:cubicBezTo>
                <a:cubicBezTo>
                  <a:pt x="5710" y="907"/>
                  <a:pt x="5710" y="913"/>
                  <a:pt x="5716" y="913"/>
                </a:cubicBezTo>
                <a:cubicBezTo>
                  <a:pt x="5716" y="919"/>
                  <a:pt x="5716" y="919"/>
                  <a:pt x="5722" y="919"/>
                </a:cubicBezTo>
                <a:cubicBezTo>
                  <a:pt x="5739" y="919"/>
                  <a:pt x="5739" y="919"/>
                  <a:pt x="5739" y="919"/>
                </a:cubicBezTo>
                <a:cubicBezTo>
                  <a:pt x="5745" y="919"/>
                  <a:pt x="5751" y="919"/>
                  <a:pt x="5757" y="919"/>
                </a:cubicBezTo>
                <a:cubicBezTo>
                  <a:pt x="5757" y="919"/>
                  <a:pt x="5757" y="919"/>
                  <a:pt x="5763" y="919"/>
                </a:cubicBezTo>
                <a:cubicBezTo>
                  <a:pt x="5763" y="919"/>
                  <a:pt x="5763" y="925"/>
                  <a:pt x="5769" y="925"/>
                </a:cubicBezTo>
                <a:cubicBezTo>
                  <a:pt x="5775" y="925"/>
                  <a:pt x="5781" y="925"/>
                  <a:pt x="5787" y="931"/>
                </a:cubicBezTo>
                <a:cubicBezTo>
                  <a:pt x="5787" y="931"/>
                  <a:pt x="5787" y="937"/>
                  <a:pt x="5793" y="937"/>
                </a:cubicBezTo>
                <a:cubicBezTo>
                  <a:pt x="5793" y="937"/>
                  <a:pt x="5799" y="937"/>
                  <a:pt x="5799" y="943"/>
                </a:cubicBezTo>
                <a:lnTo>
                  <a:pt x="5804" y="943"/>
                </a:lnTo>
                <a:cubicBezTo>
                  <a:pt x="5846" y="943"/>
                  <a:pt x="5846" y="943"/>
                  <a:pt x="5846" y="943"/>
                </a:cubicBezTo>
                <a:cubicBezTo>
                  <a:pt x="5846" y="943"/>
                  <a:pt x="5846" y="943"/>
                  <a:pt x="5852" y="943"/>
                </a:cubicBezTo>
                <a:cubicBezTo>
                  <a:pt x="5852" y="943"/>
                  <a:pt x="5852" y="943"/>
                  <a:pt x="5858" y="943"/>
                </a:cubicBezTo>
                <a:cubicBezTo>
                  <a:pt x="5864" y="949"/>
                  <a:pt x="5864" y="949"/>
                  <a:pt x="5876" y="955"/>
                </a:cubicBezTo>
                <a:cubicBezTo>
                  <a:pt x="5876" y="955"/>
                  <a:pt x="5876" y="961"/>
                  <a:pt x="5882" y="961"/>
                </a:cubicBezTo>
                <a:cubicBezTo>
                  <a:pt x="5888" y="961"/>
                  <a:pt x="5888" y="961"/>
                  <a:pt x="5893" y="961"/>
                </a:cubicBezTo>
                <a:cubicBezTo>
                  <a:pt x="5899" y="961"/>
                  <a:pt x="5899" y="961"/>
                  <a:pt x="5899" y="961"/>
                </a:cubicBezTo>
                <a:cubicBezTo>
                  <a:pt x="5905" y="961"/>
                  <a:pt x="5905" y="961"/>
                  <a:pt x="5905" y="961"/>
                </a:cubicBezTo>
                <a:cubicBezTo>
                  <a:pt x="5911" y="961"/>
                  <a:pt x="5911" y="966"/>
                  <a:pt x="5911" y="966"/>
                </a:cubicBezTo>
                <a:cubicBezTo>
                  <a:pt x="5917" y="972"/>
                  <a:pt x="5917" y="972"/>
                  <a:pt x="5923" y="978"/>
                </a:cubicBezTo>
                <a:cubicBezTo>
                  <a:pt x="5923" y="978"/>
                  <a:pt x="5929" y="978"/>
                  <a:pt x="5929" y="984"/>
                </a:cubicBezTo>
                <a:cubicBezTo>
                  <a:pt x="5935" y="984"/>
                  <a:pt x="5935" y="984"/>
                  <a:pt x="5941" y="984"/>
                </a:cubicBezTo>
                <a:cubicBezTo>
                  <a:pt x="5947" y="984"/>
                  <a:pt x="5947" y="984"/>
                  <a:pt x="5947" y="984"/>
                </a:cubicBezTo>
                <a:cubicBezTo>
                  <a:pt x="5953" y="984"/>
                  <a:pt x="5953" y="984"/>
                  <a:pt x="5959" y="984"/>
                </a:cubicBezTo>
                <a:cubicBezTo>
                  <a:pt x="5959" y="984"/>
                  <a:pt x="5959" y="990"/>
                  <a:pt x="5965" y="990"/>
                </a:cubicBezTo>
                <a:cubicBezTo>
                  <a:pt x="5965" y="996"/>
                  <a:pt x="5970" y="996"/>
                  <a:pt x="5970" y="1002"/>
                </a:cubicBezTo>
                <a:cubicBezTo>
                  <a:pt x="5970" y="1038"/>
                  <a:pt x="5970" y="1038"/>
                  <a:pt x="5970" y="1038"/>
                </a:cubicBezTo>
                <a:cubicBezTo>
                  <a:pt x="5970" y="1044"/>
                  <a:pt x="5977" y="1050"/>
                  <a:pt x="5977" y="1050"/>
                </a:cubicBezTo>
                <a:cubicBezTo>
                  <a:pt x="5982" y="1055"/>
                  <a:pt x="5982" y="1055"/>
                  <a:pt x="5982" y="1055"/>
                </a:cubicBezTo>
                <a:cubicBezTo>
                  <a:pt x="5982" y="1061"/>
                  <a:pt x="5988" y="1061"/>
                  <a:pt x="5988" y="1061"/>
                </a:cubicBezTo>
                <a:cubicBezTo>
                  <a:pt x="5988" y="1061"/>
                  <a:pt x="5994" y="1061"/>
                  <a:pt x="5994" y="1067"/>
                </a:cubicBezTo>
                <a:cubicBezTo>
                  <a:pt x="5994" y="1067"/>
                  <a:pt x="6000" y="1061"/>
                  <a:pt x="6000" y="1067"/>
                </a:cubicBezTo>
                <a:cubicBezTo>
                  <a:pt x="6006" y="1067"/>
                  <a:pt x="6006" y="1067"/>
                  <a:pt x="6012" y="1067"/>
                </a:cubicBezTo>
                <a:cubicBezTo>
                  <a:pt x="6012" y="1067"/>
                  <a:pt x="6012" y="1073"/>
                  <a:pt x="6018" y="1073"/>
                </a:cubicBezTo>
                <a:lnTo>
                  <a:pt x="6024" y="1073"/>
                </a:lnTo>
                <a:cubicBezTo>
                  <a:pt x="6024" y="1079"/>
                  <a:pt x="6024" y="1079"/>
                  <a:pt x="6030" y="1079"/>
                </a:cubicBezTo>
                <a:cubicBezTo>
                  <a:pt x="6030" y="1085"/>
                  <a:pt x="6030" y="1091"/>
                  <a:pt x="6036" y="1091"/>
                </a:cubicBezTo>
                <a:cubicBezTo>
                  <a:pt x="6036" y="1097"/>
                  <a:pt x="6036" y="1097"/>
                  <a:pt x="6036" y="1097"/>
                </a:cubicBezTo>
                <a:cubicBezTo>
                  <a:pt x="6036" y="1103"/>
                  <a:pt x="6036" y="1103"/>
                  <a:pt x="6042" y="1103"/>
                </a:cubicBezTo>
                <a:cubicBezTo>
                  <a:pt x="6042" y="1109"/>
                  <a:pt x="6048" y="1109"/>
                  <a:pt x="6048" y="1115"/>
                </a:cubicBezTo>
                <a:cubicBezTo>
                  <a:pt x="6054" y="1115"/>
                  <a:pt x="6054" y="1121"/>
                  <a:pt x="6054" y="1121"/>
                </a:cubicBezTo>
                <a:cubicBezTo>
                  <a:pt x="6059" y="1121"/>
                  <a:pt x="6059" y="1127"/>
                  <a:pt x="6059" y="1127"/>
                </a:cubicBezTo>
                <a:cubicBezTo>
                  <a:pt x="6059" y="1132"/>
                  <a:pt x="6065" y="1132"/>
                  <a:pt x="6065" y="1132"/>
                </a:cubicBezTo>
                <a:cubicBezTo>
                  <a:pt x="6065" y="1138"/>
                  <a:pt x="6071" y="1138"/>
                  <a:pt x="6071" y="1138"/>
                </a:cubicBezTo>
                <a:cubicBezTo>
                  <a:pt x="6071" y="1144"/>
                  <a:pt x="6071" y="1144"/>
                  <a:pt x="6077" y="1150"/>
                </a:cubicBezTo>
                <a:cubicBezTo>
                  <a:pt x="6077" y="1156"/>
                  <a:pt x="6077" y="1156"/>
                  <a:pt x="6077" y="1162"/>
                </a:cubicBezTo>
                <a:cubicBezTo>
                  <a:pt x="6083" y="1162"/>
                  <a:pt x="6083" y="1168"/>
                  <a:pt x="6083" y="1168"/>
                </a:cubicBezTo>
                <a:cubicBezTo>
                  <a:pt x="6083" y="1174"/>
                  <a:pt x="6089" y="1180"/>
                  <a:pt x="6095" y="1186"/>
                </a:cubicBezTo>
                <a:cubicBezTo>
                  <a:pt x="6095" y="1186"/>
                  <a:pt x="6095" y="1186"/>
                  <a:pt x="6101" y="1192"/>
                </a:cubicBezTo>
                <a:cubicBezTo>
                  <a:pt x="6101" y="1192"/>
                  <a:pt x="6107" y="1198"/>
                  <a:pt x="6113" y="1198"/>
                </a:cubicBezTo>
                <a:lnTo>
                  <a:pt x="6113" y="1204"/>
                </a:lnTo>
                <a:cubicBezTo>
                  <a:pt x="6113" y="1210"/>
                  <a:pt x="6113" y="1210"/>
                  <a:pt x="6113" y="1210"/>
                </a:cubicBezTo>
                <a:cubicBezTo>
                  <a:pt x="6113" y="1215"/>
                  <a:pt x="6113" y="1215"/>
                  <a:pt x="6113" y="1221"/>
                </a:cubicBezTo>
                <a:cubicBezTo>
                  <a:pt x="6113" y="1221"/>
                  <a:pt x="6107" y="1221"/>
                  <a:pt x="6107" y="1227"/>
                </a:cubicBezTo>
                <a:cubicBezTo>
                  <a:pt x="6107" y="1233"/>
                  <a:pt x="6113" y="1233"/>
                  <a:pt x="6113" y="1233"/>
                </a:cubicBezTo>
                <a:cubicBezTo>
                  <a:pt x="6119" y="1245"/>
                  <a:pt x="6125" y="1245"/>
                  <a:pt x="6125" y="1251"/>
                </a:cubicBezTo>
                <a:cubicBezTo>
                  <a:pt x="6125" y="1281"/>
                  <a:pt x="6125" y="1281"/>
                  <a:pt x="6125" y="1281"/>
                </a:cubicBezTo>
                <a:cubicBezTo>
                  <a:pt x="6125" y="1287"/>
                  <a:pt x="6119" y="1287"/>
                  <a:pt x="6119" y="1293"/>
                </a:cubicBezTo>
                <a:lnTo>
                  <a:pt x="6113" y="1299"/>
                </a:lnTo>
                <a:cubicBezTo>
                  <a:pt x="6113" y="1304"/>
                  <a:pt x="6113" y="1304"/>
                  <a:pt x="6113" y="1310"/>
                </a:cubicBezTo>
                <a:cubicBezTo>
                  <a:pt x="6143" y="1310"/>
                  <a:pt x="6143" y="1310"/>
                  <a:pt x="6143" y="1310"/>
                </a:cubicBezTo>
                <a:cubicBezTo>
                  <a:pt x="6143" y="1334"/>
                  <a:pt x="6143" y="1334"/>
                  <a:pt x="6143" y="1334"/>
                </a:cubicBezTo>
                <a:cubicBezTo>
                  <a:pt x="6136" y="1334"/>
                  <a:pt x="6131" y="1334"/>
                  <a:pt x="6125" y="1334"/>
                </a:cubicBezTo>
                <a:cubicBezTo>
                  <a:pt x="6125" y="1334"/>
                  <a:pt x="6119" y="1340"/>
                  <a:pt x="6113" y="1340"/>
                </a:cubicBezTo>
                <a:lnTo>
                  <a:pt x="6113" y="1346"/>
                </a:lnTo>
                <a:cubicBezTo>
                  <a:pt x="6113" y="1358"/>
                  <a:pt x="6119" y="1358"/>
                  <a:pt x="6119" y="1370"/>
                </a:cubicBezTo>
                <a:cubicBezTo>
                  <a:pt x="6119" y="1376"/>
                  <a:pt x="6119" y="1382"/>
                  <a:pt x="6119" y="1387"/>
                </a:cubicBezTo>
                <a:cubicBezTo>
                  <a:pt x="6095" y="1387"/>
                  <a:pt x="6095" y="1387"/>
                  <a:pt x="6095" y="1387"/>
                </a:cubicBezTo>
                <a:cubicBezTo>
                  <a:pt x="6095" y="1411"/>
                  <a:pt x="6095" y="1411"/>
                  <a:pt x="6095" y="1411"/>
                </a:cubicBezTo>
                <a:cubicBezTo>
                  <a:pt x="6101" y="1411"/>
                  <a:pt x="6101" y="1423"/>
                  <a:pt x="6107" y="1423"/>
                </a:cubicBezTo>
                <a:cubicBezTo>
                  <a:pt x="6113" y="1429"/>
                  <a:pt x="6119" y="1429"/>
                  <a:pt x="6125" y="1429"/>
                </a:cubicBezTo>
                <a:cubicBezTo>
                  <a:pt x="6136" y="1429"/>
                  <a:pt x="6136" y="1429"/>
                  <a:pt x="6136" y="1429"/>
                </a:cubicBezTo>
                <a:cubicBezTo>
                  <a:pt x="6143" y="1429"/>
                  <a:pt x="6148" y="1429"/>
                  <a:pt x="6148" y="1429"/>
                </a:cubicBezTo>
                <a:cubicBezTo>
                  <a:pt x="6154" y="1435"/>
                  <a:pt x="6154" y="1435"/>
                  <a:pt x="6160" y="1435"/>
                </a:cubicBezTo>
                <a:cubicBezTo>
                  <a:pt x="6220" y="1435"/>
                  <a:pt x="6220" y="1435"/>
                  <a:pt x="6220" y="1435"/>
                </a:cubicBezTo>
                <a:cubicBezTo>
                  <a:pt x="6220" y="1429"/>
                  <a:pt x="6220" y="1423"/>
                  <a:pt x="6220" y="1417"/>
                </a:cubicBezTo>
                <a:lnTo>
                  <a:pt x="6225" y="1411"/>
                </a:lnTo>
                <a:cubicBezTo>
                  <a:pt x="6231" y="1411"/>
                  <a:pt x="6237" y="1411"/>
                  <a:pt x="6249" y="1411"/>
                </a:cubicBezTo>
                <a:cubicBezTo>
                  <a:pt x="6249" y="1411"/>
                  <a:pt x="6255" y="1411"/>
                  <a:pt x="6261" y="1411"/>
                </a:cubicBezTo>
                <a:lnTo>
                  <a:pt x="6267" y="1411"/>
                </a:lnTo>
                <a:cubicBezTo>
                  <a:pt x="6273" y="1417"/>
                  <a:pt x="6273" y="1417"/>
                  <a:pt x="6273" y="1423"/>
                </a:cubicBezTo>
                <a:cubicBezTo>
                  <a:pt x="6273" y="1429"/>
                  <a:pt x="6273" y="1435"/>
                  <a:pt x="6273" y="1435"/>
                </a:cubicBezTo>
                <a:cubicBezTo>
                  <a:pt x="6273" y="1441"/>
                  <a:pt x="6279" y="1447"/>
                  <a:pt x="6279" y="1447"/>
                </a:cubicBezTo>
                <a:cubicBezTo>
                  <a:pt x="6285" y="1453"/>
                  <a:pt x="6285" y="1459"/>
                  <a:pt x="6291" y="1459"/>
                </a:cubicBezTo>
                <a:cubicBezTo>
                  <a:pt x="6297" y="1465"/>
                  <a:pt x="6297" y="1470"/>
                  <a:pt x="6303" y="1470"/>
                </a:cubicBezTo>
                <a:cubicBezTo>
                  <a:pt x="6309" y="1470"/>
                  <a:pt x="6314" y="1470"/>
                  <a:pt x="6314" y="1470"/>
                </a:cubicBezTo>
                <a:cubicBezTo>
                  <a:pt x="6320" y="1470"/>
                  <a:pt x="6326" y="1470"/>
                  <a:pt x="6326" y="1470"/>
                </a:cubicBezTo>
                <a:cubicBezTo>
                  <a:pt x="6332" y="1470"/>
                  <a:pt x="6332" y="1470"/>
                  <a:pt x="6338" y="1476"/>
                </a:cubicBezTo>
                <a:cubicBezTo>
                  <a:pt x="6344" y="1476"/>
                  <a:pt x="6344" y="1476"/>
                  <a:pt x="6350" y="1482"/>
                </a:cubicBezTo>
                <a:cubicBezTo>
                  <a:pt x="6356" y="1482"/>
                  <a:pt x="6356" y="1488"/>
                  <a:pt x="6356" y="1494"/>
                </a:cubicBezTo>
                <a:cubicBezTo>
                  <a:pt x="6362" y="1494"/>
                  <a:pt x="6368" y="1494"/>
                  <a:pt x="6368" y="1500"/>
                </a:cubicBezTo>
                <a:cubicBezTo>
                  <a:pt x="6374" y="1500"/>
                  <a:pt x="6374" y="1506"/>
                  <a:pt x="6374" y="1512"/>
                </a:cubicBezTo>
                <a:cubicBezTo>
                  <a:pt x="6368" y="1524"/>
                  <a:pt x="6368" y="1524"/>
                  <a:pt x="6368" y="1524"/>
                </a:cubicBezTo>
                <a:cubicBezTo>
                  <a:pt x="6350" y="1524"/>
                  <a:pt x="6350" y="1524"/>
                  <a:pt x="6350" y="1524"/>
                </a:cubicBezTo>
                <a:cubicBezTo>
                  <a:pt x="6344" y="1524"/>
                  <a:pt x="6338" y="1518"/>
                  <a:pt x="6332" y="1518"/>
                </a:cubicBezTo>
                <a:cubicBezTo>
                  <a:pt x="6309" y="1518"/>
                  <a:pt x="6309" y="1518"/>
                  <a:pt x="6309" y="1518"/>
                </a:cubicBezTo>
                <a:cubicBezTo>
                  <a:pt x="6297" y="1518"/>
                  <a:pt x="6285" y="1524"/>
                  <a:pt x="6273" y="1518"/>
                </a:cubicBezTo>
                <a:cubicBezTo>
                  <a:pt x="6273" y="1518"/>
                  <a:pt x="6267" y="1512"/>
                  <a:pt x="6261" y="1512"/>
                </a:cubicBezTo>
                <a:cubicBezTo>
                  <a:pt x="6261" y="1512"/>
                  <a:pt x="6267" y="1500"/>
                  <a:pt x="6261" y="1500"/>
                </a:cubicBezTo>
                <a:cubicBezTo>
                  <a:pt x="6255" y="1500"/>
                  <a:pt x="6255" y="1500"/>
                  <a:pt x="6249" y="1500"/>
                </a:cubicBezTo>
                <a:cubicBezTo>
                  <a:pt x="6243" y="1500"/>
                  <a:pt x="6237" y="1500"/>
                  <a:pt x="6225" y="1494"/>
                </a:cubicBezTo>
                <a:cubicBezTo>
                  <a:pt x="6220" y="1494"/>
                  <a:pt x="6214" y="1494"/>
                  <a:pt x="6202" y="1494"/>
                </a:cubicBezTo>
                <a:cubicBezTo>
                  <a:pt x="6190" y="1494"/>
                  <a:pt x="6178" y="1500"/>
                  <a:pt x="6166" y="1500"/>
                </a:cubicBezTo>
                <a:cubicBezTo>
                  <a:pt x="6172" y="1512"/>
                  <a:pt x="6172" y="1518"/>
                  <a:pt x="6178" y="1524"/>
                </a:cubicBezTo>
                <a:cubicBezTo>
                  <a:pt x="6178" y="1530"/>
                  <a:pt x="6184" y="1530"/>
                  <a:pt x="6190" y="1536"/>
                </a:cubicBezTo>
                <a:cubicBezTo>
                  <a:pt x="6190" y="1536"/>
                  <a:pt x="6196" y="1542"/>
                  <a:pt x="6196" y="1548"/>
                </a:cubicBezTo>
                <a:cubicBezTo>
                  <a:pt x="6196" y="1554"/>
                  <a:pt x="6190" y="1554"/>
                  <a:pt x="6190" y="1559"/>
                </a:cubicBezTo>
                <a:cubicBezTo>
                  <a:pt x="6184" y="1559"/>
                  <a:pt x="6178" y="1559"/>
                  <a:pt x="6172" y="1559"/>
                </a:cubicBezTo>
                <a:cubicBezTo>
                  <a:pt x="6166" y="1559"/>
                  <a:pt x="6160" y="1565"/>
                  <a:pt x="6160" y="1571"/>
                </a:cubicBezTo>
                <a:cubicBezTo>
                  <a:pt x="6154" y="1571"/>
                  <a:pt x="6148" y="1577"/>
                  <a:pt x="6148" y="1583"/>
                </a:cubicBezTo>
                <a:cubicBezTo>
                  <a:pt x="6148" y="1595"/>
                  <a:pt x="6148" y="1601"/>
                  <a:pt x="6154" y="1601"/>
                </a:cubicBezTo>
                <a:cubicBezTo>
                  <a:pt x="6166" y="1613"/>
                  <a:pt x="6172" y="1601"/>
                  <a:pt x="6190" y="1607"/>
                </a:cubicBezTo>
                <a:cubicBezTo>
                  <a:pt x="6196" y="1607"/>
                  <a:pt x="6202" y="1613"/>
                  <a:pt x="6208" y="1619"/>
                </a:cubicBezTo>
                <a:cubicBezTo>
                  <a:pt x="6225" y="1625"/>
                  <a:pt x="6225" y="1642"/>
                  <a:pt x="6243" y="1642"/>
                </a:cubicBezTo>
                <a:cubicBezTo>
                  <a:pt x="6249" y="1642"/>
                  <a:pt x="6249" y="1636"/>
                  <a:pt x="6255" y="1631"/>
                </a:cubicBezTo>
                <a:cubicBezTo>
                  <a:pt x="6261" y="1625"/>
                  <a:pt x="6261" y="1613"/>
                  <a:pt x="6273" y="1613"/>
                </a:cubicBezTo>
                <a:cubicBezTo>
                  <a:pt x="6291" y="1613"/>
                  <a:pt x="6297" y="1613"/>
                  <a:pt x="6309" y="1613"/>
                </a:cubicBezTo>
                <a:cubicBezTo>
                  <a:pt x="6309" y="1571"/>
                  <a:pt x="6309" y="1571"/>
                  <a:pt x="6309" y="1571"/>
                </a:cubicBezTo>
                <a:cubicBezTo>
                  <a:pt x="6297" y="1571"/>
                  <a:pt x="6291" y="1577"/>
                  <a:pt x="6279" y="1571"/>
                </a:cubicBezTo>
                <a:cubicBezTo>
                  <a:pt x="6273" y="1571"/>
                  <a:pt x="6273" y="1571"/>
                  <a:pt x="6267" y="1571"/>
                </a:cubicBezTo>
                <a:cubicBezTo>
                  <a:pt x="6261" y="1571"/>
                  <a:pt x="6267" y="1559"/>
                  <a:pt x="6261" y="1559"/>
                </a:cubicBezTo>
                <a:cubicBezTo>
                  <a:pt x="6255" y="1559"/>
                  <a:pt x="6255" y="1559"/>
                  <a:pt x="6249" y="1559"/>
                </a:cubicBezTo>
                <a:cubicBezTo>
                  <a:pt x="6249" y="1559"/>
                  <a:pt x="6243" y="1559"/>
                  <a:pt x="6237" y="1559"/>
                </a:cubicBezTo>
                <a:cubicBezTo>
                  <a:pt x="6243" y="1548"/>
                  <a:pt x="6243" y="1548"/>
                  <a:pt x="6243" y="1548"/>
                </a:cubicBezTo>
                <a:cubicBezTo>
                  <a:pt x="6267" y="1548"/>
                  <a:pt x="6267" y="1548"/>
                  <a:pt x="6267" y="1548"/>
                </a:cubicBezTo>
                <a:cubicBezTo>
                  <a:pt x="6273" y="1548"/>
                  <a:pt x="6273" y="1548"/>
                  <a:pt x="6279" y="1548"/>
                </a:cubicBezTo>
                <a:cubicBezTo>
                  <a:pt x="6285" y="1554"/>
                  <a:pt x="6285" y="1554"/>
                  <a:pt x="6291" y="1559"/>
                </a:cubicBezTo>
                <a:cubicBezTo>
                  <a:pt x="6297" y="1559"/>
                  <a:pt x="6297" y="1559"/>
                  <a:pt x="6303" y="1565"/>
                </a:cubicBezTo>
                <a:cubicBezTo>
                  <a:pt x="6303" y="1565"/>
                  <a:pt x="6309" y="1565"/>
                  <a:pt x="6314" y="1565"/>
                </a:cubicBezTo>
                <a:cubicBezTo>
                  <a:pt x="6320" y="1565"/>
                  <a:pt x="6320" y="1565"/>
                  <a:pt x="6326" y="1565"/>
                </a:cubicBezTo>
                <a:cubicBezTo>
                  <a:pt x="6350" y="1565"/>
                  <a:pt x="6350" y="1565"/>
                  <a:pt x="6350" y="1565"/>
                </a:cubicBezTo>
                <a:cubicBezTo>
                  <a:pt x="6356" y="1565"/>
                  <a:pt x="6368" y="1565"/>
                  <a:pt x="6374" y="1571"/>
                </a:cubicBezTo>
                <a:cubicBezTo>
                  <a:pt x="6380" y="1571"/>
                  <a:pt x="6386" y="1577"/>
                  <a:pt x="6386" y="1583"/>
                </a:cubicBezTo>
                <a:cubicBezTo>
                  <a:pt x="6386" y="1589"/>
                  <a:pt x="6386" y="1589"/>
                  <a:pt x="6386" y="1589"/>
                </a:cubicBezTo>
                <a:cubicBezTo>
                  <a:pt x="6386" y="1595"/>
                  <a:pt x="6374" y="1595"/>
                  <a:pt x="6374" y="1601"/>
                </a:cubicBezTo>
                <a:cubicBezTo>
                  <a:pt x="6368" y="1601"/>
                  <a:pt x="6374" y="1607"/>
                  <a:pt x="6374" y="1613"/>
                </a:cubicBezTo>
                <a:cubicBezTo>
                  <a:pt x="6368" y="1619"/>
                  <a:pt x="6362" y="1619"/>
                  <a:pt x="6362" y="1625"/>
                </a:cubicBezTo>
                <a:cubicBezTo>
                  <a:pt x="6362" y="1631"/>
                  <a:pt x="6362" y="1631"/>
                  <a:pt x="6362" y="1631"/>
                </a:cubicBezTo>
                <a:cubicBezTo>
                  <a:pt x="6362" y="1636"/>
                  <a:pt x="6368" y="1636"/>
                  <a:pt x="6368" y="1642"/>
                </a:cubicBezTo>
                <a:cubicBezTo>
                  <a:pt x="6374" y="1642"/>
                  <a:pt x="6380" y="1648"/>
                  <a:pt x="6380" y="1648"/>
                </a:cubicBezTo>
                <a:cubicBezTo>
                  <a:pt x="6386" y="1654"/>
                  <a:pt x="6386" y="1660"/>
                  <a:pt x="6386" y="1666"/>
                </a:cubicBezTo>
                <a:cubicBezTo>
                  <a:pt x="6386" y="1696"/>
                  <a:pt x="6386" y="1696"/>
                  <a:pt x="6386" y="1696"/>
                </a:cubicBezTo>
                <a:cubicBezTo>
                  <a:pt x="6356" y="1696"/>
                  <a:pt x="6356" y="1696"/>
                  <a:pt x="6356" y="1696"/>
                </a:cubicBezTo>
                <a:cubicBezTo>
                  <a:pt x="6350" y="1696"/>
                  <a:pt x="6350" y="1690"/>
                  <a:pt x="6344" y="1696"/>
                </a:cubicBezTo>
                <a:cubicBezTo>
                  <a:pt x="6338" y="1696"/>
                  <a:pt x="6338" y="1702"/>
                  <a:pt x="6332" y="1702"/>
                </a:cubicBezTo>
                <a:cubicBezTo>
                  <a:pt x="6326" y="1708"/>
                  <a:pt x="6326" y="1714"/>
                  <a:pt x="6326" y="1714"/>
                </a:cubicBezTo>
                <a:cubicBezTo>
                  <a:pt x="6320" y="1714"/>
                  <a:pt x="6314" y="1714"/>
                  <a:pt x="6309" y="1714"/>
                </a:cubicBezTo>
                <a:cubicBezTo>
                  <a:pt x="6297" y="1714"/>
                  <a:pt x="6297" y="1714"/>
                  <a:pt x="6297" y="1714"/>
                </a:cubicBezTo>
                <a:cubicBezTo>
                  <a:pt x="6291" y="1714"/>
                  <a:pt x="6291" y="1708"/>
                  <a:pt x="6285" y="1708"/>
                </a:cubicBezTo>
                <a:cubicBezTo>
                  <a:pt x="6285" y="1708"/>
                  <a:pt x="6279" y="1714"/>
                  <a:pt x="6273" y="1714"/>
                </a:cubicBezTo>
                <a:cubicBezTo>
                  <a:pt x="6273" y="1767"/>
                  <a:pt x="6273" y="1767"/>
                  <a:pt x="6273" y="1767"/>
                </a:cubicBezTo>
                <a:cubicBezTo>
                  <a:pt x="6267" y="1767"/>
                  <a:pt x="6261" y="1767"/>
                  <a:pt x="6261" y="1767"/>
                </a:cubicBezTo>
                <a:cubicBezTo>
                  <a:pt x="6255" y="1761"/>
                  <a:pt x="6249" y="1761"/>
                  <a:pt x="6243" y="1761"/>
                </a:cubicBezTo>
                <a:cubicBezTo>
                  <a:pt x="6237" y="1761"/>
                  <a:pt x="6243" y="1767"/>
                  <a:pt x="6237" y="1773"/>
                </a:cubicBezTo>
                <a:cubicBezTo>
                  <a:pt x="6231" y="1773"/>
                  <a:pt x="6225" y="1773"/>
                  <a:pt x="6225" y="1779"/>
                </a:cubicBezTo>
                <a:cubicBezTo>
                  <a:pt x="6220" y="1779"/>
                  <a:pt x="6214" y="1779"/>
                  <a:pt x="6214" y="1779"/>
                </a:cubicBezTo>
                <a:cubicBezTo>
                  <a:pt x="6208" y="1779"/>
                  <a:pt x="6202" y="1779"/>
                  <a:pt x="6202" y="1785"/>
                </a:cubicBezTo>
                <a:cubicBezTo>
                  <a:pt x="6196" y="1785"/>
                  <a:pt x="6196" y="1797"/>
                  <a:pt x="6196" y="1802"/>
                </a:cubicBezTo>
                <a:cubicBezTo>
                  <a:pt x="6196" y="1809"/>
                  <a:pt x="6196" y="1809"/>
                  <a:pt x="6196" y="1809"/>
                </a:cubicBezTo>
                <a:cubicBezTo>
                  <a:pt x="6196" y="1814"/>
                  <a:pt x="6202" y="1820"/>
                  <a:pt x="6202" y="1820"/>
                </a:cubicBezTo>
                <a:cubicBezTo>
                  <a:pt x="6208" y="1826"/>
                  <a:pt x="6208" y="1832"/>
                  <a:pt x="6214" y="1838"/>
                </a:cubicBezTo>
                <a:cubicBezTo>
                  <a:pt x="6214" y="1838"/>
                  <a:pt x="6220" y="1838"/>
                  <a:pt x="6225" y="1838"/>
                </a:cubicBezTo>
                <a:cubicBezTo>
                  <a:pt x="6225" y="1844"/>
                  <a:pt x="6231" y="1844"/>
                  <a:pt x="6237" y="1844"/>
                </a:cubicBezTo>
                <a:cubicBezTo>
                  <a:pt x="6243" y="1844"/>
                  <a:pt x="6243" y="1850"/>
                  <a:pt x="6249" y="1850"/>
                </a:cubicBezTo>
                <a:cubicBezTo>
                  <a:pt x="6249" y="1856"/>
                  <a:pt x="6255" y="1856"/>
                  <a:pt x="6261" y="1856"/>
                </a:cubicBezTo>
                <a:cubicBezTo>
                  <a:pt x="6261" y="1862"/>
                  <a:pt x="6261" y="1874"/>
                  <a:pt x="6261" y="1880"/>
                </a:cubicBezTo>
                <a:cubicBezTo>
                  <a:pt x="6255" y="1880"/>
                  <a:pt x="6249" y="1880"/>
                  <a:pt x="6243" y="1886"/>
                </a:cubicBezTo>
                <a:cubicBezTo>
                  <a:pt x="6237" y="1886"/>
                  <a:pt x="6231" y="1897"/>
                  <a:pt x="6231" y="1903"/>
                </a:cubicBezTo>
                <a:cubicBezTo>
                  <a:pt x="6231" y="1915"/>
                  <a:pt x="6243" y="1921"/>
                  <a:pt x="6249" y="1933"/>
                </a:cubicBezTo>
                <a:cubicBezTo>
                  <a:pt x="6249" y="1939"/>
                  <a:pt x="6255" y="1945"/>
                  <a:pt x="6261" y="1957"/>
                </a:cubicBezTo>
                <a:lnTo>
                  <a:pt x="6261" y="1963"/>
                </a:lnTo>
                <a:cubicBezTo>
                  <a:pt x="6267" y="1968"/>
                  <a:pt x="6273" y="1968"/>
                  <a:pt x="6279" y="1968"/>
                </a:cubicBezTo>
                <a:cubicBezTo>
                  <a:pt x="6285" y="1968"/>
                  <a:pt x="6291" y="1968"/>
                  <a:pt x="6297" y="1963"/>
                </a:cubicBezTo>
                <a:cubicBezTo>
                  <a:pt x="6303" y="1963"/>
                  <a:pt x="6303" y="1957"/>
                  <a:pt x="6309" y="1957"/>
                </a:cubicBezTo>
                <a:cubicBezTo>
                  <a:pt x="6309" y="1951"/>
                  <a:pt x="6314" y="1957"/>
                  <a:pt x="6320" y="1957"/>
                </a:cubicBezTo>
                <a:cubicBezTo>
                  <a:pt x="6332" y="1957"/>
                  <a:pt x="6332" y="1957"/>
                  <a:pt x="6332" y="1957"/>
                </a:cubicBezTo>
                <a:cubicBezTo>
                  <a:pt x="6332" y="1957"/>
                  <a:pt x="6338" y="1957"/>
                  <a:pt x="6344" y="1957"/>
                </a:cubicBezTo>
                <a:cubicBezTo>
                  <a:pt x="6344" y="1963"/>
                  <a:pt x="6344" y="1968"/>
                  <a:pt x="6344" y="1968"/>
                </a:cubicBezTo>
                <a:cubicBezTo>
                  <a:pt x="6338" y="1975"/>
                  <a:pt x="6344" y="1980"/>
                  <a:pt x="6338" y="1980"/>
                </a:cubicBezTo>
                <a:cubicBezTo>
                  <a:pt x="6338" y="1986"/>
                  <a:pt x="6332" y="1980"/>
                  <a:pt x="6326" y="1980"/>
                </a:cubicBezTo>
                <a:cubicBezTo>
                  <a:pt x="6326" y="1986"/>
                  <a:pt x="6320" y="1986"/>
                  <a:pt x="6314" y="1986"/>
                </a:cubicBezTo>
                <a:cubicBezTo>
                  <a:pt x="6314" y="1992"/>
                  <a:pt x="6314" y="1998"/>
                  <a:pt x="6314" y="1998"/>
                </a:cubicBezTo>
                <a:cubicBezTo>
                  <a:pt x="6314" y="2004"/>
                  <a:pt x="6309" y="2004"/>
                  <a:pt x="6309" y="2010"/>
                </a:cubicBezTo>
                <a:cubicBezTo>
                  <a:pt x="6309" y="2016"/>
                  <a:pt x="6297" y="2016"/>
                  <a:pt x="6297" y="2028"/>
                </a:cubicBezTo>
                <a:cubicBezTo>
                  <a:pt x="6297" y="2034"/>
                  <a:pt x="6303" y="2034"/>
                  <a:pt x="6303" y="2040"/>
                </a:cubicBezTo>
                <a:cubicBezTo>
                  <a:pt x="6303" y="2052"/>
                  <a:pt x="6303" y="2057"/>
                  <a:pt x="6309" y="2063"/>
                </a:cubicBezTo>
                <a:cubicBezTo>
                  <a:pt x="6314" y="2069"/>
                  <a:pt x="6314" y="2075"/>
                  <a:pt x="6320" y="2075"/>
                </a:cubicBezTo>
                <a:cubicBezTo>
                  <a:pt x="6320" y="2081"/>
                  <a:pt x="6326" y="2075"/>
                  <a:pt x="6332" y="2075"/>
                </a:cubicBezTo>
                <a:cubicBezTo>
                  <a:pt x="6332" y="2075"/>
                  <a:pt x="6338" y="2075"/>
                  <a:pt x="6344" y="2075"/>
                </a:cubicBezTo>
                <a:lnTo>
                  <a:pt x="6350" y="2069"/>
                </a:lnTo>
                <a:cubicBezTo>
                  <a:pt x="6356" y="2063"/>
                  <a:pt x="6356" y="2057"/>
                  <a:pt x="6362" y="2057"/>
                </a:cubicBezTo>
                <a:cubicBezTo>
                  <a:pt x="6362" y="2052"/>
                  <a:pt x="6362" y="2046"/>
                  <a:pt x="6368" y="2046"/>
                </a:cubicBezTo>
                <a:cubicBezTo>
                  <a:pt x="6368" y="2046"/>
                  <a:pt x="6374" y="2040"/>
                  <a:pt x="6380" y="2040"/>
                </a:cubicBezTo>
                <a:cubicBezTo>
                  <a:pt x="6386" y="2040"/>
                  <a:pt x="6391" y="2046"/>
                  <a:pt x="6397" y="2046"/>
                </a:cubicBezTo>
                <a:cubicBezTo>
                  <a:pt x="6397" y="2093"/>
                  <a:pt x="6397" y="2093"/>
                  <a:pt x="6397" y="2093"/>
                </a:cubicBezTo>
                <a:cubicBezTo>
                  <a:pt x="6391" y="2093"/>
                  <a:pt x="6391" y="2099"/>
                  <a:pt x="6386" y="2105"/>
                </a:cubicBezTo>
                <a:cubicBezTo>
                  <a:pt x="6386" y="2105"/>
                  <a:pt x="6380" y="2105"/>
                  <a:pt x="6374" y="2105"/>
                </a:cubicBezTo>
                <a:cubicBezTo>
                  <a:pt x="6374" y="2105"/>
                  <a:pt x="6368" y="2111"/>
                  <a:pt x="6362" y="2111"/>
                </a:cubicBezTo>
                <a:cubicBezTo>
                  <a:pt x="6362" y="2117"/>
                  <a:pt x="6356" y="2117"/>
                  <a:pt x="6350" y="2123"/>
                </a:cubicBezTo>
                <a:cubicBezTo>
                  <a:pt x="6350" y="2129"/>
                  <a:pt x="6350" y="2134"/>
                  <a:pt x="6350" y="2141"/>
                </a:cubicBezTo>
                <a:cubicBezTo>
                  <a:pt x="6350" y="2146"/>
                  <a:pt x="6350" y="2152"/>
                  <a:pt x="6356" y="2158"/>
                </a:cubicBezTo>
                <a:cubicBezTo>
                  <a:pt x="6356" y="2158"/>
                  <a:pt x="6362" y="2164"/>
                  <a:pt x="6368" y="2164"/>
                </a:cubicBezTo>
                <a:cubicBezTo>
                  <a:pt x="6374" y="2170"/>
                  <a:pt x="6374" y="2170"/>
                  <a:pt x="6380" y="2176"/>
                </a:cubicBezTo>
                <a:cubicBezTo>
                  <a:pt x="6386" y="2188"/>
                  <a:pt x="6391" y="2200"/>
                  <a:pt x="6403" y="2212"/>
                </a:cubicBezTo>
                <a:cubicBezTo>
                  <a:pt x="6409" y="2212"/>
                  <a:pt x="6415" y="2218"/>
                  <a:pt x="6415" y="2218"/>
                </a:cubicBezTo>
                <a:cubicBezTo>
                  <a:pt x="6415" y="2223"/>
                  <a:pt x="6421" y="2223"/>
                  <a:pt x="6421" y="2229"/>
                </a:cubicBezTo>
                <a:cubicBezTo>
                  <a:pt x="6421" y="2235"/>
                  <a:pt x="6421" y="2241"/>
                  <a:pt x="6421" y="2241"/>
                </a:cubicBezTo>
                <a:cubicBezTo>
                  <a:pt x="6421" y="2253"/>
                  <a:pt x="6433" y="2259"/>
                  <a:pt x="6433" y="2265"/>
                </a:cubicBezTo>
                <a:cubicBezTo>
                  <a:pt x="6439" y="2271"/>
                  <a:pt x="6439" y="2283"/>
                  <a:pt x="6439" y="2289"/>
                </a:cubicBezTo>
                <a:cubicBezTo>
                  <a:pt x="6445" y="2300"/>
                  <a:pt x="6457" y="2300"/>
                  <a:pt x="6463" y="2307"/>
                </a:cubicBezTo>
                <a:cubicBezTo>
                  <a:pt x="6469" y="2312"/>
                  <a:pt x="6475" y="2312"/>
                  <a:pt x="6475" y="2312"/>
                </a:cubicBezTo>
                <a:cubicBezTo>
                  <a:pt x="6480" y="2318"/>
                  <a:pt x="6480" y="2318"/>
                  <a:pt x="6486" y="2324"/>
                </a:cubicBezTo>
                <a:cubicBezTo>
                  <a:pt x="6486" y="2330"/>
                  <a:pt x="6480" y="2342"/>
                  <a:pt x="6486" y="2348"/>
                </a:cubicBezTo>
                <a:cubicBezTo>
                  <a:pt x="6486" y="2354"/>
                  <a:pt x="6486" y="2354"/>
                  <a:pt x="6492" y="2360"/>
                </a:cubicBezTo>
                <a:cubicBezTo>
                  <a:pt x="6504" y="2366"/>
                  <a:pt x="6516" y="2366"/>
                  <a:pt x="6528" y="2372"/>
                </a:cubicBezTo>
                <a:cubicBezTo>
                  <a:pt x="6540" y="2372"/>
                  <a:pt x="6540" y="2384"/>
                  <a:pt x="6552" y="2389"/>
                </a:cubicBezTo>
                <a:cubicBezTo>
                  <a:pt x="6552" y="2389"/>
                  <a:pt x="6552" y="2395"/>
                  <a:pt x="6558" y="2401"/>
                </a:cubicBezTo>
                <a:cubicBezTo>
                  <a:pt x="6563" y="2401"/>
                  <a:pt x="6563" y="2401"/>
                  <a:pt x="6569" y="2401"/>
                </a:cubicBezTo>
                <a:cubicBezTo>
                  <a:pt x="6581" y="2401"/>
                  <a:pt x="6581" y="2401"/>
                  <a:pt x="6581" y="2401"/>
                </a:cubicBezTo>
                <a:cubicBezTo>
                  <a:pt x="6587" y="2401"/>
                  <a:pt x="6587" y="2395"/>
                  <a:pt x="6593" y="2395"/>
                </a:cubicBezTo>
                <a:cubicBezTo>
                  <a:pt x="6599" y="2389"/>
                  <a:pt x="6605" y="2389"/>
                  <a:pt x="6611" y="2389"/>
                </a:cubicBezTo>
                <a:cubicBezTo>
                  <a:pt x="6617" y="2389"/>
                  <a:pt x="6617" y="2389"/>
                  <a:pt x="6617" y="2389"/>
                </a:cubicBezTo>
                <a:cubicBezTo>
                  <a:pt x="6617" y="2389"/>
                  <a:pt x="6623" y="2395"/>
                  <a:pt x="6629" y="2395"/>
                </a:cubicBezTo>
                <a:cubicBezTo>
                  <a:pt x="6629" y="2395"/>
                  <a:pt x="6635" y="2389"/>
                  <a:pt x="6641" y="2395"/>
                </a:cubicBezTo>
                <a:cubicBezTo>
                  <a:pt x="6641" y="2395"/>
                  <a:pt x="6641" y="2401"/>
                  <a:pt x="6641" y="2407"/>
                </a:cubicBezTo>
                <a:cubicBezTo>
                  <a:pt x="6641" y="2407"/>
                  <a:pt x="6641" y="2413"/>
                  <a:pt x="6646" y="2419"/>
                </a:cubicBezTo>
                <a:cubicBezTo>
                  <a:pt x="6646" y="2425"/>
                  <a:pt x="6652" y="2425"/>
                  <a:pt x="6658" y="2425"/>
                </a:cubicBezTo>
                <a:cubicBezTo>
                  <a:pt x="6664" y="2431"/>
                  <a:pt x="6664" y="2431"/>
                  <a:pt x="6670" y="2431"/>
                </a:cubicBezTo>
                <a:cubicBezTo>
                  <a:pt x="6682" y="2437"/>
                  <a:pt x="6688" y="2431"/>
                  <a:pt x="6694" y="2431"/>
                </a:cubicBezTo>
                <a:cubicBezTo>
                  <a:pt x="6700" y="2437"/>
                  <a:pt x="6706" y="2437"/>
                  <a:pt x="6706" y="2443"/>
                </a:cubicBezTo>
                <a:cubicBezTo>
                  <a:pt x="6706" y="2449"/>
                  <a:pt x="6706" y="2455"/>
                  <a:pt x="6712" y="2455"/>
                </a:cubicBezTo>
                <a:cubicBezTo>
                  <a:pt x="6712" y="2461"/>
                  <a:pt x="6718" y="2466"/>
                  <a:pt x="6724" y="2466"/>
                </a:cubicBezTo>
                <a:cubicBezTo>
                  <a:pt x="6729" y="2466"/>
                  <a:pt x="6735" y="2466"/>
                  <a:pt x="6741" y="2466"/>
                </a:cubicBezTo>
                <a:cubicBezTo>
                  <a:pt x="6753" y="2466"/>
                  <a:pt x="6759" y="2473"/>
                  <a:pt x="6765" y="2466"/>
                </a:cubicBezTo>
                <a:cubicBezTo>
                  <a:pt x="6771" y="2466"/>
                  <a:pt x="6771" y="2461"/>
                  <a:pt x="6777" y="2461"/>
                </a:cubicBezTo>
                <a:cubicBezTo>
                  <a:pt x="6783" y="2455"/>
                  <a:pt x="6783" y="2455"/>
                  <a:pt x="6789" y="2455"/>
                </a:cubicBezTo>
                <a:cubicBezTo>
                  <a:pt x="6795" y="2449"/>
                  <a:pt x="6801" y="2449"/>
                  <a:pt x="6801" y="2443"/>
                </a:cubicBezTo>
                <a:cubicBezTo>
                  <a:pt x="6801" y="2443"/>
                  <a:pt x="6801" y="2437"/>
                  <a:pt x="6801" y="2431"/>
                </a:cubicBezTo>
                <a:cubicBezTo>
                  <a:pt x="6801" y="2419"/>
                  <a:pt x="6801" y="2419"/>
                  <a:pt x="6801" y="2419"/>
                </a:cubicBezTo>
                <a:cubicBezTo>
                  <a:pt x="6801" y="2401"/>
                  <a:pt x="6801" y="2389"/>
                  <a:pt x="6807" y="2378"/>
                </a:cubicBezTo>
                <a:cubicBezTo>
                  <a:pt x="6813" y="2366"/>
                  <a:pt x="6824" y="2366"/>
                  <a:pt x="6830" y="2354"/>
                </a:cubicBezTo>
                <a:cubicBezTo>
                  <a:pt x="6830" y="2354"/>
                  <a:pt x="6830" y="2348"/>
                  <a:pt x="6836" y="2342"/>
                </a:cubicBezTo>
                <a:cubicBezTo>
                  <a:pt x="6836" y="2342"/>
                  <a:pt x="6842" y="2336"/>
                  <a:pt x="6842" y="2330"/>
                </a:cubicBezTo>
                <a:cubicBezTo>
                  <a:pt x="6842" y="2324"/>
                  <a:pt x="6836" y="2318"/>
                  <a:pt x="6836" y="2312"/>
                </a:cubicBezTo>
                <a:cubicBezTo>
                  <a:pt x="6836" y="2307"/>
                  <a:pt x="6836" y="2307"/>
                  <a:pt x="6836" y="2300"/>
                </a:cubicBezTo>
                <a:cubicBezTo>
                  <a:pt x="6836" y="2295"/>
                  <a:pt x="6836" y="2295"/>
                  <a:pt x="6836" y="2289"/>
                </a:cubicBezTo>
                <a:cubicBezTo>
                  <a:pt x="6836" y="2277"/>
                  <a:pt x="6836" y="2271"/>
                  <a:pt x="6836" y="2265"/>
                </a:cubicBezTo>
                <a:cubicBezTo>
                  <a:pt x="6830" y="2259"/>
                  <a:pt x="6824" y="2259"/>
                  <a:pt x="6824" y="2259"/>
                </a:cubicBezTo>
                <a:cubicBezTo>
                  <a:pt x="6824" y="2253"/>
                  <a:pt x="6818" y="2247"/>
                  <a:pt x="6818" y="2247"/>
                </a:cubicBezTo>
                <a:cubicBezTo>
                  <a:pt x="6818" y="2241"/>
                  <a:pt x="6813" y="2235"/>
                  <a:pt x="6813" y="2235"/>
                </a:cubicBezTo>
                <a:cubicBezTo>
                  <a:pt x="6813" y="2223"/>
                  <a:pt x="6830" y="2218"/>
                  <a:pt x="6842" y="2218"/>
                </a:cubicBezTo>
                <a:cubicBezTo>
                  <a:pt x="6854" y="2218"/>
                  <a:pt x="6854" y="2218"/>
                  <a:pt x="6854" y="2218"/>
                </a:cubicBezTo>
                <a:cubicBezTo>
                  <a:pt x="6860" y="2218"/>
                  <a:pt x="6860" y="2218"/>
                  <a:pt x="6866" y="2218"/>
                </a:cubicBezTo>
                <a:cubicBezTo>
                  <a:pt x="6878" y="2218"/>
                  <a:pt x="6884" y="2218"/>
                  <a:pt x="6890" y="2218"/>
                </a:cubicBezTo>
                <a:cubicBezTo>
                  <a:pt x="6890" y="2206"/>
                  <a:pt x="6890" y="2206"/>
                  <a:pt x="6890" y="2194"/>
                </a:cubicBezTo>
                <a:lnTo>
                  <a:pt x="6890" y="2188"/>
                </a:lnTo>
                <a:cubicBezTo>
                  <a:pt x="6890" y="2182"/>
                  <a:pt x="6895" y="2176"/>
                  <a:pt x="6895" y="2176"/>
                </a:cubicBezTo>
                <a:cubicBezTo>
                  <a:pt x="6901" y="2170"/>
                  <a:pt x="6901" y="2170"/>
                  <a:pt x="6907" y="2164"/>
                </a:cubicBezTo>
                <a:cubicBezTo>
                  <a:pt x="6913" y="2164"/>
                  <a:pt x="6919" y="2164"/>
                  <a:pt x="6919" y="2164"/>
                </a:cubicBezTo>
                <a:cubicBezTo>
                  <a:pt x="6925" y="2164"/>
                  <a:pt x="6925" y="2158"/>
                  <a:pt x="6931" y="2158"/>
                </a:cubicBezTo>
                <a:cubicBezTo>
                  <a:pt x="6931" y="2099"/>
                  <a:pt x="6931" y="2099"/>
                  <a:pt x="6931" y="2099"/>
                </a:cubicBezTo>
                <a:cubicBezTo>
                  <a:pt x="6937" y="2093"/>
                  <a:pt x="6943" y="2093"/>
                  <a:pt x="6943" y="2087"/>
                </a:cubicBezTo>
                <a:cubicBezTo>
                  <a:pt x="6943" y="2081"/>
                  <a:pt x="6943" y="2075"/>
                  <a:pt x="6943" y="2069"/>
                </a:cubicBezTo>
                <a:cubicBezTo>
                  <a:pt x="6937" y="2063"/>
                  <a:pt x="6937" y="2063"/>
                  <a:pt x="6937" y="2057"/>
                </a:cubicBezTo>
                <a:cubicBezTo>
                  <a:pt x="6931" y="2052"/>
                  <a:pt x="6937" y="2052"/>
                  <a:pt x="6931" y="2046"/>
                </a:cubicBezTo>
                <a:cubicBezTo>
                  <a:pt x="6931" y="2040"/>
                  <a:pt x="6919" y="2046"/>
                  <a:pt x="6919" y="2040"/>
                </a:cubicBezTo>
                <a:cubicBezTo>
                  <a:pt x="6919" y="2034"/>
                  <a:pt x="6919" y="2028"/>
                  <a:pt x="6925" y="2022"/>
                </a:cubicBezTo>
                <a:cubicBezTo>
                  <a:pt x="6931" y="2022"/>
                  <a:pt x="6937" y="2022"/>
                  <a:pt x="6937" y="2022"/>
                </a:cubicBezTo>
                <a:cubicBezTo>
                  <a:pt x="6943" y="2022"/>
                  <a:pt x="6955" y="2022"/>
                  <a:pt x="6961" y="2022"/>
                </a:cubicBezTo>
                <a:cubicBezTo>
                  <a:pt x="6967" y="2016"/>
                  <a:pt x="6967" y="2016"/>
                  <a:pt x="6973" y="2016"/>
                </a:cubicBezTo>
                <a:cubicBezTo>
                  <a:pt x="6979" y="2010"/>
                  <a:pt x="6979" y="2010"/>
                  <a:pt x="6984" y="2004"/>
                </a:cubicBezTo>
                <a:cubicBezTo>
                  <a:pt x="6984" y="2004"/>
                  <a:pt x="6984" y="1998"/>
                  <a:pt x="6984" y="1992"/>
                </a:cubicBezTo>
                <a:cubicBezTo>
                  <a:pt x="6984" y="1992"/>
                  <a:pt x="6984" y="1986"/>
                  <a:pt x="6984" y="1980"/>
                </a:cubicBezTo>
                <a:cubicBezTo>
                  <a:pt x="6984" y="1980"/>
                  <a:pt x="6984" y="1975"/>
                  <a:pt x="6984" y="1968"/>
                </a:cubicBezTo>
                <a:cubicBezTo>
                  <a:pt x="7056" y="1968"/>
                  <a:pt x="7056" y="1968"/>
                  <a:pt x="7056" y="1968"/>
                </a:cubicBezTo>
                <a:cubicBezTo>
                  <a:pt x="7056" y="1957"/>
                  <a:pt x="7056" y="1951"/>
                  <a:pt x="7056" y="1939"/>
                </a:cubicBezTo>
                <a:cubicBezTo>
                  <a:pt x="7056" y="1933"/>
                  <a:pt x="7056" y="1933"/>
                  <a:pt x="7056" y="1927"/>
                </a:cubicBezTo>
                <a:cubicBezTo>
                  <a:pt x="7097" y="1927"/>
                  <a:pt x="7097" y="1927"/>
                  <a:pt x="7097" y="1927"/>
                </a:cubicBezTo>
                <a:cubicBezTo>
                  <a:pt x="7097" y="1939"/>
                  <a:pt x="7091" y="1951"/>
                  <a:pt x="7097" y="1963"/>
                </a:cubicBezTo>
                <a:cubicBezTo>
                  <a:pt x="7097" y="1968"/>
                  <a:pt x="7097" y="1968"/>
                  <a:pt x="7097" y="1975"/>
                </a:cubicBezTo>
                <a:cubicBezTo>
                  <a:pt x="7103" y="1975"/>
                  <a:pt x="7109" y="1975"/>
                  <a:pt x="7121" y="1975"/>
                </a:cubicBezTo>
                <a:cubicBezTo>
                  <a:pt x="7127" y="1975"/>
                  <a:pt x="7127" y="1975"/>
                  <a:pt x="7133" y="1975"/>
                </a:cubicBezTo>
                <a:cubicBezTo>
                  <a:pt x="7145" y="1975"/>
                  <a:pt x="7150" y="1963"/>
                  <a:pt x="7162" y="1957"/>
                </a:cubicBezTo>
                <a:cubicBezTo>
                  <a:pt x="7168" y="1951"/>
                  <a:pt x="7168" y="1945"/>
                  <a:pt x="7174" y="1945"/>
                </a:cubicBezTo>
                <a:cubicBezTo>
                  <a:pt x="7180" y="1939"/>
                  <a:pt x="7180" y="1933"/>
                  <a:pt x="7186" y="1933"/>
                </a:cubicBezTo>
                <a:cubicBezTo>
                  <a:pt x="7192" y="1927"/>
                  <a:pt x="7192" y="1927"/>
                  <a:pt x="7198" y="1927"/>
                </a:cubicBezTo>
                <a:cubicBezTo>
                  <a:pt x="7210" y="1927"/>
                  <a:pt x="7210" y="1927"/>
                  <a:pt x="7210" y="1927"/>
                </a:cubicBezTo>
                <a:cubicBezTo>
                  <a:pt x="7216" y="1927"/>
                  <a:pt x="7222" y="1927"/>
                  <a:pt x="7234" y="1927"/>
                </a:cubicBezTo>
                <a:cubicBezTo>
                  <a:pt x="7234" y="1927"/>
                  <a:pt x="7239" y="1921"/>
                  <a:pt x="7245" y="1921"/>
                </a:cubicBezTo>
                <a:cubicBezTo>
                  <a:pt x="7245" y="1915"/>
                  <a:pt x="7251" y="1921"/>
                  <a:pt x="7257" y="1915"/>
                </a:cubicBezTo>
                <a:cubicBezTo>
                  <a:pt x="7257" y="1915"/>
                  <a:pt x="7251" y="1909"/>
                  <a:pt x="7257" y="1903"/>
                </a:cubicBezTo>
                <a:cubicBezTo>
                  <a:pt x="7263" y="1891"/>
                  <a:pt x="7263" y="1891"/>
                  <a:pt x="7263" y="1891"/>
                </a:cubicBezTo>
                <a:lnTo>
                  <a:pt x="7269" y="1886"/>
                </a:lnTo>
                <a:cubicBezTo>
                  <a:pt x="7275" y="1880"/>
                  <a:pt x="7281" y="1880"/>
                  <a:pt x="7281" y="1880"/>
                </a:cubicBezTo>
                <a:cubicBezTo>
                  <a:pt x="7287" y="1874"/>
                  <a:pt x="7293" y="1874"/>
                  <a:pt x="7293" y="1874"/>
                </a:cubicBezTo>
                <a:cubicBezTo>
                  <a:pt x="7299" y="1868"/>
                  <a:pt x="7299" y="1862"/>
                  <a:pt x="7299" y="1862"/>
                </a:cubicBezTo>
                <a:cubicBezTo>
                  <a:pt x="7305" y="1856"/>
                  <a:pt x="7305" y="1850"/>
                  <a:pt x="7311" y="1850"/>
                </a:cubicBezTo>
                <a:cubicBezTo>
                  <a:pt x="7311" y="1844"/>
                  <a:pt x="7316" y="1850"/>
                  <a:pt x="7322" y="1844"/>
                </a:cubicBezTo>
                <a:cubicBezTo>
                  <a:pt x="7328" y="1838"/>
                  <a:pt x="7328" y="1832"/>
                  <a:pt x="7334" y="1820"/>
                </a:cubicBezTo>
                <a:cubicBezTo>
                  <a:pt x="7334" y="1820"/>
                  <a:pt x="7334" y="1814"/>
                  <a:pt x="7340" y="1809"/>
                </a:cubicBezTo>
                <a:cubicBezTo>
                  <a:pt x="7340" y="1809"/>
                  <a:pt x="7346" y="1809"/>
                  <a:pt x="7352" y="1809"/>
                </a:cubicBezTo>
                <a:cubicBezTo>
                  <a:pt x="7358" y="1809"/>
                  <a:pt x="7358" y="1809"/>
                  <a:pt x="7364" y="1802"/>
                </a:cubicBezTo>
                <a:cubicBezTo>
                  <a:pt x="7364" y="1802"/>
                  <a:pt x="7364" y="1797"/>
                  <a:pt x="7364" y="1791"/>
                </a:cubicBezTo>
                <a:cubicBezTo>
                  <a:pt x="7364" y="1785"/>
                  <a:pt x="7370" y="1785"/>
                  <a:pt x="7370" y="1779"/>
                </a:cubicBezTo>
                <a:cubicBezTo>
                  <a:pt x="7376" y="1779"/>
                  <a:pt x="7382" y="1779"/>
                  <a:pt x="7382" y="1779"/>
                </a:cubicBezTo>
                <a:cubicBezTo>
                  <a:pt x="7388" y="1773"/>
                  <a:pt x="7393" y="1773"/>
                  <a:pt x="7393" y="1767"/>
                </a:cubicBezTo>
                <a:cubicBezTo>
                  <a:pt x="7400" y="1755"/>
                  <a:pt x="7393" y="1743"/>
                  <a:pt x="7393" y="1731"/>
                </a:cubicBezTo>
                <a:close/>
                <a:moveTo>
                  <a:pt x="4281" y="848"/>
                </a:moveTo>
                <a:lnTo>
                  <a:pt x="4281" y="848"/>
                </a:lnTo>
                <a:cubicBezTo>
                  <a:pt x="4322" y="889"/>
                  <a:pt x="4322" y="889"/>
                  <a:pt x="4322" y="889"/>
                </a:cubicBezTo>
                <a:cubicBezTo>
                  <a:pt x="4370" y="907"/>
                  <a:pt x="4370" y="907"/>
                  <a:pt x="4370" y="907"/>
                </a:cubicBezTo>
                <a:cubicBezTo>
                  <a:pt x="4423" y="889"/>
                  <a:pt x="4423" y="889"/>
                  <a:pt x="4423" y="889"/>
                </a:cubicBezTo>
                <a:cubicBezTo>
                  <a:pt x="4423" y="889"/>
                  <a:pt x="4423" y="877"/>
                  <a:pt x="4447" y="889"/>
                </a:cubicBezTo>
                <a:cubicBezTo>
                  <a:pt x="4470" y="895"/>
                  <a:pt x="4482" y="901"/>
                  <a:pt x="4494" y="901"/>
                </a:cubicBezTo>
                <a:cubicBezTo>
                  <a:pt x="4512" y="901"/>
                  <a:pt x="4536" y="913"/>
                  <a:pt x="4536" y="901"/>
                </a:cubicBezTo>
                <a:cubicBezTo>
                  <a:pt x="4542" y="889"/>
                  <a:pt x="4571" y="877"/>
                  <a:pt x="4571" y="877"/>
                </a:cubicBezTo>
                <a:cubicBezTo>
                  <a:pt x="4571" y="877"/>
                  <a:pt x="4595" y="895"/>
                  <a:pt x="4607" y="895"/>
                </a:cubicBezTo>
                <a:cubicBezTo>
                  <a:pt x="4619" y="895"/>
                  <a:pt x="4642" y="901"/>
                  <a:pt x="4648" y="895"/>
                </a:cubicBezTo>
                <a:cubicBezTo>
                  <a:pt x="4660" y="889"/>
                  <a:pt x="4654" y="889"/>
                  <a:pt x="4672" y="889"/>
                </a:cubicBezTo>
                <a:cubicBezTo>
                  <a:pt x="4720" y="889"/>
                  <a:pt x="4720" y="889"/>
                  <a:pt x="4720" y="889"/>
                </a:cubicBezTo>
                <a:cubicBezTo>
                  <a:pt x="4725" y="901"/>
                  <a:pt x="4702" y="919"/>
                  <a:pt x="4714" y="925"/>
                </a:cubicBezTo>
                <a:cubicBezTo>
                  <a:pt x="4755" y="931"/>
                  <a:pt x="4773" y="919"/>
                  <a:pt x="4773" y="919"/>
                </a:cubicBezTo>
                <a:cubicBezTo>
                  <a:pt x="4808" y="919"/>
                  <a:pt x="4808" y="919"/>
                  <a:pt x="4808" y="919"/>
                </a:cubicBezTo>
                <a:cubicBezTo>
                  <a:pt x="4856" y="901"/>
                  <a:pt x="4856" y="901"/>
                  <a:pt x="4856" y="901"/>
                </a:cubicBezTo>
                <a:cubicBezTo>
                  <a:pt x="4856" y="901"/>
                  <a:pt x="4856" y="889"/>
                  <a:pt x="4880" y="889"/>
                </a:cubicBezTo>
                <a:cubicBezTo>
                  <a:pt x="4897" y="889"/>
                  <a:pt x="4909" y="860"/>
                  <a:pt x="4909" y="860"/>
                </a:cubicBezTo>
                <a:cubicBezTo>
                  <a:pt x="4897" y="824"/>
                  <a:pt x="4897" y="824"/>
                  <a:pt x="4897" y="824"/>
                </a:cubicBezTo>
                <a:cubicBezTo>
                  <a:pt x="4856" y="848"/>
                  <a:pt x="4856" y="848"/>
                  <a:pt x="4856" y="848"/>
                </a:cubicBezTo>
                <a:cubicBezTo>
                  <a:pt x="4838" y="800"/>
                  <a:pt x="4838" y="800"/>
                  <a:pt x="4838" y="800"/>
                </a:cubicBezTo>
                <a:cubicBezTo>
                  <a:pt x="4886" y="795"/>
                  <a:pt x="4886" y="795"/>
                  <a:pt x="4886" y="795"/>
                </a:cubicBezTo>
                <a:cubicBezTo>
                  <a:pt x="4903" y="753"/>
                  <a:pt x="4903" y="753"/>
                  <a:pt x="4903" y="753"/>
                </a:cubicBezTo>
                <a:cubicBezTo>
                  <a:pt x="4886" y="718"/>
                  <a:pt x="4886" y="718"/>
                  <a:pt x="4886" y="718"/>
                </a:cubicBezTo>
                <a:cubicBezTo>
                  <a:pt x="4921" y="718"/>
                  <a:pt x="4921" y="718"/>
                  <a:pt x="4921" y="718"/>
                </a:cubicBezTo>
                <a:cubicBezTo>
                  <a:pt x="4980" y="723"/>
                  <a:pt x="4980" y="723"/>
                  <a:pt x="4980" y="723"/>
                </a:cubicBezTo>
                <a:cubicBezTo>
                  <a:pt x="4980" y="723"/>
                  <a:pt x="4998" y="723"/>
                  <a:pt x="5010" y="718"/>
                </a:cubicBezTo>
                <a:cubicBezTo>
                  <a:pt x="5016" y="706"/>
                  <a:pt x="5010" y="676"/>
                  <a:pt x="5010" y="676"/>
                </a:cubicBezTo>
                <a:cubicBezTo>
                  <a:pt x="5010" y="676"/>
                  <a:pt x="4957" y="646"/>
                  <a:pt x="4986" y="646"/>
                </a:cubicBezTo>
                <a:cubicBezTo>
                  <a:pt x="5034" y="646"/>
                  <a:pt x="5034" y="646"/>
                  <a:pt x="5034" y="646"/>
                </a:cubicBezTo>
                <a:cubicBezTo>
                  <a:pt x="5052" y="646"/>
                  <a:pt x="5063" y="652"/>
                  <a:pt x="5063" y="640"/>
                </a:cubicBezTo>
                <a:cubicBezTo>
                  <a:pt x="5063" y="623"/>
                  <a:pt x="5040" y="599"/>
                  <a:pt x="5040" y="599"/>
                </a:cubicBezTo>
                <a:cubicBezTo>
                  <a:pt x="5040" y="599"/>
                  <a:pt x="5010" y="599"/>
                  <a:pt x="4992" y="587"/>
                </a:cubicBezTo>
                <a:cubicBezTo>
                  <a:pt x="4980" y="575"/>
                  <a:pt x="4951" y="581"/>
                  <a:pt x="4951" y="581"/>
                </a:cubicBezTo>
                <a:cubicBezTo>
                  <a:pt x="4909" y="599"/>
                  <a:pt x="4909" y="599"/>
                  <a:pt x="4909" y="599"/>
                </a:cubicBezTo>
                <a:cubicBezTo>
                  <a:pt x="4880" y="617"/>
                  <a:pt x="4880" y="617"/>
                  <a:pt x="4880" y="617"/>
                </a:cubicBezTo>
                <a:cubicBezTo>
                  <a:pt x="4874" y="587"/>
                  <a:pt x="4874" y="587"/>
                  <a:pt x="4874" y="587"/>
                </a:cubicBezTo>
                <a:cubicBezTo>
                  <a:pt x="4915" y="575"/>
                  <a:pt x="4915" y="575"/>
                  <a:pt x="4915" y="575"/>
                </a:cubicBezTo>
                <a:cubicBezTo>
                  <a:pt x="4915" y="575"/>
                  <a:pt x="4909" y="563"/>
                  <a:pt x="4921" y="557"/>
                </a:cubicBezTo>
                <a:cubicBezTo>
                  <a:pt x="4933" y="557"/>
                  <a:pt x="4957" y="540"/>
                  <a:pt x="4957" y="540"/>
                </a:cubicBezTo>
                <a:cubicBezTo>
                  <a:pt x="4998" y="540"/>
                  <a:pt x="4998" y="540"/>
                  <a:pt x="4998" y="540"/>
                </a:cubicBezTo>
                <a:cubicBezTo>
                  <a:pt x="5016" y="563"/>
                  <a:pt x="5016" y="563"/>
                  <a:pt x="5016" y="563"/>
                </a:cubicBezTo>
                <a:cubicBezTo>
                  <a:pt x="5075" y="569"/>
                  <a:pt x="5075" y="569"/>
                  <a:pt x="5075" y="569"/>
                </a:cubicBezTo>
                <a:cubicBezTo>
                  <a:pt x="5075" y="569"/>
                  <a:pt x="5099" y="575"/>
                  <a:pt x="5111" y="563"/>
                </a:cubicBezTo>
                <a:cubicBezTo>
                  <a:pt x="5123" y="552"/>
                  <a:pt x="5152" y="534"/>
                  <a:pt x="5152" y="534"/>
                </a:cubicBezTo>
                <a:cubicBezTo>
                  <a:pt x="5105" y="498"/>
                  <a:pt x="5105" y="498"/>
                  <a:pt x="5105" y="498"/>
                </a:cubicBezTo>
                <a:cubicBezTo>
                  <a:pt x="5158" y="492"/>
                  <a:pt x="5158" y="492"/>
                  <a:pt x="5158" y="492"/>
                </a:cubicBezTo>
                <a:cubicBezTo>
                  <a:pt x="5182" y="522"/>
                  <a:pt x="5182" y="522"/>
                  <a:pt x="5182" y="522"/>
                </a:cubicBezTo>
                <a:cubicBezTo>
                  <a:pt x="5229" y="516"/>
                  <a:pt x="5229" y="516"/>
                  <a:pt x="5229" y="516"/>
                </a:cubicBezTo>
                <a:cubicBezTo>
                  <a:pt x="5283" y="498"/>
                  <a:pt x="5283" y="498"/>
                  <a:pt x="5283" y="498"/>
                </a:cubicBezTo>
                <a:cubicBezTo>
                  <a:pt x="5259" y="463"/>
                  <a:pt x="5259" y="463"/>
                  <a:pt x="5259" y="463"/>
                </a:cubicBezTo>
                <a:cubicBezTo>
                  <a:pt x="5224" y="445"/>
                  <a:pt x="5224" y="445"/>
                  <a:pt x="5224" y="445"/>
                </a:cubicBezTo>
                <a:cubicBezTo>
                  <a:pt x="5289" y="445"/>
                  <a:pt x="5289" y="445"/>
                  <a:pt x="5289" y="445"/>
                </a:cubicBezTo>
                <a:cubicBezTo>
                  <a:pt x="5330" y="445"/>
                  <a:pt x="5330" y="445"/>
                  <a:pt x="5330" y="445"/>
                </a:cubicBezTo>
                <a:cubicBezTo>
                  <a:pt x="5348" y="421"/>
                  <a:pt x="5348" y="421"/>
                  <a:pt x="5348" y="421"/>
                </a:cubicBezTo>
                <a:cubicBezTo>
                  <a:pt x="5401" y="409"/>
                  <a:pt x="5401" y="409"/>
                  <a:pt x="5401" y="409"/>
                </a:cubicBezTo>
                <a:cubicBezTo>
                  <a:pt x="5449" y="374"/>
                  <a:pt x="5449" y="374"/>
                  <a:pt x="5449" y="374"/>
                </a:cubicBezTo>
                <a:cubicBezTo>
                  <a:pt x="5449" y="374"/>
                  <a:pt x="5496" y="356"/>
                  <a:pt x="5508" y="356"/>
                </a:cubicBezTo>
                <a:cubicBezTo>
                  <a:pt x="5526" y="350"/>
                  <a:pt x="5561" y="320"/>
                  <a:pt x="5561" y="320"/>
                </a:cubicBezTo>
                <a:cubicBezTo>
                  <a:pt x="5615" y="314"/>
                  <a:pt x="5615" y="314"/>
                  <a:pt x="5615" y="314"/>
                </a:cubicBezTo>
                <a:cubicBezTo>
                  <a:pt x="5645" y="297"/>
                  <a:pt x="5645" y="297"/>
                  <a:pt x="5645" y="297"/>
                </a:cubicBezTo>
                <a:cubicBezTo>
                  <a:pt x="5621" y="267"/>
                  <a:pt x="5621" y="267"/>
                  <a:pt x="5621" y="267"/>
                </a:cubicBezTo>
                <a:cubicBezTo>
                  <a:pt x="5621" y="267"/>
                  <a:pt x="5591" y="285"/>
                  <a:pt x="5579" y="285"/>
                </a:cubicBezTo>
                <a:cubicBezTo>
                  <a:pt x="5573" y="285"/>
                  <a:pt x="5532" y="308"/>
                  <a:pt x="5520" y="297"/>
                </a:cubicBezTo>
                <a:cubicBezTo>
                  <a:pt x="5508" y="291"/>
                  <a:pt x="5520" y="285"/>
                  <a:pt x="5496" y="285"/>
                </a:cubicBezTo>
                <a:cubicBezTo>
                  <a:pt x="5472" y="285"/>
                  <a:pt x="5425" y="291"/>
                  <a:pt x="5425" y="291"/>
                </a:cubicBezTo>
                <a:cubicBezTo>
                  <a:pt x="5437" y="261"/>
                  <a:pt x="5437" y="261"/>
                  <a:pt x="5437" y="261"/>
                </a:cubicBezTo>
                <a:cubicBezTo>
                  <a:pt x="5490" y="255"/>
                  <a:pt x="5490" y="255"/>
                  <a:pt x="5490" y="255"/>
                </a:cubicBezTo>
                <a:cubicBezTo>
                  <a:pt x="5556" y="255"/>
                  <a:pt x="5556" y="255"/>
                  <a:pt x="5556" y="255"/>
                </a:cubicBezTo>
                <a:cubicBezTo>
                  <a:pt x="5615" y="255"/>
                  <a:pt x="5615" y="255"/>
                  <a:pt x="5615" y="255"/>
                </a:cubicBezTo>
                <a:cubicBezTo>
                  <a:pt x="5615" y="255"/>
                  <a:pt x="5650" y="237"/>
                  <a:pt x="5674" y="237"/>
                </a:cubicBezTo>
                <a:cubicBezTo>
                  <a:pt x="5698" y="237"/>
                  <a:pt x="5733" y="220"/>
                  <a:pt x="5733" y="220"/>
                </a:cubicBezTo>
                <a:cubicBezTo>
                  <a:pt x="5799" y="220"/>
                  <a:pt x="5799" y="220"/>
                  <a:pt x="5799" y="220"/>
                </a:cubicBezTo>
                <a:cubicBezTo>
                  <a:pt x="5799" y="220"/>
                  <a:pt x="5804" y="196"/>
                  <a:pt x="5811" y="184"/>
                </a:cubicBezTo>
                <a:cubicBezTo>
                  <a:pt x="5822" y="166"/>
                  <a:pt x="5804" y="148"/>
                  <a:pt x="5804" y="148"/>
                </a:cubicBezTo>
                <a:cubicBezTo>
                  <a:pt x="5751" y="160"/>
                  <a:pt x="5751" y="160"/>
                  <a:pt x="5751" y="160"/>
                </a:cubicBezTo>
                <a:cubicBezTo>
                  <a:pt x="5710" y="154"/>
                  <a:pt x="5710" y="154"/>
                  <a:pt x="5710" y="154"/>
                </a:cubicBezTo>
                <a:cubicBezTo>
                  <a:pt x="5698" y="125"/>
                  <a:pt x="5698" y="125"/>
                  <a:pt x="5698" y="125"/>
                </a:cubicBezTo>
                <a:cubicBezTo>
                  <a:pt x="5645" y="95"/>
                  <a:pt x="5645" y="95"/>
                  <a:pt x="5645" y="95"/>
                </a:cubicBezTo>
                <a:cubicBezTo>
                  <a:pt x="5597" y="107"/>
                  <a:pt x="5597" y="107"/>
                  <a:pt x="5597" y="107"/>
                </a:cubicBezTo>
                <a:cubicBezTo>
                  <a:pt x="5538" y="107"/>
                  <a:pt x="5538" y="107"/>
                  <a:pt x="5538" y="107"/>
                </a:cubicBezTo>
                <a:cubicBezTo>
                  <a:pt x="5472" y="125"/>
                  <a:pt x="5472" y="125"/>
                  <a:pt x="5472" y="125"/>
                </a:cubicBezTo>
                <a:cubicBezTo>
                  <a:pt x="5479" y="101"/>
                  <a:pt x="5479" y="101"/>
                  <a:pt x="5479" y="101"/>
                </a:cubicBezTo>
                <a:cubicBezTo>
                  <a:pt x="5425" y="95"/>
                  <a:pt x="5425" y="95"/>
                  <a:pt x="5425" y="95"/>
                </a:cubicBezTo>
                <a:cubicBezTo>
                  <a:pt x="5425" y="95"/>
                  <a:pt x="5390" y="107"/>
                  <a:pt x="5384" y="101"/>
                </a:cubicBezTo>
                <a:cubicBezTo>
                  <a:pt x="5378" y="89"/>
                  <a:pt x="5372" y="77"/>
                  <a:pt x="5372" y="77"/>
                </a:cubicBezTo>
                <a:cubicBezTo>
                  <a:pt x="5330" y="77"/>
                  <a:pt x="5330" y="77"/>
                  <a:pt x="5330" y="77"/>
                </a:cubicBezTo>
                <a:cubicBezTo>
                  <a:pt x="5301" y="59"/>
                  <a:pt x="5271" y="59"/>
                  <a:pt x="5271" y="59"/>
                </a:cubicBezTo>
                <a:cubicBezTo>
                  <a:pt x="5271" y="59"/>
                  <a:pt x="5271" y="107"/>
                  <a:pt x="5265" y="101"/>
                </a:cubicBezTo>
                <a:cubicBezTo>
                  <a:pt x="5253" y="101"/>
                  <a:pt x="5241" y="113"/>
                  <a:pt x="5229" y="101"/>
                </a:cubicBezTo>
                <a:cubicBezTo>
                  <a:pt x="5218" y="83"/>
                  <a:pt x="5224" y="77"/>
                  <a:pt x="5206" y="77"/>
                </a:cubicBezTo>
                <a:cubicBezTo>
                  <a:pt x="5188" y="77"/>
                  <a:pt x="5182" y="77"/>
                  <a:pt x="5170" y="77"/>
                </a:cubicBezTo>
                <a:cubicBezTo>
                  <a:pt x="5158" y="77"/>
                  <a:pt x="5158" y="107"/>
                  <a:pt x="5158" y="107"/>
                </a:cubicBezTo>
                <a:cubicBezTo>
                  <a:pt x="5140" y="125"/>
                  <a:pt x="5105" y="107"/>
                  <a:pt x="5105" y="107"/>
                </a:cubicBezTo>
                <a:cubicBezTo>
                  <a:pt x="5075" y="77"/>
                  <a:pt x="5052" y="77"/>
                  <a:pt x="5052" y="77"/>
                </a:cubicBezTo>
                <a:cubicBezTo>
                  <a:pt x="4998" y="71"/>
                  <a:pt x="4998" y="71"/>
                  <a:pt x="4998" y="71"/>
                </a:cubicBezTo>
                <a:cubicBezTo>
                  <a:pt x="4998" y="71"/>
                  <a:pt x="4957" y="59"/>
                  <a:pt x="4957" y="71"/>
                </a:cubicBezTo>
                <a:cubicBezTo>
                  <a:pt x="4945" y="101"/>
                  <a:pt x="4957" y="125"/>
                  <a:pt x="4957" y="125"/>
                </a:cubicBezTo>
                <a:cubicBezTo>
                  <a:pt x="4933" y="125"/>
                  <a:pt x="4933" y="125"/>
                  <a:pt x="4933" y="125"/>
                </a:cubicBezTo>
                <a:cubicBezTo>
                  <a:pt x="4897" y="107"/>
                  <a:pt x="4897" y="107"/>
                  <a:pt x="4897" y="107"/>
                </a:cubicBezTo>
                <a:cubicBezTo>
                  <a:pt x="4897" y="107"/>
                  <a:pt x="4891" y="95"/>
                  <a:pt x="4874" y="95"/>
                </a:cubicBezTo>
                <a:cubicBezTo>
                  <a:pt x="4820" y="95"/>
                  <a:pt x="4820" y="95"/>
                  <a:pt x="4820" y="95"/>
                </a:cubicBezTo>
                <a:cubicBezTo>
                  <a:pt x="4820" y="119"/>
                  <a:pt x="4820" y="119"/>
                  <a:pt x="4820" y="119"/>
                </a:cubicBezTo>
                <a:cubicBezTo>
                  <a:pt x="4773" y="119"/>
                  <a:pt x="4773" y="119"/>
                  <a:pt x="4773" y="119"/>
                </a:cubicBezTo>
                <a:cubicBezTo>
                  <a:pt x="4749" y="107"/>
                  <a:pt x="4702" y="113"/>
                  <a:pt x="4702" y="113"/>
                </a:cubicBezTo>
                <a:cubicBezTo>
                  <a:pt x="4684" y="131"/>
                  <a:pt x="4648" y="136"/>
                  <a:pt x="4648" y="136"/>
                </a:cubicBezTo>
                <a:cubicBezTo>
                  <a:pt x="4619" y="172"/>
                  <a:pt x="4619" y="172"/>
                  <a:pt x="4619" y="172"/>
                </a:cubicBezTo>
                <a:cubicBezTo>
                  <a:pt x="4684" y="172"/>
                  <a:pt x="4684" y="172"/>
                  <a:pt x="4684" y="172"/>
                </a:cubicBezTo>
                <a:cubicBezTo>
                  <a:pt x="4702" y="184"/>
                  <a:pt x="4767" y="202"/>
                  <a:pt x="4767" y="202"/>
                </a:cubicBezTo>
                <a:cubicBezTo>
                  <a:pt x="4767" y="202"/>
                  <a:pt x="4785" y="190"/>
                  <a:pt x="4791" y="202"/>
                </a:cubicBezTo>
                <a:cubicBezTo>
                  <a:pt x="4797" y="220"/>
                  <a:pt x="4802" y="237"/>
                  <a:pt x="4802" y="237"/>
                </a:cubicBezTo>
                <a:cubicBezTo>
                  <a:pt x="4802" y="237"/>
                  <a:pt x="4761" y="243"/>
                  <a:pt x="4749" y="231"/>
                </a:cubicBezTo>
                <a:cubicBezTo>
                  <a:pt x="4737" y="220"/>
                  <a:pt x="4725" y="208"/>
                  <a:pt x="4708" y="208"/>
                </a:cubicBezTo>
                <a:cubicBezTo>
                  <a:pt x="4648" y="208"/>
                  <a:pt x="4648" y="208"/>
                  <a:pt x="4648" y="208"/>
                </a:cubicBezTo>
                <a:cubicBezTo>
                  <a:pt x="4648" y="208"/>
                  <a:pt x="4613" y="202"/>
                  <a:pt x="4601" y="190"/>
                </a:cubicBezTo>
                <a:cubicBezTo>
                  <a:pt x="4595" y="184"/>
                  <a:pt x="4589" y="160"/>
                  <a:pt x="4571" y="160"/>
                </a:cubicBezTo>
                <a:cubicBezTo>
                  <a:pt x="4559" y="166"/>
                  <a:pt x="4530" y="166"/>
                  <a:pt x="4530" y="166"/>
                </a:cubicBezTo>
                <a:cubicBezTo>
                  <a:pt x="4494" y="148"/>
                  <a:pt x="4494" y="148"/>
                  <a:pt x="4494" y="148"/>
                </a:cubicBezTo>
                <a:cubicBezTo>
                  <a:pt x="4494" y="148"/>
                  <a:pt x="4482" y="142"/>
                  <a:pt x="4470" y="148"/>
                </a:cubicBezTo>
                <a:cubicBezTo>
                  <a:pt x="4441" y="154"/>
                  <a:pt x="4441" y="154"/>
                  <a:pt x="4441" y="154"/>
                </a:cubicBezTo>
                <a:cubicBezTo>
                  <a:pt x="4435" y="178"/>
                  <a:pt x="4435" y="178"/>
                  <a:pt x="4435" y="178"/>
                </a:cubicBezTo>
                <a:cubicBezTo>
                  <a:pt x="4435" y="178"/>
                  <a:pt x="4447" y="208"/>
                  <a:pt x="4435" y="208"/>
                </a:cubicBezTo>
                <a:cubicBezTo>
                  <a:pt x="4393" y="208"/>
                  <a:pt x="4393" y="208"/>
                  <a:pt x="4393" y="208"/>
                </a:cubicBezTo>
                <a:cubicBezTo>
                  <a:pt x="4346" y="196"/>
                  <a:pt x="4346" y="196"/>
                  <a:pt x="4346" y="196"/>
                </a:cubicBezTo>
                <a:cubicBezTo>
                  <a:pt x="4322" y="196"/>
                  <a:pt x="4322" y="196"/>
                  <a:pt x="4322" y="196"/>
                </a:cubicBezTo>
                <a:cubicBezTo>
                  <a:pt x="4293" y="220"/>
                  <a:pt x="4293" y="220"/>
                  <a:pt x="4293" y="220"/>
                </a:cubicBezTo>
                <a:cubicBezTo>
                  <a:pt x="4293" y="220"/>
                  <a:pt x="4281" y="231"/>
                  <a:pt x="4269" y="231"/>
                </a:cubicBezTo>
                <a:cubicBezTo>
                  <a:pt x="4239" y="231"/>
                  <a:pt x="4239" y="231"/>
                  <a:pt x="4239" y="231"/>
                </a:cubicBezTo>
                <a:cubicBezTo>
                  <a:pt x="4210" y="231"/>
                  <a:pt x="4210" y="231"/>
                  <a:pt x="4210" y="231"/>
                </a:cubicBezTo>
                <a:cubicBezTo>
                  <a:pt x="4204" y="255"/>
                  <a:pt x="4204" y="255"/>
                  <a:pt x="4204" y="255"/>
                </a:cubicBezTo>
                <a:cubicBezTo>
                  <a:pt x="4144" y="249"/>
                  <a:pt x="4144" y="249"/>
                  <a:pt x="4144" y="249"/>
                </a:cubicBezTo>
                <a:cubicBezTo>
                  <a:pt x="4144" y="273"/>
                  <a:pt x="4144" y="273"/>
                  <a:pt x="4144" y="273"/>
                </a:cubicBezTo>
                <a:cubicBezTo>
                  <a:pt x="4180" y="279"/>
                  <a:pt x="4180" y="279"/>
                  <a:pt x="4180" y="279"/>
                </a:cubicBezTo>
                <a:cubicBezTo>
                  <a:pt x="4198" y="285"/>
                  <a:pt x="4198" y="285"/>
                  <a:pt x="4198" y="285"/>
                </a:cubicBezTo>
                <a:cubicBezTo>
                  <a:pt x="4198" y="320"/>
                  <a:pt x="4198" y="320"/>
                  <a:pt x="4198" y="320"/>
                </a:cubicBezTo>
                <a:cubicBezTo>
                  <a:pt x="4245" y="332"/>
                  <a:pt x="4245" y="332"/>
                  <a:pt x="4245" y="332"/>
                </a:cubicBezTo>
                <a:cubicBezTo>
                  <a:pt x="4245" y="332"/>
                  <a:pt x="4257" y="362"/>
                  <a:pt x="4269" y="362"/>
                </a:cubicBezTo>
                <a:cubicBezTo>
                  <a:pt x="4281" y="362"/>
                  <a:pt x="4316" y="362"/>
                  <a:pt x="4316" y="362"/>
                </a:cubicBezTo>
                <a:cubicBezTo>
                  <a:pt x="4316" y="362"/>
                  <a:pt x="4340" y="374"/>
                  <a:pt x="4358" y="379"/>
                </a:cubicBezTo>
                <a:cubicBezTo>
                  <a:pt x="4381" y="386"/>
                  <a:pt x="4411" y="386"/>
                  <a:pt x="4411" y="386"/>
                </a:cubicBezTo>
                <a:cubicBezTo>
                  <a:pt x="4435" y="350"/>
                  <a:pt x="4435" y="350"/>
                  <a:pt x="4435" y="350"/>
                </a:cubicBezTo>
                <a:cubicBezTo>
                  <a:pt x="4453" y="332"/>
                  <a:pt x="4453" y="332"/>
                  <a:pt x="4453" y="332"/>
                </a:cubicBezTo>
                <a:cubicBezTo>
                  <a:pt x="4512" y="326"/>
                  <a:pt x="4512" y="326"/>
                  <a:pt x="4512" y="326"/>
                </a:cubicBezTo>
                <a:cubicBezTo>
                  <a:pt x="4476" y="350"/>
                  <a:pt x="4476" y="350"/>
                  <a:pt x="4476" y="350"/>
                </a:cubicBezTo>
                <a:cubicBezTo>
                  <a:pt x="4447" y="386"/>
                  <a:pt x="4447" y="386"/>
                  <a:pt x="4447" y="386"/>
                </a:cubicBezTo>
                <a:cubicBezTo>
                  <a:pt x="4453" y="415"/>
                  <a:pt x="4453" y="415"/>
                  <a:pt x="4453" y="415"/>
                </a:cubicBezTo>
                <a:cubicBezTo>
                  <a:pt x="4536" y="415"/>
                  <a:pt x="4536" y="415"/>
                  <a:pt x="4536" y="415"/>
                </a:cubicBezTo>
                <a:cubicBezTo>
                  <a:pt x="4536" y="415"/>
                  <a:pt x="4601" y="433"/>
                  <a:pt x="4607" y="415"/>
                </a:cubicBezTo>
                <a:cubicBezTo>
                  <a:pt x="4613" y="397"/>
                  <a:pt x="4631" y="379"/>
                  <a:pt x="4631" y="379"/>
                </a:cubicBezTo>
                <a:cubicBezTo>
                  <a:pt x="4684" y="386"/>
                  <a:pt x="4684" y="386"/>
                  <a:pt x="4684" y="386"/>
                </a:cubicBezTo>
                <a:cubicBezTo>
                  <a:pt x="4755" y="386"/>
                  <a:pt x="4755" y="386"/>
                  <a:pt x="4755" y="386"/>
                </a:cubicBezTo>
                <a:cubicBezTo>
                  <a:pt x="4802" y="356"/>
                  <a:pt x="4802" y="356"/>
                  <a:pt x="4802" y="356"/>
                </a:cubicBezTo>
                <a:cubicBezTo>
                  <a:pt x="4826" y="332"/>
                  <a:pt x="4826" y="332"/>
                  <a:pt x="4826" y="332"/>
                </a:cubicBezTo>
                <a:cubicBezTo>
                  <a:pt x="4832" y="314"/>
                  <a:pt x="4832" y="314"/>
                  <a:pt x="4832" y="314"/>
                </a:cubicBezTo>
                <a:cubicBezTo>
                  <a:pt x="4832" y="314"/>
                  <a:pt x="4856" y="314"/>
                  <a:pt x="4874" y="314"/>
                </a:cubicBezTo>
                <a:cubicBezTo>
                  <a:pt x="4886" y="308"/>
                  <a:pt x="4921" y="291"/>
                  <a:pt x="4921" y="291"/>
                </a:cubicBezTo>
                <a:cubicBezTo>
                  <a:pt x="4969" y="297"/>
                  <a:pt x="4969" y="297"/>
                  <a:pt x="4969" y="297"/>
                </a:cubicBezTo>
                <a:cubicBezTo>
                  <a:pt x="4939" y="302"/>
                  <a:pt x="4939" y="302"/>
                  <a:pt x="4939" y="302"/>
                </a:cubicBezTo>
                <a:cubicBezTo>
                  <a:pt x="4891" y="326"/>
                  <a:pt x="4891" y="326"/>
                  <a:pt x="4891" y="326"/>
                </a:cubicBezTo>
                <a:cubicBezTo>
                  <a:pt x="4868" y="338"/>
                  <a:pt x="4844" y="356"/>
                  <a:pt x="4844" y="356"/>
                </a:cubicBezTo>
                <a:cubicBezTo>
                  <a:pt x="4909" y="350"/>
                  <a:pt x="4909" y="350"/>
                  <a:pt x="4909" y="350"/>
                </a:cubicBezTo>
                <a:cubicBezTo>
                  <a:pt x="4939" y="356"/>
                  <a:pt x="4939" y="356"/>
                  <a:pt x="4939" y="356"/>
                </a:cubicBezTo>
                <a:cubicBezTo>
                  <a:pt x="4963" y="362"/>
                  <a:pt x="4963" y="362"/>
                  <a:pt x="4963" y="362"/>
                </a:cubicBezTo>
                <a:cubicBezTo>
                  <a:pt x="4945" y="386"/>
                  <a:pt x="4945" y="386"/>
                  <a:pt x="4945" y="386"/>
                </a:cubicBezTo>
                <a:cubicBezTo>
                  <a:pt x="4880" y="386"/>
                  <a:pt x="4880" y="386"/>
                  <a:pt x="4880" y="386"/>
                </a:cubicBezTo>
                <a:cubicBezTo>
                  <a:pt x="4832" y="386"/>
                  <a:pt x="4832" y="386"/>
                  <a:pt x="4832" y="386"/>
                </a:cubicBezTo>
                <a:cubicBezTo>
                  <a:pt x="4802" y="397"/>
                  <a:pt x="4802" y="397"/>
                  <a:pt x="4802" y="397"/>
                </a:cubicBezTo>
                <a:cubicBezTo>
                  <a:pt x="4773" y="403"/>
                  <a:pt x="4773" y="403"/>
                  <a:pt x="4773" y="403"/>
                </a:cubicBezTo>
                <a:cubicBezTo>
                  <a:pt x="4749" y="415"/>
                  <a:pt x="4708" y="415"/>
                  <a:pt x="4708" y="415"/>
                </a:cubicBezTo>
                <a:cubicBezTo>
                  <a:pt x="4672" y="415"/>
                  <a:pt x="4672" y="415"/>
                  <a:pt x="4672" y="415"/>
                </a:cubicBezTo>
                <a:cubicBezTo>
                  <a:pt x="4636" y="421"/>
                  <a:pt x="4636" y="421"/>
                  <a:pt x="4636" y="421"/>
                </a:cubicBezTo>
                <a:cubicBezTo>
                  <a:pt x="4636" y="451"/>
                  <a:pt x="4636" y="451"/>
                  <a:pt x="4636" y="451"/>
                </a:cubicBezTo>
                <a:cubicBezTo>
                  <a:pt x="4672" y="457"/>
                  <a:pt x="4672" y="457"/>
                  <a:pt x="4672" y="457"/>
                </a:cubicBezTo>
                <a:cubicBezTo>
                  <a:pt x="4702" y="474"/>
                  <a:pt x="4702" y="474"/>
                  <a:pt x="4702" y="474"/>
                </a:cubicBezTo>
                <a:cubicBezTo>
                  <a:pt x="4714" y="504"/>
                  <a:pt x="4714" y="504"/>
                  <a:pt x="4714" y="504"/>
                </a:cubicBezTo>
                <a:cubicBezTo>
                  <a:pt x="4791" y="516"/>
                  <a:pt x="4791" y="516"/>
                  <a:pt x="4791" y="516"/>
                </a:cubicBezTo>
                <a:cubicBezTo>
                  <a:pt x="4755" y="522"/>
                  <a:pt x="4755" y="522"/>
                  <a:pt x="4755" y="522"/>
                </a:cubicBezTo>
                <a:cubicBezTo>
                  <a:pt x="4714" y="516"/>
                  <a:pt x="4714" y="516"/>
                  <a:pt x="4714" y="516"/>
                </a:cubicBezTo>
                <a:cubicBezTo>
                  <a:pt x="4714" y="516"/>
                  <a:pt x="4672" y="492"/>
                  <a:pt x="4654" y="486"/>
                </a:cubicBezTo>
                <a:cubicBezTo>
                  <a:pt x="4642" y="480"/>
                  <a:pt x="4595" y="445"/>
                  <a:pt x="4583" y="445"/>
                </a:cubicBezTo>
                <a:cubicBezTo>
                  <a:pt x="4571" y="445"/>
                  <a:pt x="4524" y="439"/>
                  <a:pt x="4524" y="439"/>
                </a:cubicBezTo>
                <a:cubicBezTo>
                  <a:pt x="4441" y="433"/>
                  <a:pt x="4441" y="433"/>
                  <a:pt x="4441" y="433"/>
                </a:cubicBezTo>
                <a:cubicBezTo>
                  <a:pt x="4435" y="463"/>
                  <a:pt x="4435" y="463"/>
                  <a:pt x="4435" y="463"/>
                </a:cubicBezTo>
                <a:cubicBezTo>
                  <a:pt x="4465" y="492"/>
                  <a:pt x="4465" y="492"/>
                  <a:pt x="4465" y="492"/>
                </a:cubicBezTo>
                <a:cubicBezTo>
                  <a:pt x="4506" y="522"/>
                  <a:pt x="4506" y="522"/>
                  <a:pt x="4506" y="522"/>
                </a:cubicBezTo>
                <a:cubicBezTo>
                  <a:pt x="4583" y="569"/>
                  <a:pt x="4583" y="569"/>
                  <a:pt x="4583" y="569"/>
                </a:cubicBezTo>
                <a:cubicBezTo>
                  <a:pt x="4631" y="587"/>
                  <a:pt x="4631" y="587"/>
                  <a:pt x="4631" y="587"/>
                </a:cubicBezTo>
                <a:cubicBezTo>
                  <a:pt x="4708" y="593"/>
                  <a:pt x="4708" y="593"/>
                  <a:pt x="4708" y="593"/>
                </a:cubicBezTo>
                <a:cubicBezTo>
                  <a:pt x="4708" y="593"/>
                  <a:pt x="4702" y="617"/>
                  <a:pt x="4690" y="617"/>
                </a:cubicBezTo>
                <a:cubicBezTo>
                  <a:pt x="4678" y="617"/>
                  <a:pt x="4660" y="611"/>
                  <a:pt x="4660" y="629"/>
                </a:cubicBezTo>
                <a:cubicBezTo>
                  <a:pt x="4660" y="658"/>
                  <a:pt x="4660" y="658"/>
                  <a:pt x="4660" y="658"/>
                </a:cubicBezTo>
                <a:cubicBezTo>
                  <a:pt x="4589" y="611"/>
                  <a:pt x="4589" y="611"/>
                  <a:pt x="4589" y="611"/>
                </a:cubicBezTo>
                <a:cubicBezTo>
                  <a:pt x="4542" y="605"/>
                  <a:pt x="4542" y="605"/>
                  <a:pt x="4542" y="605"/>
                </a:cubicBezTo>
                <a:cubicBezTo>
                  <a:pt x="4482" y="611"/>
                  <a:pt x="4482" y="611"/>
                  <a:pt x="4482" y="611"/>
                </a:cubicBezTo>
                <a:cubicBezTo>
                  <a:pt x="4435" y="617"/>
                  <a:pt x="4435" y="617"/>
                  <a:pt x="4435" y="617"/>
                </a:cubicBezTo>
                <a:cubicBezTo>
                  <a:pt x="4393" y="640"/>
                  <a:pt x="4393" y="640"/>
                  <a:pt x="4393" y="640"/>
                </a:cubicBezTo>
                <a:cubicBezTo>
                  <a:pt x="4393" y="670"/>
                  <a:pt x="4393" y="670"/>
                  <a:pt x="4393" y="670"/>
                </a:cubicBezTo>
                <a:cubicBezTo>
                  <a:pt x="4399" y="694"/>
                  <a:pt x="4399" y="694"/>
                  <a:pt x="4399" y="694"/>
                </a:cubicBezTo>
                <a:cubicBezTo>
                  <a:pt x="4441" y="700"/>
                  <a:pt x="4441" y="700"/>
                  <a:pt x="4441" y="700"/>
                </a:cubicBezTo>
                <a:cubicBezTo>
                  <a:pt x="4500" y="700"/>
                  <a:pt x="4500" y="700"/>
                  <a:pt x="4500" y="700"/>
                </a:cubicBezTo>
                <a:cubicBezTo>
                  <a:pt x="4554" y="694"/>
                  <a:pt x="4554" y="694"/>
                  <a:pt x="4554" y="694"/>
                </a:cubicBezTo>
                <a:cubicBezTo>
                  <a:pt x="4506" y="723"/>
                  <a:pt x="4506" y="723"/>
                  <a:pt x="4506" y="723"/>
                </a:cubicBezTo>
                <a:cubicBezTo>
                  <a:pt x="4518" y="753"/>
                  <a:pt x="4518" y="753"/>
                  <a:pt x="4518" y="753"/>
                </a:cubicBezTo>
                <a:cubicBezTo>
                  <a:pt x="4565" y="759"/>
                  <a:pt x="4565" y="759"/>
                  <a:pt x="4565" y="759"/>
                </a:cubicBezTo>
                <a:cubicBezTo>
                  <a:pt x="4565" y="759"/>
                  <a:pt x="4577" y="753"/>
                  <a:pt x="4595" y="747"/>
                </a:cubicBezTo>
                <a:cubicBezTo>
                  <a:pt x="4607" y="741"/>
                  <a:pt x="4654" y="711"/>
                  <a:pt x="4654" y="711"/>
                </a:cubicBezTo>
                <a:cubicBezTo>
                  <a:pt x="4636" y="747"/>
                  <a:pt x="4636" y="747"/>
                  <a:pt x="4636" y="747"/>
                </a:cubicBezTo>
                <a:cubicBezTo>
                  <a:pt x="4589" y="777"/>
                  <a:pt x="4589" y="777"/>
                  <a:pt x="4589" y="777"/>
                </a:cubicBezTo>
                <a:cubicBezTo>
                  <a:pt x="4542" y="783"/>
                  <a:pt x="4542" y="783"/>
                  <a:pt x="4542" y="783"/>
                </a:cubicBezTo>
                <a:cubicBezTo>
                  <a:pt x="4459" y="753"/>
                  <a:pt x="4459" y="753"/>
                  <a:pt x="4459" y="753"/>
                </a:cubicBezTo>
                <a:cubicBezTo>
                  <a:pt x="4459" y="753"/>
                  <a:pt x="4423" y="723"/>
                  <a:pt x="4399" y="723"/>
                </a:cubicBezTo>
                <a:cubicBezTo>
                  <a:pt x="4376" y="723"/>
                  <a:pt x="4334" y="729"/>
                  <a:pt x="4334" y="729"/>
                </a:cubicBezTo>
                <a:cubicBezTo>
                  <a:pt x="4346" y="759"/>
                  <a:pt x="4346" y="759"/>
                  <a:pt x="4346" y="759"/>
                </a:cubicBezTo>
                <a:cubicBezTo>
                  <a:pt x="4346" y="759"/>
                  <a:pt x="4370" y="806"/>
                  <a:pt x="4358" y="806"/>
                </a:cubicBezTo>
                <a:cubicBezTo>
                  <a:pt x="4346" y="806"/>
                  <a:pt x="4304" y="812"/>
                  <a:pt x="4304" y="812"/>
                </a:cubicBezTo>
                <a:lnTo>
                  <a:pt x="4281" y="848"/>
                </a:lnTo>
                <a:close/>
                <a:moveTo>
                  <a:pt x="4304" y="658"/>
                </a:moveTo>
                <a:lnTo>
                  <a:pt x="4304" y="658"/>
                </a:lnTo>
                <a:cubicBezTo>
                  <a:pt x="4334" y="658"/>
                  <a:pt x="4334" y="658"/>
                  <a:pt x="4334" y="658"/>
                </a:cubicBezTo>
                <a:cubicBezTo>
                  <a:pt x="4346" y="658"/>
                  <a:pt x="4340" y="634"/>
                  <a:pt x="4340" y="634"/>
                </a:cubicBezTo>
                <a:cubicBezTo>
                  <a:pt x="4340" y="599"/>
                  <a:pt x="4340" y="599"/>
                  <a:pt x="4340" y="599"/>
                </a:cubicBezTo>
                <a:cubicBezTo>
                  <a:pt x="4388" y="617"/>
                  <a:pt x="4388" y="617"/>
                  <a:pt x="4388" y="617"/>
                </a:cubicBezTo>
                <a:cubicBezTo>
                  <a:pt x="4388" y="617"/>
                  <a:pt x="4399" y="605"/>
                  <a:pt x="4399" y="593"/>
                </a:cubicBezTo>
                <a:cubicBezTo>
                  <a:pt x="4399" y="581"/>
                  <a:pt x="4435" y="593"/>
                  <a:pt x="4453" y="599"/>
                </a:cubicBezTo>
                <a:cubicBezTo>
                  <a:pt x="4465" y="605"/>
                  <a:pt x="4488" y="569"/>
                  <a:pt x="4488" y="569"/>
                </a:cubicBezTo>
                <a:cubicBezTo>
                  <a:pt x="4488" y="528"/>
                  <a:pt x="4488" y="528"/>
                  <a:pt x="4488" y="528"/>
                </a:cubicBezTo>
                <a:cubicBezTo>
                  <a:pt x="4429" y="510"/>
                  <a:pt x="4429" y="510"/>
                  <a:pt x="4429" y="510"/>
                </a:cubicBezTo>
                <a:cubicBezTo>
                  <a:pt x="4429" y="510"/>
                  <a:pt x="4417" y="510"/>
                  <a:pt x="4393" y="498"/>
                </a:cubicBezTo>
                <a:cubicBezTo>
                  <a:pt x="4376" y="474"/>
                  <a:pt x="4376" y="474"/>
                  <a:pt x="4376" y="474"/>
                </a:cubicBezTo>
                <a:cubicBezTo>
                  <a:pt x="4376" y="451"/>
                  <a:pt x="4376" y="451"/>
                  <a:pt x="4376" y="451"/>
                </a:cubicBezTo>
                <a:cubicBezTo>
                  <a:pt x="4340" y="427"/>
                  <a:pt x="4340" y="427"/>
                  <a:pt x="4340" y="427"/>
                </a:cubicBezTo>
                <a:cubicBezTo>
                  <a:pt x="4340" y="427"/>
                  <a:pt x="4328" y="451"/>
                  <a:pt x="4316" y="451"/>
                </a:cubicBezTo>
                <a:cubicBezTo>
                  <a:pt x="4304" y="445"/>
                  <a:pt x="4293" y="433"/>
                  <a:pt x="4293" y="421"/>
                </a:cubicBezTo>
                <a:cubicBezTo>
                  <a:pt x="4293" y="409"/>
                  <a:pt x="4275" y="403"/>
                  <a:pt x="4263" y="397"/>
                </a:cubicBezTo>
                <a:cubicBezTo>
                  <a:pt x="4257" y="391"/>
                  <a:pt x="4233" y="391"/>
                  <a:pt x="4204" y="379"/>
                </a:cubicBezTo>
                <a:cubicBezTo>
                  <a:pt x="4180" y="374"/>
                  <a:pt x="4174" y="350"/>
                  <a:pt x="4174" y="350"/>
                </a:cubicBezTo>
                <a:cubicBezTo>
                  <a:pt x="4144" y="326"/>
                  <a:pt x="4144" y="326"/>
                  <a:pt x="4144" y="326"/>
                </a:cubicBezTo>
                <a:cubicBezTo>
                  <a:pt x="4144" y="326"/>
                  <a:pt x="4109" y="297"/>
                  <a:pt x="4097" y="291"/>
                </a:cubicBezTo>
                <a:cubicBezTo>
                  <a:pt x="4085" y="291"/>
                  <a:pt x="4067" y="291"/>
                  <a:pt x="4067" y="291"/>
                </a:cubicBezTo>
                <a:cubicBezTo>
                  <a:pt x="4067" y="291"/>
                  <a:pt x="4008" y="297"/>
                  <a:pt x="4008" y="314"/>
                </a:cubicBezTo>
                <a:cubicBezTo>
                  <a:pt x="4049" y="314"/>
                  <a:pt x="4049" y="314"/>
                  <a:pt x="4049" y="314"/>
                </a:cubicBezTo>
                <a:cubicBezTo>
                  <a:pt x="4067" y="314"/>
                  <a:pt x="4061" y="320"/>
                  <a:pt x="4067" y="338"/>
                </a:cubicBezTo>
                <a:cubicBezTo>
                  <a:pt x="4067" y="350"/>
                  <a:pt x="4032" y="344"/>
                  <a:pt x="4032" y="344"/>
                </a:cubicBezTo>
                <a:cubicBezTo>
                  <a:pt x="3978" y="344"/>
                  <a:pt x="3978" y="344"/>
                  <a:pt x="3978" y="344"/>
                </a:cubicBezTo>
                <a:cubicBezTo>
                  <a:pt x="3955" y="350"/>
                  <a:pt x="3955" y="350"/>
                  <a:pt x="3955" y="350"/>
                </a:cubicBezTo>
                <a:cubicBezTo>
                  <a:pt x="3955" y="350"/>
                  <a:pt x="3978" y="368"/>
                  <a:pt x="3990" y="374"/>
                </a:cubicBezTo>
                <a:cubicBezTo>
                  <a:pt x="4008" y="379"/>
                  <a:pt x="3996" y="403"/>
                  <a:pt x="3996" y="403"/>
                </a:cubicBezTo>
                <a:cubicBezTo>
                  <a:pt x="3949" y="397"/>
                  <a:pt x="3949" y="397"/>
                  <a:pt x="3949" y="397"/>
                </a:cubicBezTo>
                <a:cubicBezTo>
                  <a:pt x="3919" y="403"/>
                  <a:pt x="3919" y="403"/>
                  <a:pt x="3919" y="403"/>
                </a:cubicBezTo>
                <a:cubicBezTo>
                  <a:pt x="3925" y="439"/>
                  <a:pt x="3925" y="439"/>
                  <a:pt x="3925" y="439"/>
                </a:cubicBezTo>
                <a:cubicBezTo>
                  <a:pt x="3895" y="457"/>
                  <a:pt x="3895" y="457"/>
                  <a:pt x="3895" y="457"/>
                </a:cubicBezTo>
                <a:cubicBezTo>
                  <a:pt x="3895" y="492"/>
                  <a:pt x="3895" y="492"/>
                  <a:pt x="3895" y="492"/>
                </a:cubicBezTo>
                <a:cubicBezTo>
                  <a:pt x="3937" y="492"/>
                  <a:pt x="3937" y="492"/>
                  <a:pt x="3937" y="492"/>
                </a:cubicBezTo>
                <a:cubicBezTo>
                  <a:pt x="3937" y="534"/>
                  <a:pt x="3937" y="534"/>
                  <a:pt x="3937" y="534"/>
                </a:cubicBezTo>
                <a:cubicBezTo>
                  <a:pt x="3978" y="557"/>
                  <a:pt x="3978" y="557"/>
                  <a:pt x="3978" y="557"/>
                </a:cubicBezTo>
                <a:cubicBezTo>
                  <a:pt x="4020" y="552"/>
                  <a:pt x="4020" y="552"/>
                  <a:pt x="4020" y="552"/>
                </a:cubicBezTo>
                <a:cubicBezTo>
                  <a:pt x="4061" y="540"/>
                  <a:pt x="4061" y="540"/>
                  <a:pt x="4061" y="540"/>
                </a:cubicBezTo>
                <a:cubicBezTo>
                  <a:pt x="4115" y="534"/>
                  <a:pt x="4115" y="534"/>
                  <a:pt x="4115" y="534"/>
                </a:cubicBezTo>
                <a:cubicBezTo>
                  <a:pt x="4138" y="563"/>
                  <a:pt x="4138" y="563"/>
                  <a:pt x="4138" y="563"/>
                </a:cubicBezTo>
                <a:cubicBezTo>
                  <a:pt x="4138" y="563"/>
                  <a:pt x="4103" y="575"/>
                  <a:pt x="4091" y="575"/>
                </a:cubicBezTo>
                <a:cubicBezTo>
                  <a:pt x="4044" y="575"/>
                  <a:pt x="4044" y="575"/>
                  <a:pt x="4044" y="575"/>
                </a:cubicBezTo>
                <a:cubicBezTo>
                  <a:pt x="4008" y="593"/>
                  <a:pt x="4008" y="593"/>
                  <a:pt x="4008" y="593"/>
                </a:cubicBezTo>
                <a:cubicBezTo>
                  <a:pt x="4056" y="623"/>
                  <a:pt x="4056" y="623"/>
                  <a:pt x="4056" y="623"/>
                </a:cubicBezTo>
                <a:cubicBezTo>
                  <a:pt x="4085" y="658"/>
                  <a:pt x="4085" y="658"/>
                  <a:pt x="4085" y="658"/>
                </a:cubicBezTo>
                <a:cubicBezTo>
                  <a:pt x="4168" y="676"/>
                  <a:pt x="4168" y="676"/>
                  <a:pt x="4168" y="676"/>
                </a:cubicBezTo>
                <a:cubicBezTo>
                  <a:pt x="4227" y="670"/>
                  <a:pt x="4227" y="670"/>
                  <a:pt x="4227" y="670"/>
                </a:cubicBezTo>
                <a:cubicBezTo>
                  <a:pt x="4287" y="682"/>
                  <a:pt x="4287" y="682"/>
                  <a:pt x="4287" y="682"/>
                </a:cubicBezTo>
                <a:lnTo>
                  <a:pt x="4304" y="658"/>
                </a:lnTo>
                <a:close/>
                <a:moveTo>
                  <a:pt x="4156" y="759"/>
                </a:moveTo>
                <a:lnTo>
                  <a:pt x="4156" y="759"/>
                </a:lnTo>
                <a:cubicBezTo>
                  <a:pt x="4133" y="800"/>
                  <a:pt x="4133" y="800"/>
                  <a:pt x="4133" y="800"/>
                </a:cubicBezTo>
                <a:cubicBezTo>
                  <a:pt x="4215" y="806"/>
                  <a:pt x="4215" y="806"/>
                  <a:pt x="4215" y="806"/>
                </a:cubicBezTo>
                <a:cubicBezTo>
                  <a:pt x="4263" y="789"/>
                  <a:pt x="4263" y="789"/>
                  <a:pt x="4263" y="789"/>
                </a:cubicBezTo>
                <a:cubicBezTo>
                  <a:pt x="4263" y="789"/>
                  <a:pt x="4233" y="753"/>
                  <a:pt x="4222" y="747"/>
                </a:cubicBezTo>
                <a:lnTo>
                  <a:pt x="4156" y="759"/>
                </a:lnTo>
                <a:close/>
                <a:moveTo>
                  <a:pt x="4204" y="1103"/>
                </a:moveTo>
                <a:lnTo>
                  <a:pt x="4204" y="1103"/>
                </a:lnTo>
                <a:cubicBezTo>
                  <a:pt x="4281" y="1097"/>
                  <a:pt x="4281" y="1097"/>
                  <a:pt x="4281" y="1097"/>
                </a:cubicBezTo>
                <a:cubicBezTo>
                  <a:pt x="4316" y="1073"/>
                  <a:pt x="4316" y="1073"/>
                  <a:pt x="4316" y="1073"/>
                </a:cubicBezTo>
                <a:cubicBezTo>
                  <a:pt x="4316" y="1073"/>
                  <a:pt x="4352" y="1103"/>
                  <a:pt x="4370" y="1109"/>
                </a:cubicBezTo>
                <a:cubicBezTo>
                  <a:pt x="4381" y="1121"/>
                  <a:pt x="4453" y="1115"/>
                  <a:pt x="4453" y="1115"/>
                </a:cubicBezTo>
                <a:cubicBezTo>
                  <a:pt x="4547" y="1115"/>
                  <a:pt x="4547" y="1115"/>
                  <a:pt x="4547" y="1115"/>
                </a:cubicBezTo>
                <a:cubicBezTo>
                  <a:pt x="4589" y="1103"/>
                  <a:pt x="4589" y="1103"/>
                  <a:pt x="4589" y="1103"/>
                </a:cubicBezTo>
                <a:cubicBezTo>
                  <a:pt x="4607" y="1085"/>
                  <a:pt x="4607" y="1085"/>
                  <a:pt x="4607" y="1085"/>
                </a:cubicBezTo>
                <a:cubicBezTo>
                  <a:pt x="4636" y="1109"/>
                  <a:pt x="4636" y="1109"/>
                  <a:pt x="4636" y="1109"/>
                </a:cubicBezTo>
                <a:cubicBezTo>
                  <a:pt x="4684" y="1103"/>
                  <a:pt x="4684" y="1103"/>
                  <a:pt x="4684" y="1103"/>
                </a:cubicBezTo>
                <a:cubicBezTo>
                  <a:pt x="4684" y="1103"/>
                  <a:pt x="4755" y="1097"/>
                  <a:pt x="4767" y="1097"/>
                </a:cubicBezTo>
                <a:cubicBezTo>
                  <a:pt x="4785" y="1097"/>
                  <a:pt x="4773" y="1073"/>
                  <a:pt x="4773" y="1061"/>
                </a:cubicBezTo>
                <a:cubicBezTo>
                  <a:pt x="4773" y="1050"/>
                  <a:pt x="4802" y="1044"/>
                  <a:pt x="4802" y="1044"/>
                </a:cubicBezTo>
                <a:cubicBezTo>
                  <a:pt x="4797" y="996"/>
                  <a:pt x="4797" y="996"/>
                  <a:pt x="4797" y="996"/>
                </a:cubicBezTo>
                <a:cubicBezTo>
                  <a:pt x="4725" y="978"/>
                  <a:pt x="4725" y="978"/>
                  <a:pt x="4725" y="978"/>
                </a:cubicBezTo>
                <a:cubicBezTo>
                  <a:pt x="4642" y="961"/>
                  <a:pt x="4642" y="961"/>
                  <a:pt x="4642" y="961"/>
                </a:cubicBezTo>
                <a:cubicBezTo>
                  <a:pt x="4583" y="978"/>
                  <a:pt x="4583" y="978"/>
                  <a:pt x="4583" y="978"/>
                </a:cubicBezTo>
                <a:cubicBezTo>
                  <a:pt x="4494" y="1002"/>
                  <a:pt x="4494" y="1002"/>
                  <a:pt x="4494" y="1002"/>
                </a:cubicBezTo>
                <a:cubicBezTo>
                  <a:pt x="4435" y="1008"/>
                  <a:pt x="4435" y="1008"/>
                  <a:pt x="4435" y="1008"/>
                </a:cubicBezTo>
                <a:cubicBezTo>
                  <a:pt x="4358" y="990"/>
                  <a:pt x="4358" y="990"/>
                  <a:pt x="4358" y="990"/>
                </a:cubicBezTo>
                <a:cubicBezTo>
                  <a:pt x="4293" y="996"/>
                  <a:pt x="4293" y="996"/>
                  <a:pt x="4293" y="996"/>
                </a:cubicBezTo>
                <a:cubicBezTo>
                  <a:pt x="4239" y="955"/>
                  <a:pt x="4239" y="955"/>
                  <a:pt x="4239" y="955"/>
                </a:cubicBezTo>
                <a:cubicBezTo>
                  <a:pt x="4233" y="907"/>
                  <a:pt x="4233" y="907"/>
                  <a:pt x="4233" y="907"/>
                </a:cubicBezTo>
                <a:cubicBezTo>
                  <a:pt x="4210" y="872"/>
                  <a:pt x="4210" y="872"/>
                  <a:pt x="4210" y="872"/>
                </a:cubicBezTo>
                <a:cubicBezTo>
                  <a:pt x="4138" y="872"/>
                  <a:pt x="4138" y="872"/>
                  <a:pt x="4138" y="872"/>
                </a:cubicBezTo>
                <a:cubicBezTo>
                  <a:pt x="4091" y="877"/>
                  <a:pt x="4091" y="877"/>
                  <a:pt x="4091" y="877"/>
                </a:cubicBezTo>
                <a:cubicBezTo>
                  <a:pt x="4091" y="877"/>
                  <a:pt x="4109" y="925"/>
                  <a:pt x="4109" y="937"/>
                </a:cubicBezTo>
                <a:cubicBezTo>
                  <a:pt x="4115" y="949"/>
                  <a:pt x="4144" y="990"/>
                  <a:pt x="4144" y="990"/>
                </a:cubicBezTo>
                <a:cubicBezTo>
                  <a:pt x="4115" y="1032"/>
                  <a:pt x="4115" y="1032"/>
                  <a:pt x="4115" y="1032"/>
                </a:cubicBezTo>
                <a:cubicBezTo>
                  <a:pt x="4150" y="1067"/>
                  <a:pt x="4150" y="1067"/>
                  <a:pt x="4150" y="1067"/>
                </a:cubicBezTo>
                <a:lnTo>
                  <a:pt x="4204" y="1103"/>
                </a:lnTo>
                <a:close/>
                <a:moveTo>
                  <a:pt x="3806" y="1115"/>
                </a:moveTo>
                <a:lnTo>
                  <a:pt x="3806" y="1115"/>
                </a:lnTo>
                <a:cubicBezTo>
                  <a:pt x="3848" y="1115"/>
                  <a:pt x="3848" y="1115"/>
                  <a:pt x="3848" y="1115"/>
                </a:cubicBezTo>
                <a:cubicBezTo>
                  <a:pt x="3830" y="1091"/>
                  <a:pt x="3830" y="1091"/>
                  <a:pt x="3830" y="1091"/>
                </a:cubicBezTo>
                <a:lnTo>
                  <a:pt x="3806" y="1115"/>
                </a:lnTo>
                <a:close/>
                <a:moveTo>
                  <a:pt x="3895" y="1044"/>
                </a:moveTo>
                <a:lnTo>
                  <a:pt x="3895" y="1044"/>
                </a:lnTo>
                <a:cubicBezTo>
                  <a:pt x="3937" y="1079"/>
                  <a:pt x="3937" y="1079"/>
                  <a:pt x="3937" y="1079"/>
                </a:cubicBezTo>
                <a:cubicBezTo>
                  <a:pt x="3978" y="1079"/>
                  <a:pt x="3978" y="1079"/>
                  <a:pt x="3978" y="1079"/>
                </a:cubicBezTo>
                <a:cubicBezTo>
                  <a:pt x="4020" y="1097"/>
                  <a:pt x="4020" y="1097"/>
                  <a:pt x="4020" y="1097"/>
                </a:cubicBezTo>
                <a:cubicBezTo>
                  <a:pt x="4049" y="1085"/>
                  <a:pt x="4049" y="1085"/>
                  <a:pt x="4049" y="1085"/>
                </a:cubicBezTo>
                <a:cubicBezTo>
                  <a:pt x="4061" y="1038"/>
                  <a:pt x="4061" y="1038"/>
                  <a:pt x="4061" y="1038"/>
                </a:cubicBezTo>
                <a:cubicBezTo>
                  <a:pt x="4026" y="1020"/>
                  <a:pt x="4026" y="1020"/>
                  <a:pt x="4026" y="1020"/>
                </a:cubicBezTo>
                <a:cubicBezTo>
                  <a:pt x="4002" y="984"/>
                  <a:pt x="4002" y="984"/>
                  <a:pt x="4002" y="984"/>
                </a:cubicBezTo>
                <a:cubicBezTo>
                  <a:pt x="3961" y="990"/>
                  <a:pt x="3961" y="990"/>
                  <a:pt x="3961" y="990"/>
                </a:cubicBezTo>
                <a:cubicBezTo>
                  <a:pt x="3907" y="1014"/>
                  <a:pt x="3907" y="1014"/>
                  <a:pt x="3907" y="1014"/>
                </a:cubicBezTo>
                <a:lnTo>
                  <a:pt x="3895" y="1044"/>
                </a:lnTo>
                <a:close/>
                <a:moveTo>
                  <a:pt x="4032" y="919"/>
                </a:moveTo>
                <a:lnTo>
                  <a:pt x="4032" y="919"/>
                </a:lnTo>
                <a:cubicBezTo>
                  <a:pt x="4067" y="889"/>
                  <a:pt x="4067" y="889"/>
                  <a:pt x="4067" y="889"/>
                </a:cubicBezTo>
                <a:cubicBezTo>
                  <a:pt x="4061" y="866"/>
                  <a:pt x="4061" y="866"/>
                  <a:pt x="4061" y="866"/>
                </a:cubicBezTo>
                <a:cubicBezTo>
                  <a:pt x="4026" y="830"/>
                  <a:pt x="4026" y="830"/>
                  <a:pt x="4026" y="830"/>
                </a:cubicBezTo>
                <a:cubicBezTo>
                  <a:pt x="3967" y="830"/>
                  <a:pt x="3967" y="830"/>
                  <a:pt x="3967" y="830"/>
                </a:cubicBezTo>
                <a:cubicBezTo>
                  <a:pt x="3937" y="818"/>
                  <a:pt x="3937" y="818"/>
                  <a:pt x="3937" y="818"/>
                </a:cubicBezTo>
                <a:cubicBezTo>
                  <a:pt x="3883" y="824"/>
                  <a:pt x="3883" y="824"/>
                  <a:pt x="3883" y="824"/>
                </a:cubicBezTo>
                <a:cubicBezTo>
                  <a:pt x="3878" y="866"/>
                  <a:pt x="3878" y="866"/>
                  <a:pt x="3878" y="866"/>
                </a:cubicBezTo>
                <a:cubicBezTo>
                  <a:pt x="3931" y="889"/>
                  <a:pt x="3931" y="889"/>
                  <a:pt x="3931" y="889"/>
                </a:cubicBezTo>
                <a:cubicBezTo>
                  <a:pt x="3978" y="919"/>
                  <a:pt x="3978" y="919"/>
                  <a:pt x="3978" y="919"/>
                </a:cubicBezTo>
                <a:lnTo>
                  <a:pt x="4032" y="919"/>
                </a:lnTo>
                <a:close/>
                <a:moveTo>
                  <a:pt x="3919" y="783"/>
                </a:moveTo>
                <a:lnTo>
                  <a:pt x="3919" y="783"/>
                </a:lnTo>
                <a:cubicBezTo>
                  <a:pt x="3984" y="783"/>
                  <a:pt x="3984" y="783"/>
                  <a:pt x="3984" y="783"/>
                </a:cubicBezTo>
                <a:cubicBezTo>
                  <a:pt x="4026" y="771"/>
                  <a:pt x="4026" y="771"/>
                  <a:pt x="4026" y="771"/>
                </a:cubicBezTo>
                <a:cubicBezTo>
                  <a:pt x="4067" y="765"/>
                  <a:pt x="4067" y="765"/>
                  <a:pt x="4067" y="765"/>
                </a:cubicBezTo>
                <a:cubicBezTo>
                  <a:pt x="4067" y="735"/>
                  <a:pt x="4067" y="735"/>
                  <a:pt x="4067" y="735"/>
                </a:cubicBezTo>
                <a:cubicBezTo>
                  <a:pt x="4008" y="735"/>
                  <a:pt x="4008" y="735"/>
                  <a:pt x="4008" y="735"/>
                </a:cubicBezTo>
                <a:cubicBezTo>
                  <a:pt x="3949" y="735"/>
                  <a:pt x="3949" y="735"/>
                  <a:pt x="3949" y="735"/>
                </a:cubicBezTo>
                <a:cubicBezTo>
                  <a:pt x="3919" y="759"/>
                  <a:pt x="3919" y="759"/>
                  <a:pt x="3919" y="759"/>
                </a:cubicBezTo>
                <a:lnTo>
                  <a:pt x="3919" y="783"/>
                </a:lnTo>
                <a:close/>
                <a:moveTo>
                  <a:pt x="3931" y="711"/>
                </a:moveTo>
                <a:lnTo>
                  <a:pt x="3931" y="711"/>
                </a:lnTo>
                <a:cubicBezTo>
                  <a:pt x="3972" y="706"/>
                  <a:pt x="3972" y="706"/>
                  <a:pt x="3972" y="706"/>
                </a:cubicBezTo>
                <a:cubicBezTo>
                  <a:pt x="3984" y="682"/>
                  <a:pt x="3984" y="682"/>
                  <a:pt x="3984" y="682"/>
                </a:cubicBezTo>
                <a:cubicBezTo>
                  <a:pt x="3937" y="646"/>
                  <a:pt x="3937" y="646"/>
                  <a:pt x="3937" y="646"/>
                </a:cubicBezTo>
                <a:cubicBezTo>
                  <a:pt x="3872" y="640"/>
                  <a:pt x="3872" y="640"/>
                  <a:pt x="3872" y="640"/>
                </a:cubicBezTo>
                <a:cubicBezTo>
                  <a:pt x="3812" y="605"/>
                  <a:pt x="3812" y="605"/>
                  <a:pt x="3812" y="605"/>
                </a:cubicBezTo>
                <a:cubicBezTo>
                  <a:pt x="3789" y="629"/>
                  <a:pt x="3789" y="629"/>
                  <a:pt x="3789" y="629"/>
                </a:cubicBezTo>
                <a:cubicBezTo>
                  <a:pt x="3812" y="658"/>
                  <a:pt x="3812" y="658"/>
                  <a:pt x="3812" y="658"/>
                </a:cubicBezTo>
                <a:cubicBezTo>
                  <a:pt x="3830" y="711"/>
                  <a:pt x="3830" y="711"/>
                  <a:pt x="3830" y="711"/>
                </a:cubicBezTo>
                <a:cubicBezTo>
                  <a:pt x="3878" y="718"/>
                  <a:pt x="3878" y="718"/>
                  <a:pt x="3878" y="718"/>
                </a:cubicBezTo>
                <a:lnTo>
                  <a:pt x="3931" y="711"/>
                </a:lnTo>
                <a:close/>
                <a:moveTo>
                  <a:pt x="3771" y="498"/>
                </a:moveTo>
                <a:lnTo>
                  <a:pt x="3771" y="498"/>
                </a:lnTo>
                <a:cubicBezTo>
                  <a:pt x="3753" y="457"/>
                  <a:pt x="3753" y="457"/>
                  <a:pt x="3753" y="457"/>
                </a:cubicBezTo>
                <a:cubicBezTo>
                  <a:pt x="3717" y="445"/>
                  <a:pt x="3717" y="445"/>
                  <a:pt x="3717" y="445"/>
                </a:cubicBezTo>
                <a:cubicBezTo>
                  <a:pt x="3682" y="445"/>
                  <a:pt x="3682" y="445"/>
                  <a:pt x="3682" y="445"/>
                </a:cubicBezTo>
                <a:cubicBezTo>
                  <a:pt x="3682" y="480"/>
                  <a:pt x="3682" y="480"/>
                  <a:pt x="3682" y="480"/>
                </a:cubicBezTo>
                <a:cubicBezTo>
                  <a:pt x="3723" y="480"/>
                  <a:pt x="3723" y="480"/>
                  <a:pt x="3723" y="480"/>
                </a:cubicBezTo>
                <a:cubicBezTo>
                  <a:pt x="3735" y="510"/>
                  <a:pt x="3735" y="510"/>
                  <a:pt x="3735" y="510"/>
                </a:cubicBezTo>
                <a:lnTo>
                  <a:pt x="3771" y="498"/>
                </a:lnTo>
                <a:close/>
                <a:moveTo>
                  <a:pt x="3729" y="741"/>
                </a:moveTo>
                <a:lnTo>
                  <a:pt x="3729" y="741"/>
                </a:lnTo>
                <a:cubicBezTo>
                  <a:pt x="3747" y="718"/>
                  <a:pt x="3747" y="718"/>
                  <a:pt x="3747" y="718"/>
                </a:cubicBezTo>
                <a:cubicBezTo>
                  <a:pt x="3735" y="682"/>
                  <a:pt x="3735" y="682"/>
                  <a:pt x="3735" y="682"/>
                </a:cubicBezTo>
                <a:cubicBezTo>
                  <a:pt x="3706" y="658"/>
                  <a:pt x="3706" y="658"/>
                  <a:pt x="3706" y="658"/>
                </a:cubicBezTo>
                <a:cubicBezTo>
                  <a:pt x="3694" y="629"/>
                  <a:pt x="3694" y="629"/>
                  <a:pt x="3694" y="629"/>
                </a:cubicBezTo>
                <a:cubicBezTo>
                  <a:pt x="3646" y="611"/>
                  <a:pt x="3646" y="611"/>
                  <a:pt x="3646" y="611"/>
                </a:cubicBezTo>
                <a:cubicBezTo>
                  <a:pt x="3617" y="587"/>
                  <a:pt x="3617" y="587"/>
                  <a:pt x="3617" y="587"/>
                </a:cubicBezTo>
                <a:cubicBezTo>
                  <a:pt x="3581" y="593"/>
                  <a:pt x="3581" y="593"/>
                  <a:pt x="3581" y="593"/>
                </a:cubicBezTo>
                <a:cubicBezTo>
                  <a:pt x="3551" y="569"/>
                  <a:pt x="3551" y="569"/>
                  <a:pt x="3551" y="569"/>
                </a:cubicBezTo>
                <a:cubicBezTo>
                  <a:pt x="3504" y="552"/>
                  <a:pt x="3504" y="552"/>
                  <a:pt x="3504" y="552"/>
                </a:cubicBezTo>
                <a:cubicBezTo>
                  <a:pt x="3474" y="557"/>
                  <a:pt x="3474" y="557"/>
                  <a:pt x="3474" y="557"/>
                </a:cubicBezTo>
                <a:cubicBezTo>
                  <a:pt x="3385" y="569"/>
                  <a:pt x="3385" y="569"/>
                  <a:pt x="3385" y="569"/>
                </a:cubicBezTo>
                <a:cubicBezTo>
                  <a:pt x="3409" y="599"/>
                  <a:pt x="3409" y="599"/>
                  <a:pt x="3409" y="599"/>
                </a:cubicBezTo>
                <a:cubicBezTo>
                  <a:pt x="3439" y="599"/>
                  <a:pt x="3439" y="599"/>
                  <a:pt x="3439" y="599"/>
                </a:cubicBezTo>
                <a:cubicBezTo>
                  <a:pt x="3468" y="611"/>
                  <a:pt x="3468" y="611"/>
                  <a:pt x="3468" y="611"/>
                </a:cubicBezTo>
                <a:cubicBezTo>
                  <a:pt x="3480" y="646"/>
                  <a:pt x="3480" y="646"/>
                  <a:pt x="3480" y="646"/>
                </a:cubicBezTo>
                <a:cubicBezTo>
                  <a:pt x="3427" y="646"/>
                  <a:pt x="3427" y="646"/>
                  <a:pt x="3427" y="646"/>
                </a:cubicBezTo>
                <a:cubicBezTo>
                  <a:pt x="3445" y="676"/>
                  <a:pt x="3445" y="676"/>
                  <a:pt x="3445" y="676"/>
                </a:cubicBezTo>
                <a:cubicBezTo>
                  <a:pt x="3480" y="676"/>
                  <a:pt x="3480" y="676"/>
                  <a:pt x="3480" y="676"/>
                </a:cubicBezTo>
                <a:cubicBezTo>
                  <a:pt x="3498" y="694"/>
                  <a:pt x="3498" y="694"/>
                  <a:pt x="3498" y="694"/>
                </a:cubicBezTo>
                <a:cubicBezTo>
                  <a:pt x="3534" y="682"/>
                  <a:pt x="3534" y="682"/>
                  <a:pt x="3534" y="682"/>
                </a:cubicBezTo>
                <a:cubicBezTo>
                  <a:pt x="3563" y="682"/>
                  <a:pt x="3563" y="682"/>
                  <a:pt x="3563" y="682"/>
                </a:cubicBezTo>
                <a:cubicBezTo>
                  <a:pt x="3629" y="688"/>
                  <a:pt x="3629" y="688"/>
                  <a:pt x="3629" y="688"/>
                </a:cubicBezTo>
                <a:cubicBezTo>
                  <a:pt x="3682" y="729"/>
                  <a:pt x="3682" y="729"/>
                  <a:pt x="3682" y="729"/>
                </a:cubicBezTo>
                <a:lnTo>
                  <a:pt x="3729" y="741"/>
                </a:lnTo>
                <a:close/>
                <a:moveTo>
                  <a:pt x="3623" y="747"/>
                </a:moveTo>
                <a:lnTo>
                  <a:pt x="3623" y="747"/>
                </a:lnTo>
                <a:cubicBezTo>
                  <a:pt x="3587" y="723"/>
                  <a:pt x="3587" y="723"/>
                  <a:pt x="3587" y="723"/>
                </a:cubicBezTo>
                <a:cubicBezTo>
                  <a:pt x="3534" y="723"/>
                  <a:pt x="3534" y="723"/>
                  <a:pt x="3534" y="723"/>
                </a:cubicBezTo>
                <a:cubicBezTo>
                  <a:pt x="3540" y="759"/>
                  <a:pt x="3540" y="759"/>
                  <a:pt x="3540" y="759"/>
                </a:cubicBezTo>
                <a:cubicBezTo>
                  <a:pt x="3587" y="759"/>
                  <a:pt x="3587" y="759"/>
                  <a:pt x="3587" y="759"/>
                </a:cubicBezTo>
                <a:lnTo>
                  <a:pt x="3623" y="747"/>
                </a:lnTo>
                <a:close/>
                <a:moveTo>
                  <a:pt x="3599" y="996"/>
                </a:moveTo>
                <a:lnTo>
                  <a:pt x="3599" y="996"/>
                </a:lnTo>
                <a:cubicBezTo>
                  <a:pt x="3635" y="984"/>
                  <a:pt x="3635" y="984"/>
                  <a:pt x="3635" y="984"/>
                </a:cubicBezTo>
                <a:cubicBezTo>
                  <a:pt x="3658" y="978"/>
                  <a:pt x="3658" y="978"/>
                  <a:pt x="3658" y="978"/>
                </a:cubicBezTo>
                <a:cubicBezTo>
                  <a:pt x="3682" y="1008"/>
                  <a:pt x="3682" y="1008"/>
                  <a:pt x="3682" y="1008"/>
                </a:cubicBezTo>
                <a:cubicBezTo>
                  <a:pt x="3706" y="1055"/>
                  <a:pt x="3706" y="1055"/>
                  <a:pt x="3706" y="1055"/>
                </a:cubicBezTo>
                <a:cubicBezTo>
                  <a:pt x="3729" y="1044"/>
                  <a:pt x="3729" y="1044"/>
                  <a:pt x="3729" y="1044"/>
                </a:cubicBezTo>
                <a:cubicBezTo>
                  <a:pt x="3783" y="1038"/>
                  <a:pt x="3783" y="1038"/>
                  <a:pt x="3783" y="1038"/>
                </a:cubicBezTo>
                <a:cubicBezTo>
                  <a:pt x="3812" y="1032"/>
                  <a:pt x="3812" y="1032"/>
                  <a:pt x="3812" y="1032"/>
                </a:cubicBezTo>
                <a:cubicBezTo>
                  <a:pt x="3818" y="1002"/>
                  <a:pt x="3818" y="1002"/>
                  <a:pt x="3818" y="1002"/>
                </a:cubicBezTo>
                <a:cubicBezTo>
                  <a:pt x="3818" y="955"/>
                  <a:pt x="3818" y="955"/>
                  <a:pt x="3818" y="955"/>
                </a:cubicBezTo>
                <a:cubicBezTo>
                  <a:pt x="3818" y="955"/>
                  <a:pt x="3824" y="943"/>
                  <a:pt x="3836" y="937"/>
                </a:cubicBezTo>
                <a:cubicBezTo>
                  <a:pt x="3848" y="925"/>
                  <a:pt x="3824" y="901"/>
                  <a:pt x="3824" y="901"/>
                </a:cubicBezTo>
                <a:cubicBezTo>
                  <a:pt x="3824" y="901"/>
                  <a:pt x="3795" y="877"/>
                  <a:pt x="3777" y="877"/>
                </a:cubicBezTo>
                <a:cubicBezTo>
                  <a:pt x="3765" y="877"/>
                  <a:pt x="3747" y="895"/>
                  <a:pt x="3747" y="895"/>
                </a:cubicBezTo>
                <a:cubicBezTo>
                  <a:pt x="3694" y="866"/>
                  <a:pt x="3694" y="866"/>
                  <a:pt x="3694" y="866"/>
                </a:cubicBezTo>
                <a:cubicBezTo>
                  <a:pt x="3646" y="866"/>
                  <a:pt x="3646" y="866"/>
                  <a:pt x="3646" y="866"/>
                </a:cubicBezTo>
                <a:cubicBezTo>
                  <a:pt x="3682" y="889"/>
                  <a:pt x="3682" y="889"/>
                  <a:pt x="3682" y="889"/>
                </a:cubicBezTo>
                <a:cubicBezTo>
                  <a:pt x="3682" y="889"/>
                  <a:pt x="3712" y="925"/>
                  <a:pt x="3723" y="943"/>
                </a:cubicBezTo>
                <a:cubicBezTo>
                  <a:pt x="3729" y="961"/>
                  <a:pt x="3688" y="949"/>
                  <a:pt x="3688" y="949"/>
                </a:cubicBezTo>
                <a:cubicBezTo>
                  <a:pt x="3629" y="889"/>
                  <a:pt x="3629" y="889"/>
                  <a:pt x="3629" y="889"/>
                </a:cubicBezTo>
                <a:cubicBezTo>
                  <a:pt x="3587" y="889"/>
                  <a:pt x="3587" y="889"/>
                  <a:pt x="3587" y="889"/>
                </a:cubicBezTo>
                <a:cubicBezTo>
                  <a:pt x="3587" y="925"/>
                  <a:pt x="3587" y="925"/>
                  <a:pt x="3587" y="925"/>
                </a:cubicBezTo>
                <a:cubicBezTo>
                  <a:pt x="3599" y="961"/>
                  <a:pt x="3599" y="961"/>
                  <a:pt x="3599" y="961"/>
                </a:cubicBezTo>
                <a:cubicBezTo>
                  <a:pt x="3551" y="931"/>
                  <a:pt x="3551" y="931"/>
                  <a:pt x="3551" y="931"/>
                </a:cubicBezTo>
                <a:cubicBezTo>
                  <a:pt x="3522" y="877"/>
                  <a:pt x="3522" y="877"/>
                  <a:pt x="3522" y="877"/>
                </a:cubicBezTo>
                <a:cubicBezTo>
                  <a:pt x="3451" y="848"/>
                  <a:pt x="3451" y="848"/>
                  <a:pt x="3451" y="848"/>
                </a:cubicBezTo>
                <a:cubicBezTo>
                  <a:pt x="3445" y="895"/>
                  <a:pt x="3445" y="895"/>
                  <a:pt x="3445" y="895"/>
                </a:cubicBezTo>
                <a:cubicBezTo>
                  <a:pt x="3468" y="925"/>
                  <a:pt x="3468" y="925"/>
                  <a:pt x="3468" y="925"/>
                </a:cubicBezTo>
                <a:cubicBezTo>
                  <a:pt x="3468" y="925"/>
                  <a:pt x="3528" y="966"/>
                  <a:pt x="3534" y="978"/>
                </a:cubicBezTo>
                <a:lnTo>
                  <a:pt x="3599" y="996"/>
                </a:lnTo>
                <a:close/>
                <a:moveTo>
                  <a:pt x="3433" y="1020"/>
                </a:moveTo>
                <a:lnTo>
                  <a:pt x="3433" y="1020"/>
                </a:lnTo>
                <a:cubicBezTo>
                  <a:pt x="3445" y="1050"/>
                  <a:pt x="3445" y="1050"/>
                  <a:pt x="3445" y="1050"/>
                </a:cubicBezTo>
                <a:cubicBezTo>
                  <a:pt x="3480" y="1050"/>
                  <a:pt x="3480" y="1050"/>
                  <a:pt x="3480" y="1050"/>
                </a:cubicBezTo>
                <a:cubicBezTo>
                  <a:pt x="3480" y="1050"/>
                  <a:pt x="3492" y="1032"/>
                  <a:pt x="3492" y="1026"/>
                </a:cubicBezTo>
                <a:cubicBezTo>
                  <a:pt x="3492" y="1014"/>
                  <a:pt x="3451" y="996"/>
                  <a:pt x="3451" y="1008"/>
                </a:cubicBezTo>
                <a:cubicBezTo>
                  <a:pt x="3457" y="1020"/>
                  <a:pt x="3433" y="1020"/>
                  <a:pt x="3433" y="1020"/>
                </a:cubicBezTo>
                <a:close/>
                <a:moveTo>
                  <a:pt x="3451" y="806"/>
                </a:moveTo>
                <a:lnTo>
                  <a:pt x="3451" y="806"/>
                </a:lnTo>
                <a:cubicBezTo>
                  <a:pt x="3415" y="759"/>
                  <a:pt x="3415" y="759"/>
                  <a:pt x="3415" y="759"/>
                </a:cubicBezTo>
                <a:cubicBezTo>
                  <a:pt x="3368" y="729"/>
                  <a:pt x="3368" y="729"/>
                  <a:pt x="3368" y="729"/>
                </a:cubicBezTo>
                <a:cubicBezTo>
                  <a:pt x="3368" y="729"/>
                  <a:pt x="3362" y="753"/>
                  <a:pt x="3374" y="771"/>
                </a:cubicBezTo>
                <a:cubicBezTo>
                  <a:pt x="3380" y="789"/>
                  <a:pt x="3421" y="818"/>
                  <a:pt x="3421" y="818"/>
                </a:cubicBezTo>
                <a:lnTo>
                  <a:pt x="3451" y="806"/>
                </a:lnTo>
                <a:close/>
                <a:moveTo>
                  <a:pt x="4939" y="1832"/>
                </a:moveTo>
                <a:lnTo>
                  <a:pt x="4939" y="1832"/>
                </a:lnTo>
                <a:cubicBezTo>
                  <a:pt x="4986" y="1838"/>
                  <a:pt x="4986" y="1838"/>
                  <a:pt x="4986" y="1838"/>
                </a:cubicBezTo>
                <a:cubicBezTo>
                  <a:pt x="5040" y="1826"/>
                  <a:pt x="5040" y="1826"/>
                  <a:pt x="5040" y="1826"/>
                </a:cubicBezTo>
                <a:cubicBezTo>
                  <a:pt x="5063" y="1785"/>
                  <a:pt x="5063" y="1785"/>
                  <a:pt x="5063" y="1785"/>
                </a:cubicBezTo>
                <a:cubicBezTo>
                  <a:pt x="5040" y="1743"/>
                  <a:pt x="5040" y="1743"/>
                  <a:pt x="5040" y="1743"/>
                </a:cubicBezTo>
                <a:cubicBezTo>
                  <a:pt x="5040" y="1743"/>
                  <a:pt x="4969" y="1743"/>
                  <a:pt x="4957" y="1743"/>
                </a:cubicBezTo>
                <a:cubicBezTo>
                  <a:pt x="4951" y="1743"/>
                  <a:pt x="4915" y="1797"/>
                  <a:pt x="4915" y="1797"/>
                </a:cubicBezTo>
                <a:lnTo>
                  <a:pt x="4939" y="1832"/>
                </a:lnTo>
                <a:close/>
                <a:moveTo>
                  <a:pt x="4020" y="1346"/>
                </a:moveTo>
                <a:lnTo>
                  <a:pt x="4020" y="1346"/>
                </a:lnTo>
                <a:cubicBezTo>
                  <a:pt x="4056" y="1322"/>
                  <a:pt x="4056" y="1322"/>
                  <a:pt x="4056" y="1322"/>
                </a:cubicBezTo>
                <a:cubicBezTo>
                  <a:pt x="4061" y="1281"/>
                  <a:pt x="4061" y="1281"/>
                  <a:pt x="4061" y="1281"/>
                </a:cubicBezTo>
                <a:cubicBezTo>
                  <a:pt x="4115" y="1293"/>
                  <a:pt x="4115" y="1293"/>
                  <a:pt x="4115" y="1293"/>
                </a:cubicBezTo>
                <a:cubicBezTo>
                  <a:pt x="4150" y="1269"/>
                  <a:pt x="4150" y="1269"/>
                  <a:pt x="4150" y="1269"/>
                </a:cubicBezTo>
                <a:cubicBezTo>
                  <a:pt x="4180" y="1221"/>
                  <a:pt x="4180" y="1221"/>
                  <a:pt x="4180" y="1221"/>
                </a:cubicBezTo>
                <a:cubicBezTo>
                  <a:pt x="4215" y="1186"/>
                  <a:pt x="4215" y="1186"/>
                  <a:pt x="4215" y="1186"/>
                </a:cubicBezTo>
                <a:cubicBezTo>
                  <a:pt x="4215" y="1186"/>
                  <a:pt x="4180" y="1162"/>
                  <a:pt x="4162" y="1162"/>
                </a:cubicBezTo>
                <a:cubicBezTo>
                  <a:pt x="4109" y="1162"/>
                  <a:pt x="4109" y="1162"/>
                  <a:pt x="4109" y="1162"/>
                </a:cubicBezTo>
                <a:cubicBezTo>
                  <a:pt x="4061" y="1144"/>
                  <a:pt x="4061" y="1144"/>
                  <a:pt x="4061" y="1144"/>
                </a:cubicBezTo>
                <a:cubicBezTo>
                  <a:pt x="4061" y="1144"/>
                  <a:pt x="3996" y="1144"/>
                  <a:pt x="3984" y="1144"/>
                </a:cubicBezTo>
                <a:cubicBezTo>
                  <a:pt x="3972" y="1144"/>
                  <a:pt x="3984" y="1168"/>
                  <a:pt x="3984" y="1186"/>
                </a:cubicBezTo>
                <a:cubicBezTo>
                  <a:pt x="3984" y="1198"/>
                  <a:pt x="3949" y="1210"/>
                  <a:pt x="3949" y="1210"/>
                </a:cubicBezTo>
                <a:cubicBezTo>
                  <a:pt x="3949" y="1281"/>
                  <a:pt x="3949" y="1281"/>
                  <a:pt x="3949" y="1281"/>
                </a:cubicBezTo>
                <a:cubicBezTo>
                  <a:pt x="3949" y="1281"/>
                  <a:pt x="3961" y="1346"/>
                  <a:pt x="3961" y="1358"/>
                </a:cubicBezTo>
                <a:lnTo>
                  <a:pt x="4020" y="1346"/>
                </a:lnTo>
                <a:close/>
                <a:moveTo>
                  <a:pt x="3765" y="1435"/>
                </a:moveTo>
                <a:lnTo>
                  <a:pt x="3765" y="1435"/>
                </a:lnTo>
                <a:cubicBezTo>
                  <a:pt x="3777" y="1435"/>
                  <a:pt x="3806" y="1405"/>
                  <a:pt x="3806" y="1405"/>
                </a:cubicBezTo>
                <a:cubicBezTo>
                  <a:pt x="3872" y="1399"/>
                  <a:pt x="3872" y="1399"/>
                  <a:pt x="3872" y="1399"/>
                </a:cubicBezTo>
                <a:cubicBezTo>
                  <a:pt x="3895" y="1352"/>
                  <a:pt x="3895" y="1352"/>
                  <a:pt x="3895" y="1352"/>
                </a:cubicBezTo>
                <a:cubicBezTo>
                  <a:pt x="3878" y="1316"/>
                  <a:pt x="3878" y="1316"/>
                  <a:pt x="3878" y="1316"/>
                </a:cubicBezTo>
                <a:cubicBezTo>
                  <a:pt x="3836" y="1281"/>
                  <a:pt x="3836" y="1281"/>
                  <a:pt x="3836" y="1281"/>
                </a:cubicBezTo>
                <a:cubicBezTo>
                  <a:pt x="3801" y="1263"/>
                  <a:pt x="3801" y="1263"/>
                  <a:pt x="3801" y="1263"/>
                </a:cubicBezTo>
                <a:cubicBezTo>
                  <a:pt x="3848" y="1239"/>
                  <a:pt x="3848" y="1239"/>
                  <a:pt x="3848" y="1239"/>
                </a:cubicBezTo>
                <a:cubicBezTo>
                  <a:pt x="3848" y="1239"/>
                  <a:pt x="3860" y="1227"/>
                  <a:pt x="3848" y="1210"/>
                </a:cubicBezTo>
                <a:cubicBezTo>
                  <a:pt x="3836" y="1198"/>
                  <a:pt x="3806" y="1174"/>
                  <a:pt x="3806" y="1174"/>
                </a:cubicBezTo>
                <a:cubicBezTo>
                  <a:pt x="3789" y="1150"/>
                  <a:pt x="3789" y="1150"/>
                  <a:pt x="3789" y="1150"/>
                </a:cubicBezTo>
                <a:cubicBezTo>
                  <a:pt x="3741" y="1156"/>
                  <a:pt x="3741" y="1156"/>
                  <a:pt x="3741" y="1156"/>
                </a:cubicBezTo>
                <a:cubicBezTo>
                  <a:pt x="3735" y="1186"/>
                  <a:pt x="3735" y="1186"/>
                  <a:pt x="3735" y="1186"/>
                </a:cubicBezTo>
                <a:cubicBezTo>
                  <a:pt x="3717" y="1186"/>
                  <a:pt x="3717" y="1186"/>
                  <a:pt x="3717" y="1186"/>
                </a:cubicBezTo>
                <a:cubicBezTo>
                  <a:pt x="3676" y="1174"/>
                  <a:pt x="3676" y="1174"/>
                  <a:pt x="3676" y="1174"/>
                </a:cubicBezTo>
                <a:cubicBezTo>
                  <a:pt x="3635" y="1186"/>
                  <a:pt x="3635" y="1186"/>
                  <a:pt x="3635" y="1186"/>
                </a:cubicBezTo>
                <a:cubicBezTo>
                  <a:pt x="3640" y="1215"/>
                  <a:pt x="3640" y="1215"/>
                  <a:pt x="3640" y="1215"/>
                </a:cubicBezTo>
                <a:cubicBezTo>
                  <a:pt x="3676" y="1251"/>
                  <a:pt x="3676" y="1251"/>
                  <a:pt x="3676" y="1251"/>
                </a:cubicBezTo>
                <a:cubicBezTo>
                  <a:pt x="3664" y="1287"/>
                  <a:pt x="3664" y="1287"/>
                  <a:pt x="3664" y="1287"/>
                </a:cubicBezTo>
                <a:cubicBezTo>
                  <a:pt x="3664" y="1287"/>
                  <a:pt x="3646" y="1304"/>
                  <a:pt x="3635" y="1299"/>
                </a:cubicBezTo>
                <a:cubicBezTo>
                  <a:pt x="3623" y="1293"/>
                  <a:pt x="3593" y="1269"/>
                  <a:pt x="3593" y="1269"/>
                </a:cubicBezTo>
                <a:cubicBezTo>
                  <a:pt x="3563" y="1269"/>
                  <a:pt x="3563" y="1269"/>
                  <a:pt x="3563" y="1269"/>
                </a:cubicBezTo>
                <a:cubicBezTo>
                  <a:pt x="3557" y="1304"/>
                  <a:pt x="3557" y="1304"/>
                  <a:pt x="3557" y="1304"/>
                </a:cubicBezTo>
                <a:cubicBezTo>
                  <a:pt x="3599" y="1328"/>
                  <a:pt x="3599" y="1328"/>
                  <a:pt x="3599" y="1328"/>
                </a:cubicBezTo>
                <a:cubicBezTo>
                  <a:pt x="3629" y="1346"/>
                  <a:pt x="3629" y="1346"/>
                  <a:pt x="3629" y="1346"/>
                </a:cubicBezTo>
                <a:cubicBezTo>
                  <a:pt x="3676" y="1358"/>
                  <a:pt x="3676" y="1358"/>
                  <a:pt x="3676" y="1358"/>
                </a:cubicBezTo>
                <a:cubicBezTo>
                  <a:pt x="3676" y="1358"/>
                  <a:pt x="3700" y="1393"/>
                  <a:pt x="3700" y="1405"/>
                </a:cubicBezTo>
                <a:cubicBezTo>
                  <a:pt x="3700" y="1417"/>
                  <a:pt x="3765" y="1435"/>
                  <a:pt x="3765" y="1435"/>
                </a:cubicBezTo>
                <a:close/>
                <a:moveTo>
                  <a:pt x="3445" y="1257"/>
                </a:moveTo>
                <a:lnTo>
                  <a:pt x="3445" y="1257"/>
                </a:lnTo>
                <a:cubicBezTo>
                  <a:pt x="3457" y="1215"/>
                  <a:pt x="3457" y="1215"/>
                  <a:pt x="3457" y="1215"/>
                </a:cubicBezTo>
                <a:cubicBezTo>
                  <a:pt x="3433" y="1192"/>
                  <a:pt x="3433" y="1192"/>
                  <a:pt x="3433" y="1192"/>
                </a:cubicBezTo>
                <a:cubicBezTo>
                  <a:pt x="3344" y="1180"/>
                  <a:pt x="3344" y="1180"/>
                  <a:pt x="3344" y="1180"/>
                </a:cubicBezTo>
                <a:cubicBezTo>
                  <a:pt x="3326" y="1204"/>
                  <a:pt x="3326" y="1204"/>
                  <a:pt x="3326" y="1204"/>
                </a:cubicBezTo>
                <a:cubicBezTo>
                  <a:pt x="3326" y="1204"/>
                  <a:pt x="3362" y="1233"/>
                  <a:pt x="3374" y="1239"/>
                </a:cubicBezTo>
                <a:cubicBezTo>
                  <a:pt x="3385" y="1239"/>
                  <a:pt x="3415" y="1281"/>
                  <a:pt x="3415" y="1281"/>
                </a:cubicBezTo>
                <a:lnTo>
                  <a:pt x="3445" y="1257"/>
                </a:lnTo>
                <a:close/>
                <a:moveTo>
                  <a:pt x="3261" y="1192"/>
                </a:moveTo>
                <a:lnTo>
                  <a:pt x="3261" y="1192"/>
                </a:lnTo>
                <a:cubicBezTo>
                  <a:pt x="3237" y="1210"/>
                  <a:pt x="3237" y="1210"/>
                  <a:pt x="3237" y="1210"/>
                </a:cubicBezTo>
                <a:cubicBezTo>
                  <a:pt x="3279" y="1215"/>
                  <a:pt x="3279" y="1215"/>
                  <a:pt x="3279" y="1215"/>
                </a:cubicBezTo>
                <a:cubicBezTo>
                  <a:pt x="3291" y="1186"/>
                  <a:pt x="3291" y="1186"/>
                  <a:pt x="3291" y="1186"/>
                </a:cubicBezTo>
                <a:lnTo>
                  <a:pt x="3261" y="1192"/>
                </a:lnTo>
                <a:close/>
                <a:moveTo>
                  <a:pt x="2982" y="670"/>
                </a:moveTo>
                <a:lnTo>
                  <a:pt x="2982" y="670"/>
                </a:lnTo>
                <a:cubicBezTo>
                  <a:pt x="3030" y="670"/>
                  <a:pt x="3030" y="670"/>
                  <a:pt x="3030" y="670"/>
                </a:cubicBezTo>
                <a:cubicBezTo>
                  <a:pt x="3101" y="670"/>
                  <a:pt x="3101" y="670"/>
                  <a:pt x="3101" y="670"/>
                </a:cubicBezTo>
                <a:cubicBezTo>
                  <a:pt x="3184" y="670"/>
                  <a:pt x="3184" y="670"/>
                  <a:pt x="3184" y="670"/>
                </a:cubicBezTo>
                <a:cubicBezTo>
                  <a:pt x="3184" y="670"/>
                  <a:pt x="3190" y="646"/>
                  <a:pt x="3172" y="640"/>
                </a:cubicBezTo>
                <a:cubicBezTo>
                  <a:pt x="3160" y="640"/>
                  <a:pt x="3119" y="623"/>
                  <a:pt x="3119" y="623"/>
                </a:cubicBezTo>
                <a:cubicBezTo>
                  <a:pt x="3065" y="629"/>
                  <a:pt x="3065" y="629"/>
                  <a:pt x="3065" y="629"/>
                </a:cubicBezTo>
                <a:cubicBezTo>
                  <a:pt x="3024" y="640"/>
                  <a:pt x="3024" y="640"/>
                  <a:pt x="3024" y="640"/>
                </a:cubicBezTo>
                <a:lnTo>
                  <a:pt x="2982" y="670"/>
                </a:lnTo>
                <a:close/>
                <a:moveTo>
                  <a:pt x="3036" y="800"/>
                </a:moveTo>
                <a:lnTo>
                  <a:pt x="3036" y="800"/>
                </a:lnTo>
                <a:cubicBezTo>
                  <a:pt x="3071" y="789"/>
                  <a:pt x="3071" y="789"/>
                  <a:pt x="3071" y="789"/>
                </a:cubicBezTo>
                <a:cubicBezTo>
                  <a:pt x="3131" y="783"/>
                  <a:pt x="3131" y="783"/>
                  <a:pt x="3131" y="783"/>
                </a:cubicBezTo>
                <a:cubicBezTo>
                  <a:pt x="3148" y="759"/>
                  <a:pt x="3148" y="759"/>
                  <a:pt x="3148" y="759"/>
                </a:cubicBezTo>
                <a:cubicBezTo>
                  <a:pt x="3119" y="735"/>
                  <a:pt x="3119" y="735"/>
                  <a:pt x="3119" y="735"/>
                </a:cubicBezTo>
                <a:cubicBezTo>
                  <a:pt x="3148" y="729"/>
                  <a:pt x="3148" y="729"/>
                  <a:pt x="3148" y="729"/>
                </a:cubicBezTo>
                <a:cubicBezTo>
                  <a:pt x="3166" y="706"/>
                  <a:pt x="3166" y="706"/>
                  <a:pt x="3166" y="706"/>
                </a:cubicBezTo>
                <a:cubicBezTo>
                  <a:pt x="3131" y="706"/>
                  <a:pt x="3131" y="706"/>
                  <a:pt x="3131" y="706"/>
                </a:cubicBezTo>
                <a:cubicBezTo>
                  <a:pt x="3059" y="706"/>
                  <a:pt x="3059" y="706"/>
                  <a:pt x="3059" y="706"/>
                </a:cubicBezTo>
                <a:cubicBezTo>
                  <a:pt x="3018" y="718"/>
                  <a:pt x="3018" y="718"/>
                  <a:pt x="3018" y="718"/>
                </a:cubicBezTo>
                <a:cubicBezTo>
                  <a:pt x="2976" y="741"/>
                  <a:pt x="2976" y="741"/>
                  <a:pt x="2976" y="741"/>
                </a:cubicBezTo>
                <a:cubicBezTo>
                  <a:pt x="3012" y="795"/>
                  <a:pt x="3012" y="795"/>
                  <a:pt x="3012" y="795"/>
                </a:cubicBezTo>
                <a:lnTo>
                  <a:pt x="3036" y="800"/>
                </a:lnTo>
                <a:close/>
                <a:moveTo>
                  <a:pt x="2941" y="747"/>
                </a:moveTo>
                <a:lnTo>
                  <a:pt x="2941" y="747"/>
                </a:lnTo>
                <a:cubicBezTo>
                  <a:pt x="2935" y="711"/>
                  <a:pt x="2935" y="711"/>
                  <a:pt x="2935" y="711"/>
                </a:cubicBezTo>
                <a:cubicBezTo>
                  <a:pt x="2887" y="694"/>
                  <a:pt x="2887" y="694"/>
                  <a:pt x="2887" y="694"/>
                </a:cubicBezTo>
                <a:cubicBezTo>
                  <a:pt x="2864" y="694"/>
                  <a:pt x="2864" y="694"/>
                  <a:pt x="2864" y="694"/>
                </a:cubicBezTo>
                <a:cubicBezTo>
                  <a:pt x="2876" y="723"/>
                  <a:pt x="2876" y="723"/>
                  <a:pt x="2876" y="723"/>
                </a:cubicBezTo>
                <a:cubicBezTo>
                  <a:pt x="2893" y="741"/>
                  <a:pt x="2893" y="741"/>
                  <a:pt x="2893" y="741"/>
                </a:cubicBezTo>
                <a:lnTo>
                  <a:pt x="2941" y="747"/>
                </a:lnTo>
                <a:close/>
                <a:moveTo>
                  <a:pt x="2881" y="889"/>
                </a:moveTo>
                <a:lnTo>
                  <a:pt x="2881" y="889"/>
                </a:lnTo>
                <a:cubicBezTo>
                  <a:pt x="2828" y="907"/>
                  <a:pt x="2828" y="907"/>
                  <a:pt x="2828" y="907"/>
                </a:cubicBezTo>
                <a:cubicBezTo>
                  <a:pt x="2799" y="949"/>
                  <a:pt x="2799" y="949"/>
                  <a:pt x="2799" y="949"/>
                </a:cubicBezTo>
                <a:cubicBezTo>
                  <a:pt x="2769" y="972"/>
                  <a:pt x="2769" y="972"/>
                  <a:pt x="2769" y="972"/>
                </a:cubicBezTo>
                <a:cubicBezTo>
                  <a:pt x="2739" y="1008"/>
                  <a:pt x="2739" y="1008"/>
                  <a:pt x="2739" y="1008"/>
                </a:cubicBezTo>
                <a:cubicBezTo>
                  <a:pt x="2745" y="1038"/>
                  <a:pt x="2745" y="1038"/>
                  <a:pt x="2745" y="1038"/>
                </a:cubicBezTo>
                <a:cubicBezTo>
                  <a:pt x="2804" y="1044"/>
                  <a:pt x="2804" y="1044"/>
                  <a:pt x="2804" y="1044"/>
                </a:cubicBezTo>
                <a:cubicBezTo>
                  <a:pt x="2864" y="1055"/>
                  <a:pt x="2864" y="1055"/>
                  <a:pt x="2864" y="1055"/>
                </a:cubicBezTo>
                <a:cubicBezTo>
                  <a:pt x="2911" y="1050"/>
                  <a:pt x="2911" y="1050"/>
                  <a:pt x="2911" y="1050"/>
                </a:cubicBezTo>
                <a:cubicBezTo>
                  <a:pt x="2953" y="1032"/>
                  <a:pt x="2953" y="1032"/>
                  <a:pt x="2953" y="1032"/>
                </a:cubicBezTo>
                <a:cubicBezTo>
                  <a:pt x="3030" y="1044"/>
                  <a:pt x="3030" y="1044"/>
                  <a:pt x="3030" y="1044"/>
                </a:cubicBezTo>
                <a:cubicBezTo>
                  <a:pt x="3077" y="1044"/>
                  <a:pt x="3077" y="1044"/>
                  <a:pt x="3077" y="1044"/>
                </a:cubicBezTo>
                <a:cubicBezTo>
                  <a:pt x="3059" y="1061"/>
                  <a:pt x="3018" y="1061"/>
                  <a:pt x="3018" y="1061"/>
                </a:cubicBezTo>
                <a:cubicBezTo>
                  <a:pt x="2965" y="1061"/>
                  <a:pt x="2965" y="1061"/>
                  <a:pt x="2965" y="1061"/>
                </a:cubicBezTo>
                <a:cubicBezTo>
                  <a:pt x="2929" y="1079"/>
                  <a:pt x="2929" y="1079"/>
                  <a:pt x="2929" y="1079"/>
                </a:cubicBezTo>
                <a:cubicBezTo>
                  <a:pt x="2935" y="1109"/>
                  <a:pt x="2935" y="1109"/>
                  <a:pt x="2935" y="1109"/>
                </a:cubicBezTo>
                <a:cubicBezTo>
                  <a:pt x="2965" y="1121"/>
                  <a:pt x="2965" y="1121"/>
                  <a:pt x="2965" y="1121"/>
                </a:cubicBezTo>
                <a:cubicBezTo>
                  <a:pt x="3036" y="1121"/>
                  <a:pt x="3036" y="1121"/>
                  <a:pt x="3036" y="1121"/>
                </a:cubicBezTo>
                <a:cubicBezTo>
                  <a:pt x="3107" y="1097"/>
                  <a:pt x="3107" y="1097"/>
                  <a:pt x="3107" y="1097"/>
                </a:cubicBezTo>
                <a:cubicBezTo>
                  <a:pt x="3154" y="1061"/>
                  <a:pt x="3154" y="1061"/>
                  <a:pt x="3154" y="1061"/>
                </a:cubicBezTo>
                <a:cubicBezTo>
                  <a:pt x="3208" y="1055"/>
                  <a:pt x="3208" y="1055"/>
                  <a:pt x="3208" y="1055"/>
                </a:cubicBezTo>
                <a:cubicBezTo>
                  <a:pt x="3273" y="1055"/>
                  <a:pt x="3273" y="1055"/>
                  <a:pt x="3273" y="1055"/>
                </a:cubicBezTo>
                <a:cubicBezTo>
                  <a:pt x="3344" y="1055"/>
                  <a:pt x="3344" y="1055"/>
                  <a:pt x="3344" y="1055"/>
                </a:cubicBezTo>
                <a:cubicBezTo>
                  <a:pt x="3368" y="1026"/>
                  <a:pt x="3368" y="1026"/>
                  <a:pt x="3368" y="1026"/>
                </a:cubicBezTo>
                <a:cubicBezTo>
                  <a:pt x="3385" y="961"/>
                  <a:pt x="3385" y="961"/>
                  <a:pt x="3385" y="961"/>
                </a:cubicBezTo>
                <a:cubicBezTo>
                  <a:pt x="3362" y="943"/>
                  <a:pt x="3362" y="943"/>
                  <a:pt x="3362" y="943"/>
                </a:cubicBezTo>
                <a:cubicBezTo>
                  <a:pt x="3332" y="943"/>
                  <a:pt x="3332" y="943"/>
                  <a:pt x="3332" y="943"/>
                </a:cubicBezTo>
                <a:cubicBezTo>
                  <a:pt x="3326" y="966"/>
                  <a:pt x="3326" y="966"/>
                  <a:pt x="3326" y="966"/>
                </a:cubicBezTo>
                <a:cubicBezTo>
                  <a:pt x="3285" y="955"/>
                  <a:pt x="3285" y="955"/>
                  <a:pt x="3285" y="955"/>
                </a:cubicBezTo>
                <a:cubicBezTo>
                  <a:pt x="3237" y="913"/>
                  <a:pt x="3237" y="913"/>
                  <a:pt x="3237" y="913"/>
                </a:cubicBezTo>
                <a:cubicBezTo>
                  <a:pt x="3237" y="884"/>
                  <a:pt x="3237" y="884"/>
                  <a:pt x="3237" y="884"/>
                </a:cubicBezTo>
                <a:cubicBezTo>
                  <a:pt x="3219" y="854"/>
                  <a:pt x="3219" y="854"/>
                  <a:pt x="3219" y="854"/>
                </a:cubicBezTo>
                <a:cubicBezTo>
                  <a:pt x="3178" y="854"/>
                  <a:pt x="3178" y="854"/>
                  <a:pt x="3178" y="854"/>
                </a:cubicBezTo>
                <a:cubicBezTo>
                  <a:pt x="3160" y="872"/>
                  <a:pt x="3160" y="872"/>
                  <a:pt x="3160" y="872"/>
                </a:cubicBezTo>
                <a:cubicBezTo>
                  <a:pt x="3131" y="877"/>
                  <a:pt x="3131" y="877"/>
                  <a:pt x="3131" y="877"/>
                </a:cubicBezTo>
                <a:cubicBezTo>
                  <a:pt x="3131" y="901"/>
                  <a:pt x="3131" y="901"/>
                  <a:pt x="3131" y="901"/>
                </a:cubicBezTo>
                <a:cubicBezTo>
                  <a:pt x="3166" y="925"/>
                  <a:pt x="3166" y="925"/>
                  <a:pt x="3166" y="925"/>
                </a:cubicBezTo>
                <a:cubicBezTo>
                  <a:pt x="3166" y="949"/>
                  <a:pt x="3160" y="966"/>
                  <a:pt x="3160" y="966"/>
                </a:cubicBezTo>
                <a:cubicBezTo>
                  <a:pt x="3202" y="972"/>
                  <a:pt x="3202" y="972"/>
                  <a:pt x="3202" y="972"/>
                </a:cubicBezTo>
                <a:cubicBezTo>
                  <a:pt x="3202" y="972"/>
                  <a:pt x="3213" y="996"/>
                  <a:pt x="3202" y="996"/>
                </a:cubicBezTo>
                <a:cubicBezTo>
                  <a:pt x="3190" y="1002"/>
                  <a:pt x="3166" y="1002"/>
                  <a:pt x="3166" y="1002"/>
                </a:cubicBezTo>
                <a:cubicBezTo>
                  <a:pt x="3107" y="1002"/>
                  <a:pt x="3107" y="1002"/>
                  <a:pt x="3107" y="1002"/>
                </a:cubicBezTo>
                <a:cubicBezTo>
                  <a:pt x="3071" y="978"/>
                  <a:pt x="3071" y="978"/>
                  <a:pt x="3071" y="978"/>
                </a:cubicBezTo>
                <a:cubicBezTo>
                  <a:pt x="3036" y="931"/>
                  <a:pt x="3036" y="931"/>
                  <a:pt x="3036" y="931"/>
                </a:cubicBezTo>
                <a:cubicBezTo>
                  <a:pt x="2988" y="913"/>
                  <a:pt x="2988" y="913"/>
                  <a:pt x="2988" y="913"/>
                </a:cubicBezTo>
                <a:cubicBezTo>
                  <a:pt x="2953" y="913"/>
                  <a:pt x="2953" y="913"/>
                  <a:pt x="2953" y="913"/>
                </a:cubicBezTo>
                <a:cubicBezTo>
                  <a:pt x="2911" y="895"/>
                  <a:pt x="2911" y="895"/>
                  <a:pt x="2911" y="895"/>
                </a:cubicBezTo>
                <a:lnTo>
                  <a:pt x="2881" y="889"/>
                </a:lnTo>
                <a:close/>
                <a:moveTo>
                  <a:pt x="2899" y="836"/>
                </a:moveTo>
                <a:lnTo>
                  <a:pt x="2899" y="836"/>
                </a:lnTo>
                <a:cubicBezTo>
                  <a:pt x="2905" y="860"/>
                  <a:pt x="2905" y="860"/>
                  <a:pt x="2905" y="860"/>
                </a:cubicBezTo>
                <a:cubicBezTo>
                  <a:pt x="2965" y="866"/>
                  <a:pt x="2965" y="866"/>
                  <a:pt x="2965" y="866"/>
                </a:cubicBezTo>
                <a:cubicBezTo>
                  <a:pt x="2965" y="836"/>
                  <a:pt x="2965" y="836"/>
                  <a:pt x="2965" y="836"/>
                </a:cubicBezTo>
                <a:cubicBezTo>
                  <a:pt x="2965" y="836"/>
                  <a:pt x="2899" y="848"/>
                  <a:pt x="2899" y="836"/>
                </a:cubicBezTo>
                <a:close/>
                <a:moveTo>
                  <a:pt x="2668" y="955"/>
                </a:moveTo>
                <a:lnTo>
                  <a:pt x="2668" y="955"/>
                </a:lnTo>
                <a:cubicBezTo>
                  <a:pt x="2644" y="990"/>
                  <a:pt x="2644" y="990"/>
                  <a:pt x="2644" y="990"/>
                </a:cubicBezTo>
                <a:cubicBezTo>
                  <a:pt x="2698" y="1002"/>
                  <a:pt x="2698" y="1002"/>
                  <a:pt x="2698" y="1002"/>
                </a:cubicBezTo>
                <a:cubicBezTo>
                  <a:pt x="2721" y="943"/>
                  <a:pt x="2721" y="943"/>
                  <a:pt x="2721" y="943"/>
                </a:cubicBezTo>
                <a:lnTo>
                  <a:pt x="2668" y="955"/>
                </a:lnTo>
                <a:close/>
                <a:moveTo>
                  <a:pt x="2763" y="884"/>
                </a:moveTo>
                <a:lnTo>
                  <a:pt x="2763" y="884"/>
                </a:lnTo>
                <a:cubicBezTo>
                  <a:pt x="2810" y="872"/>
                  <a:pt x="2810" y="872"/>
                  <a:pt x="2810" y="872"/>
                </a:cubicBezTo>
                <a:cubicBezTo>
                  <a:pt x="2822" y="812"/>
                  <a:pt x="2822" y="812"/>
                  <a:pt x="2822" y="812"/>
                </a:cubicBezTo>
                <a:cubicBezTo>
                  <a:pt x="2840" y="777"/>
                  <a:pt x="2840" y="777"/>
                  <a:pt x="2840" y="777"/>
                </a:cubicBezTo>
                <a:cubicBezTo>
                  <a:pt x="2781" y="765"/>
                  <a:pt x="2781" y="765"/>
                  <a:pt x="2781" y="765"/>
                </a:cubicBezTo>
                <a:cubicBezTo>
                  <a:pt x="2745" y="795"/>
                  <a:pt x="2745" y="795"/>
                  <a:pt x="2745" y="795"/>
                </a:cubicBezTo>
                <a:cubicBezTo>
                  <a:pt x="2680" y="795"/>
                  <a:pt x="2680" y="795"/>
                  <a:pt x="2680" y="795"/>
                </a:cubicBezTo>
                <a:cubicBezTo>
                  <a:pt x="2638" y="789"/>
                  <a:pt x="2638" y="789"/>
                  <a:pt x="2638" y="789"/>
                </a:cubicBezTo>
                <a:cubicBezTo>
                  <a:pt x="2638" y="789"/>
                  <a:pt x="2609" y="836"/>
                  <a:pt x="2597" y="848"/>
                </a:cubicBezTo>
                <a:cubicBezTo>
                  <a:pt x="2591" y="860"/>
                  <a:pt x="2555" y="889"/>
                  <a:pt x="2555" y="889"/>
                </a:cubicBezTo>
                <a:cubicBezTo>
                  <a:pt x="2502" y="889"/>
                  <a:pt x="2502" y="889"/>
                  <a:pt x="2502" y="889"/>
                </a:cubicBezTo>
                <a:cubicBezTo>
                  <a:pt x="2455" y="913"/>
                  <a:pt x="2455" y="913"/>
                  <a:pt x="2455" y="913"/>
                </a:cubicBezTo>
                <a:cubicBezTo>
                  <a:pt x="2478" y="949"/>
                  <a:pt x="2478" y="949"/>
                  <a:pt x="2478" y="949"/>
                </a:cubicBezTo>
                <a:cubicBezTo>
                  <a:pt x="2532" y="966"/>
                  <a:pt x="2532" y="966"/>
                  <a:pt x="2532" y="966"/>
                </a:cubicBezTo>
                <a:cubicBezTo>
                  <a:pt x="2555" y="937"/>
                  <a:pt x="2555" y="937"/>
                  <a:pt x="2555" y="937"/>
                </a:cubicBezTo>
                <a:cubicBezTo>
                  <a:pt x="2591" y="961"/>
                  <a:pt x="2591" y="961"/>
                  <a:pt x="2591" y="961"/>
                </a:cubicBezTo>
                <a:cubicBezTo>
                  <a:pt x="2621" y="943"/>
                  <a:pt x="2621" y="943"/>
                  <a:pt x="2621" y="943"/>
                </a:cubicBezTo>
                <a:cubicBezTo>
                  <a:pt x="2626" y="919"/>
                  <a:pt x="2626" y="919"/>
                  <a:pt x="2626" y="919"/>
                </a:cubicBezTo>
                <a:cubicBezTo>
                  <a:pt x="2662" y="919"/>
                  <a:pt x="2662" y="919"/>
                  <a:pt x="2662" y="919"/>
                </a:cubicBezTo>
                <a:cubicBezTo>
                  <a:pt x="2674" y="884"/>
                  <a:pt x="2674" y="884"/>
                  <a:pt x="2674" y="884"/>
                </a:cubicBezTo>
                <a:cubicBezTo>
                  <a:pt x="2710" y="860"/>
                  <a:pt x="2710" y="860"/>
                  <a:pt x="2710" y="860"/>
                </a:cubicBezTo>
                <a:cubicBezTo>
                  <a:pt x="2733" y="895"/>
                  <a:pt x="2733" y="895"/>
                  <a:pt x="2733" y="895"/>
                </a:cubicBezTo>
                <a:lnTo>
                  <a:pt x="2763" y="884"/>
                </a:lnTo>
                <a:close/>
                <a:moveTo>
                  <a:pt x="2799" y="1631"/>
                </a:moveTo>
                <a:lnTo>
                  <a:pt x="2799" y="1631"/>
                </a:lnTo>
                <a:cubicBezTo>
                  <a:pt x="2876" y="1636"/>
                  <a:pt x="2876" y="1636"/>
                  <a:pt x="2876" y="1636"/>
                </a:cubicBezTo>
                <a:cubicBezTo>
                  <a:pt x="2935" y="1636"/>
                  <a:pt x="2935" y="1636"/>
                  <a:pt x="2935" y="1636"/>
                </a:cubicBezTo>
                <a:cubicBezTo>
                  <a:pt x="2965" y="1690"/>
                  <a:pt x="2965" y="1690"/>
                  <a:pt x="2965" y="1690"/>
                </a:cubicBezTo>
                <a:cubicBezTo>
                  <a:pt x="3006" y="1714"/>
                  <a:pt x="3006" y="1714"/>
                  <a:pt x="3006" y="1714"/>
                </a:cubicBezTo>
                <a:cubicBezTo>
                  <a:pt x="3083" y="1714"/>
                  <a:pt x="3083" y="1714"/>
                  <a:pt x="3083" y="1714"/>
                </a:cubicBezTo>
                <a:cubicBezTo>
                  <a:pt x="3154" y="1708"/>
                  <a:pt x="3154" y="1708"/>
                  <a:pt x="3154" y="1708"/>
                </a:cubicBezTo>
                <a:cubicBezTo>
                  <a:pt x="3202" y="1684"/>
                  <a:pt x="3202" y="1684"/>
                  <a:pt x="3202" y="1684"/>
                </a:cubicBezTo>
                <a:cubicBezTo>
                  <a:pt x="3255" y="1666"/>
                  <a:pt x="3255" y="1666"/>
                  <a:pt x="3255" y="1666"/>
                </a:cubicBezTo>
                <a:cubicBezTo>
                  <a:pt x="3302" y="1642"/>
                  <a:pt x="3302" y="1642"/>
                  <a:pt x="3302" y="1642"/>
                </a:cubicBezTo>
                <a:cubicBezTo>
                  <a:pt x="3332" y="1625"/>
                  <a:pt x="3332" y="1625"/>
                  <a:pt x="3332" y="1625"/>
                </a:cubicBezTo>
                <a:cubicBezTo>
                  <a:pt x="3356" y="1642"/>
                  <a:pt x="3356" y="1642"/>
                  <a:pt x="3356" y="1642"/>
                </a:cubicBezTo>
                <a:cubicBezTo>
                  <a:pt x="3385" y="1636"/>
                  <a:pt x="3385" y="1636"/>
                  <a:pt x="3385" y="1636"/>
                </a:cubicBezTo>
                <a:cubicBezTo>
                  <a:pt x="3468" y="1678"/>
                  <a:pt x="3468" y="1678"/>
                  <a:pt x="3468" y="1678"/>
                </a:cubicBezTo>
                <a:cubicBezTo>
                  <a:pt x="3522" y="1678"/>
                  <a:pt x="3522" y="1678"/>
                  <a:pt x="3522" y="1678"/>
                </a:cubicBezTo>
                <a:cubicBezTo>
                  <a:pt x="3569" y="1672"/>
                  <a:pt x="3569" y="1672"/>
                  <a:pt x="3569" y="1672"/>
                </a:cubicBezTo>
                <a:cubicBezTo>
                  <a:pt x="3587" y="1636"/>
                  <a:pt x="3587" y="1636"/>
                  <a:pt x="3587" y="1636"/>
                </a:cubicBezTo>
                <a:cubicBezTo>
                  <a:pt x="3551" y="1607"/>
                  <a:pt x="3551" y="1607"/>
                  <a:pt x="3551" y="1607"/>
                </a:cubicBezTo>
                <a:cubicBezTo>
                  <a:pt x="3581" y="1601"/>
                  <a:pt x="3581" y="1601"/>
                  <a:pt x="3581" y="1601"/>
                </a:cubicBezTo>
                <a:cubicBezTo>
                  <a:pt x="3629" y="1595"/>
                  <a:pt x="3629" y="1595"/>
                  <a:pt x="3629" y="1595"/>
                </a:cubicBezTo>
                <a:cubicBezTo>
                  <a:pt x="3640" y="1571"/>
                  <a:pt x="3640" y="1571"/>
                  <a:pt x="3640" y="1571"/>
                </a:cubicBezTo>
                <a:cubicBezTo>
                  <a:pt x="3593" y="1542"/>
                  <a:pt x="3593" y="1542"/>
                  <a:pt x="3593" y="1542"/>
                </a:cubicBezTo>
                <a:cubicBezTo>
                  <a:pt x="3498" y="1506"/>
                  <a:pt x="3498" y="1506"/>
                  <a:pt x="3498" y="1506"/>
                </a:cubicBezTo>
                <a:cubicBezTo>
                  <a:pt x="3451" y="1459"/>
                  <a:pt x="3451" y="1459"/>
                  <a:pt x="3451" y="1459"/>
                </a:cubicBezTo>
                <a:cubicBezTo>
                  <a:pt x="3462" y="1411"/>
                  <a:pt x="3462" y="1411"/>
                  <a:pt x="3462" y="1411"/>
                </a:cubicBezTo>
                <a:cubicBezTo>
                  <a:pt x="3415" y="1382"/>
                  <a:pt x="3415" y="1382"/>
                  <a:pt x="3415" y="1382"/>
                </a:cubicBezTo>
                <a:cubicBezTo>
                  <a:pt x="3409" y="1316"/>
                  <a:pt x="3409" y="1316"/>
                  <a:pt x="3409" y="1316"/>
                </a:cubicBezTo>
                <a:cubicBezTo>
                  <a:pt x="3374" y="1269"/>
                  <a:pt x="3374" y="1269"/>
                  <a:pt x="3374" y="1269"/>
                </a:cubicBezTo>
                <a:cubicBezTo>
                  <a:pt x="3314" y="1245"/>
                  <a:pt x="3314" y="1245"/>
                  <a:pt x="3314" y="1245"/>
                </a:cubicBezTo>
                <a:cubicBezTo>
                  <a:pt x="3261" y="1245"/>
                  <a:pt x="3261" y="1245"/>
                  <a:pt x="3261" y="1245"/>
                </a:cubicBezTo>
                <a:cubicBezTo>
                  <a:pt x="3261" y="1293"/>
                  <a:pt x="3261" y="1293"/>
                  <a:pt x="3261" y="1293"/>
                </a:cubicBezTo>
                <a:cubicBezTo>
                  <a:pt x="3267" y="1328"/>
                  <a:pt x="3267" y="1328"/>
                  <a:pt x="3267" y="1328"/>
                </a:cubicBezTo>
                <a:cubicBezTo>
                  <a:pt x="3297" y="1376"/>
                  <a:pt x="3297" y="1376"/>
                  <a:pt x="3297" y="1376"/>
                </a:cubicBezTo>
                <a:cubicBezTo>
                  <a:pt x="3279" y="1393"/>
                  <a:pt x="3279" y="1393"/>
                  <a:pt x="3279" y="1393"/>
                </a:cubicBezTo>
                <a:cubicBezTo>
                  <a:pt x="3255" y="1393"/>
                  <a:pt x="3255" y="1393"/>
                  <a:pt x="3255" y="1393"/>
                </a:cubicBezTo>
                <a:cubicBezTo>
                  <a:pt x="3231" y="1370"/>
                  <a:pt x="3231" y="1370"/>
                  <a:pt x="3231" y="1370"/>
                </a:cubicBezTo>
                <a:cubicBezTo>
                  <a:pt x="3225" y="1340"/>
                  <a:pt x="3225" y="1340"/>
                  <a:pt x="3225" y="1340"/>
                </a:cubicBezTo>
                <a:cubicBezTo>
                  <a:pt x="3213" y="1310"/>
                  <a:pt x="3213" y="1310"/>
                  <a:pt x="3213" y="1310"/>
                </a:cubicBezTo>
                <a:cubicBezTo>
                  <a:pt x="3172" y="1263"/>
                  <a:pt x="3172" y="1263"/>
                  <a:pt x="3172" y="1263"/>
                </a:cubicBezTo>
                <a:cubicBezTo>
                  <a:pt x="3125" y="1263"/>
                  <a:pt x="3125" y="1263"/>
                  <a:pt x="3125" y="1263"/>
                </a:cubicBezTo>
                <a:cubicBezTo>
                  <a:pt x="3136" y="1293"/>
                  <a:pt x="3136" y="1293"/>
                  <a:pt x="3136" y="1293"/>
                </a:cubicBezTo>
                <a:cubicBezTo>
                  <a:pt x="3154" y="1316"/>
                  <a:pt x="3154" y="1316"/>
                  <a:pt x="3154" y="1316"/>
                </a:cubicBezTo>
                <a:cubicBezTo>
                  <a:pt x="3107" y="1316"/>
                  <a:pt x="3107" y="1316"/>
                  <a:pt x="3107" y="1316"/>
                </a:cubicBezTo>
                <a:cubicBezTo>
                  <a:pt x="3107" y="1340"/>
                  <a:pt x="3107" y="1340"/>
                  <a:pt x="3107" y="1340"/>
                </a:cubicBezTo>
                <a:cubicBezTo>
                  <a:pt x="3065" y="1346"/>
                  <a:pt x="3065" y="1346"/>
                  <a:pt x="3065" y="1346"/>
                </a:cubicBezTo>
                <a:cubicBezTo>
                  <a:pt x="3071" y="1322"/>
                  <a:pt x="3071" y="1322"/>
                  <a:pt x="3071" y="1322"/>
                </a:cubicBezTo>
                <a:cubicBezTo>
                  <a:pt x="3083" y="1287"/>
                  <a:pt x="3083" y="1287"/>
                  <a:pt x="3083" y="1287"/>
                </a:cubicBezTo>
                <a:cubicBezTo>
                  <a:pt x="3047" y="1287"/>
                  <a:pt x="3047" y="1287"/>
                  <a:pt x="3047" y="1287"/>
                </a:cubicBezTo>
                <a:cubicBezTo>
                  <a:pt x="3006" y="1269"/>
                  <a:pt x="3006" y="1269"/>
                  <a:pt x="3006" y="1269"/>
                </a:cubicBezTo>
                <a:cubicBezTo>
                  <a:pt x="2965" y="1275"/>
                  <a:pt x="2965" y="1275"/>
                  <a:pt x="2965" y="1275"/>
                </a:cubicBezTo>
                <a:cubicBezTo>
                  <a:pt x="2958" y="1304"/>
                  <a:pt x="2958" y="1304"/>
                  <a:pt x="2958" y="1304"/>
                </a:cubicBezTo>
                <a:cubicBezTo>
                  <a:pt x="2923" y="1299"/>
                  <a:pt x="2923" y="1299"/>
                  <a:pt x="2923" y="1299"/>
                </a:cubicBezTo>
                <a:cubicBezTo>
                  <a:pt x="2935" y="1281"/>
                  <a:pt x="2935" y="1281"/>
                  <a:pt x="2935" y="1281"/>
                </a:cubicBezTo>
                <a:cubicBezTo>
                  <a:pt x="2923" y="1239"/>
                  <a:pt x="2923" y="1239"/>
                  <a:pt x="2923" y="1239"/>
                </a:cubicBezTo>
                <a:cubicBezTo>
                  <a:pt x="2899" y="1233"/>
                  <a:pt x="2899" y="1233"/>
                  <a:pt x="2899" y="1233"/>
                </a:cubicBezTo>
                <a:cubicBezTo>
                  <a:pt x="2852" y="1233"/>
                  <a:pt x="2852" y="1233"/>
                  <a:pt x="2852" y="1233"/>
                </a:cubicBezTo>
                <a:cubicBezTo>
                  <a:pt x="2816" y="1263"/>
                  <a:pt x="2816" y="1263"/>
                  <a:pt x="2816" y="1263"/>
                </a:cubicBezTo>
                <a:cubicBezTo>
                  <a:pt x="2781" y="1275"/>
                  <a:pt x="2781" y="1275"/>
                  <a:pt x="2781" y="1275"/>
                </a:cubicBezTo>
                <a:cubicBezTo>
                  <a:pt x="2733" y="1287"/>
                  <a:pt x="2733" y="1287"/>
                  <a:pt x="2733" y="1287"/>
                </a:cubicBezTo>
                <a:cubicBezTo>
                  <a:pt x="2698" y="1310"/>
                  <a:pt x="2698" y="1310"/>
                  <a:pt x="2698" y="1310"/>
                </a:cubicBezTo>
                <a:cubicBezTo>
                  <a:pt x="2704" y="1352"/>
                  <a:pt x="2704" y="1352"/>
                  <a:pt x="2704" y="1352"/>
                </a:cubicBezTo>
                <a:cubicBezTo>
                  <a:pt x="2656" y="1382"/>
                  <a:pt x="2656" y="1382"/>
                  <a:pt x="2656" y="1382"/>
                </a:cubicBezTo>
                <a:cubicBezTo>
                  <a:pt x="2656" y="1405"/>
                  <a:pt x="2656" y="1405"/>
                  <a:pt x="2656" y="1405"/>
                </a:cubicBezTo>
                <a:cubicBezTo>
                  <a:pt x="2692" y="1405"/>
                  <a:pt x="2692" y="1405"/>
                  <a:pt x="2692" y="1405"/>
                </a:cubicBezTo>
                <a:cubicBezTo>
                  <a:pt x="2715" y="1423"/>
                  <a:pt x="2715" y="1423"/>
                  <a:pt x="2715" y="1423"/>
                </a:cubicBezTo>
                <a:cubicBezTo>
                  <a:pt x="2757" y="1411"/>
                  <a:pt x="2757" y="1411"/>
                  <a:pt x="2757" y="1411"/>
                </a:cubicBezTo>
                <a:cubicBezTo>
                  <a:pt x="2810" y="1405"/>
                  <a:pt x="2810" y="1405"/>
                  <a:pt x="2810" y="1405"/>
                </a:cubicBezTo>
                <a:cubicBezTo>
                  <a:pt x="2846" y="1429"/>
                  <a:pt x="2846" y="1429"/>
                  <a:pt x="2846" y="1429"/>
                </a:cubicBezTo>
                <a:cubicBezTo>
                  <a:pt x="2792" y="1447"/>
                  <a:pt x="2792" y="1447"/>
                  <a:pt x="2792" y="1447"/>
                </a:cubicBezTo>
                <a:cubicBezTo>
                  <a:pt x="2745" y="1459"/>
                  <a:pt x="2745" y="1459"/>
                  <a:pt x="2745" y="1459"/>
                </a:cubicBezTo>
                <a:cubicBezTo>
                  <a:pt x="2721" y="1482"/>
                  <a:pt x="2721" y="1482"/>
                  <a:pt x="2721" y="1482"/>
                </a:cubicBezTo>
                <a:cubicBezTo>
                  <a:pt x="2787" y="1506"/>
                  <a:pt x="2787" y="1506"/>
                  <a:pt x="2787" y="1506"/>
                </a:cubicBezTo>
                <a:cubicBezTo>
                  <a:pt x="2846" y="1506"/>
                  <a:pt x="2846" y="1506"/>
                  <a:pt x="2846" y="1506"/>
                </a:cubicBezTo>
                <a:cubicBezTo>
                  <a:pt x="2917" y="1500"/>
                  <a:pt x="2917" y="1500"/>
                  <a:pt x="2917" y="1500"/>
                </a:cubicBezTo>
                <a:cubicBezTo>
                  <a:pt x="2976" y="1500"/>
                  <a:pt x="2976" y="1500"/>
                  <a:pt x="2976" y="1500"/>
                </a:cubicBezTo>
                <a:cubicBezTo>
                  <a:pt x="2976" y="1500"/>
                  <a:pt x="3012" y="1518"/>
                  <a:pt x="3024" y="1518"/>
                </a:cubicBezTo>
                <a:cubicBezTo>
                  <a:pt x="3036" y="1524"/>
                  <a:pt x="3018" y="1548"/>
                  <a:pt x="3018" y="1548"/>
                </a:cubicBezTo>
                <a:cubicBezTo>
                  <a:pt x="2917" y="1548"/>
                  <a:pt x="2917" y="1548"/>
                  <a:pt x="2917" y="1548"/>
                </a:cubicBezTo>
                <a:cubicBezTo>
                  <a:pt x="2828" y="1548"/>
                  <a:pt x="2828" y="1548"/>
                  <a:pt x="2828" y="1548"/>
                </a:cubicBezTo>
                <a:cubicBezTo>
                  <a:pt x="2763" y="1571"/>
                  <a:pt x="2763" y="1571"/>
                  <a:pt x="2763" y="1571"/>
                </a:cubicBezTo>
                <a:lnTo>
                  <a:pt x="2799" y="1631"/>
                </a:lnTo>
                <a:close/>
                <a:moveTo>
                  <a:pt x="3279" y="1743"/>
                </a:moveTo>
                <a:lnTo>
                  <a:pt x="3279" y="1743"/>
                </a:lnTo>
                <a:cubicBezTo>
                  <a:pt x="3326" y="1720"/>
                  <a:pt x="3326" y="1720"/>
                  <a:pt x="3326" y="1720"/>
                </a:cubicBezTo>
                <a:cubicBezTo>
                  <a:pt x="3368" y="1714"/>
                  <a:pt x="3368" y="1714"/>
                  <a:pt x="3368" y="1714"/>
                </a:cubicBezTo>
                <a:cubicBezTo>
                  <a:pt x="3374" y="1672"/>
                  <a:pt x="3374" y="1672"/>
                  <a:pt x="3374" y="1672"/>
                </a:cubicBezTo>
                <a:cubicBezTo>
                  <a:pt x="3297" y="1696"/>
                  <a:pt x="3297" y="1696"/>
                  <a:pt x="3297" y="1696"/>
                </a:cubicBezTo>
                <a:cubicBezTo>
                  <a:pt x="3219" y="1731"/>
                  <a:pt x="3219" y="1731"/>
                  <a:pt x="3219" y="1731"/>
                </a:cubicBezTo>
                <a:lnTo>
                  <a:pt x="3279" y="1743"/>
                </a:lnTo>
                <a:close/>
                <a:moveTo>
                  <a:pt x="2484" y="1435"/>
                </a:moveTo>
                <a:lnTo>
                  <a:pt x="2484" y="1435"/>
                </a:lnTo>
                <a:cubicBezTo>
                  <a:pt x="2544" y="1435"/>
                  <a:pt x="2544" y="1435"/>
                  <a:pt x="2544" y="1435"/>
                </a:cubicBezTo>
                <a:cubicBezTo>
                  <a:pt x="2579" y="1405"/>
                  <a:pt x="2579" y="1405"/>
                  <a:pt x="2579" y="1405"/>
                </a:cubicBezTo>
                <a:cubicBezTo>
                  <a:pt x="2591" y="1352"/>
                  <a:pt x="2591" y="1352"/>
                  <a:pt x="2591" y="1352"/>
                </a:cubicBezTo>
                <a:cubicBezTo>
                  <a:pt x="2591" y="1352"/>
                  <a:pt x="2644" y="1328"/>
                  <a:pt x="2644" y="1316"/>
                </a:cubicBezTo>
                <a:cubicBezTo>
                  <a:pt x="2650" y="1304"/>
                  <a:pt x="2686" y="1281"/>
                  <a:pt x="2686" y="1281"/>
                </a:cubicBezTo>
                <a:cubicBezTo>
                  <a:pt x="2787" y="1239"/>
                  <a:pt x="2787" y="1239"/>
                  <a:pt x="2787" y="1239"/>
                </a:cubicBezTo>
                <a:cubicBezTo>
                  <a:pt x="2852" y="1221"/>
                  <a:pt x="2852" y="1221"/>
                  <a:pt x="2852" y="1221"/>
                </a:cubicBezTo>
                <a:cubicBezTo>
                  <a:pt x="2846" y="1186"/>
                  <a:pt x="2846" y="1186"/>
                  <a:pt x="2846" y="1186"/>
                </a:cubicBezTo>
                <a:cubicBezTo>
                  <a:pt x="2763" y="1138"/>
                  <a:pt x="2763" y="1138"/>
                  <a:pt x="2763" y="1138"/>
                </a:cubicBezTo>
                <a:cubicBezTo>
                  <a:pt x="2721" y="1132"/>
                  <a:pt x="2721" y="1132"/>
                  <a:pt x="2721" y="1132"/>
                </a:cubicBezTo>
                <a:cubicBezTo>
                  <a:pt x="2662" y="1156"/>
                  <a:pt x="2662" y="1156"/>
                  <a:pt x="2662" y="1156"/>
                </a:cubicBezTo>
                <a:cubicBezTo>
                  <a:pt x="2603" y="1132"/>
                  <a:pt x="2603" y="1132"/>
                  <a:pt x="2603" y="1132"/>
                </a:cubicBezTo>
                <a:cubicBezTo>
                  <a:pt x="2538" y="1109"/>
                  <a:pt x="2538" y="1109"/>
                  <a:pt x="2538" y="1109"/>
                </a:cubicBezTo>
                <a:cubicBezTo>
                  <a:pt x="2460" y="1109"/>
                  <a:pt x="2460" y="1109"/>
                  <a:pt x="2460" y="1109"/>
                </a:cubicBezTo>
                <a:cubicBezTo>
                  <a:pt x="2360" y="1115"/>
                  <a:pt x="2360" y="1115"/>
                  <a:pt x="2360" y="1115"/>
                </a:cubicBezTo>
                <a:cubicBezTo>
                  <a:pt x="2360" y="1144"/>
                  <a:pt x="2360" y="1144"/>
                  <a:pt x="2360" y="1144"/>
                </a:cubicBezTo>
                <a:cubicBezTo>
                  <a:pt x="2378" y="1192"/>
                  <a:pt x="2378" y="1192"/>
                  <a:pt x="2378" y="1192"/>
                </a:cubicBezTo>
                <a:cubicBezTo>
                  <a:pt x="2360" y="1269"/>
                  <a:pt x="2360" y="1269"/>
                  <a:pt x="2360" y="1269"/>
                </a:cubicBezTo>
                <a:cubicBezTo>
                  <a:pt x="2277" y="1370"/>
                  <a:pt x="2277" y="1370"/>
                  <a:pt x="2277" y="1370"/>
                </a:cubicBezTo>
                <a:cubicBezTo>
                  <a:pt x="2378" y="1399"/>
                  <a:pt x="2378" y="1399"/>
                  <a:pt x="2378" y="1399"/>
                </a:cubicBezTo>
                <a:cubicBezTo>
                  <a:pt x="2431" y="1476"/>
                  <a:pt x="2431" y="1476"/>
                  <a:pt x="2431" y="1476"/>
                </a:cubicBezTo>
                <a:lnTo>
                  <a:pt x="2484" y="1435"/>
                </a:lnTo>
                <a:close/>
                <a:moveTo>
                  <a:pt x="107" y="2466"/>
                </a:moveTo>
                <a:lnTo>
                  <a:pt x="107" y="2466"/>
                </a:lnTo>
                <a:cubicBezTo>
                  <a:pt x="89" y="2425"/>
                  <a:pt x="89" y="2425"/>
                  <a:pt x="89" y="2425"/>
                </a:cubicBezTo>
                <a:cubicBezTo>
                  <a:pt x="41" y="2425"/>
                  <a:pt x="41" y="2425"/>
                  <a:pt x="41" y="2425"/>
                </a:cubicBezTo>
                <a:cubicBezTo>
                  <a:pt x="24" y="2443"/>
                  <a:pt x="24" y="2443"/>
                  <a:pt x="24" y="2443"/>
                </a:cubicBezTo>
                <a:cubicBezTo>
                  <a:pt x="30" y="2478"/>
                  <a:pt x="30" y="2478"/>
                  <a:pt x="30" y="2478"/>
                </a:cubicBezTo>
                <a:cubicBezTo>
                  <a:pt x="83" y="2478"/>
                  <a:pt x="83" y="2478"/>
                  <a:pt x="83" y="2478"/>
                </a:cubicBezTo>
                <a:lnTo>
                  <a:pt x="107" y="2466"/>
                </a:lnTo>
                <a:close/>
                <a:moveTo>
                  <a:pt x="1061" y="2407"/>
                </a:moveTo>
                <a:lnTo>
                  <a:pt x="1061" y="2407"/>
                </a:lnTo>
                <a:cubicBezTo>
                  <a:pt x="1061" y="2407"/>
                  <a:pt x="1049" y="2395"/>
                  <a:pt x="1049" y="2384"/>
                </a:cubicBezTo>
                <a:cubicBezTo>
                  <a:pt x="1049" y="2372"/>
                  <a:pt x="1079" y="2372"/>
                  <a:pt x="1079" y="2372"/>
                </a:cubicBezTo>
                <a:cubicBezTo>
                  <a:pt x="1150" y="2378"/>
                  <a:pt x="1150" y="2378"/>
                  <a:pt x="1150" y="2378"/>
                </a:cubicBezTo>
                <a:cubicBezTo>
                  <a:pt x="1210" y="2419"/>
                  <a:pt x="1210" y="2419"/>
                  <a:pt x="1210" y="2419"/>
                </a:cubicBezTo>
                <a:cubicBezTo>
                  <a:pt x="1275" y="2455"/>
                  <a:pt x="1275" y="2455"/>
                  <a:pt x="1275" y="2455"/>
                </a:cubicBezTo>
                <a:cubicBezTo>
                  <a:pt x="1346" y="2473"/>
                  <a:pt x="1346" y="2473"/>
                  <a:pt x="1346" y="2473"/>
                </a:cubicBezTo>
                <a:cubicBezTo>
                  <a:pt x="1405" y="2455"/>
                  <a:pt x="1405" y="2455"/>
                  <a:pt x="1405" y="2455"/>
                </a:cubicBezTo>
                <a:cubicBezTo>
                  <a:pt x="1453" y="2478"/>
                  <a:pt x="1453" y="2478"/>
                  <a:pt x="1453" y="2478"/>
                </a:cubicBezTo>
                <a:cubicBezTo>
                  <a:pt x="1494" y="2478"/>
                  <a:pt x="1494" y="2478"/>
                  <a:pt x="1494" y="2478"/>
                </a:cubicBezTo>
                <a:cubicBezTo>
                  <a:pt x="1542" y="2514"/>
                  <a:pt x="1542" y="2514"/>
                  <a:pt x="1542" y="2514"/>
                </a:cubicBezTo>
                <a:cubicBezTo>
                  <a:pt x="1613" y="2550"/>
                  <a:pt x="1613" y="2550"/>
                  <a:pt x="1613" y="2550"/>
                </a:cubicBezTo>
                <a:cubicBezTo>
                  <a:pt x="1648" y="2585"/>
                  <a:pt x="1648" y="2585"/>
                  <a:pt x="1648" y="2585"/>
                </a:cubicBezTo>
                <a:cubicBezTo>
                  <a:pt x="1648" y="2585"/>
                  <a:pt x="1696" y="2603"/>
                  <a:pt x="1708" y="2603"/>
                </a:cubicBezTo>
                <a:cubicBezTo>
                  <a:pt x="1719" y="2603"/>
                  <a:pt x="1731" y="2591"/>
                  <a:pt x="1731" y="2591"/>
                </a:cubicBezTo>
                <a:cubicBezTo>
                  <a:pt x="1779" y="2615"/>
                  <a:pt x="1779" y="2615"/>
                  <a:pt x="1779" y="2615"/>
                </a:cubicBezTo>
                <a:cubicBezTo>
                  <a:pt x="1802" y="2656"/>
                  <a:pt x="1802" y="2656"/>
                  <a:pt x="1802" y="2656"/>
                </a:cubicBezTo>
                <a:cubicBezTo>
                  <a:pt x="1874" y="2674"/>
                  <a:pt x="1874" y="2674"/>
                  <a:pt x="1874" y="2674"/>
                </a:cubicBezTo>
                <a:cubicBezTo>
                  <a:pt x="1862" y="2710"/>
                  <a:pt x="1862" y="2710"/>
                  <a:pt x="1862" y="2710"/>
                </a:cubicBezTo>
                <a:cubicBezTo>
                  <a:pt x="1921" y="2733"/>
                  <a:pt x="1921" y="2733"/>
                  <a:pt x="1921" y="2733"/>
                </a:cubicBezTo>
                <a:cubicBezTo>
                  <a:pt x="1909" y="2769"/>
                  <a:pt x="1909" y="2769"/>
                  <a:pt x="1909" y="2769"/>
                </a:cubicBezTo>
                <a:cubicBezTo>
                  <a:pt x="1951" y="2787"/>
                  <a:pt x="1951" y="2787"/>
                  <a:pt x="1951" y="2787"/>
                </a:cubicBezTo>
                <a:cubicBezTo>
                  <a:pt x="1992" y="2793"/>
                  <a:pt x="1992" y="2793"/>
                  <a:pt x="1992" y="2793"/>
                </a:cubicBezTo>
                <a:cubicBezTo>
                  <a:pt x="1992" y="2828"/>
                  <a:pt x="1992" y="2828"/>
                  <a:pt x="1992" y="2828"/>
                </a:cubicBezTo>
                <a:cubicBezTo>
                  <a:pt x="2028" y="2876"/>
                  <a:pt x="2028" y="2876"/>
                  <a:pt x="2028" y="2876"/>
                </a:cubicBezTo>
                <a:cubicBezTo>
                  <a:pt x="2034" y="2923"/>
                  <a:pt x="2034" y="2923"/>
                  <a:pt x="2034" y="2923"/>
                </a:cubicBezTo>
                <a:cubicBezTo>
                  <a:pt x="2051" y="2965"/>
                  <a:pt x="2051" y="2965"/>
                  <a:pt x="2051" y="2965"/>
                </a:cubicBezTo>
                <a:cubicBezTo>
                  <a:pt x="2105" y="2971"/>
                  <a:pt x="2105" y="2971"/>
                  <a:pt x="2105" y="2971"/>
                </a:cubicBezTo>
                <a:cubicBezTo>
                  <a:pt x="2117" y="3030"/>
                  <a:pt x="2117" y="3030"/>
                  <a:pt x="2117" y="3030"/>
                </a:cubicBezTo>
                <a:cubicBezTo>
                  <a:pt x="2170" y="3077"/>
                  <a:pt x="2170" y="3077"/>
                  <a:pt x="2170" y="3077"/>
                </a:cubicBezTo>
                <a:cubicBezTo>
                  <a:pt x="2182" y="3113"/>
                  <a:pt x="2182" y="3113"/>
                  <a:pt x="2182" y="3113"/>
                </a:cubicBezTo>
                <a:cubicBezTo>
                  <a:pt x="2241" y="3142"/>
                  <a:pt x="2241" y="3142"/>
                  <a:pt x="2241" y="3142"/>
                </a:cubicBezTo>
                <a:cubicBezTo>
                  <a:pt x="2294" y="3166"/>
                  <a:pt x="2294" y="3166"/>
                  <a:pt x="2294" y="3166"/>
                </a:cubicBezTo>
                <a:cubicBezTo>
                  <a:pt x="2336" y="3178"/>
                  <a:pt x="2336" y="3178"/>
                  <a:pt x="2336" y="3178"/>
                </a:cubicBezTo>
                <a:cubicBezTo>
                  <a:pt x="2348" y="3208"/>
                  <a:pt x="2348" y="3208"/>
                  <a:pt x="2348" y="3208"/>
                </a:cubicBezTo>
                <a:cubicBezTo>
                  <a:pt x="2407" y="3243"/>
                  <a:pt x="2407" y="3243"/>
                  <a:pt x="2407" y="3243"/>
                </a:cubicBezTo>
                <a:cubicBezTo>
                  <a:pt x="2449" y="3273"/>
                  <a:pt x="2449" y="3273"/>
                  <a:pt x="2449" y="3273"/>
                </a:cubicBezTo>
                <a:cubicBezTo>
                  <a:pt x="2472" y="3344"/>
                  <a:pt x="2472" y="3344"/>
                  <a:pt x="2472" y="3344"/>
                </a:cubicBezTo>
                <a:cubicBezTo>
                  <a:pt x="2472" y="3397"/>
                  <a:pt x="2472" y="3397"/>
                  <a:pt x="2472" y="3397"/>
                </a:cubicBezTo>
                <a:cubicBezTo>
                  <a:pt x="2437" y="3362"/>
                  <a:pt x="2437" y="3362"/>
                  <a:pt x="2437" y="3362"/>
                </a:cubicBezTo>
                <a:cubicBezTo>
                  <a:pt x="2401" y="3320"/>
                  <a:pt x="2401" y="3320"/>
                  <a:pt x="2401" y="3320"/>
                </a:cubicBezTo>
                <a:cubicBezTo>
                  <a:pt x="2395" y="3291"/>
                  <a:pt x="2395" y="3291"/>
                  <a:pt x="2395" y="3291"/>
                </a:cubicBezTo>
                <a:cubicBezTo>
                  <a:pt x="2348" y="3261"/>
                  <a:pt x="2348" y="3261"/>
                  <a:pt x="2348" y="3261"/>
                </a:cubicBezTo>
                <a:cubicBezTo>
                  <a:pt x="2318" y="3249"/>
                  <a:pt x="2318" y="3249"/>
                  <a:pt x="2318" y="3249"/>
                </a:cubicBezTo>
                <a:cubicBezTo>
                  <a:pt x="2312" y="3202"/>
                  <a:pt x="2312" y="3202"/>
                  <a:pt x="2312" y="3202"/>
                </a:cubicBezTo>
                <a:cubicBezTo>
                  <a:pt x="2271" y="3202"/>
                  <a:pt x="2271" y="3202"/>
                  <a:pt x="2271" y="3202"/>
                </a:cubicBezTo>
                <a:cubicBezTo>
                  <a:pt x="2241" y="3184"/>
                  <a:pt x="2241" y="3184"/>
                  <a:pt x="2241" y="3184"/>
                </a:cubicBezTo>
                <a:cubicBezTo>
                  <a:pt x="2212" y="3172"/>
                  <a:pt x="2212" y="3172"/>
                  <a:pt x="2212" y="3172"/>
                </a:cubicBezTo>
                <a:cubicBezTo>
                  <a:pt x="2182" y="3160"/>
                  <a:pt x="2182" y="3160"/>
                  <a:pt x="2182" y="3160"/>
                </a:cubicBezTo>
                <a:cubicBezTo>
                  <a:pt x="2152" y="3166"/>
                  <a:pt x="2152" y="3166"/>
                  <a:pt x="2152" y="3166"/>
                </a:cubicBezTo>
                <a:cubicBezTo>
                  <a:pt x="2182" y="3202"/>
                  <a:pt x="2182" y="3202"/>
                  <a:pt x="2182" y="3202"/>
                </a:cubicBezTo>
                <a:cubicBezTo>
                  <a:pt x="2217" y="3225"/>
                  <a:pt x="2217" y="3225"/>
                  <a:pt x="2217" y="3225"/>
                </a:cubicBezTo>
                <a:cubicBezTo>
                  <a:pt x="2253" y="3261"/>
                  <a:pt x="2253" y="3261"/>
                  <a:pt x="2253" y="3261"/>
                </a:cubicBezTo>
                <a:cubicBezTo>
                  <a:pt x="2330" y="3309"/>
                  <a:pt x="2330" y="3309"/>
                  <a:pt x="2330" y="3309"/>
                </a:cubicBezTo>
                <a:cubicBezTo>
                  <a:pt x="2354" y="3362"/>
                  <a:pt x="2354" y="3362"/>
                  <a:pt x="2354" y="3362"/>
                </a:cubicBezTo>
                <a:cubicBezTo>
                  <a:pt x="2383" y="3433"/>
                  <a:pt x="2383" y="3433"/>
                  <a:pt x="2383" y="3433"/>
                </a:cubicBezTo>
                <a:cubicBezTo>
                  <a:pt x="2383" y="3486"/>
                  <a:pt x="2383" y="3486"/>
                  <a:pt x="2383" y="3486"/>
                </a:cubicBezTo>
                <a:cubicBezTo>
                  <a:pt x="2378" y="3563"/>
                  <a:pt x="2378" y="3563"/>
                  <a:pt x="2378" y="3563"/>
                </a:cubicBezTo>
                <a:cubicBezTo>
                  <a:pt x="2378" y="3646"/>
                  <a:pt x="2378" y="3646"/>
                  <a:pt x="2378" y="3646"/>
                </a:cubicBezTo>
                <a:cubicBezTo>
                  <a:pt x="2348" y="3664"/>
                  <a:pt x="2348" y="3664"/>
                  <a:pt x="2348" y="3664"/>
                </a:cubicBezTo>
                <a:cubicBezTo>
                  <a:pt x="2348" y="3718"/>
                  <a:pt x="2348" y="3718"/>
                  <a:pt x="2348" y="3718"/>
                </a:cubicBezTo>
                <a:cubicBezTo>
                  <a:pt x="2383" y="3777"/>
                  <a:pt x="2383" y="3777"/>
                  <a:pt x="2383" y="3777"/>
                </a:cubicBezTo>
                <a:cubicBezTo>
                  <a:pt x="2372" y="3830"/>
                  <a:pt x="2372" y="3830"/>
                  <a:pt x="2372" y="3830"/>
                </a:cubicBezTo>
                <a:cubicBezTo>
                  <a:pt x="2378" y="3872"/>
                  <a:pt x="2378" y="3872"/>
                  <a:pt x="2378" y="3872"/>
                </a:cubicBezTo>
                <a:cubicBezTo>
                  <a:pt x="2401" y="3907"/>
                  <a:pt x="2401" y="3907"/>
                  <a:pt x="2401" y="3907"/>
                </a:cubicBezTo>
                <a:cubicBezTo>
                  <a:pt x="2401" y="3961"/>
                  <a:pt x="2401" y="3961"/>
                  <a:pt x="2401" y="3961"/>
                </a:cubicBezTo>
                <a:cubicBezTo>
                  <a:pt x="2431" y="4008"/>
                  <a:pt x="2431" y="4008"/>
                  <a:pt x="2431" y="4008"/>
                </a:cubicBezTo>
                <a:cubicBezTo>
                  <a:pt x="2472" y="4044"/>
                  <a:pt x="2472" y="4044"/>
                  <a:pt x="2472" y="4044"/>
                </a:cubicBezTo>
                <a:cubicBezTo>
                  <a:pt x="2496" y="4121"/>
                  <a:pt x="2496" y="4121"/>
                  <a:pt x="2496" y="4121"/>
                </a:cubicBezTo>
                <a:cubicBezTo>
                  <a:pt x="2538" y="4156"/>
                  <a:pt x="2538" y="4156"/>
                  <a:pt x="2538" y="4156"/>
                </a:cubicBezTo>
                <a:cubicBezTo>
                  <a:pt x="2544" y="4192"/>
                  <a:pt x="2544" y="4192"/>
                  <a:pt x="2544" y="4192"/>
                </a:cubicBezTo>
                <a:cubicBezTo>
                  <a:pt x="2579" y="4239"/>
                  <a:pt x="2579" y="4239"/>
                  <a:pt x="2579" y="4239"/>
                </a:cubicBezTo>
                <a:cubicBezTo>
                  <a:pt x="2633" y="4239"/>
                  <a:pt x="2633" y="4239"/>
                  <a:pt x="2633" y="4239"/>
                </a:cubicBezTo>
                <a:cubicBezTo>
                  <a:pt x="2668" y="4269"/>
                  <a:pt x="2668" y="4269"/>
                  <a:pt x="2668" y="4269"/>
                </a:cubicBezTo>
                <a:cubicBezTo>
                  <a:pt x="2721" y="4299"/>
                  <a:pt x="2721" y="4299"/>
                  <a:pt x="2721" y="4299"/>
                </a:cubicBezTo>
                <a:cubicBezTo>
                  <a:pt x="2763" y="4340"/>
                  <a:pt x="2763" y="4340"/>
                  <a:pt x="2763" y="4340"/>
                </a:cubicBezTo>
                <a:cubicBezTo>
                  <a:pt x="2775" y="4387"/>
                  <a:pt x="2775" y="4387"/>
                  <a:pt x="2775" y="4387"/>
                </a:cubicBezTo>
                <a:cubicBezTo>
                  <a:pt x="2799" y="4435"/>
                  <a:pt x="2799" y="4435"/>
                  <a:pt x="2799" y="4435"/>
                </a:cubicBezTo>
                <a:cubicBezTo>
                  <a:pt x="2822" y="4512"/>
                  <a:pt x="2822" y="4512"/>
                  <a:pt x="2822" y="4512"/>
                </a:cubicBezTo>
                <a:cubicBezTo>
                  <a:pt x="2858" y="4548"/>
                  <a:pt x="2858" y="4548"/>
                  <a:pt x="2858" y="4548"/>
                </a:cubicBezTo>
                <a:cubicBezTo>
                  <a:pt x="2899" y="4589"/>
                  <a:pt x="2899" y="4589"/>
                  <a:pt x="2899" y="4589"/>
                </a:cubicBezTo>
                <a:cubicBezTo>
                  <a:pt x="2911" y="4619"/>
                  <a:pt x="2911" y="4619"/>
                  <a:pt x="2911" y="4619"/>
                </a:cubicBezTo>
                <a:cubicBezTo>
                  <a:pt x="2876" y="4642"/>
                  <a:pt x="2876" y="4642"/>
                  <a:pt x="2876" y="4642"/>
                </a:cubicBezTo>
                <a:cubicBezTo>
                  <a:pt x="2899" y="4672"/>
                  <a:pt x="2899" y="4672"/>
                  <a:pt x="2899" y="4672"/>
                </a:cubicBezTo>
                <a:cubicBezTo>
                  <a:pt x="2941" y="4708"/>
                  <a:pt x="2941" y="4708"/>
                  <a:pt x="2941" y="4708"/>
                </a:cubicBezTo>
                <a:cubicBezTo>
                  <a:pt x="2994" y="4737"/>
                  <a:pt x="2994" y="4737"/>
                  <a:pt x="2994" y="4737"/>
                </a:cubicBezTo>
                <a:cubicBezTo>
                  <a:pt x="3030" y="4779"/>
                  <a:pt x="3030" y="4779"/>
                  <a:pt x="3030" y="4779"/>
                </a:cubicBezTo>
                <a:cubicBezTo>
                  <a:pt x="3024" y="4809"/>
                  <a:pt x="3024" y="4809"/>
                  <a:pt x="3024" y="4809"/>
                </a:cubicBezTo>
                <a:cubicBezTo>
                  <a:pt x="3030" y="4832"/>
                  <a:pt x="3030" y="4832"/>
                  <a:pt x="3030" y="4832"/>
                </a:cubicBezTo>
                <a:cubicBezTo>
                  <a:pt x="3077" y="4850"/>
                  <a:pt x="3077" y="4850"/>
                  <a:pt x="3077" y="4850"/>
                </a:cubicBezTo>
                <a:cubicBezTo>
                  <a:pt x="3113" y="4886"/>
                  <a:pt x="3113" y="4886"/>
                  <a:pt x="3113" y="4886"/>
                </a:cubicBezTo>
                <a:cubicBezTo>
                  <a:pt x="3142" y="4915"/>
                  <a:pt x="3142" y="4915"/>
                  <a:pt x="3142" y="4915"/>
                </a:cubicBezTo>
                <a:cubicBezTo>
                  <a:pt x="3148" y="4951"/>
                  <a:pt x="3148" y="4951"/>
                  <a:pt x="3148" y="4951"/>
                </a:cubicBezTo>
                <a:cubicBezTo>
                  <a:pt x="3172" y="4939"/>
                  <a:pt x="3172" y="4939"/>
                  <a:pt x="3172" y="4939"/>
                </a:cubicBezTo>
                <a:cubicBezTo>
                  <a:pt x="3178" y="4897"/>
                  <a:pt x="3178" y="4897"/>
                  <a:pt x="3178" y="4897"/>
                </a:cubicBezTo>
                <a:cubicBezTo>
                  <a:pt x="3160" y="4856"/>
                  <a:pt x="3160" y="4856"/>
                  <a:pt x="3160" y="4856"/>
                </a:cubicBezTo>
                <a:cubicBezTo>
                  <a:pt x="3119" y="4838"/>
                  <a:pt x="3119" y="4838"/>
                  <a:pt x="3119" y="4838"/>
                </a:cubicBezTo>
                <a:cubicBezTo>
                  <a:pt x="3113" y="4803"/>
                  <a:pt x="3113" y="4803"/>
                  <a:pt x="3113" y="4803"/>
                </a:cubicBezTo>
                <a:cubicBezTo>
                  <a:pt x="3071" y="4773"/>
                  <a:pt x="3071" y="4773"/>
                  <a:pt x="3071" y="4773"/>
                </a:cubicBezTo>
                <a:cubicBezTo>
                  <a:pt x="3053" y="4726"/>
                  <a:pt x="3053" y="4726"/>
                  <a:pt x="3053" y="4726"/>
                </a:cubicBezTo>
                <a:cubicBezTo>
                  <a:pt x="3036" y="4678"/>
                  <a:pt x="3036" y="4678"/>
                  <a:pt x="3036" y="4678"/>
                </a:cubicBezTo>
                <a:cubicBezTo>
                  <a:pt x="3000" y="4642"/>
                  <a:pt x="3000" y="4642"/>
                  <a:pt x="3000" y="4642"/>
                </a:cubicBezTo>
                <a:cubicBezTo>
                  <a:pt x="2988" y="4595"/>
                  <a:pt x="2988" y="4595"/>
                  <a:pt x="2988" y="4595"/>
                </a:cubicBezTo>
                <a:cubicBezTo>
                  <a:pt x="2953" y="4583"/>
                  <a:pt x="2953" y="4583"/>
                  <a:pt x="2953" y="4583"/>
                </a:cubicBezTo>
                <a:cubicBezTo>
                  <a:pt x="2929" y="4524"/>
                  <a:pt x="2929" y="4524"/>
                  <a:pt x="2929" y="4524"/>
                </a:cubicBezTo>
                <a:cubicBezTo>
                  <a:pt x="2887" y="4476"/>
                  <a:pt x="2887" y="4476"/>
                  <a:pt x="2887" y="4476"/>
                </a:cubicBezTo>
                <a:cubicBezTo>
                  <a:pt x="2881" y="4417"/>
                  <a:pt x="2881" y="4417"/>
                  <a:pt x="2881" y="4417"/>
                </a:cubicBezTo>
                <a:cubicBezTo>
                  <a:pt x="2917" y="4411"/>
                  <a:pt x="2917" y="4411"/>
                  <a:pt x="2917" y="4411"/>
                </a:cubicBezTo>
                <a:cubicBezTo>
                  <a:pt x="2965" y="4429"/>
                  <a:pt x="2965" y="4429"/>
                  <a:pt x="2965" y="4429"/>
                </a:cubicBezTo>
                <a:cubicBezTo>
                  <a:pt x="2994" y="4465"/>
                  <a:pt x="2994" y="4465"/>
                  <a:pt x="2994" y="4465"/>
                </a:cubicBezTo>
                <a:cubicBezTo>
                  <a:pt x="2994" y="4518"/>
                  <a:pt x="2994" y="4518"/>
                  <a:pt x="2994" y="4518"/>
                </a:cubicBezTo>
                <a:cubicBezTo>
                  <a:pt x="3047" y="4589"/>
                  <a:pt x="3047" y="4589"/>
                  <a:pt x="3047" y="4589"/>
                </a:cubicBezTo>
                <a:cubicBezTo>
                  <a:pt x="3101" y="4648"/>
                  <a:pt x="3101" y="4648"/>
                  <a:pt x="3101" y="4648"/>
                </a:cubicBezTo>
                <a:cubicBezTo>
                  <a:pt x="3148" y="4690"/>
                  <a:pt x="3148" y="4690"/>
                  <a:pt x="3148" y="4690"/>
                </a:cubicBezTo>
                <a:cubicBezTo>
                  <a:pt x="3184" y="4731"/>
                  <a:pt x="3184" y="4731"/>
                  <a:pt x="3184" y="4731"/>
                </a:cubicBezTo>
                <a:cubicBezTo>
                  <a:pt x="3190" y="4773"/>
                  <a:pt x="3190" y="4773"/>
                  <a:pt x="3190" y="4773"/>
                </a:cubicBezTo>
                <a:cubicBezTo>
                  <a:pt x="3243" y="4803"/>
                  <a:pt x="3243" y="4803"/>
                  <a:pt x="3243" y="4803"/>
                </a:cubicBezTo>
                <a:cubicBezTo>
                  <a:pt x="3279" y="4844"/>
                  <a:pt x="3279" y="4844"/>
                  <a:pt x="3279" y="4844"/>
                </a:cubicBezTo>
                <a:cubicBezTo>
                  <a:pt x="3308" y="4892"/>
                  <a:pt x="3308" y="4892"/>
                  <a:pt x="3308" y="4892"/>
                </a:cubicBezTo>
                <a:cubicBezTo>
                  <a:pt x="3368" y="4957"/>
                  <a:pt x="3368" y="4957"/>
                  <a:pt x="3368" y="4957"/>
                </a:cubicBezTo>
                <a:cubicBezTo>
                  <a:pt x="3391" y="5010"/>
                  <a:pt x="3391" y="5010"/>
                  <a:pt x="3391" y="5010"/>
                </a:cubicBezTo>
                <a:cubicBezTo>
                  <a:pt x="3421" y="5034"/>
                  <a:pt x="3421" y="5034"/>
                  <a:pt x="3421" y="5034"/>
                </a:cubicBezTo>
                <a:cubicBezTo>
                  <a:pt x="3391" y="5052"/>
                  <a:pt x="3391" y="5052"/>
                  <a:pt x="3391" y="5052"/>
                </a:cubicBezTo>
                <a:cubicBezTo>
                  <a:pt x="3385" y="5087"/>
                  <a:pt x="3385" y="5087"/>
                  <a:pt x="3385" y="5087"/>
                </a:cubicBezTo>
                <a:cubicBezTo>
                  <a:pt x="3451" y="5141"/>
                  <a:pt x="3451" y="5141"/>
                  <a:pt x="3451" y="5141"/>
                </a:cubicBezTo>
                <a:cubicBezTo>
                  <a:pt x="3504" y="5182"/>
                  <a:pt x="3504" y="5182"/>
                  <a:pt x="3504" y="5182"/>
                </a:cubicBezTo>
                <a:cubicBezTo>
                  <a:pt x="3569" y="5200"/>
                  <a:pt x="3569" y="5200"/>
                  <a:pt x="3569" y="5200"/>
                </a:cubicBezTo>
                <a:cubicBezTo>
                  <a:pt x="3640" y="5241"/>
                  <a:pt x="3640" y="5241"/>
                  <a:pt x="3640" y="5241"/>
                </a:cubicBezTo>
                <a:cubicBezTo>
                  <a:pt x="3717" y="5277"/>
                  <a:pt x="3717" y="5277"/>
                  <a:pt x="3717" y="5277"/>
                </a:cubicBezTo>
                <a:cubicBezTo>
                  <a:pt x="3806" y="5318"/>
                  <a:pt x="3806" y="5318"/>
                  <a:pt x="3806" y="5318"/>
                </a:cubicBezTo>
                <a:cubicBezTo>
                  <a:pt x="3878" y="5342"/>
                  <a:pt x="3878" y="5342"/>
                  <a:pt x="3878" y="5342"/>
                </a:cubicBezTo>
                <a:cubicBezTo>
                  <a:pt x="3925" y="5336"/>
                  <a:pt x="3925" y="5336"/>
                  <a:pt x="3925" y="5336"/>
                </a:cubicBezTo>
                <a:cubicBezTo>
                  <a:pt x="3937" y="5312"/>
                  <a:pt x="3937" y="5312"/>
                  <a:pt x="3937" y="5312"/>
                </a:cubicBezTo>
                <a:cubicBezTo>
                  <a:pt x="3990" y="5307"/>
                  <a:pt x="3990" y="5307"/>
                  <a:pt x="3990" y="5307"/>
                </a:cubicBezTo>
                <a:cubicBezTo>
                  <a:pt x="4044" y="5336"/>
                  <a:pt x="4044" y="5336"/>
                  <a:pt x="4044" y="5336"/>
                </a:cubicBezTo>
                <a:cubicBezTo>
                  <a:pt x="4109" y="5384"/>
                  <a:pt x="4109" y="5384"/>
                  <a:pt x="4109" y="5384"/>
                </a:cubicBezTo>
                <a:cubicBezTo>
                  <a:pt x="4144" y="5425"/>
                  <a:pt x="4144" y="5425"/>
                  <a:pt x="4144" y="5425"/>
                </a:cubicBezTo>
                <a:cubicBezTo>
                  <a:pt x="4192" y="5425"/>
                  <a:pt x="4192" y="5425"/>
                  <a:pt x="4192" y="5425"/>
                </a:cubicBezTo>
                <a:cubicBezTo>
                  <a:pt x="4215" y="5425"/>
                  <a:pt x="4215" y="5425"/>
                  <a:pt x="4215" y="5425"/>
                </a:cubicBezTo>
                <a:cubicBezTo>
                  <a:pt x="4245" y="5437"/>
                  <a:pt x="4245" y="5437"/>
                  <a:pt x="4245" y="5437"/>
                </a:cubicBezTo>
                <a:cubicBezTo>
                  <a:pt x="4275" y="5478"/>
                  <a:pt x="4275" y="5478"/>
                  <a:pt x="4275" y="5478"/>
                </a:cubicBezTo>
                <a:cubicBezTo>
                  <a:pt x="4340" y="5496"/>
                  <a:pt x="4340" y="5496"/>
                  <a:pt x="4340" y="5496"/>
                </a:cubicBezTo>
                <a:cubicBezTo>
                  <a:pt x="4340" y="5473"/>
                  <a:pt x="4340" y="5473"/>
                  <a:pt x="4340" y="5473"/>
                </a:cubicBezTo>
                <a:cubicBezTo>
                  <a:pt x="4376" y="5490"/>
                  <a:pt x="4376" y="5490"/>
                  <a:pt x="4376" y="5490"/>
                </a:cubicBezTo>
                <a:cubicBezTo>
                  <a:pt x="4411" y="5538"/>
                  <a:pt x="4411" y="5538"/>
                  <a:pt x="4411" y="5538"/>
                </a:cubicBezTo>
                <a:cubicBezTo>
                  <a:pt x="4411" y="5538"/>
                  <a:pt x="4459" y="5591"/>
                  <a:pt x="4470" y="5603"/>
                </a:cubicBezTo>
                <a:cubicBezTo>
                  <a:pt x="4482" y="5609"/>
                  <a:pt x="4465" y="5651"/>
                  <a:pt x="4465" y="5651"/>
                </a:cubicBezTo>
                <a:cubicBezTo>
                  <a:pt x="4488" y="5674"/>
                  <a:pt x="4488" y="5674"/>
                  <a:pt x="4488" y="5674"/>
                </a:cubicBezTo>
                <a:cubicBezTo>
                  <a:pt x="4512" y="5662"/>
                  <a:pt x="4512" y="5662"/>
                  <a:pt x="4512" y="5662"/>
                </a:cubicBezTo>
                <a:cubicBezTo>
                  <a:pt x="4547" y="5680"/>
                  <a:pt x="4547" y="5680"/>
                  <a:pt x="4547" y="5680"/>
                </a:cubicBezTo>
                <a:cubicBezTo>
                  <a:pt x="4595" y="5728"/>
                  <a:pt x="4595" y="5728"/>
                  <a:pt x="4595" y="5728"/>
                </a:cubicBezTo>
                <a:cubicBezTo>
                  <a:pt x="4595" y="5728"/>
                  <a:pt x="4631" y="5757"/>
                  <a:pt x="4648" y="5739"/>
                </a:cubicBezTo>
                <a:cubicBezTo>
                  <a:pt x="4731" y="5787"/>
                  <a:pt x="4731" y="5787"/>
                  <a:pt x="4731" y="5787"/>
                </a:cubicBezTo>
                <a:cubicBezTo>
                  <a:pt x="4779" y="5805"/>
                  <a:pt x="4779" y="5805"/>
                  <a:pt x="4779" y="5805"/>
                </a:cubicBezTo>
                <a:cubicBezTo>
                  <a:pt x="4773" y="5757"/>
                  <a:pt x="4773" y="5757"/>
                  <a:pt x="4773" y="5757"/>
                </a:cubicBezTo>
                <a:cubicBezTo>
                  <a:pt x="4797" y="5728"/>
                  <a:pt x="4797" y="5728"/>
                  <a:pt x="4797" y="5728"/>
                </a:cubicBezTo>
                <a:cubicBezTo>
                  <a:pt x="4880" y="5733"/>
                  <a:pt x="4880" y="5733"/>
                  <a:pt x="4880" y="5733"/>
                </a:cubicBezTo>
                <a:cubicBezTo>
                  <a:pt x="4886" y="5763"/>
                  <a:pt x="4886" y="5763"/>
                  <a:pt x="4886" y="5763"/>
                </a:cubicBezTo>
                <a:cubicBezTo>
                  <a:pt x="4909" y="5763"/>
                  <a:pt x="4909" y="5763"/>
                  <a:pt x="4909" y="5763"/>
                </a:cubicBezTo>
                <a:cubicBezTo>
                  <a:pt x="4927" y="5728"/>
                  <a:pt x="4927" y="5728"/>
                  <a:pt x="4927" y="5728"/>
                </a:cubicBezTo>
                <a:cubicBezTo>
                  <a:pt x="4897" y="5692"/>
                  <a:pt x="4897" y="5692"/>
                  <a:pt x="4897" y="5692"/>
                </a:cubicBezTo>
                <a:cubicBezTo>
                  <a:pt x="4814" y="5692"/>
                  <a:pt x="4814" y="5692"/>
                  <a:pt x="4814" y="5692"/>
                </a:cubicBezTo>
                <a:cubicBezTo>
                  <a:pt x="4761" y="5686"/>
                  <a:pt x="4761" y="5686"/>
                  <a:pt x="4761" y="5686"/>
                </a:cubicBezTo>
                <a:cubicBezTo>
                  <a:pt x="4678" y="5680"/>
                  <a:pt x="4678" y="5680"/>
                  <a:pt x="4678" y="5680"/>
                </a:cubicBezTo>
                <a:cubicBezTo>
                  <a:pt x="4642" y="5656"/>
                  <a:pt x="4642" y="5656"/>
                  <a:pt x="4642" y="5656"/>
                </a:cubicBezTo>
                <a:cubicBezTo>
                  <a:pt x="4589" y="5603"/>
                  <a:pt x="4589" y="5603"/>
                  <a:pt x="4589" y="5603"/>
                </a:cubicBezTo>
                <a:cubicBezTo>
                  <a:pt x="4595" y="5562"/>
                  <a:pt x="4595" y="5562"/>
                  <a:pt x="4595" y="5562"/>
                </a:cubicBezTo>
                <a:cubicBezTo>
                  <a:pt x="4595" y="5502"/>
                  <a:pt x="4595" y="5502"/>
                  <a:pt x="4595" y="5502"/>
                </a:cubicBezTo>
                <a:cubicBezTo>
                  <a:pt x="4613" y="5431"/>
                  <a:pt x="4613" y="5431"/>
                  <a:pt x="4613" y="5431"/>
                </a:cubicBezTo>
                <a:cubicBezTo>
                  <a:pt x="4613" y="5384"/>
                  <a:pt x="4613" y="5384"/>
                  <a:pt x="4613" y="5384"/>
                </a:cubicBezTo>
                <a:cubicBezTo>
                  <a:pt x="4583" y="5342"/>
                  <a:pt x="4583" y="5342"/>
                  <a:pt x="4583" y="5342"/>
                </a:cubicBezTo>
                <a:cubicBezTo>
                  <a:pt x="4536" y="5318"/>
                  <a:pt x="4536" y="5318"/>
                  <a:pt x="4536" y="5318"/>
                </a:cubicBezTo>
                <a:cubicBezTo>
                  <a:pt x="4459" y="5324"/>
                  <a:pt x="4459" y="5324"/>
                  <a:pt x="4459" y="5324"/>
                </a:cubicBezTo>
                <a:cubicBezTo>
                  <a:pt x="4405" y="5312"/>
                  <a:pt x="4405" y="5312"/>
                  <a:pt x="4405" y="5312"/>
                </a:cubicBezTo>
                <a:cubicBezTo>
                  <a:pt x="4340" y="5336"/>
                  <a:pt x="4340" y="5336"/>
                  <a:pt x="4340" y="5336"/>
                </a:cubicBezTo>
                <a:cubicBezTo>
                  <a:pt x="4304" y="5312"/>
                  <a:pt x="4304" y="5312"/>
                  <a:pt x="4304" y="5312"/>
                </a:cubicBezTo>
                <a:cubicBezTo>
                  <a:pt x="4340" y="5283"/>
                  <a:pt x="4340" y="5283"/>
                  <a:pt x="4340" y="5283"/>
                </a:cubicBezTo>
                <a:cubicBezTo>
                  <a:pt x="4340" y="5230"/>
                  <a:pt x="4340" y="5230"/>
                  <a:pt x="4340" y="5230"/>
                </a:cubicBezTo>
                <a:cubicBezTo>
                  <a:pt x="4352" y="5200"/>
                  <a:pt x="4352" y="5200"/>
                  <a:pt x="4352" y="5200"/>
                </a:cubicBezTo>
                <a:cubicBezTo>
                  <a:pt x="4376" y="5146"/>
                  <a:pt x="4376" y="5146"/>
                  <a:pt x="4376" y="5146"/>
                </a:cubicBezTo>
                <a:cubicBezTo>
                  <a:pt x="4376" y="5093"/>
                  <a:pt x="4376" y="5093"/>
                  <a:pt x="4376" y="5093"/>
                </a:cubicBezTo>
                <a:cubicBezTo>
                  <a:pt x="4411" y="5069"/>
                  <a:pt x="4411" y="5069"/>
                  <a:pt x="4411" y="5069"/>
                </a:cubicBezTo>
                <a:cubicBezTo>
                  <a:pt x="4417" y="5028"/>
                  <a:pt x="4417" y="5028"/>
                  <a:pt x="4417" y="5028"/>
                </a:cubicBezTo>
                <a:cubicBezTo>
                  <a:pt x="4388" y="5010"/>
                  <a:pt x="4388" y="5010"/>
                  <a:pt x="4388" y="5010"/>
                </a:cubicBezTo>
                <a:cubicBezTo>
                  <a:pt x="4304" y="5016"/>
                  <a:pt x="4304" y="5016"/>
                  <a:pt x="4304" y="5016"/>
                </a:cubicBezTo>
                <a:cubicBezTo>
                  <a:pt x="4251" y="5022"/>
                  <a:pt x="4251" y="5022"/>
                  <a:pt x="4251" y="5022"/>
                </a:cubicBezTo>
                <a:cubicBezTo>
                  <a:pt x="4227" y="5063"/>
                  <a:pt x="4227" y="5063"/>
                  <a:pt x="4227" y="5063"/>
                </a:cubicBezTo>
                <a:cubicBezTo>
                  <a:pt x="4204" y="5123"/>
                  <a:pt x="4204" y="5123"/>
                  <a:pt x="4204" y="5123"/>
                </a:cubicBezTo>
                <a:cubicBezTo>
                  <a:pt x="4180" y="5176"/>
                  <a:pt x="4180" y="5176"/>
                  <a:pt x="4180" y="5176"/>
                </a:cubicBezTo>
                <a:cubicBezTo>
                  <a:pt x="4133" y="5182"/>
                  <a:pt x="4133" y="5182"/>
                  <a:pt x="4133" y="5182"/>
                </a:cubicBezTo>
                <a:cubicBezTo>
                  <a:pt x="4067" y="5200"/>
                  <a:pt x="4067" y="5200"/>
                  <a:pt x="4067" y="5200"/>
                </a:cubicBezTo>
                <a:cubicBezTo>
                  <a:pt x="3996" y="5206"/>
                  <a:pt x="3996" y="5206"/>
                  <a:pt x="3996" y="5206"/>
                </a:cubicBezTo>
                <a:cubicBezTo>
                  <a:pt x="3967" y="5170"/>
                  <a:pt x="3967" y="5170"/>
                  <a:pt x="3967" y="5170"/>
                </a:cubicBezTo>
                <a:cubicBezTo>
                  <a:pt x="3907" y="5141"/>
                  <a:pt x="3907" y="5141"/>
                  <a:pt x="3907" y="5141"/>
                </a:cubicBezTo>
                <a:cubicBezTo>
                  <a:pt x="3890" y="5093"/>
                  <a:pt x="3890" y="5093"/>
                  <a:pt x="3890" y="5093"/>
                </a:cubicBezTo>
                <a:cubicBezTo>
                  <a:pt x="3848" y="5034"/>
                  <a:pt x="3848" y="5034"/>
                  <a:pt x="3848" y="5034"/>
                </a:cubicBezTo>
                <a:cubicBezTo>
                  <a:pt x="3824" y="4933"/>
                  <a:pt x="3824" y="4933"/>
                  <a:pt x="3824" y="4933"/>
                </a:cubicBezTo>
                <a:cubicBezTo>
                  <a:pt x="3818" y="4856"/>
                  <a:pt x="3818" y="4856"/>
                  <a:pt x="3818" y="4856"/>
                </a:cubicBezTo>
                <a:cubicBezTo>
                  <a:pt x="3848" y="4803"/>
                  <a:pt x="3848" y="4803"/>
                  <a:pt x="3848" y="4803"/>
                </a:cubicBezTo>
                <a:cubicBezTo>
                  <a:pt x="3860" y="4731"/>
                  <a:pt x="3860" y="4731"/>
                  <a:pt x="3860" y="4731"/>
                </a:cubicBezTo>
                <a:cubicBezTo>
                  <a:pt x="3830" y="4666"/>
                  <a:pt x="3830" y="4666"/>
                  <a:pt x="3830" y="4666"/>
                </a:cubicBezTo>
                <a:cubicBezTo>
                  <a:pt x="3883" y="4601"/>
                  <a:pt x="3883" y="4601"/>
                  <a:pt x="3883" y="4601"/>
                </a:cubicBezTo>
                <a:cubicBezTo>
                  <a:pt x="3925" y="4595"/>
                  <a:pt x="3925" y="4595"/>
                  <a:pt x="3925" y="4595"/>
                </a:cubicBezTo>
                <a:cubicBezTo>
                  <a:pt x="3967" y="4565"/>
                  <a:pt x="3967" y="4565"/>
                  <a:pt x="3967" y="4565"/>
                </a:cubicBezTo>
                <a:cubicBezTo>
                  <a:pt x="4014" y="4524"/>
                  <a:pt x="4014" y="4524"/>
                  <a:pt x="4014" y="4524"/>
                </a:cubicBezTo>
                <a:cubicBezTo>
                  <a:pt x="4073" y="4530"/>
                  <a:pt x="4073" y="4530"/>
                  <a:pt x="4073" y="4530"/>
                </a:cubicBezTo>
                <a:cubicBezTo>
                  <a:pt x="4115" y="4548"/>
                  <a:pt x="4115" y="4548"/>
                  <a:pt x="4115" y="4548"/>
                </a:cubicBezTo>
                <a:cubicBezTo>
                  <a:pt x="4150" y="4530"/>
                  <a:pt x="4150" y="4530"/>
                  <a:pt x="4150" y="4530"/>
                </a:cubicBezTo>
                <a:cubicBezTo>
                  <a:pt x="4180" y="4571"/>
                  <a:pt x="4180" y="4571"/>
                  <a:pt x="4180" y="4571"/>
                </a:cubicBezTo>
                <a:cubicBezTo>
                  <a:pt x="4227" y="4571"/>
                  <a:pt x="4227" y="4571"/>
                  <a:pt x="4227" y="4571"/>
                </a:cubicBezTo>
                <a:cubicBezTo>
                  <a:pt x="4269" y="4565"/>
                  <a:pt x="4269" y="4565"/>
                  <a:pt x="4269" y="4565"/>
                </a:cubicBezTo>
                <a:cubicBezTo>
                  <a:pt x="4263" y="4536"/>
                  <a:pt x="4263" y="4536"/>
                  <a:pt x="4263" y="4536"/>
                </a:cubicBezTo>
                <a:cubicBezTo>
                  <a:pt x="4275" y="4494"/>
                  <a:pt x="4275" y="4494"/>
                  <a:pt x="4275" y="4494"/>
                </a:cubicBezTo>
                <a:cubicBezTo>
                  <a:pt x="4340" y="4488"/>
                  <a:pt x="4340" y="4488"/>
                  <a:pt x="4340" y="4488"/>
                </a:cubicBezTo>
                <a:cubicBezTo>
                  <a:pt x="4381" y="4482"/>
                  <a:pt x="4381" y="4482"/>
                  <a:pt x="4381" y="4482"/>
                </a:cubicBezTo>
                <a:cubicBezTo>
                  <a:pt x="4459" y="4494"/>
                  <a:pt x="4459" y="4494"/>
                  <a:pt x="4459" y="4494"/>
                </a:cubicBezTo>
                <a:cubicBezTo>
                  <a:pt x="4494" y="4530"/>
                  <a:pt x="4494" y="4530"/>
                  <a:pt x="4494" y="4530"/>
                </a:cubicBezTo>
                <a:cubicBezTo>
                  <a:pt x="4518" y="4530"/>
                  <a:pt x="4518" y="4530"/>
                  <a:pt x="4518" y="4530"/>
                </a:cubicBezTo>
                <a:cubicBezTo>
                  <a:pt x="4536" y="4506"/>
                  <a:pt x="4536" y="4506"/>
                  <a:pt x="4536" y="4506"/>
                </a:cubicBezTo>
                <a:cubicBezTo>
                  <a:pt x="4559" y="4500"/>
                  <a:pt x="4559" y="4500"/>
                  <a:pt x="4559" y="4500"/>
                </a:cubicBezTo>
                <a:cubicBezTo>
                  <a:pt x="4595" y="4536"/>
                  <a:pt x="4595" y="4536"/>
                  <a:pt x="4595" y="4536"/>
                </a:cubicBezTo>
                <a:cubicBezTo>
                  <a:pt x="4631" y="4577"/>
                  <a:pt x="4631" y="4577"/>
                  <a:pt x="4631" y="4577"/>
                </a:cubicBezTo>
                <a:cubicBezTo>
                  <a:pt x="4631" y="4631"/>
                  <a:pt x="4631" y="4631"/>
                  <a:pt x="4631" y="4631"/>
                </a:cubicBezTo>
                <a:cubicBezTo>
                  <a:pt x="4648" y="4654"/>
                  <a:pt x="4648" y="4654"/>
                  <a:pt x="4648" y="4654"/>
                </a:cubicBezTo>
                <a:cubicBezTo>
                  <a:pt x="4654" y="4690"/>
                  <a:pt x="4654" y="4690"/>
                  <a:pt x="4654" y="4690"/>
                </a:cubicBezTo>
                <a:cubicBezTo>
                  <a:pt x="4684" y="4714"/>
                  <a:pt x="4684" y="4714"/>
                  <a:pt x="4684" y="4714"/>
                </a:cubicBezTo>
                <a:cubicBezTo>
                  <a:pt x="4696" y="4743"/>
                  <a:pt x="4696" y="4743"/>
                  <a:pt x="4696" y="4743"/>
                </a:cubicBezTo>
                <a:cubicBezTo>
                  <a:pt x="4725" y="4761"/>
                  <a:pt x="4725" y="4761"/>
                  <a:pt x="4725" y="4761"/>
                </a:cubicBezTo>
                <a:cubicBezTo>
                  <a:pt x="4731" y="4803"/>
                  <a:pt x="4731" y="4803"/>
                  <a:pt x="4731" y="4803"/>
                </a:cubicBezTo>
                <a:cubicBezTo>
                  <a:pt x="4761" y="4809"/>
                  <a:pt x="4761" y="4809"/>
                  <a:pt x="4761" y="4809"/>
                </a:cubicBezTo>
                <a:cubicBezTo>
                  <a:pt x="4779" y="4785"/>
                  <a:pt x="4779" y="4785"/>
                  <a:pt x="4779" y="4785"/>
                </a:cubicBezTo>
                <a:cubicBezTo>
                  <a:pt x="4791" y="4743"/>
                  <a:pt x="4791" y="4743"/>
                  <a:pt x="4791" y="4743"/>
                </a:cubicBezTo>
                <a:cubicBezTo>
                  <a:pt x="4773" y="4696"/>
                  <a:pt x="4773" y="4696"/>
                  <a:pt x="4773" y="4696"/>
                </a:cubicBezTo>
                <a:cubicBezTo>
                  <a:pt x="4755" y="4619"/>
                  <a:pt x="4755" y="4619"/>
                  <a:pt x="4755" y="4619"/>
                </a:cubicBezTo>
                <a:cubicBezTo>
                  <a:pt x="4720" y="4554"/>
                  <a:pt x="4720" y="4554"/>
                  <a:pt x="4720" y="4554"/>
                </a:cubicBezTo>
                <a:cubicBezTo>
                  <a:pt x="4720" y="4471"/>
                  <a:pt x="4720" y="4471"/>
                  <a:pt x="4720" y="4471"/>
                </a:cubicBezTo>
                <a:cubicBezTo>
                  <a:pt x="4720" y="4459"/>
                  <a:pt x="4737" y="4411"/>
                  <a:pt x="4737" y="4411"/>
                </a:cubicBezTo>
                <a:cubicBezTo>
                  <a:pt x="4773" y="4346"/>
                  <a:pt x="4773" y="4346"/>
                  <a:pt x="4773" y="4346"/>
                </a:cubicBezTo>
                <a:cubicBezTo>
                  <a:pt x="4820" y="4328"/>
                  <a:pt x="4820" y="4328"/>
                  <a:pt x="4820" y="4328"/>
                </a:cubicBezTo>
                <a:cubicBezTo>
                  <a:pt x="4880" y="4275"/>
                  <a:pt x="4880" y="4275"/>
                  <a:pt x="4880" y="4275"/>
                </a:cubicBezTo>
                <a:cubicBezTo>
                  <a:pt x="4933" y="4239"/>
                  <a:pt x="4933" y="4239"/>
                  <a:pt x="4933" y="4239"/>
                </a:cubicBezTo>
                <a:cubicBezTo>
                  <a:pt x="4980" y="4221"/>
                  <a:pt x="4980" y="4221"/>
                  <a:pt x="4980" y="4221"/>
                </a:cubicBezTo>
                <a:cubicBezTo>
                  <a:pt x="4992" y="4186"/>
                  <a:pt x="4992" y="4186"/>
                  <a:pt x="4992" y="4186"/>
                </a:cubicBezTo>
                <a:cubicBezTo>
                  <a:pt x="5034" y="4162"/>
                  <a:pt x="5034" y="4162"/>
                  <a:pt x="5034" y="4162"/>
                </a:cubicBezTo>
                <a:cubicBezTo>
                  <a:pt x="4998" y="4097"/>
                  <a:pt x="4998" y="4097"/>
                  <a:pt x="4998" y="4097"/>
                </a:cubicBezTo>
                <a:cubicBezTo>
                  <a:pt x="4969" y="4067"/>
                  <a:pt x="4969" y="4067"/>
                  <a:pt x="4969" y="4067"/>
                </a:cubicBezTo>
                <a:cubicBezTo>
                  <a:pt x="4980" y="4038"/>
                  <a:pt x="4980" y="4038"/>
                  <a:pt x="4980" y="4038"/>
                </a:cubicBezTo>
                <a:cubicBezTo>
                  <a:pt x="4957" y="4002"/>
                  <a:pt x="4957" y="4002"/>
                  <a:pt x="4957" y="4002"/>
                </a:cubicBezTo>
                <a:cubicBezTo>
                  <a:pt x="4998" y="3984"/>
                  <a:pt x="4998" y="3984"/>
                  <a:pt x="4998" y="3984"/>
                </a:cubicBezTo>
                <a:cubicBezTo>
                  <a:pt x="5034" y="4032"/>
                  <a:pt x="5034" y="4032"/>
                  <a:pt x="5034" y="4032"/>
                </a:cubicBezTo>
                <a:cubicBezTo>
                  <a:pt x="5052" y="3984"/>
                  <a:pt x="5052" y="3984"/>
                  <a:pt x="5052" y="3984"/>
                </a:cubicBezTo>
                <a:cubicBezTo>
                  <a:pt x="5075" y="3943"/>
                  <a:pt x="5075" y="3943"/>
                  <a:pt x="5075" y="3943"/>
                </a:cubicBezTo>
                <a:cubicBezTo>
                  <a:pt x="5105" y="3919"/>
                  <a:pt x="5105" y="3919"/>
                  <a:pt x="5105" y="3919"/>
                </a:cubicBezTo>
                <a:cubicBezTo>
                  <a:pt x="5129" y="3830"/>
                  <a:pt x="5129" y="3830"/>
                  <a:pt x="5129" y="3830"/>
                </a:cubicBezTo>
                <a:cubicBezTo>
                  <a:pt x="5206" y="3830"/>
                  <a:pt x="5206" y="3830"/>
                  <a:pt x="5206" y="3830"/>
                </a:cubicBezTo>
                <a:cubicBezTo>
                  <a:pt x="5253" y="3807"/>
                  <a:pt x="5253" y="3807"/>
                  <a:pt x="5253" y="3807"/>
                </a:cubicBezTo>
                <a:cubicBezTo>
                  <a:pt x="5312" y="3801"/>
                  <a:pt x="5312" y="3801"/>
                  <a:pt x="5312" y="3801"/>
                </a:cubicBezTo>
                <a:cubicBezTo>
                  <a:pt x="5295" y="3765"/>
                  <a:pt x="5295" y="3765"/>
                  <a:pt x="5295" y="3765"/>
                </a:cubicBezTo>
                <a:cubicBezTo>
                  <a:pt x="5295" y="3694"/>
                  <a:pt x="5295" y="3694"/>
                  <a:pt x="5295" y="3694"/>
                </a:cubicBezTo>
                <a:cubicBezTo>
                  <a:pt x="5336" y="3641"/>
                  <a:pt x="5336" y="3641"/>
                  <a:pt x="5336" y="3641"/>
                </a:cubicBezTo>
                <a:cubicBezTo>
                  <a:pt x="5378" y="3641"/>
                  <a:pt x="5378" y="3641"/>
                  <a:pt x="5378" y="3641"/>
                </a:cubicBezTo>
                <a:cubicBezTo>
                  <a:pt x="5395" y="3605"/>
                  <a:pt x="5395" y="3605"/>
                  <a:pt x="5395" y="3605"/>
                </a:cubicBezTo>
                <a:cubicBezTo>
                  <a:pt x="5455" y="3611"/>
                  <a:pt x="5455" y="3611"/>
                  <a:pt x="5455" y="3611"/>
                </a:cubicBezTo>
                <a:cubicBezTo>
                  <a:pt x="5508" y="3575"/>
                  <a:pt x="5508" y="3575"/>
                  <a:pt x="5508" y="3575"/>
                </a:cubicBezTo>
                <a:cubicBezTo>
                  <a:pt x="5544" y="3534"/>
                  <a:pt x="5544" y="3534"/>
                  <a:pt x="5544" y="3534"/>
                </a:cubicBezTo>
                <a:cubicBezTo>
                  <a:pt x="5609" y="3528"/>
                  <a:pt x="5609" y="3528"/>
                  <a:pt x="5609" y="3528"/>
                </a:cubicBezTo>
                <a:cubicBezTo>
                  <a:pt x="5609" y="3528"/>
                  <a:pt x="5668" y="3540"/>
                  <a:pt x="5680" y="3546"/>
                </a:cubicBezTo>
                <a:cubicBezTo>
                  <a:pt x="5692" y="3546"/>
                  <a:pt x="5662" y="3569"/>
                  <a:pt x="5662" y="3569"/>
                </a:cubicBezTo>
                <a:cubicBezTo>
                  <a:pt x="5585" y="3569"/>
                  <a:pt x="5585" y="3569"/>
                  <a:pt x="5585" y="3569"/>
                </a:cubicBezTo>
                <a:cubicBezTo>
                  <a:pt x="5585" y="3569"/>
                  <a:pt x="5561" y="3587"/>
                  <a:pt x="5550" y="3593"/>
                </a:cubicBezTo>
                <a:cubicBezTo>
                  <a:pt x="5538" y="3599"/>
                  <a:pt x="5550" y="3646"/>
                  <a:pt x="5550" y="3646"/>
                </a:cubicBezTo>
                <a:cubicBezTo>
                  <a:pt x="5579" y="3658"/>
                  <a:pt x="5579" y="3658"/>
                  <a:pt x="5579" y="3658"/>
                </a:cubicBezTo>
                <a:cubicBezTo>
                  <a:pt x="5615" y="3629"/>
                  <a:pt x="5615" y="3629"/>
                  <a:pt x="5615" y="3629"/>
                </a:cubicBezTo>
                <a:cubicBezTo>
                  <a:pt x="5638" y="3611"/>
                  <a:pt x="5638" y="3611"/>
                  <a:pt x="5638" y="3611"/>
                </a:cubicBezTo>
                <a:cubicBezTo>
                  <a:pt x="5686" y="3599"/>
                  <a:pt x="5686" y="3599"/>
                  <a:pt x="5686" y="3599"/>
                </a:cubicBezTo>
                <a:cubicBezTo>
                  <a:pt x="5739" y="3575"/>
                  <a:pt x="5739" y="3575"/>
                  <a:pt x="5739" y="3575"/>
                </a:cubicBezTo>
                <a:cubicBezTo>
                  <a:pt x="5793" y="3563"/>
                  <a:pt x="5793" y="3563"/>
                  <a:pt x="5793" y="3563"/>
                </a:cubicBezTo>
                <a:cubicBezTo>
                  <a:pt x="5828" y="3510"/>
                  <a:pt x="5828" y="3510"/>
                  <a:pt x="5828" y="3510"/>
                </a:cubicBezTo>
                <a:cubicBezTo>
                  <a:pt x="5870" y="3480"/>
                  <a:pt x="5870" y="3480"/>
                  <a:pt x="5870" y="3480"/>
                </a:cubicBezTo>
                <a:cubicBezTo>
                  <a:pt x="5876" y="3439"/>
                  <a:pt x="5876" y="3439"/>
                  <a:pt x="5876" y="3439"/>
                </a:cubicBezTo>
                <a:cubicBezTo>
                  <a:pt x="5822" y="3451"/>
                  <a:pt x="5822" y="3451"/>
                  <a:pt x="5822" y="3451"/>
                </a:cubicBezTo>
                <a:cubicBezTo>
                  <a:pt x="5787" y="3510"/>
                  <a:pt x="5787" y="3510"/>
                  <a:pt x="5787" y="3510"/>
                </a:cubicBezTo>
                <a:cubicBezTo>
                  <a:pt x="5722" y="3516"/>
                  <a:pt x="5722" y="3516"/>
                  <a:pt x="5722" y="3516"/>
                </a:cubicBezTo>
                <a:cubicBezTo>
                  <a:pt x="5668" y="3492"/>
                  <a:pt x="5668" y="3492"/>
                  <a:pt x="5668" y="3492"/>
                </a:cubicBezTo>
                <a:cubicBezTo>
                  <a:pt x="5615" y="3445"/>
                  <a:pt x="5615" y="3445"/>
                  <a:pt x="5615" y="3445"/>
                </a:cubicBezTo>
                <a:cubicBezTo>
                  <a:pt x="5585" y="3374"/>
                  <a:pt x="5585" y="3374"/>
                  <a:pt x="5585" y="3374"/>
                </a:cubicBezTo>
                <a:cubicBezTo>
                  <a:pt x="5638" y="3338"/>
                  <a:pt x="5638" y="3338"/>
                  <a:pt x="5638" y="3338"/>
                </a:cubicBezTo>
                <a:cubicBezTo>
                  <a:pt x="5633" y="3273"/>
                  <a:pt x="5633" y="3273"/>
                  <a:pt x="5633" y="3273"/>
                </a:cubicBezTo>
                <a:cubicBezTo>
                  <a:pt x="5561" y="3267"/>
                  <a:pt x="5561" y="3267"/>
                  <a:pt x="5561" y="3267"/>
                </a:cubicBezTo>
                <a:cubicBezTo>
                  <a:pt x="5484" y="3291"/>
                  <a:pt x="5484" y="3291"/>
                  <a:pt x="5484" y="3291"/>
                </a:cubicBezTo>
                <a:cubicBezTo>
                  <a:pt x="5401" y="3344"/>
                  <a:pt x="5401" y="3344"/>
                  <a:pt x="5401" y="3344"/>
                </a:cubicBezTo>
                <a:cubicBezTo>
                  <a:pt x="5318" y="3421"/>
                  <a:pt x="5318" y="3421"/>
                  <a:pt x="5318" y="3421"/>
                </a:cubicBezTo>
                <a:cubicBezTo>
                  <a:pt x="5253" y="3468"/>
                  <a:pt x="5253" y="3468"/>
                  <a:pt x="5253" y="3468"/>
                </a:cubicBezTo>
                <a:cubicBezTo>
                  <a:pt x="5277" y="3421"/>
                  <a:pt x="5277" y="3421"/>
                  <a:pt x="5277" y="3421"/>
                </a:cubicBezTo>
                <a:cubicBezTo>
                  <a:pt x="5318" y="3380"/>
                  <a:pt x="5318" y="3380"/>
                  <a:pt x="5318" y="3380"/>
                </a:cubicBezTo>
                <a:cubicBezTo>
                  <a:pt x="5342" y="3356"/>
                  <a:pt x="5342" y="3356"/>
                  <a:pt x="5342" y="3356"/>
                </a:cubicBezTo>
                <a:cubicBezTo>
                  <a:pt x="5277" y="3338"/>
                  <a:pt x="5277" y="3338"/>
                  <a:pt x="5277" y="3338"/>
                </a:cubicBezTo>
                <a:cubicBezTo>
                  <a:pt x="5360" y="3338"/>
                  <a:pt x="5360" y="3338"/>
                  <a:pt x="5360" y="3338"/>
                </a:cubicBezTo>
                <a:cubicBezTo>
                  <a:pt x="5378" y="3297"/>
                  <a:pt x="5378" y="3297"/>
                  <a:pt x="5378" y="3297"/>
                </a:cubicBezTo>
                <a:cubicBezTo>
                  <a:pt x="5425" y="3261"/>
                  <a:pt x="5425" y="3261"/>
                  <a:pt x="5425" y="3261"/>
                </a:cubicBezTo>
                <a:cubicBezTo>
                  <a:pt x="5479" y="3261"/>
                  <a:pt x="5479" y="3261"/>
                  <a:pt x="5479" y="3261"/>
                </a:cubicBezTo>
                <a:cubicBezTo>
                  <a:pt x="5502" y="3214"/>
                  <a:pt x="5502" y="3214"/>
                  <a:pt x="5502" y="3214"/>
                </a:cubicBezTo>
                <a:cubicBezTo>
                  <a:pt x="5550" y="3196"/>
                  <a:pt x="5550" y="3196"/>
                  <a:pt x="5550" y="3196"/>
                </a:cubicBezTo>
                <a:cubicBezTo>
                  <a:pt x="5621" y="3196"/>
                  <a:pt x="5621" y="3196"/>
                  <a:pt x="5621" y="3196"/>
                </a:cubicBezTo>
                <a:cubicBezTo>
                  <a:pt x="5745" y="3190"/>
                  <a:pt x="5745" y="3190"/>
                  <a:pt x="5745" y="3190"/>
                </a:cubicBezTo>
                <a:cubicBezTo>
                  <a:pt x="5811" y="3202"/>
                  <a:pt x="5811" y="3202"/>
                  <a:pt x="5811" y="3202"/>
                </a:cubicBezTo>
                <a:cubicBezTo>
                  <a:pt x="5864" y="3202"/>
                  <a:pt x="5864" y="3202"/>
                  <a:pt x="5864" y="3202"/>
                </a:cubicBezTo>
                <a:cubicBezTo>
                  <a:pt x="5917" y="3166"/>
                  <a:pt x="5917" y="3166"/>
                  <a:pt x="5917" y="3166"/>
                </a:cubicBezTo>
                <a:cubicBezTo>
                  <a:pt x="5959" y="3113"/>
                  <a:pt x="5959" y="3113"/>
                  <a:pt x="5959" y="3113"/>
                </a:cubicBezTo>
                <a:cubicBezTo>
                  <a:pt x="6042" y="3107"/>
                  <a:pt x="6042" y="3107"/>
                  <a:pt x="6042" y="3107"/>
                </a:cubicBezTo>
                <a:cubicBezTo>
                  <a:pt x="6089" y="3089"/>
                  <a:pt x="6089" y="3089"/>
                  <a:pt x="6089" y="3089"/>
                </a:cubicBezTo>
                <a:cubicBezTo>
                  <a:pt x="6113" y="3065"/>
                  <a:pt x="6113" y="3065"/>
                  <a:pt x="6113" y="3065"/>
                </a:cubicBezTo>
                <a:cubicBezTo>
                  <a:pt x="6083" y="3042"/>
                  <a:pt x="6083" y="3042"/>
                  <a:pt x="6083" y="3042"/>
                </a:cubicBezTo>
                <a:cubicBezTo>
                  <a:pt x="6101" y="3018"/>
                  <a:pt x="6101" y="3018"/>
                  <a:pt x="6101" y="3018"/>
                </a:cubicBezTo>
                <a:cubicBezTo>
                  <a:pt x="6107" y="2971"/>
                  <a:pt x="6107" y="2971"/>
                  <a:pt x="6107" y="2971"/>
                </a:cubicBezTo>
                <a:cubicBezTo>
                  <a:pt x="6042" y="2959"/>
                  <a:pt x="6042" y="2959"/>
                  <a:pt x="6042" y="2959"/>
                </a:cubicBezTo>
                <a:cubicBezTo>
                  <a:pt x="6036" y="2935"/>
                  <a:pt x="6036" y="2935"/>
                  <a:pt x="6036" y="2935"/>
                </a:cubicBezTo>
                <a:cubicBezTo>
                  <a:pt x="5965" y="2935"/>
                  <a:pt x="5965" y="2935"/>
                  <a:pt x="5965" y="2935"/>
                </a:cubicBezTo>
                <a:cubicBezTo>
                  <a:pt x="5917" y="2959"/>
                  <a:pt x="5917" y="2959"/>
                  <a:pt x="5917" y="2959"/>
                </a:cubicBezTo>
                <a:cubicBezTo>
                  <a:pt x="5882" y="2982"/>
                  <a:pt x="5882" y="2982"/>
                  <a:pt x="5882" y="2982"/>
                </a:cubicBezTo>
                <a:cubicBezTo>
                  <a:pt x="5852" y="2971"/>
                  <a:pt x="5852" y="2971"/>
                  <a:pt x="5852" y="2971"/>
                </a:cubicBezTo>
                <a:cubicBezTo>
                  <a:pt x="5864" y="2941"/>
                  <a:pt x="5864" y="2941"/>
                  <a:pt x="5864" y="2941"/>
                </a:cubicBezTo>
                <a:cubicBezTo>
                  <a:pt x="5923" y="2917"/>
                  <a:pt x="5923" y="2917"/>
                  <a:pt x="5923" y="2917"/>
                </a:cubicBezTo>
                <a:cubicBezTo>
                  <a:pt x="5994" y="2899"/>
                  <a:pt x="5994" y="2899"/>
                  <a:pt x="5994" y="2899"/>
                </a:cubicBezTo>
                <a:cubicBezTo>
                  <a:pt x="6030" y="2876"/>
                  <a:pt x="6030" y="2876"/>
                  <a:pt x="6030" y="2876"/>
                </a:cubicBezTo>
                <a:cubicBezTo>
                  <a:pt x="5982" y="2870"/>
                  <a:pt x="5982" y="2870"/>
                  <a:pt x="5982" y="2870"/>
                </a:cubicBezTo>
                <a:cubicBezTo>
                  <a:pt x="5935" y="2846"/>
                  <a:pt x="5935" y="2846"/>
                  <a:pt x="5935" y="2846"/>
                </a:cubicBezTo>
                <a:cubicBezTo>
                  <a:pt x="5876" y="2828"/>
                  <a:pt x="5876" y="2828"/>
                  <a:pt x="5876" y="2828"/>
                </a:cubicBezTo>
                <a:cubicBezTo>
                  <a:pt x="5840" y="2799"/>
                  <a:pt x="5840" y="2799"/>
                  <a:pt x="5840" y="2799"/>
                </a:cubicBezTo>
                <a:cubicBezTo>
                  <a:pt x="5799" y="2763"/>
                  <a:pt x="5799" y="2763"/>
                  <a:pt x="5799" y="2763"/>
                </a:cubicBezTo>
                <a:cubicBezTo>
                  <a:pt x="5781" y="2727"/>
                  <a:pt x="5781" y="2727"/>
                  <a:pt x="5781" y="2727"/>
                </a:cubicBezTo>
                <a:cubicBezTo>
                  <a:pt x="5804" y="2727"/>
                  <a:pt x="5804" y="2727"/>
                  <a:pt x="5804" y="2727"/>
                </a:cubicBezTo>
                <a:cubicBezTo>
                  <a:pt x="5811" y="2704"/>
                  <a:pt x="5811" y="2704"/>
                  <a:pt x="5811" y="2704"/>
                </a:cubicBezTo>
                <a:cubicBezTo>
                  <a:pt x="5775" y="2650"/>
                  <a:pt x="5775" y="2650"/>
                  <a:pt x="5775" y="2650"/>
                </a:cubicBezTo>
                <a:cubicBezTo>
                  <a:pt x="5727" y="2585"/>
                  <a:pt x="5727" y="2585"/>
                  <a:pt x="5727" y="2585"/>
                </a:cubicBezTo>
                <a:cubicBezTo>
                  <a:pt x="5656" y="2484"/>
                  <a:pt x="5656" y="2484"/>
                  <a:pt x="5656" y="2484"/>
                </a:cubicBezTo>
                <a:cubicBezTo>
                  <a:pt x="5633" y="2431"/>
                  <a:pt x="5633" y="2431"/>
                  <a:pt x="5633" y="2431"/>
                </a:cubicBezTo>
                <a:cubicBezTo>
                  <a:pt x="5579" y="2496"/>
                  <a:pt x="5579" y="2496"/>
                  <a:pt x="5579" y="2496"/>
                </a:cubicBezTo>
                <a:cubicBezTo>
                  <a:pt x="5579" y="2550"/>
                  <a:pt x="5579" y="2550"/>
                  <a:pt x="5579" y="2550"/>
                </a:cubicBezTo>
                <a:cubicBezTo>
                  <a:pt x="5526" y="2573"/>
                  <a:pt x="5526" y="2573"/>
                  <a:pt x="5526" y="2573"/>
                </a:cubicBezTo>
                <a:cubicBezTo>
                  <a:pt x="5496" y="2609"/>
                  <a:pt x="5496" y="2609"/>
                  <a:pt x="5496" y="2609"/>
                </a:cubicBezTo>
                <a:cubicBezTo>
                  <a:pt x="5443" y="2603"/>
                  <a:pt x="5443" y="2603"/>
                  <a:pt x="5443" y="2603"/>
                </a:cubicBezTo>
                <a:cubicBezTo>
                  <a:pt x="5431" y="2573"/>
                  <a:pt x="5431" y="2573"/>
                  <a:pt x="5431" y="2573"/>
                </a:cubicBezTo>
                <a:cubicBezTo>
                  <a:pt x="5395" y="2544"/>
                  <a:pt x="5395" y="2544"/>
                  <a:pt x="5395" y="2544"/>
                </a:cubicBezTo>
                <a:cubicBezTo>
                  <a:pt x="5342" y="2555"/>
                  <a:pt x="5342" y="2555"/>
                  <a:pt x="5342" y="2555"/>
                </a:cubicBezTo>
                <a:cubicBezTo>
                  <a:pt x="5360" y="2496"/>
                  <a:pt x="5360" y="2496"/>
                  <a:pt x="5360" y="2496"/>
                </a:cubicBezTo>
                <a:cubicBezTo>
                  <a:pt x="5360" y="2419"/>
                  <a:pt x="5360" y="2419"/>
                  <a:pt x="5360" y="2419"/>
                </a:cubicBezTo>
                <a:cubicBezTo>
                  <a:pt x="5354" y="2372"/>
                  <a:pt x="5354" y="2372"/>
                  <a:pt x="5354" y="2372"/>
                </a:cubicBezTo>
                <a:cubicBezTo>
                  <a:pt x="5295" y="2372"/>
                  <a:pt x="5295" y="2372"/>
                  <a:pt x="5295" y="2372"/>
                </a:cubicBezTo>
                <a:cubicBezTo>
                  <a:pt x="5247" y="2342"/>
                  <a:pt x="5247" y="2342"/>
                  <a:pt x="5247" y="2342"/>
                </a:cubicBezTo>
                <a:cubicBezTo>
                  <a:pt x="5200" y="2295"/>
                  <a:pt x="5200" y="2295"/>
                  <a:pt x="5200" y="2295"/>
                </a:cubicBezTo>
                <a:cubicBezTo>
                  <a:pt x="5117" y="2247"/>
                  <a:pt x="5117" y="2247"/>
                  <a:pt x="5117" y="2247"/>
                </a:cubicBezTo>
                <a:cubicBezTo>
                  <a:pt x="5093" y="2265"/>
                  <a:pt x="5093" y="2265"/>
                  <a:pt x="5093" y="2265"/>
                </a:cubicBezTo>
                <a:cubicBezTo>
                  <a:pt x="5022" y="2265"/>
                  <a:pt x="5022" y="2265"/>
                  <a:pt x="5022" y="2265"/>
                </a:cubicBezTo>
                <a:cubicBezTo>
                  <a:pt x="4992" y="2247"/>
                  <a:pt x="4992" y="2247"/>
                  <a:pt x="4992" y="2247"/>
                </a:cubicBezTo>
                <a:cubicBezTo>
                  <a:pt x="4915" y="2247"/>
                  <a:pt x="4915" y="2247"/>
                  <a:pt x="4915" y="2247"/>
                </a:cubicBezTo>
                <a:cubicBezTo>
                  <a:pt x="4886" y="2277"/>
                  <a:pt x="4886" y="2277"/>
                  <a:pt x="4886" y="2277"/>
                </a:cubicBezTo>
                <a:cubicBezTo>
                  <a:pt x="4915" y="2324"/>
                  <a:pt x="4915" y="2324"/>
                  <a:pt x="4915" y="2324"/>
                </a:cubicBezTo>
                <a:cubicBezTo>
                  <a:pt x="4903" y="2384"/>
                  <a:pt x="4903" y="2384"/>
                  <a:pt x="4903" y="2384"/>
                </a:cubicBezTo>
                <a:cubicBezTo>
                  <a:pt x="4909" y="2425"/>
                  <a:pt x="4909" y="2425"/>
                  <a:pt x="4909" y="2425"/>
                </a:cubicBezTo>
                <a:cubicBezTo>
                  <a:pt x="4939" y="2478"/>
                  <a:pt x="4939" y="2478"/>
                  <a:pt x="4939" y="2478"/>
                </a:cubicBezTo>
                <a:cubicBezTo>
                  <a:pt x="4897" y="2478"/>
                  <a:pt x="4897" y="2478"/>
                  <a:pt x="4897" y="2478"/>
                </a:cubicBezTo>
                <a:cubicBezTo>
                  <a:pt x="4897" y="2532"/>
                  <a:pt x="4897" y="2532"/>
                  <a:pt x="4897" y="2532"/>
                </a:cubicBezTo>
                <a:cubicBezTo>
                  <a:pt x="4874" y="2561"/>
                  <a:pt x="4874" y="2561"/>
                  <a:pt x="4874" y="2561"/>
                </a:cubicBezTo>
                <a:cubicBezTo>
                  <a:pt x="4909" y="2579"/>
                  <a:pt x="4909" y="2579"/>
                  <a:pt x="4909" y="2579"/>
                </a:cubicBezTo>
                <a:cubicBezTo>
                  <a:pt x="4957" y="2621"/>
                  <a:pt x="4957" y="2621"/>
                  <a:pt x="4957" y="2621"/>
                </a:cubicBezTo>
                <a:cubicBezTo>
                  <a:pt x="4974" y="2686"/>
                  <a:pt x="4974" y="2686"/>
                  <a:pt x="4974" y="2686"/>
                </a:cubicBezTo>
                <a:cubicBezTo>
                  <a:pt x="4974" y="2757"/>
                  <a:pt x="4974" y="2757"/>
                  <a:pt x="4974" y="2757"/>
                </a:cubicBezTo>
                <a:cubicBezTo>
                  <a:pt x="4939" y="2810"/>
                  <a:pt x="4939" y="2810"/>
                  <a:pt x="4939" y="2810"/>
                </a:cubicBezTo>
                <a:cubicBezTo>
                  <a:pt x="4886" y="2852"/>
                  <a:pt x="4886" y="2852"/>
                  <a:pt x="4886" y="2852"/>
                </a:cubicBezTo>
                <a:cubicBezTo>
                  <a:pt x="4814" y="2858"/>
                  <a:pt x="4814" y="2858"/>
                  <a:pt x="4814" y="2858"/>
                </a:cubicBezTo>
                <a:cubicBezTo>
                  <a:pt x="4856" y="2923"/>
                  <a:pt x="4856" y="2923"/>
                  <a:pt x="4856" y="2923"/>
                </a:cubicBezTo>
                <a:cubicBezTo>
                  <a:pt x="4856" y="3000"/>
                  <a:pt x="4856" y="3000"/>
                  <a:pt x="4856" y="3000"/>
                </a:cubicBezTo>
                <a:cubicBezTo>
                  <a:pt x="4874" y="3048"/>
                  <a:pt x="4874" y="3048"/>
                  <a:pt x="4874" y="3048"/>
                </a:cubicBezTo>
                <a:cubicBezTo>
                  <a:pt x="4862" y="3083"/>
                  <a:pt x="4862" y="3083"/>
                  <a:pt x="4862" y="3083"/>
                </a:cubicBezTo>
                <a:cubicBezTo>
                  <a:pt x="4832" y="3131"/>
                  <a:pt x="4832" y="3131"/>
                  <a:pt x="4832" y="3131"/>
                </a:cubicBezTo>
                <a:cubicBezTo>
                  <a:pt x="4761" y="3137"/>
                  <a:pt x="4761" y="3137"/>
                  <a:pt x="4761" y="3137"/>
                </a:cubicBezTo>
                <a:cubicBezTo>
                  <a:pt x="4725" y="3071"/>
                  <a:pt x="4725" y="3071"/>
                  <a:pt x="4725" y="3071"/>
                </a:cubicBezTo>
                <a:cubicBezTo>
                  <a:pt x="4672" y="3018"/>
                  <a:pt x="4672" y="3018"/>
                  <a:pt x="4672" y="3018"/>
                </a:cubicBezTo>
                <a:cubicBezTo>
                  <a:pt x="4672" y="2965"/>
                  <a:pt x="4672" y="2965"/>
                  <a:pt x="4672" y="2965"/>
                </a:cubicBezTo>
                <a:cubicBezTo>
                  <a:pt x="4660" y="2899"/>
                  <a:pt x="4660" y="2899"/>
                  <a:pt x="4660" y="2899"/>
                </a:cubicBezTo>
                <a:cubicBezTo>
                  <a:pt x="4666" y="2840"/>
                  <a:pt x="4666" y="2840"/>
                  <a:pt x="4666" y="2840"/>
                </a:cubicBezTo>
                <a:cubicBezTo>
                  <a:pt x="4577" y="2828"/>
                  <a:pt x="4577" y="2828"/>
                  <a:pt x="4577" y="2828"/>
                </a:cubicBezTo>
                <a:cubicBezTo>
                  <a:pt x="4512" y="2828"/>
                  <a:pt x="4512" y="2828"/>
                  <a:pt x="4512" y="2828"/>
                </a:cubicBezTo>
                <a:cubicBezTo>
                  <a:pt x="4482" y="2805"/>
                  <a:pt x="4482" y="2805"/>
                  <a:pt x="4482" y="2805"/>
                </a:cubicBezTo>
                <a:cubicBezTo>
                  <a:pt x="4399" y="2787"/>
                  <a:pt x="4399" y="2787"/>
                  <a:pt x="4399" y="2787"/>
                </a:cubicBezTo>
                <a:cubicBezTo>
                  <a:pt x="4364" y="2751"/>
                  <a:pt x="4364" y="2751"/>
                  <a:pt x="4364" y="2751"/>
                </a:cubicBezTo>
                <a:cubicBezTo>
                  <a:pt x="4293" y="2716"/>
                  <a:pt x="4293" y="2716"/>
                  <a:pt x="4293" y="2716"/>
                </a:cubicBezTo>
                <a:cubicBezTo>
                  <a:pt x="4222" y="2674"/>
                  <a:pt x="4222" y="2674"/>
                  <a:pt x="4222" y="2674"/>
                </a:cubicBezTo>
                <a:cubicBezTo>
                  <a:pt x="4121" y="2698"/>
                  <a:pt x="4121" y="2698"/>
                  <a:pt x="4121" y="2698"/>
                </a:cubicBezTo>
                <a:cubicBezTo>
                  <a:pt x="4103" y="2662"/>
                  <a:pt x="4103" y="2662"/>
                  <a:pt x="4103" y="2662"/>
                </a:cubicBezTo>
                <a:cubicBezTo>
                  <a:pt x="4061" y="2573"/>
                  <a:pt x="4061" y="2573"/>
                  <a:pt x="4061" y="2573"/>
                </a:cubicBezTo>
                <a:cubicBezTo>
                  <a:pt x="4014" y="2555"/>
                  <a:pt x="4014" y="2555"/>
                  <a:pt x="4014" y="2555"/>
                </a:cubicBezTo>
                <a:cubicBezTo>
                  <a:pt x="3978" y="2520"/>
                  <a:pt x="3978" y="2520"/>
                  <a:pt x="3978" y="2520"/>
                </a:cubicBezTo>
                <a:cubicBezTo>
                  <a:pt x="3990" y="2413"/>
                  <a:pt x="3990" y="2413"/>
                  <a:pt x="3990" y="2413"/>
                </a:cubicBezTo>
                <a:cubicBezTo>
                  <a:pt x="4038" y="2336"/>
                  <a:pt x="4038" y="2336"/>
                  <a:pt x="4038" y="2336"/>
                </a:cubicBezTo>
                <a:cubicBezTo>
                  <a:pt x="4091" y="2265"/>
                  <a:pt x="4091" y="2265"/>
                  <a:pt x="4091" y="2265"/>
                </a:cubicBezTo>
                <a:cubicBezTo>
                  <a:pt x="4150" y="2235"/>
                  <a:pt x="4150" y="2235"/>
                  <a:pt x="4150" y="2235"/>
                </a:cubicBezTo>
                <a:cubicBezTo>
                  <a:pt x="4198" y="2200"/>
                  <a:pt x="4198" y="2200"/>
                  <a:pt x="4198" y="2200"/>
                </a:cubicBezTo>
                <a:cubicBezTo>
                  <a:pt x="4180" y="2158"/>
                  <a:pt x="4180" y="2158"/>
                  <a:pt x="4180" y="2158"/>
                </a:cubicBezTo>
                <a:cubicBezTo>
                  <a:pt x="4103" y="2141"/>
                  <a:pt x="4103" y="2141"/>
                  <a:pt x="4103" y="2141"/>
                </a:cubicBezTo>
                <a:cubicBezTo>
                  <a:pt x="4014" y="2111"/>
                  <a:pt x="4014" y="2111"/>
                  <a:pt x="4014" y="2111"/>
                </a:cubicBezTo>
                <a:cubicBezTo>
                  <a:pt x="4115" y="2129"/>
                  <a:pt x="4115" y="2129"/>
                  <a:pt x="4115" y="2129"/>
                </a:cubicBezTo>
                <a:cubicBezTo>
                  <a:pt x="4198" y="2146"/>
                  <a:pt x="4198" y="2146"/>
                  <a:pt x="4198" y="2146"/>
                </a:cubicBezTo>
                <a:cubicBezTo>
                  <a:pt x="4239" y="2141"/>
                  <a:pt x="4239" y="2141"/>
                  <a:pt x="4239" y="2141"/>
                </a:cubicBezTo>
                <a:cubicBezTo>
                  <a:pt x="4245" y="2099"/>
                  <a:pt x="4245" y="2099"/>
                  <a:pt x="4245" y="2099"/>
                </a:cubicBezTo>
                <a:cubicBezTo>
                  <a:pt x="4316" y="2117"/>
                  <a:pt x="4316" y="2117"/>
                  <a:pt x="4316" y="2117"/>
                </a:cubicBezTo>
                <a:cubicBezTo>
                  <a:pt x="4352" y="2111"/>
                  <a:pt x="4352" y="2111"/>
                  <a:pt x="4352" y="2111"/>
                </a:cubicBezTo>
                <a:cubicBezTo>
                  <a:pt x="4358" y="2075"/>
                  <a:pt x="4358" y="2075"/>
                  <a:pt x="4358" y="2075"/>
                </a:cubicBezTo>
                <a:cubicBezTo>
                  <a:pt x="4381" y="2063"/>
                  <a:pt x="4381" y="2063"/>
                  <a:pt x="4381" y="2063"/>
                </a:cubicBezTo>
                <a:cubicBezTo>
                  <a:pt x="4399" y="2016"/>
                  <a:pt x="4399" y="2016"/>
                  <a:pt x="4399" y="2016"/>
                </a:cubicBezTo>
                <a:cubicBezTo>
                  <a:pt x="4346" y="2010"/>
                  <a:pt x="4346" y="2010"/>
                  <a:pt x="4346" y="2010"/>
                </a:cubicBezTo>
                <a:cubicBezTo>
                  <a:pt x="4287" y="2004"/>
                  <a:pt x="4287" y="2004"/>
                  <a:pt x="4287" y="2004"/>
                </a:cubicBezTo>
                <a:cubicBezTo>
                  <a:pt x="4263" y="1980"/>
                  <a:pt x="4263" y="1980"/>
                  <a:pt x="4263" y="1980"/>
                </a:cubicBezTo>
                <a:cubicBezTo>
                  <a:pt x="4192" y="1951"/>
                  <a:pt x="4192" y="1951"/>
                  <a:pt x="4192" y="1951"/>
                </a:cubicBezTo>
                <a:cubicBezTo>
                  <a:pt x="4239" y="1957"/>
                  <a:pt x="4239" y="1957"/>
                  <a:pt x="4239" y="1957"/>
                </a:cubicBezTo>
                <a:cubicBezTo>
                  <a:pt x="4316" y="1975"/>
                  <a:pt x="4316" y="1975"/>
                  <a:pt x="4316" y="1975"/>
                </a:cubicBezTo>
                <a:cubicBezTo>
                  <a:pt x="4370" y="1992"/>
                  <a:pt x="4370" y="1992"/>
                  <a:pt x="4370" y="1992"/>
                </a:cubicBezTo>
                <a:cubicBezTo>
                  <a:pt x="4417" y="1975"/>
                  <a:pt x="4417" y="1975"/>
                  <a:pt x="4417" y="1975"/>
                </a:cubicBezTo>
                <a:cubicBezTo>
                  <a:pt x="4453" y="1933"/>
                  <a:pt x="4453" y="1933"/>
                  <a:pt x="4453" y="1933"/>
                </a:cubicBezTo>
                <a:cubicBezTo>
                  <a:pt x="4417" y="1897"/>
                  <a:pt x="4417" y="1897"/>
                  <a:pt x="4417" y="1897"/>
                </a:cubicBezTo>
                <a:cubicBezTo>
                  <a:pt x="4470" y="1897"/>
                  <a:pt x="4470" y="1897"/>
                  <a:pt x="4470" y="1897"/>
                </a:cubicBezTo>
                <a:cubicBezTo>
                  <a:pt x="4500" y="1927"/>
                  <a:pt x="4500" y="1927"/>
                  <a:pt x="4500" y="1927"/>
                </a:cubicBezTo>
                <a:cubicBezTo>
                  <a:pt x="4476" y="1963"/>
                  <a:pt x="4476" y="1963"/>
                  <a:pt x="4476" y="1963"/>
                </a:cubicBezTo>
                <a:cubicBezTo>
                  <a:pt x="4453" y="2028"/>
                  <a:pt x="4453" y="2028"/>
                  <a:pt x="4453" y="2028"/>
                </a:cubicBezTo>
                <a:cubicBezTo>
                  <a:pt x="4453" y="2105"/>
                  <a:pt x="4453" y="2105"/>
                  <a:pt x="4453" y="2105"/>
                </a:cubicBezTo>
                <a:cubicBezTo>
                  <a:pt x="4399" y="2117"/>
                  <a:pt x="4399" y="2117"/>
                  <a:pt x="4399" y="2117"/>
                </a:cubicBezTo>
                <a:cubicBezTo>
                  <a:pt x="4417" y="2152"/>
                  <a:pt x="4417" y="2152"/>
                  <a:pt x="4417" y="2152"/>
                </a:cubicBezTo>
                <a:cubicBezTo>
                  <a:pt x="4470" y="2158"/>
                  <a:pt x="4470" y="2158"/>
                  <a:pt x="4470" y="2158"/>
                </a:cubicBezTo>
                <a:cubicBezTo>
                  <a:pt x="4470" y="2188"/>
                  <a:pt x="4470" y="2188"/>
                  <a:pt x="4470" y="2188"/>
                </a:cubicBezTo>
                <a:cubicBezTo>
                  <a:pt x="4470" y="2188"/>
                  <a:pt x="4524" y="2200"/>
                  <a:pt x="4542" y="2182"/>
                </a:cubicBezTo>
                <a:cubicBezTo>
                  <a:pt x="4559" y="2141"/>
                  <a:pt x="4559" y="2141"/>
                  <a:pt x="4559" y="2141"/>
                </a:cubicBezTo>
                <a:cubicBezTo>
                  <a:pt x="4631" y="2146"/>
                  <a:pt x="4631" y="2146"/>
                  <a:pt x="4631" y="2146"/>
                </a:cubicBezTo>
                <a:cubicBezTo>
                  <a:pt x="4666" y="2152"/>
                  <a:pt x="4666" y="2152"/>
                  <a:pt x="4666" y="2152"/>
                </a:cubicBezTo>
                <a:cubicBezTo>
                  <a:pt x="4702" y="2170"/>
                  <a:pt x="4702" y="2170"/>
                  <a:pt x="4702" y="2170"/>
                </a:cubicBezTo>
                <a:cubicBezTo>
                  <a:pt x="4755" y="2170"/>
                  <a:pt x="4755" y="2170"/>
                  <a:pt x="4755" y="2170"/>
                </a:cubicBezTo>
                <a:cubicBezTo>
                  <a:pt x="4761" y="2123"/>
                  <a:pt x="4761" y="2123"/>
                  <a:pt x="4761" y="2123"/>
                </a:cubicBezTo>
                <a:cubicBezTo>
                  <a:pt x="4708" y="2111"/>
                  <a:pt x="4708" y="2111"/>
                  <a:pt x="4708" y="2111"/>
                </a:cubicBezTo>
                <a:cubicBezTo>
                  <a:pt x="4684" y="2057"/>
                  <a:pt x="4684" y="2057"/>
                  <a:pt x="4684" y="2057"/>
                </a:cubicBezTo>
                <a:cubicBezTo>
                  <a:pt x="4619" y="2052"/>
                  <a:pt x="4619" y="2052"/>
                  <a:pt x="4619" y="2052"/>
                </a:cubicBezTo>
                <a:cubicBezTo>
                  <a:pt x="4565" y="2010"/>
                  <a:pt x="4565" y="2010"/>
                  <a:pt x="4565" y="2010"/>
                </a:cubicBezTo>
                <a:cubicBezTo>
                  <a:pt x="4518" y="1998"/>
                  <a:pt x="4518" y="1998"/>
                  <a:pt x="4518" y="1998"/>
                </a:cubicBezTo>
                <a:cubicBezTo>
                  <a:pt x="4518" y="1968"/>
                  <a:pt x="4518" y="1968"/>
                  <a:pt x="4518" y="1968"/>
                </a:cubicBezTo>
                <a:cubicBezTo>
                  <a:pt x="4565" y="1975"/>
                  <a:pt x="4565" y="1975"/>
                  <a:pt x="4565" y="1975"/>
                </a:cubicBezTo>
                <a:cubicBezTo>
                  <a:pt x="4583" y="1957"/>
                  <a:pt x="4583" y="1957"/>
                  <a:pt x="4583" y="1957"/>
                </a:cubicBezTo>
                <a:cubicBezTo>
                  <a:pt x="4577" y="1927"/>
                  <a:pt x="4577" y="1927"/>
                  <a:pt x="4577" y="1927"/>
                </a:cubicBezTo>
                <a:cubicBezTo>
                  <a:pt x="4631" y="1927"/>
                  <a:pt x="4631" y="1927"/>
                  <a:pt x="4631" y="1927"/>
                </a:cubicBezTo>
                <a:cubicBezTo>
                  <a:pt x="4648" y="1891"/>
                  <a:pt x="4648" y="1891"/>
                  <a:pt x="4648" y="1891"/>
                </a:cubicBezTo>
                <a:cubicBezTo>
                  <a:pt x="4702" y="1856"/>
                  <a:pt x="4702" y="1856"/>
                  <a:pt x="4702" y="1856"/>
                </a:cubicBezTo>
                <a:cubicBezTo>
                  <a:pt x="4720" y="1820"/>
                  <a:pt x="4720" y="1820"/>
                  <a:pt x="4720" y="1820"/>
                </a:cubicBezTo>
                <a:cubicBezTo>
                  <a:pt x="4690" y="1791"/>
                  <a:pt x="4690" y="1791"/>
                  <a:pt x="4690" y="1791"/>
                </a:cubicBezTo>
                <a:cubicBezTo>
                  <a:pt x="4666" y="1731"/>
                  <a:pt x="4666" y="1731"/>
                  <a:pt x="4666" y="1731"/>
                </a:cubicBezTo>
                <a:cubicBezTo>
                  <a:pt x="4714" y="1725"/>
                  <a:pt x="4714" y="1725"/>
                  <a:pt x="4714" y="1725"/>
                </a:cubicBezTo>
                <a:cubicBezTo>
                  <a:pt x="4725" y="1678"/>
                  <a:pt x="4725" y="1678"/>
                  <a:pt x="4725" y="1678"/>
                </a:cubicBezTo>
                <a:cubicBezTo>
                  <a:pt x="4690" y="1636"/>
                  <a:pt x="4690" y="1636"/>
                  <a:pt x="4690" y="1636"/>
                </a:cubicBezTo>
                <a:cubicBezTo>
                  <a:pt x="4642" y="1613"/>
                  <a:pt x="4642" y="1613"/>
                  <a:pt x="4642" y="1613"/>
                </a:cubicBezTo>
                <a:cubicBezTo>
                  <a:pt x="4571" y="1577"/>
                  <a:pt x="4571" y="1577"/>
                  <a:pt x="4571" y="1577"/>
                </a:cubicBezTo>
                <a:cubicBezTo>
                  <a:pt x="4648" y="1577"/>
                  <a:pt x="4648" y="1577"/>
                  <a:pt x="4648" y="1577"/>
                </a:cubicBezTo>
                <a:cubicBezTo>
                  <a:pt x="4654" y="1559"/>
                  <a:pt x="4654" y="1559"/>
                  <a:pt x="4654" y="1559"/>
                </a:cubicBezTo>
                <a:cubicBezTo>
                  <a:pt x="4714" y="1565"/>
                  <a:pt x="4714" y="1565"/>
                  <a:pt x="4714" y="1565"/>
                </a:cubicBezTo>
                <a:cubicBezTo>
                  <a:pt x="4755" y="1589"/>
                  <a:pt x="4755" y="1589"/>
                  <a:pt x="4755" y="1589"/>
                </a:cubicBezTo>
                <a:cubicBezTo>
                  <a:pt x="4814" y="1583"/>
                  <a:pt x="4814" y="1583"/>
                  <a:pt x="4814" y="1583"/>
                </a:cubicBezTo>
                <a:cubicBezTo>
                  <a:pt x="4868" y="1571"/>
                  <a:pt x="4868" y="1571"/>
                  <a:pt x="4868" y="1571"/>
                </a:cubicBezTo>
                <a:cubicBezTo>
                  <a:pt x="4820" y="1530"/>
                  <a:pt x="4820" y="1530"/>
                  <a:pt x="4820" y="1530"/>
                </a:cubicBezTo>
                <a:cubicBezTo>
                  <a:pt x="4856" y="1524"/>
                  <a:pt x="4856" y="1524"/>
                  <a:pt x="4856" y="1524"/>
                </a:cubicBezTo>
                <a:cubicBezTo>
                  <a:pt x="4903" y="1571"/>
                  <a:pt x="4903" y="1571"/>
                  <a:pt x="4903" y="1571"/>
                </a:cubicBezTo>
                <a:cubicBezTo>
                  <a:pt x="4957" y="1577"/>
                  <a:pt x="4957" y="1577"/>
                  <a:pt x="4957" y="1577"/>
                </a:cubicBezTo>
                <a:cubicBezTo>
                  <a:pt x="4980" y="1625"/>
                  <a:pt x="4980" y="1625"/>
                  <a:pt x="4980" y="1625"/>
                </a:cubicBezTo>
                <a:cubicBezTo>
                  <a:pt x="5022" y="1631"/>
                  <a:pt x="5022" y="1631"/>
                  <a:pt x="5022" y="1631"/>
                </a:cubicBezTo>
                <a:cubicBezTo>
                  <a:pt x="5040" y="1666"/>
                  <a:pt x="5040" y="1666"/>
                  <a:pt x="5040" y="1666"/>
                </a:cubicBezTo>
                <a:cubicBezTo>
                  <a:pt x="5087" y="1684"/>
                  <a:pt x="5087" y="1684"/>
                  <a:pt x="5087" y="1684"/>
                </a:cubicBezTo>
                <a:cubicBezTo>
                  <a:pt x="5111" y="1725"/>
                  <a:pt x="5111" y="1725"/>
                  <a:pt x="5111" y="1725"/>
                </a:cubicBezTo>
                <a:cubicBezTo>
                  <a:pt x="5158" y="1743"/>
                  <a:pt x="5158" y="1743"/>
                  <a:pt x="5158" y="1743"/>
                </a:cubicBezTo>
                <a:cubicBezTo>
                  <a:pt x="5194" y="1785"/>
                  <a:pt x="5194" y="1785"/>
                  <a:pt x="5194" y="1785"/>
                </a:cubicBezTo>
                <a:cubicBezTo>
                  <a:pt x="5206" y="1838"/>
                  <a:pt x="5206" y="1838"/>
                  <a:pt x="5206" y="1838"/>
                </a:cubicBezTo>
                <a:cubicBezTo>
                  <a:pt x="5146" y="1891"/>
                  <a:pt x="5146" y="1891"/>
                  <a:pt x="5146" y="1891"/>
                </a:cubicBezTo>
                <a:cubicBezTo>
                  <a:pt x="5099" y="1945"/>
                  <a:pt x="5099" y="1945"/>
                  <a:pt x="5099" y="1945"/>
                </a:cubicBezTo>
                <a:cubicBezTo>
                  <a:pt x="5123" y="1998"/>
                  <a:pt x="5123" y="1998"/>
                  <a:pt x="5123" y="1998"/>
                </a:cubicBezTo>
                <a:cubicBezTo>
                  <a:pt x="5040" y="2010"/>
                  <a:pt x="5040" y="2010"/>
                  <a:pt x="5040" y="2010"/>
                </a:cubicBezTo>
                <a:cubicBezTo>
                  <a:pt x="4992" y="1998"/>
                  <a:pt x="4992" y="1998"/>
                  <a:pt x="4992" y="1998"/>
                </a:cubicBezTo>
                <a:cubicBezTo>
                  <a:pt x="4945" y="1998"/>
                  <a:pt x="4945" y="1998"/>
                  <a:pt x="4945" y="1998"/>
                </a:cubicBezTo>
                <a:cubicBezTo>
                  <a:pt x="4886" y="2040"/>
                  <a:pt x="4886" y="2040"/>
                  <a:pt x="4886" y="2040"/>
                </a:cubicBezTo>
                <a:cubicBezTo>
                  <a:pt x="4886" y="2087"/>
                  <a:pt x="4886" y="2087"/>
                  <a:pt x="4886" y="2087"/>
                </a:cubicBezTo>
                <a:cubicBezTo>
                  <a:pt x="4957" y="2099"/>
                  <a:pt x="4957" y="2099"/>
                  <a:pt x="4957" y="2099"/>
                </a:cubicBezTo>
                <a:cubicBezTo>
                  <a:pt x="5016" y="2093"/>
                  <a:pt x="5016" y="2093"/>
                  <a:pt x="5016" y="2093"/>
                </a:cubicBezTo>
                <a:cubicBezTo>
                  <a:pt x="5028" y="2069"/>
                  <a:pt x="5028" y="2069"/>
                  <a:pt x="5028" y="2069"/>
                </a:cubicBezTo>
                <a:cubicBezTo>
                  <a:pt x="5052" y="2052"/>
                  <a:pt x="5052" y="2052"/>
                  <a:pt x="5052" y="2052"/>
                </a:cubicBezTo>
                <a:cubicBezTo>
                  <a:pt x="5093" y="2063"/>
                  <a:pt x="5093" y="2063"/>
                  <a:pt x="5093" y="2063"/>
                </a:cubicBezTo>
                <a:cubicBezTo>
                  <a:pt x="5158" y="2081"/>
                  <a:pt x="5158" y="2081"/>
                  <a:pt x="5158" y="2081"/>
                </a:cubicBezTo>
                <a:cubicBezTo>
                  <a:pt x="5224" y="2146"/>
                  <a:pt x="5224" y="2146"/>
                  <a:pt x="5224" y="2146"/>
                </a:cubicBezTo>
                <a:cubicBezTo>
                  <a:pt x="5241" y="2182"/>
                  <a:pt x="5241" y="2182"/>
                  <a:pt x="5241" y="2182"/>
                </a:cubicBezTo>
                <a:cubicBezTo>
                  <a:pt x="5277" y="2223"/>
                  <a:pt x="5277" y="2223"/>
                  <a:pt x="5277" y="2223"/>
                </a:cubicBezTo>
                <a:cubicBezTo>
                  <a:pt x="5336" y="2223"/>
                  <a:pt x="5336" y="2223"/>
                  <a:pt x="5336" y="2223"/>
                </a:cubicBezTo>
                <a:cubicBezTo>
                  <a:pt x="5395" y="2277"/>
                  <a:pt x="5395" y="2277"/>
                  <a:pt x="5395" y="2277"/>
                </a:cubicBezTo>
                <a:cubicBezTo>
                  <a:pt x="5484" y="2283"/>
                  <a:pt x="5484" y="2283"/>
                  <a:pt x="5484" y="2283"/>
                </a:cubicBezTo>
                <a:cubicBezTo>
                  <a:pt x="5544" y="2307"/>
                  <a:pt x="5544" y="2307"/>
                  <a:pt x="5544" y="2307"/>
                </a:cubicBezTo>
                <a:cubicBezTo>
                  <a:pt x="5550" y="2271"/>
                  <a:pt x="5550" y="2271"/>
                  <a:pt x="5550" y="2271"/>
                </a:cubicBezTo>
                <a:cubicBezTo>
                  <a:pt x="5455" y="2200"/>
                  <a:pt x="5455" y="2200"/>
                  <a:pt x="5455" y="2200"/>
                </a:cubicBezTo>
                <a:cubicBezTo>
                  <a:pt x="5413" y="2170"/>
                  <a:pt x="5413" y="2170"/>
                  <a:pt x="5413" y="2170"/>
                </a:cubicBezTo>
                <a:cubicBezTo>
                  <a:pt x="5395" y="2134"/>
                  <a:pt x="5395" y="2134"/>
                  <a:pt x="5395" y="2134"/>
                </a:cubicBezTo>
                <a:cubicBezTo>
                  <a:pt x="5455" y="2170"/>
                  <a:pt x="5455" y="2170"/>
                  <a:pt x="5455" y="2170"/>
                </a:cubicBezTo>
                <a:cubicBezTo>
                  <a:pt x="5561" y="2223"/>
                  <a:pt x="5561" y="2223"/>
                  <a:pt x="5561" y="2223"/>
                </a:cubicBezTo>
                <a:cubicBezTo>
                  <a:pt x="5615" y="2253"/>
                  <a:pt x="5615" y="2253"/>
                  <a:pt x="5615" y="2253"/>
                </a:cubicBezTo>
                <a:cubicBezTo>
                  <a:pt x="5615" y="2200"/>
                  <a:pt x="5615" y="2200"/>
                  <a:pt x="5615" y="2200"/>
                </a:cubicBezTo>
                <a:cubicBezTo>
                  <a:pt x="5650" y="2158"/>
                  <a:pt x="5650" y="2158"/>
                  <a:pt x="5650" y="2158"/>
                </a:cubicBezTo>
                <a:cubicBezTo>
                  <a:pt x="5597" y="2129"/>
                  <a:pt x="5597" y="2129"/>
                  <a:pt x="5597" y="2129"/>
                </a:cubicBezTo>
                <a:cubicBezTo>
                  <a:pt x="5585" y="2057"/>
                  <a:pt x="5585" y="2057"/>
                  <a:pt x="5585" y="2057"/>
                </a:cubicBezTo>
                <a:cubicBezTo>
                  <a:pt x="5514" y="2034"/>
                  <a:pt x="5514" y="2034"/>
                  <a:pt x="5514" y="2034"/>
                </a:cubicBezTo>
                <a:cubicBezTo>
                  <a:pt x="5425" y="1939"/>
                  <a:pt x="5425" y="1939"/>
                  <a:pt x="5425" y="1939"/>
                </a:cubicBezTo>
                <a:cubicBezTo>
                  <a:pt x="5455" y="1915"/>
                  <a:pt x="5455" y="1915"/>
                  <a:pt x="5455" y="1915"/>
                </a:cubicBezTo>
                <a:cubicBezTo>
                  <a:pt x="5484" y="1891"/>
                  <a:pt x="5484" y="1891"/>
                  <a:pt x="5484" y="1891"/>
                </a:cubicBezTo>
                <a:cubicBezTo>
                  <a:pt x="5597" y="1975"/>
                  <a:pt x="5597" y="1975"/>
                  <a:pt x="5597" y="1975"/>
                </a:cubicBezTo>
                <a:cubicBezTo>
                  <a:pt x="5638" y="2034"/>
                  <a:pt x="5638" y="2034"/>
                  <a:pt x="5638" y="2034"/>
                </a:cubicBezTo>
                <a:cubicBezTo>
                  <a:pt x="5686" y="2040"/>
                  <a:pt x="5686" y="2040"/>
                  <a:pt x="5686" y="2040"/>
                </a:cubicBezTo>
                <a:cubicBezTo>
                  <a:pt x="5704" y="1975"/>
                  <a:pt x="5704" y="1975"/>
                  <a:pt x="5704" y="1975"/>
                </a:cubicBezTo>
                <a:cubicBezTo>
                  <a:pt x="5763" y="1957"/>
                  <a:pt x="5763" y="1957"/>
                  <a:pt x="5763" y="1957"/>
                </a:cubicBezTo>
                <a:cubicBezTo>
                  <a:pt x="5769" y="1927"/>
                  <a:pt x="5769" y="1927"/>
                  <a:pt x="5769" y="1927"/>
                </a:cubicBezTo>
                <a:cubicBezTo>
                  <a:pt x="5811" y="1927"/>
                  <a:pt x="5811" y="1927"/>
                  <a:pt x="5811" y="1927"/>
                </a:cubicBezTo>
                <a:cubicBezTo>
                  <a:pt x="5828" y="1897"/>
                  <a:pt x="5828" y="1897"/>
                  <a:pt x="5828" y="1897"/>
                </a:cubicBezTo>
                <a:cubicBezTo>
                  <a:pt x="5822" y="1856"/>
                  <a:pt x="5822" y="1856"/>
                  <a:pt x="5822" y="1856"/>
                </a:cubicBezTo>
                <a:cubicBezTo>
                  <a:pt x="5745" y="1856"/>
                  <a:pt x="5745" y="1856"/>
                  <a:pt x="5745" y="1856"/>
                </a:cubicBezTo>
                <a:cubicBezTo>
                  <a:pt x="5745" y="1832"/>
                  <a:pt x="5745" y="1832"/>
                  <a:pt x="5745" y="1832"/>
                </a:cubicBezTo>
                <a:cubicBezTo>
                  <a:pt x="5698" y="1797"/>
                  <a:pt x="5698" y="1797"/>
                  <a:pt x="5698" y="1797"/>
                </a:cubicBezTo>
                <a:cubicBezTo>
                  <a:pt x="5662" y="1791"/>
                  <a:pt x="5662" y="1791"/>
                  <a:pt x="5662" y="1791"/>
                </a:cubicBezTo>
                <a:cubicBezTo>
                  <a:pt x="5609" y="1767"/>
                  <a:pt x="5609" y="1767"/>
                  <a:pt x="5609" y="1767"/>
                </a:cubicBezTo>
                <a:cubicBezTo>
                  <a:pt x="5573" y="1767"/>
                  <a:pt x="5573" y="1767"/>
                  <a:pt x="5573" y="1767"/>
                </a:cubicBezTo>
                <a:cubicBezTo>
                  <a:pt x="5561" y="1737"/>
                  <a:pt x="5561" y="1737"/>
                  <a:pt x="5561" y="1737"/>
                </a:cubicBezTo>
                <a:cubicBezTo>
                  <a:pt x="5544" y="1708"/>
                  <a:pt x="5544" y="1708"/>
                  <a:pt x="5544" y="1708"/>
                </a:cubicBezTo>
                <a:cubicBezTo>
                  <a:pt x="5479" y="1708"/>
                  <a:pt x="5479" y="1708"/>
                  <a:pt x="5479" y="1708"/>
                </a:cubicBezTo>
                <a:cubicBezTo>
                  <a:pt x="5449" y="1708"/>
                  <a:pt x="5449" y="1708"/>
                  <a:pt x="5449" y="1708"/>
                </a:cubicBezTo>
                <a:cubicBezTo>
                  <a:pt x="5449" y="1654"/>
                  <a:pt x="5449" y="1654"/>
                  <a:pt x="5449" y="1654"/>
                </a:cubicBezTo>
                <a:cubicBezTo>
                  <a:pt x="5496" y="1654"/>
                  <a:pt x="5496" y="1654"/>
                  <a:pt x="5496" y="1654"/>
                </a:cubicBezTo>
                <a:cubicBezTo>
                  <a:pt x="5520" y="1636"/>
                  <a:pt x="5520" y="1636"/>
                  <a:pt x="5520" y="1636"/>
                </a:cubicBezTo>
                <a:cubicBezTo>
                  <a:pt x="5455" y="1619"/>
                  <a:pt x="5455" y="1619"/>
                  <a:pt x="5455" y="1619"/>
                </a:cubicBezTo>
                <a:cubicBezTo>
                  <a:pt x="5467" y="1595"/>
                  <a:pt x="5467" y="1595"/>
                  <a:pt x="5467" y="1595"/>
                </a:cubicBezTo>
                <a:cubicBezTo>
                  <a:pt x="5496" y="1589"/>
                  <a:pt x="5496" y="1589"/>
                  <a:pt x="5496" y="1589"/>
                </a:cubicBezTo>
                <a:cubicBezTo>
                  <a:pt x="5461" y="1559"/>
                  <a:pt x="5461" y="1559"/>
                  <a:pt x="5461" y="1559"/>
                </a:cubicBezTo>
                <a:cubicBezTo>
                  <a:pt x="5407" y="1542"/>
                  <a:pt x="5407" y="1542"/>
                  <a:pt x="5407" y="1542"/>
                </a:cubicBezTo>
                <a:cubicBezTo>
                  <a:pt x="5425" y="1512"/>
                  <a:pt x="5425" y="1512"/>
                  <a:pt x="5425" y="1512"/>
                </a:cubicBezTo>
                <a:cubicBezTo>
                  <a:pt x="5372" y="1488"/>
                  <a:pt x="5372" y="1488"/>
                  <a:pt x="5372" y="1488"/>
                </a:cubicBezTo>
                <a:cubicBezTo>
                  <a:pt x="5312" y="1494"/>
                  <a:pt x="5312" y="1494"/>
                  <a:pt x="5312" y="1494"/>
                </a:cubicBezTo>
                <a:cubicBezTo>
                  <a:pt x="5306" y="1465"/>
                  <a:pt x="5306" y="1465"/>
                  <a:pt x="5306" y="1465"/>
                </a:cubicBezTo>
                <a:cubicBezTo>
                  <a:pt x="5259" y="1465"/>
                  <a:pt x="5259" y="1465"/>
                  <a:pt x="5259" y="1465"/>
                </a:cubicBezTo>
                <a:cubicBezTo>
                  <a:pt x="5235" y="1459"/>
                  <a:pt x="5235" y="1459"/>
                  <a:pt x="5235" y="1459"/>
                </a:cubicBezTo>
                <a:cubicBezTo>
                  <a:pt x="5277" y="1429"/>
                  <a:pt x="5277" y="1429"/>
                  <a:pt x="5277" y="1429"/>
                </a:cubicBezTo>
                <a:cubicBezTo>
                  <a:pt x="5224" y="1417"/>
                  <a:pt x="5224" y="1417"/>
                  <a:pt x="5224" y="1417"/>
                </a:cubicBezTo>
                <a:cubicBezTo>
                  <a:pt x="5152" y="1429"/>
                  <a:pt x="5152" y="1429"/>
                  <a:pt x="5152" y="1429"/>
                </a:cubicBezTo>
                <a:cubicBezTo>
                  <a:pt x="5111" y="1387"/>
                  <a:pt x="5111" y="1387"/>
                  <a:pt x="5111" y="1387"/>
                </a:cubicBezTo>
                <a:cubicBezTo>
                  <a:pt x="5105" y="1358"/>
                  <a:pt x="5105" y="1358"/>
                  <a:pt x="5105" y="1358"/>
                </a:cubicBezTo>
                <a:cubicBezTo>
                  <a:pt x="5057" y="1358"/>
                  <a:pt x="5057" y="1358"/>
                  <a:pt x="5057" y="1358"/>
                </a:cubicBezTo>
                <a:cubicBezTo>
                  <a:pt x="5057" y="1328"/>
                  <a:pt x="5057" y="1328"/>
                  <a:pt x="5057" y="1328"/>
                </a:cubicBezTo>
                <a:cubicBezTo>
                  <a:pt x="4986" y="1304"/>
                  <a:pt x="4986" y="1304"/>
                  <a:pt x="4986" y="1304"/>
                </a:cubicBezTo>
                <a:cubicBezTo>
                  <a:pt x="4897" y="1304"/>
                  <a:pt x="4897" y="1304"/>
                  <a:pt x="4897" y="1304"/>
                </a:cubicBezTo>
                <a:cubicBezTo>
                  <a:pt x="4886" y="1328"/>
                  <a:pt x="4886" y="1328"/>
                  <a:pt x="4886" y="1328"/>
                </a:cubicBezTo>
                <a:cubicBezTo>
                  <a:pt x="4844" y="1334"/>
                  <a:pt x="4844" y="1334"/>
                  <a:pt x="4844" y="1334"/>
                </a:cubicBezTo>
                <a:cubicBezTo>
                  <a:pt x="4802" y="1328"/>
                  <a:pt x="4802" y="1328"/>
                  <a:pt x="4802" y="1328"/>
                </a:cubicBezTo>
                <a:cubicBezTo>
                  <a:pt x="4785" y="1358"/>
                  <a:pt x="4785" y="1358"/>
                  <a:pt x="4785" y="1358"/>
                </a:cubicBezTo>
                <a:cubicBezTo>
                  <a:pt x="4743" y="1358"/>
                  <a:pt x="4743" y="1358"/>
                  <a:pt x="4743" y="1358"/>
                </a:cubicBezTo>
                <a:cubicBezTo>
                  <a:pt x="4737" y="1322"/>
                  <a:pt x="4737" y="1322"/>
                  <a:pt x="4737" y="1322"/>
                </a:cubicBezTo>
                <a:cubicBezTo>
                  <a:pt x="4767" y="1281"/>
                  <a:pt x="4767" y="1281"/>
                  <a:pt x="4767" y="1281"/>
                </a:cubicBezTo>
                <a:cubicBezTo>
                  <a:pt x="4725" y="1233"/>
                  <a:pt x="4725" y="1233"/>
                  <a:pt x="4725" y="1233"/>
                </a:cubicBezTo>
                <a:cubicBezTo>
                  <a:pt x="4702" y="1186"/>
                  <a:pt x="4702" y="1186"/>
                  <a:pt x="4702" y="1186"/>
                </a:cubicBezTo>
                <a:cubicBezTo>
                  <a:pt x="4625" y="1186"/>
                  <a:pt x="4625" y="1186"/>
                  <a:pt x="4625" y="1186"/>
                </a:cubicBezTo>
                <a:cubicBezTo>
                  <a:pt x="4583" y="1221"/>
                  <a:pt x="4583" y="1221"/>
                  <a:pt x="4583" y="1221"/>
                </a:cubicBezTo>
                <a:cubicBezTo>
                  <a:pt x="4530" y="1221"/>
                  <a:pt x="4530" y="1221"/>
                  <a:pt x="4530" y="1221"/>
                </a:cubicBezTo>
                <a:cubicBezTo>
                  <a:pt x="4494" y="1245"/>
                  <a:pt x="4494" y="1245"/>
                  <a:pt x="4494" y="1245"/>
                </a:cubicBezTo>
                <a:cubicBezTo>
                  <a:pt x="4488" y="1293"/>
                  <a:pt x="4488" y="1293"/>
                  <a:pt x="4488" y="1293"/>
                </a:cubicBezTo>
                <a:cubicBezTo>
                  <a:pt x="4518" y="1340"/>
                  <a:pt x="4518" y="1340"/>
                  <a:pt x="4518" y="1340"/>
                </a:cubicBezTo>
                <a:cubicBezTo>
                  <a:pt x="4494" y="1370"/>
                  <a:pt x="4494" y="1370"/>
                  <a:pt x="4494" y="1370"/>
                </a:cubicBezTo>
                <a:cubicBezTo>
                  <a:pt x="4542" y="1429"/>
                  <a:pt x="4542" y="1429"/>
                  <a:pt x="4542" y="1429"/>
                </a:cubicBezTo>
                <a:cubicBezTo>
                  <a:pt x="4506" y="1435"/>
                  <a:pt x="4506" y="1435"/>
                  <a:pt x="4506" y="1435"/>
                </a:cubicBezTo>
                <a:cubicBezTo>
                  <a:pt x="4453" y="1387"/>
                  <a:pt x="4453" y="1387"/>
                  <a:pt x="4453" y="1387"/>
                </a:cubicBezTo>
                <a:cubicBezTo>
                  <a:pt x="4435" y="1316"/>
                  <a:pt x="4435" y="1316"/>
                  <a:pt x="4435" y="1316"/>
                </a:cubicBezTo>
                <a:cubicBezTo>
                  <a:pt x="4429" y="1269"/>
                  <a:pt x="4429" y="1269"/>
                  <a:pt x="4429" y="1269"/>
                </a:cubicBezTo>
                <a:cubicBezTo>
                  <a:pt x="4470" y="1221"/>
                  <a:pt x="4470" y="1221"/>
                  <a:pt x="4470" y="1221"/>
                </a:cubicBezTo>
                <a:cubicBezTo>
                  <a:pt x="4524" y="1186"/>
                  <a:pt x="4524" y="1186"/>
                  <a:pt x="4524" y="1186"/>
                </a:cubicBezTo>
                <a:cubicBezTo>
                  <a:pt x="4447" y="1186"/>
                  <a:pt x="4447" y="1186"/>
                  <a:pt x="4447" y="1186"/>
                </a:cubicBezTo>
                <a:cubicBezTo>
                  <a:pt x="4370" y="1192"/>
                  <a:pt x="4370" y="1192"/>
                  <a:pt x="4370" y="1192"/>
                </a:cubicBezTo>
                <a:cubicBezTo>
                  <a:pt x="4299" y="1251"/>
                  <a:pt x="4299" y="1251"/>
                  <a:pt x="4299" y="1251"/>
                </a:cubicBezTo>
                <a:cubicBezTo>
                  <a:pt x="4257" y="1328"/>
                  <a:pt x="4257" y="1328"/>
                  <a:pt x="4257" y="1328"/>
                </a:cubicBezTo>
                <a:cubicBezTo>
                  <a:pt x="4251" y="1429"/>
                  <a:pt x="4251" y="1429"/>
                  <a:pt x="4251" y="1429"/>
                </a:cubicBezTo>
                <a:cubicBezTo>
                  <a:pt x="4316" y="1441"/>
                  <a:pt x="4316" y="1441"/>
                  <a:pt x="4316" y="1441"/>
                </a:cubicBezTo>
                <a:cubicBezTo>
                  <a:pt x="4364" y="1441"/>
                  <a:pt x="4364" y="1441"/>
                  <a:pt x="4364" y="1441"/>
                </a:cubicBezTo>
                <a:cubicBezTo>
                  <a:pt x="4381" y="1482"/>
                  <a:pt x="4381" y="1482"/>
                  <a:pt x="4381" y="1482"/>
                </a:cubicBezTo>
                <a:cubicBezTo>
                  <a:pt x="4334" y="1470"/>
                  <a:pt x="4334" y="1470"/>
                  <a:pt x="4334" y="1470"/>
                </a:cubicBezTo>
                <a:cubicBezTo>
                  <a:pt x="4275" y="1488"/>
                  <a:pt x="4275" y="1488"/>
                  <a:pt x="4275" y="1488"/>
                </a:cubicBezTo>
                <a:cubicBezTo>
                  <a:pt x="4322" y="1530"/>
                  <a:pt x="4322" y="1530"/>
                  <a:pt x="4322" y="1530"/>
                </a:cubicBezTo>
                <a:cubicBezTo>
                  <a:pt x="4388" y="1530"/>
                  <a:pt x="4388" y="1530"/>
                  <a:pt x="4388" y="1530"/>
                </a:cubicBezTo>
                <a:cubicBezTo>
                  <a:pt x="4417" y="1518"/>
                  <a:pt x="4417" y="1518"/>
                  <a:pt x="4417" y="1518"/>
                </a:cubicBezTo>
                <a:cubicBezTo>
                  <a:pt x="4459" y="1548"/>
                  <a:pt x="4459" y="1548"/>
                  <a:pt x="4459" y="1548"/>
                </a:cubicBezTo>
                <a:cubicBezTo>
                  <a:pt x="4542" y="1571"/>
                  <a:pt x="4542" y="1571"/>
                  <a:pt x="4542" y="1571"/>
                </a:cubicBezTo>
                <a:cubicBezTo>
                  <a:pt x="4494" y="1589"/>
                  <a:pt x="4494" y="1589"/>
                  <a:pt x="4494" y="1589"/>
                </a:cubicBezTo>
                <a:cubicBezTo>
                  <a:pt x="4488" y="1631"/>
                  <a:pt x="4488" y="1631"/>
                  <a:pt x="4488" y="1631"/>
                </a:cubicBezTo>
                <a:cubicBezTo>
                  <a:pt x="4524" y="1654"/>
                  <a:pt x="4524" y="1654"/>
                  <a:pt x="4524" y="1654"/>
                </a:cubicBezTo>
                <a:cubicBezTo>
                  <a:pt x="4470" y="1731"/>
                  <a:pt x="4470" y="1731"/>
                  <a:pt x="4470" y="1731"/>
                </a:cubicBezTo>
                <a:cubicBezTo>
                  <a:pt x="4441" y="1791"/>
                  <a:pt x="4441" y="1791"/>
                  <a:pt x="4441" y="1791"/>
                </a:cubicBezTo>
                <a:cubicBezTo>
                  <a:pt x="4405" y="1832"/>
                  <a:pt x="4405" y="1832"/>
                  <a:pt x="4405" y="1832"/>
                </a:cubicBezTo>
                <a:cubicBezTo>
                  <a:pt x="4364" y="1814"/>
                  <a:pt x="4364" y="1814"/>
                  <a:pt x="4364" y="1814"/>
                </a:cubicBezTo>
                <a:cubicBezTo>
                  <a:pt x="4340" y="1749"/>
                  <a:pt x="4340" y="1749"/>
                  <a:pt x="4340" y="1749"/>
                </a:cubicBezTo>
                <a:cubicBezTo>
                  <a:pt x="4364" y="1708"/>
                  <a:pt x="4364" y="1708"/>
                  <a:pt x="4364" y="1708"/>
                </a:cubicBezTo>
                <a:cubicBezTo>
                  <a:pt x="4293" y="1648"/>
                  <a:pt x="4293" y="1648"/>
                  <a:pt x="4293" y="1648"/>
                </a:cubicBezTo>
                <a:cubicBezTo>
                  <a:pt x="4239" y="1696"/>
                  <a:pt x="4239" y="1696"/>
                  <a:pt x="4239" y="1696"/>
                </a:cubicBezTo>
                <a:cubicBezTo>
                  <a:pt x="4156" y="1607"/>
                  <a:pt x="4156" y="1607"/>
                  <a:pt x="4156" y="1607"/>
                </a:cubicBezTo>
                <a:cubicBezTo>
                  <a:pt x="4127" y="1595"/>
                  <a:pt x="4127" y="1595"/>
                  <a:pt x="4127" y="1595"/>
                </a:cubicBezTo>
                <a:cubicBezTo>
                  <a:pt x="4133" y="1548"/>
                  <a:pt x="4133" y="1548"/>
                  <a:pt x="4133" y="1548"/>
                </a:cubicBezTo>
                <a:cubicBezTo>
                  <a:pt x="4121" y="1494"/>
                  <a:pt x="4121" y="1494"/>
                  <a:pt x="4121" y="1494"/>
                </a:cubicBezTo>
                <a:cubicBezTo>
                  <a:pt x="4085" y="1494"/>
                  <a:pt x="4085" y="1494"/>
                  <a:pt x="4085" y="1494"/>
                </a:cubicBezTo>
                <a:cubicBezTo>
                  <a:pt x="4085" y="1447"/>
                  <a:pt x="4085" y="1447"/>
                  <a:pt x="4085" y="1447"/>
                </a:cubicBezTo>
                <a:cubicBezTo>
                  <a:pt x="4026" y="1399"/>
                  <a:pt x="4026" y="1399"/>
                  <a:pt x="4026" y="1399"/>
                </a:cubicBezTo>
                <a:cubicBezTo>
                  <a:pt x="3955" y="1399"/>
                  <a:pt x="3955" y="1399"/>
                  <a:pt x="3955" y="1399"/>
                </a:cubicBezTo>
                <a:cubicBezTo>
                  <a:pt x="3943" y="1423"/>
                  <a:pt x="3943" y="1423"/>
                  <a:pt x="3943" y="1423"/>
                </a:cubicBezTo>
                <a:cubicBezTo>
                  <a:pt x="3907" y="1429"/>
                  <a:pt x="3907" y="1429"/>
                  <a:pt x="3907" y="1429"/>
                </a:cubicBezTo>
                <a:cubicBezTo>
                  <a:pt x="3878" y="1476"/>
                  <a:pt x="3878" y="1476"/>
                  <a:pt x="3878" y="1476"/>
                </a:cubicBezTo>
                <a:cubicBezTo>
                  <a:pt x="3895" y="1512"/>
                  <a:pt x="3895" y="1512"/>
                  <a:pt x="3895" y="1512"/>
                </a:cubicBezTo>
                <a:cubicBezTo>
                  <a:pt x="3883" y="1542"/>
                  <a:pt x="3883" y="1542"/>
                  <a:pt x="3883" y="1542"/>
                </a:cubicBezTo>
                <a:cubicBezTo>
                  <a:pt x="3943" y="1589"/>
                  <a:pt x="3943" y="1589"/>
                  <a:pt x="3943" y="1589"/>
                </a:cubicBezTo>
                <a:cubicBezTo>
                  <a:pt x="3996" y="1619"/>
                  <a:pt x="3996" y="1619"/>
                  <a:pt x="3996" y="1619"/>
                </a:cubicBezTo>
                <a:cubicBezTo>
                  <a:pt x="3978" y="1660"/>
                  <a:pt x="3978" y="1660"/>
                  <a:pt x="3978" y="1660"/>
                </a:cubicBezTo>
                <a:cubicBezTo>
                  <a:pt x="3919" y="1648"/>
                  <a:pt x="3919" y="1648"/>
                  <a:pt x="3919" y="1648"/>
                </a:cubicBezTo>
                <a:cubicBezTo>
                  <a:pt x="3937" y="1702"/>
                  <a:pt x="3937" y="1702"/>
                  <a:pt x="3937" y="1702"/>
                </a:cubicBezTo>
                <a:cubicBezTo>
                  <a:pt x="3990" y="1696"/>
                  <a:pt x="3990" y="1696"/>
                  <a:pt x="3990" y="1696"/>
                </a:cubicBezTo>
                <a:cubicBezTo>
                  <a:pt x="4044" y="1660"/>
                  <a:pt x="4044" y="1660"/>
                  <a:pt x="4044" y="1660"/>
                </a:cubicBezTo>
                <a:cubicBezTo>
                  <a:pt x="4044" y="1714"/>
                  <a:pt x="4044" y="1714"/>
                  <a:pt x="4044" y="1714"/>
                </a:cubicBezTo>
                <a:cubicBezTo>
                  <a:pt x="3949" y="1767"/>
                  <a:pt x="3949" y="1767"/>
                  <a:pt x="3949" y="1767"/>
                </a:cubicBezTo>
                <a:cubicBezTo>
                  <a:pt x="3955" y="1838"/>
                  <a:pt x="3955" y="1838"/>
                  <a:pt x="3955" y="1838"/>
                </a:cubicBezTo>
                <a:cubicBezTo>
                  <a:pt x="3890" y="1802"/>
                  <a:pt x="3890" y="1802"/>
                  <a:pt x="3890" y="1802"/>
                </a:cubicBezTo>
                <a:cubicBezTo>
                  <a:pt x="3907" y="1749"/>
                  <a:pt x="3907" y="1749"/>
                  <a:pt x="3907" y="1749"/>
                </a:cubicBezTo>
                <a:cubicBezTo>
                  <a:pt x="3872" y="1749"/>
                  <a:pt x="3872" y="1749"/>
                  <a:pt x="3872" y="1749"/>
                </a:cubicBezTo>
                <a:cubicBezTo>
                  <a:pt x="3866" y="1702"/>
                  <a:pt x="3866" y="1702"/>
                  <a:pt x="3866" y="1702"/>
                </a:cubicBezTo>
                <a:cubicBezTo>
                  <a:pt x="3901" y="1702"/>
                  <a:pt x="3901" y="1702"/>
                  <a:pt x="3901" y="1702"/>
                </a:cubicBezTo>
                <a:cubicBezTo>
                  <a:pt x="3890" y="1631"/>
                  <a:pt x="3890" y="1631"/>
                  <a:pt x="3890" y="1631"/>
                </a:cubicBezTo>
                <a:cubicBezTo>
                  <a:pt x="3801" y="1583"/>
                  <a:pt x="3801" y="1583"/>
                  <a:pt x="3801" y="1583"/>
                </a:cubicBezTo>
                <a:cubicBezTo>
                  <a:pt x="3783" y="1636"/>
                  <a:pt x="3783" y="1636"/>
                  <a:pt x="3783" y="1636"/>
                </a:cubicBezTo>
                <a:cubicBezTo>
                  <a:pt x="3729" y="1660"/>
                  <a:pt x="3729" y="1660"/>
                  <a:pt x="3729" y="1660"/>
                </a:cubicBezTo>
                <a:cubicBezTo>
                  <a:pt x="3812" y="1714"/>
                  <a:pt x="3812" y="1714"/>
                  <a:pt x="3812" y="1714"/>
                </a:cubicBezTo>
                <a:cubicBezTo>
                  <a:pt x="3777" y="1743"/>
                  <a:pt x="3777" y="1743"/>
                  <a:pt x="3777" y="1743"/>
                </a:cubicBezTo>
                <a:cubicBezTo>
                  <a:pt x="3759" y="1785"/>
                  <a:pt x="3759" y="1785"/>
                  <a:pt x="3759" y="1785"/>
                </a:cubicBezTo>
                <a:cubicBezTo>
                  <a:pt x="3605" y="1791"/>
                  <a:pt x="3605" y="1791"/>
                  <a:pt x="3605" y="1791"/>
                </a:cubicBezTo>
                <a:cubicBezTo>
                  <a:pt x="3528" y="1761"/>
                  <a:pt x="3528" y="1761"/>
                  <a:pt x="3528" y="1761"/>
                </a:cubicBezTo>
                <a:cubicBezTo>
                  <a:pt x="3474" y="1749"/>
                  <a:pt x="3474" y="1749"/>
                  <a:pt x="3474" y="1749"/>
                </a:cubicBezTo>
                <a:cubicBezTo>
                  <a:pt x="3397" y="1708"/>
                  <a:pt x="3397" y="1708"/>
                  <a:pt x="3397" y="1708"/>
                </a:cubicBezTo>
                <a:cubicBezTo>
                  <a:pt x="3344" y="1737"/>
                  <a:pt x="3344" y="1737"/>
                  <a:pt x="3344" y="1737"/>
                </a:cubicBezTo>
                <a:cubicBezTo>
                  <a:pt x="3267" y="1773"/>
                  <a:pt x="3267" y="1773"/>
                  <a:pt x="3267" y="1773"/>
                </a:cubicBezTo>
                <a:cubicBezTo>
                  <a:pt x="3285" y="1820"/>
                  <a:pt x="3285" y="1820"/>
                  <a:pt x="3285" y="1820"/>
                </a:cubicBezTo>
                <a:cubicBezTo>
                  <a:pt x="3273" y="1897"/>
                  <a:pt x="3273" y="1897"/>
                  <a:pt x="3273" y="1897"/>
                </a:cubicBezTo>
                <a:cubicBezTo>
                  <a:pt x="3225" y="1809"/>
                  <a:pt x="3225" y="1809"/>
                  <a:pt x="3225" y="1809"/>
                </a:cubicBezTo>
                <a:cubicBezTo>
                  <a:pt x="3148" y="1773"/>
                  <a:pt x="3148" y="1773"/>
                  <a:pt x="3148" y="1773"/>
                </a:cubicBezTo>
                <a:cubicBezTo>
                  <a:pt x="3065" y="1791"/>
                  <a:pt x="3065" y="1791"/>
                  <a:pt x="3065" y="1791"/>
                </a:cubicBezTo>
                <a:cubicBezTo>
                  <a:pt x="2876" y="1773"/>
                  <a:pt x="2876" y="1773"/>
                  <a:pt x="2876" y="1773"/>
                </a:cubicBezTo>
                <a:cubicBezTo>
                  <a:pt x="2876" y="1749"/>
                  <a:pt x="2876" y="1749"/>
                  <a:pt x="2876" y="1749"/>
                </a:cubicBezTo>
                <a:cubicBezTo>
                  <a:pt x="2941" y="1725"/>
                  <a:pt x="2941" y="1725"/>
                  <a:pt x="2941" y="1725"/>
                </a:cubicBezTo>
                <a:cubicBezTo>
                  <a:pt x="2846" y="1678"/>
                  <a:pt x="2846" y="1678"/>
                  <a:pt x="2846" y="1678"/>
                </a:cubicBezTo>
                <a:cubicBezTo>
                  <a:pt x="2787" y="1678"/>
                  <a:pt x="2787" y="1678"/>
                  <a:pt x="2787" y="1678"/>
                </a:cubicBezTo>
                <a:cubicBezTo>
                  <a:pt x="2615" y="1631"/>
                  <a:pt x="2615" y="1631"/>
                  <a:pt x="2615" y="1631"/>
                </a:cubicBezTo>
                <a:cubicBezTo>
                  <a:pt x="2573" y="1595"/>
                  <a:pt x="2573" y="1595"/>
                  <a:pt x="2573" y="1595"/>
                </a:cubicBezTo>
                <a:cubicBezTo>
                  <a:pt x="2496" y="1583"/>
                  <a:pt x="2496" y="1583"/>
                  <a:pt x="2496" y="1583"/>
                </a:cubicBezTo>
                <a:cubicBezTo>
                  <a:pt x="2449" y="1589"/>
                  <a:pt x="2449" y="1589"/>
                  <a:pt x="2449" y="1589"/>
                </a:cubicBezTo>
                <a:cubicBezTo>
                  <a:pt x="2431" y="1619"/>
                  <a:pt x="2431" y="1619"/>
                  <a:pt x="2431" y="1619"/>
                </a:cubicBezTo>
                <a:cubicBezTo>
                  <a:pt x="2389" y="1631"/>
                  <a:pt x="2389" y="1631"/>
                  <a:pt x="2389" y="1631"/>
                </a:cubicBezTo>
                <a:cubicBezTo>
                  <a:pt x="2342" y="1559"/>
                  <a:pt x="2342" y="1559"/>
                  <a:pt x="2342" y="1559"/>
                </a:cubicBezTo>
                <a:cubicBezTo>
                  <a:pt x="2318" y="1619"/>
                  <a:pt x="2318" y="1619"/>
                  <a:pt x="2318" y="1619"/>
                </a:cubicBezTo>
                <a:cubicBezTo>
                  <a:pt x="2265" y="1613"/>
                  <a:pt x="2265" y="1613"/>
                  <a:pt x="2265" y="1613"/>
                </a:cubicBezTo>
                <a:cubicBezTo>
                  <a:pt x="2217" y="1530"/>
                  <a:pt x="2217" y="1530"/>
                  <a:pt x="2217" y="1530"/>
                </a:cubicBezTo>
                <a:cubicBezTo>
                  <a:pt x="2158" y="1512"/>
                  <a:pt x="2158" y="1512"/>
                  <a:pt x="2158" y="1512"/>
                </a:cubicBezTo>
                <a:cubicBezTo>
                  <a:pt x="2140" y="1571"/>
                  <a:pt x="2140" y="1571"/>
                  <a:pt x="2140" y="1571"/>
                </a:cubicBezTo>
                <a:cubicBezTo>
                  <a:pt x="2105" y="1601"/>
                  <a:pt x="2105" y="1601"/>
                  <a:pt x="2105" y="1601"/>
                </a:cubicBezTo>
                <a:cubicBezTo>
                  <a:pt x="2045" y="1613"/>
                  <a:pt x="2045" y="1613"/>
                  <a:pt x="2045" y="1613"/>
                </a:cubicBezTo>
                <a:cubicBezTo>
                  <a:pt x="1974" y="1636"/>
                  <a:pt x="1974" y="1636"/>
                  <a:pt x="1974" y="1636"/>
                </a:cubicBezTo>
                <a:cubicBezTo>
                  <a:pt x="1897" y="1672"/>
                  <a:pt x="1897" y="1672"/>
                  <a:pt x="1897" y="1672"/>
                </a:cubicBezTo>
                <a:cubicBezTo>
                  <a:pt x="1957" y="1619"/>
                  <a:pt x="1957" y="1619"/>
                  <a:pt x="1957" y="1619"/>
                </a:cubicBezTo>
                <a:cubicBezTo>
                  <a:pt x="2022" y="1601"/>
                  <a:pt x="2022" y="1601"/>
                  <a:pt x="2022" y="1601"/>
                </a:cubicBezTo>
                <a:cubicBezTo>
                  <a:pt x="2069" y="1583"/>
                  <a:pt x="2069" y="1583"/>
                  <a:pt x="2069" y="1583"/>
                </a:cubicBezTo>
                <a:cubicBezTo>
                  <a:pt x="2087" y="1554"/>
                  <a:pt x="2087" y="1554"/>
                  <a:pt x="2087" y="1554"/>
                </a:cubicBezTo>
                <a:cubicBezTo>
                  <a:pt x="2063" y="1548"/>
                  <a:pt x="2063" y="1548"/>
                  <a:pt x="2063" y="1548"/>
                </a:cubicBezTo>
                <a:cubicBezTo>
                  <a:pt x="1986" y="1571"/>
                  <a:pt x="1986" y="1571"/>
                  <a:pt x="1986" y="1571"/>
                </a:cubicBezTo>
                <a:cubicBezTo>
                  <a:pt x="1897" y="1613"/>
                  <a:pt x="1897" y="1613"/>
                  <a:pt x="1897" y="1613"/>
                </a:cubicBezTo>
                <a:cubicBezTo>
                  <a:pt x="1850" y="1613"/>
                  <a:pt x="1850" y="1613"/>
                  <a:pt x="1850" y="1613"/>
                </a:cubicBezTo>
                <a:cubicBezTo>
                  <a:pt x="1802" y="1613"/>
                  <a:pt x="1802" y="1613"/>
                  <a:pt x="1802" y="1613"/>
                </a:cubicBezTo>
                <a:cubicBezTo>
                  <a:pt x="1713" y="1666"/>
                  <a:pt x="1713" y="1666"/>
                  <a:pt x="1713" y="1666"/>
                </a:cubicBezTo>
                <a:cubicBezTo>
                  <a:pt x="1624" y="1654"/>
                  <a:pt x="1624" y="1654"/>
                  <a:pt x="1624" y="1654"/>
                </a:cubicBezTo>
                <a:cubicBezTo>
                  <a:pt x="1553" y="1601"/>
                  <a:pt x="1553" y="1601"/>
                  <a:pt x="1553" y="1601"/>
                </a:cubicBezTo>
                <a:cubicBezTo>
                  <a:pt x="1423" y="1595"/>
                  <a:pt x="1423" y="1595"/>
                  <a:pt x="1423" y="1595"/>
                </a:cubicBezTo>
                <a:cubicBezTo>
                  <a:pt x="1376" y="1571"/>
                  <a:pt x="1376" y="1571"/>
                  <a:pt x="1376" y="1571"/>
                </a:cubicBezTo>
                <a:cubicBezTo>
                  <a:pt x="1310" y="1559"/>
                  <a:pt x="1310" y="1559"/>
                  <a:pt x="1310" y="1559"/>
                </a:cubicBezTo>
                <a:cubicBezTo>
                  <a:pt x="1233" y="1571"/>
                  <a:pt x="1233" y="1571"/>
                  <a:pt x="1233" y="1571"/>
                </a:cubicBezTo>
                <a:cubicBezTo>
                  <a:pt x="1180" y="1548"/>
                  <a:pt x="1180" y="1548"/>
                  <a:pt x="1180" y="1548"/>
                </a:cubicBezTo>
                <a:cubicBezTo>
                  <a:pt x="1097" y="1548"/>
                  <a:pt x="1097" y="1548"/>
                  <a:pt x="1097" y="1548"/>
                </a:cubicBezTo>
                <a:cubicBezTo>
                  <a:pt x="1008" y="1524"/>
                  <a:pt x="1008" y="1524"/>
                  <a:pt x="1008" y="1524"/>
                </a:cubicBezTo>
                <a:cubicBezTo>
                  <a:pt x="931" y="1524"/>
                  <a:pt x="931" y="1524"/>
                  <a:pt x="931" y="1524"/>
                </a:cubicBezTo>
                <a:cubicBezTo>
                  <a:pt x="866" y="1524"/>
                  <a:pt x="866" y="1524"/>
                  <a:pt x="866" y="1524"/>
                </a:cubicBezTo>
                <a:cubicBezTo>
                  <a:pt x="848" y="1482"/>
                  <a:pt x="848" y="1482"/>
                  <a:pt x="848" y="1482"/>
                </a:cubicBezTo>
                <a:cubicBezTo>
                  <a:pt x="723" y="1476"/>
                  <a:pt x="723" y="1476"/>
                  <a:pt x="723" y="1476"/>
                </a:cubicBezTo>
                <a:cubicBezTo>
                  <a:pt x="670" y="1482"/>
                  <a:pt x="670" y="1482"/>
                  <a:pt x="670" y="1482"/>
                </a:cubicBezTo>
                <a:cubicBezTo>
                  <a:pt x="688" y="1453"/>
                  <a:pt x="688" y="1453"/>
                  <a:pt x="688" y="1453"/>
                </a:cubicBezTo>
                <a:cubicBezTo>
                  <a:pt x="611" y="1447"/>
                  <a:pt x="611" y="1447"/>
                  <a:pt x="611" y="1447"/>
                </a:cubicBezTo>
                <a:cubicBezTo>
                  <a:pt x="545" y="1488"/>
                  <a:pt x="545" y="1488"/>
                  <a:pt x="545" y="1488"/>
                </a:cubicBezTo>
                <a:cubicBezTo>
                  <a:pt x="445" y="1488"/>
                  <a:pt x="445" y="1488"/>
                  <a:pt x="445" y="1488"/>
                </a:cubicBezTo>
                <a:cubicBezTo>
                  <a:pt x="368" y="1542"/>
                  <a:pt x="368" y="1542"/>
                  <a:pt x="368" y="1542"/>
                </a:cubicBezTo>
                <a:cubicBezTo>
                  <a:pt x="308" y="1542"/>
                  <a:pt x="308" y="1542"/>
                  <a:pt x="308" y="1542"/>
                </a:cubicBezTo>
                <a:cubicBezTo>
                  <a:pt x="255" y="1583"/>
                  <a:pt x="255" y="1583"/>
                  <a:pt x="255" y="1583"/>
                </a:cubicBezTo>
                <a:cubicBezTo>
                  <a:pt x="249" y="1636"/>
                  <a:pt x="249" y="1636"/>
                  <a:pt x="249" y="1636"/>
                </a:cubicBezTo>
                <a:cubicBezTo>
                  <a:pt x="184" y="1678"/>
                  <a:pt x="184" y="1678"/>
                  <a:pt x="184" y="1678"/>
                </a:cubicBezTo>
                <a:cubicBezTo>
                  <a:pt x="83" y="1678"/>
                  <a:pt x="83" y="1678"/>
                  <a:pt x="83" y="1678"/>
                </a:cubicBezTo>
                <a:cubicBezTo>
                  <a:pt x="65" y="1737"/>
                  <a:pt x="65" y="1737"/>
                  <a:pt x="65" y="1737"/>
                </a:cubicBezTo>
                <a:cubicBezTo>
                  <a:pt x="184" y="1791"/>
                  <a:pt x="184" y="1791"/>
                  <a:pt x="184" y="1791"/>
                </a:cubicBezTo>
                <a:cubicBezTo>
                  <a:pt x="219" y="1844"/>
                  <a:pt x="219" y="1844"/>
                  <a:pt x="219" y="1844"/>
                </a:cubicBezTo>
                <a:cubicBezTo>
                  <a:pt x="285" y="1868"/>
                  <a:pt x="285" y="1868"/>
                  <a:pt x="285" y="1868"/>
                </a:cubicBezTo>
                <a:cubicBezTo>
                  <a:pt x="332" y="1933"/>
                  <a:pt x="332" y="1933"/>
                  <a:pt x="332" y="1933"/>
                </a:cubicBezTo>
                <a:cubicBezTo>
                  <a:pt x="267" y="1945"/>
                  <a:pt x="267" y="1945"/>
                  <a:pt x="267" y="1945"/>
                </a:cubicBezTo>
                <a:cubicBezTo>
                  <a:pt x="207" y="1933"/>
                  <a:pt x="207" y="1933"/>
                  <a:pt x="207" y="1933"/>
                </a:cubicBezTo>
                <a:cubicBezTo>
                  <a:pt x="201" y="1880"/>
                  <a:pt x="201" y="1880"/>
                  <a:pt x="201" y="1880"/>
                </a:cubicBezTo>
                <a:cubicBezTo>
                  <a:pt x="130" y="1921"/>
                  <a:pt x="130" y="1921"/>
                  <a:pt x="130" y="1921"/>
                </a:cubicBezTo>
                <a:cubicBezTo>
                  <a:pt x="71" y="1927"/>
                  <a:pt x="71" y="1927"/>
                  <a:pt x="71" y="1927"/>
                </a:cubicBezTo>
                <a:cubicBezTo>
                  <a:pt x="0" y="1980"/>
                  <a:pt x="0" y="1980"/>
                  <a:pt x="0" y="1980"/>
                </a:cubicBezTo>
                <a:cubicBezTo>
                  <a:pt x="30" y="2004"/>
                  <a:pt x="30" y="2004"/>
                  <a:pt x="30" y="2004"/>
                </a:cubicBezTo>
                <a:cubicBezTo>
                  <a:pt x="71" y="2034"/>
                  <a:pt x="71" y="2034"/>
                  <a:pt x="71" y="2034"/>
                </a:cubicBezTo>
                <a:cubicBezTo>
                  <a:pt x="95" y="2093"/>
                  <a:pt x="95" y="2093"/>
                  <a:pt x="95" y="2093"/>
                </a:cubicBezTo>
                <a:cubicBezTo>
                  <a:pt x="279" y="2075"/>
                  <a:pt x="279" y="2075"/>
                  <a:pt x="279" y="2075"/>
                </a:cubicBezTo>
                <a:cubicBezTo>
                  <a:pt x="326" y="2046"/>
                  <a:pt x="326" y="2046"/>
                  <a:pt x="326" y="2046"/>
                </a:cubicBezTo>
                <a:cubicBezTo>
                  <a:pt x="373" y="2052"/>
                  <a:pt x="373" y="2052"/>
                  <a:pt x="373" y="2052"/>
                </a:cubicBezTo>
                <a:cubicBezTo>
                  <a:pt x="362" y="2105"/>
                  <a:pt x="362" y="2105"/>
                  <a:pt x="362" y="2105"/>
                </a:cubicBezTo>
                <a:cubicBezTo>
                  <a:pt x="362" y="2170"/>
                  <a:pt x="362" y="2170"/>
                  <a:pt x="362" y="2170"/>
                </a:cubicBezTo>
                <a:cubicBezTo>
                  <a:pt x="296" y="2170"/>
                  <a:pt x="296" y="2170"/>
                  <a:pt x="296" y="2170"/>
                </a:cubicBezTo>
                <a:cubicBezTo>
                  <a:pt x="231" y="2194"/>
                  <a:pt x="231" y="2194"/>
                  <a:pt x="231" y="2194"/>
                </a:cubicBezTo>
                <a:cubicBezTo>
                  <a:pt x="172" y="2188"/>
                  <a:pt x="172" y="2188"/>
                  <a:pt x="172" y="2188"/>
                </a:cubicBezTo>
                <a:cubicBezTo>
                  <a:pt x="154" y="2253"/>
                  <a:pt x="154" y="2253"/>
                  <a:pt x="154" y="2253"/>
                </a:cubicBezTo>
                <a:cubicBezTo>
                  <a:pt x="89" y="2312"/>
                  <a:pt x="89" y="2312"/>
                  <a:pt x="89" y="2312"/>
                </a:cubicBezTo>
                <a:cubicBezTo>
                  <a:pt x="101" y="2354"/>
                  <a:pt x="101" y="2354"/>
                  <a:pt x="101" y="2354"/>
                </a:cubicBezTo>
                <a:cubicBezTo>
                  <a:pt x="130" y="2360"/>
                  <a:pt x="130" y="2360"/>
                  <a:pt x="130" y="2360"/>
                </a:cubicBezTo>
                <a:cubicBezTo>
                  <a:pt x="142" y="2395"/>
                  <a:pt x="142" y="2395"/>
                  <a:pt x="142" y="2395"/>
                </a:cubicBezTo>
                <a:cubicBezTo>
                  <a:pt x="172" y="2449"/>
                  <a:pt x="172" y="2449"/>
                  <a:pt x="172" y="2449"/>
                </a:cubicBezTo>
                <a:cubicBezTo>
                  <a:pt x="249" y="2478"/>
                  <a:pt x="249" y="2478"/>
                  <a:pt x="249" y="2478"/>
                </a:cubicBezTo>
                <a:cubicBezTo>
                  <a:pt x="285" y="2431"/>
                  <a:pt x="285" y="2431"/>
                  <a:pt x="285" y="2431"/>
                </a:cubicBezTo>
                <a:cubicBezTo>
                  <a:pt x="326" y="2490"/>
                  <a:pt x="326" y="2490"/>
                  <a:pt x="326" y="2490"/>
                </a:cubicBezTo>
                <a:cubicBezTo>
                  <a:pt x="320" y="2573"/>
                  <a:pt x="320" y="2573"/>
                  <a:pt x="320" y="2573"/>
                </a:cubicBezTo>
                <a:cubicBezTo>
                  <a:pt x="356" y="2573"/>
                  <a:pt x="356" y="2573"/>
                  <a:pt x="356" y="2573"/>
                </a:cubicBezTo>
                <a:cubicBezTo>
                  <a:pt x="385" y="2555"/>
                  <a:pt x="385" y="2555"/>
                  <a:pt x="385" y="2555"/>
                </a:cubicBezTo>
                <a:cubicBezTo>
                  <a:pt x="445" y="2555"/>
                  <a:pt x="445" y="2555"/>
                  <a:pt x="445" y="2555"/>
                </a:cubicBezTo>
                <a:cubicBezTo>
                  <a:pt x="486" y="2573"/>
                  <a:pt x="486" y="2573"/>
                  <a:pt x="486" y="2573"/>
                </a:cubicBezTo>
                <a:cubicBezTo>
                  <a:pt x="504" y="2538"/>
                  <a:pt x="504" y="2538"/>
                  <a:pt x="504" y="2538"/>
                </a:cubicBezTo>
                <a:cubicBezTo>
                  <a:pt x="545" y="2567"/>
                  <a:pt x="545" y="2567"/>
                  <a:pt x="545" y="2567"/>
                </a:cubicBezTo>
                <a:cubicBezTo>
                  <a:pt x="587" y="2544"/>
                  <a:pt x="587" y="2544"/>
                  <a:pt x="587" y="2544"/>
                </a:cubicBezTo>
                <a:cubicBezTo>
                  <a:pt x="587" y="2544"/>
                  <a:pt x="563" y="2597"/>
                  <a:pt x="563" y="2615"/>
                </a:cubicBezTo>
                <a:cubicBezTo>
                  <a:pt x="563" y="2632"/>
                  <a:pt x="528" y="2656"/>
                  <a:pt x="510" y="2662"/>
                </a:cubicBezTo>
                <a:cubicBezTo>
                  <a:pt x="492" y="2674"/>
                  <a:pt x="421" y="2733"/>
                  <a:pt x="421" y="2733"/>
                </a:cubicBezTo>
                <a:cubicBezTo>
                  <a:pt x="391" y="2775"/>
                  <a:pt x="391" y="2775"/>
                  <a:pt x="391" y="2775"/>
                </a:cubicBezTo>
                <a:cubicBezTo>
                  <a:pt x="332" y="2775"/>
                  <a:pt x="332" y="2775"/>
                  <a:pt x="332" y="2775"/>
                </a:cubicBezTo>
                <a:cubicBezTo>
                  <a:pt x="279" y="2816"/>
                  <a:pt x="279" y="2816"/>
                  <a:pt x="279" y="2816"/>
                </a:cubicBezTo>
                <a:cubicBezTo>
                  <a:pt x="201" y="2834"/>
                  <a:pt x="201" y="2834"/>
                  <a:pt x="201" y="2834"/>
                </a:cubicBezTo>
                <a:cubicBezTo>
                  <a:pt x="136" y="2887"/>
                  <a:pt x="136" y="2887"/>
                  <a:pt x="136" y="2887"/>
                </a:cubicBezTo>
                <a:cubicBezTo>
                  <a:pt x="172" y="2905"/>
                  <a:pt x="172" y="2905"/>
                  <a:pt x="172" y="2905"/>
                </a:cubicBezTo>
                <a:cubicBezTo>
                  <a:pt x="237" y="2858"/>
                  <a:pt x="237" y="2858"/>
                  <a:pt x="237" y="2858"/>
                </a:cubicBezTo>
                <a:cubicBezTo>
                  <a:pt x="279" y="2852"/>
                  <a:pt x="279" y="2852"/>
                  <a:pt x="279" y="2852"/>
                </a:cubicBezTo>
                <a:cubicBezTo>
                  <a:pt x="350" y="2816"/>
                  <a:pt x="350" y="2816"/>
                  <a:pt x="350" y="2816"/>
                </a:cubicBezTo>
                <a:cubicBezTo>
                  <a:pt x="433" y="2781"/>
                  <a:pt x="433" y="2781"/>
                  <a:pt x="433" y="2781"/>
                </a:cubicBezTo>
                <a:cubicBezTo>
                  <a:pt x="593" y="2704"/>
                  <a:pt x="593" y="2704"/>
                  <a:pt x="593" y="2704"/>
                </a:cubicBezTo>
                <a:cubicBezTo>
                  <a:pt x="616" y="2656"/>
                  <a:pt x="616" y="2656"/>
                  <a:pt x="616" y="2656"/>
                </a:cubicBezTo>
                <a:cubicBezTo>
                  <a:pt x="789" y="2561"/>
                  <a:pt x="789" y="2561"/>
                  <a:pt x="789" y="2561"/>
                </a:cubicBezTo>
                <a:cubicBezTo>
                  <a:pt x="741" y="2496"/>
                  <a:pt x="741" y="2496"/>
                  <a:pt x="741" y="2496"/>
                </a:cubicBezTo>
                <a:cubicBezTo>
                  <a:pt x="830" y="2449"/>
                  <a:pt x="830" y="2449"/>
                  <a:pt x="830" y="2449"/>
                </a:cubicBezTo>
                <a:cubicBezTo>
                  <a:pt x="871" y="2372"/>
                  <a:pt x="871" y="2372"/>
                  <a:pt x="871" y="2372"/>
                </a:cubicBezTo>
                <a:cubicBezTo>
                  <a:pt x="949" y="2354"/>
                  <a:pt x="949" y="2354"/>
                  <a:pt x="949" y="2354"/>
                </a:cubicBezTo>
                <a:cubicBezTo>
                  <a:pt x="990" y="2378"/>
                  <a:pt x="990" y="2378"/>
                  <a:pt x="990" y="2378"/>
                </a:cubicBezTo>
                <a:cubicBezTo>
                  <a:pt x="901" y="2413"/>
                  <a:pt x="901" y="2413"/>
                  <a:pt x="901" y="2413"/>
                </a:cubicBezTo>
                <a:cubicBezTo>
                  <a:pt x="877" y="2461"/>
                  <a:pt x="877" y="2461"/>
                  <a:pt x="877" y="2461"/>
                </a:cubicBezTo>
                <a:cubicBezTo>
                  <a:pt x="889" y="2508"/>
                  <a:pt x="889" y="2508"/>
                  <a:pt x="889" y="2508"/>
                </a:cubicBezTo>
                <a:cubicBezTo>
                  <a:pt x="1002" y="2455"/>
                  <a:pt x="1002" y="2455"/>
                  <a:pt x="1002" y="2455"/>
                </a:cubicBezTo>
                <a:cubicBezTo>
                  <a:pt x="1079" y="2443"/>
                  <a:pt x="1079" y="2443"/>
                  <a:pt x="1079" y="2443"/>
                </a:cubicBezTo>
                <a:lnTo>
                  <a:pt x="1061" y="2407"/>
                </a:lnTo>
                <a:close/>
                <a:moveTo>
                  <a:pt x="830" y="2639"/>
                </a:moveTo>
                <a:lnTo>
                  <a:pt x="830" y="2639"/>
                </a:lnTo>
                <a:cubicBezTo>
                  <a:pt x="830" y="2585"/>
                  <a:pt x="830" y="2585"/>
                  <a:pt x="830" y="2585"/>
                </a:cubicBezTo>
                <a:cubicBezTo>
                  <a:pt x="789" y="2615"/>
                  <a:pt x="789" y="2615"/>
                  <a:pt x="789" y="2615"/>
                </a:cubicBezTo>
                <a:cubicBezTo>
                  <a:pt x="711" y="2662"/>
                  <a:pt x="711" y="2662"/>
                  <a:pt x="711" y="2662"/>
                </a:cubicBezTo>
                <a:cubicBezTo>
                  <a:pt x="735" y="2716"/>
                  <a:pt x="735" y="2716"/>
                  <a:pt x="735" y="2716"/>
                </a:cubicBezTo>
                <a:cubicBezTo>
                  <a:pt x="789" y="2686"/>
                  <a:pt x="789" y="2686"/>
                  <a:pt x="789" y="2686"/>
                </a:cubicBezTo>
                <a:lnTo>
                  <a:pt x="830" y="2639"/>
                </a:lnTo>
                <a:close/>
              </a:path>
            </a:pathLst>
          </a:custGeom>
          <a:solidFill>
            <a:schemeClr val="bg1">
              <a:lumMod val="75000"/>
            </a:schemeClr>
          </a:solidFill>
          <a:ln>
            <a:noFill/>
          </a:ln>
          <a:effectLst/>
        </p:spPr>
        <p:txBody>
          <a:bodyPr wrap="none" anchor="ctr"/>
          <a:lstStyle/>
          <a:p>
            <a:endParaRPr lang="en-US" sz="2701" dirty="0">
              <a:latin typeface="Source Sans Pro Regular" charset="0"/>
            </a:endParaRPr>
          </a:p>
        </p:txBody>
      </p:sp>
      <p:sp>
        <p:nvSpPr>
          <p:cNvPr id="51" name="Freeform 510"/>
          <p:cNvSpPr>
            <a:spLocks noChangeArrowheads="1"/>
          </p:cNvSpPr>
          <p:nvPr/>
        </p:nvSpPr>
        <p:spPr bwMode="auto">
          <a:xfrm>
            <a:off x="10866671" y="6194269"/>
            <a:ext cx="307241" cy="384672"/>
          </a:xfrm>
          <a:custGeom>
            <a:avLst/>
            <a:gdLst>
              <a:gd name="T0" fmla="*/ 569 w 1139"/>
              <a:gd name="T1" fmla="*/ 0 h 1424"/>
              <a:gd name="T2" fmla="*/ 569 w 1139"/>
              <a:gd name="T3" fmla="*/ 0 h 1424"/>
              <a:gd name="T4" fmla="*/ 0 w 1139"/>
              <a:gd name="T5" fmla="*/ 569 h 1424"/>
              <a:gd name="T6" fmla="*/ 569 w 1139"/>
              <a:gd name="T7" fmla="*/ 1423 h 1424"/>
              <a:gd name="T8" fmla="*/ 1138 w 1139"/>
              <a:gd name="T9" fmla="*/ 569 h 1424"/>
              <a:gd name="T10" fmla="*/ 569 w 1139"/>
              <a:gd name="T11" fmla="*/ 0 h 1424"/>
              <a:gd name="T12" fmla="*/ 569 w 1139"/>
              <a:gd name="T13" fmla="*/ 925 h 1424"/>
              <a:gd name="T14" fmla="*/ 569 w 1139"/>
              <a:gd name="T15" fmla="*/ 925 h 1424"/>
              <a:gd name="T16" fmla="*/ 213 w 1139"/>
              <a:gd name="T17" fmla="*/ 569 h 1424"/>
              <a:gd name="T18" fmla="*/ 569 w 1139"/>
              <a:gd name="T19" fmla="*/ 219 h 1424"/>
              <a:gd name="T20" fmla="*/ 925 w 1139"/>
              <a:gd name="T21" fmla="*/ 569 h 1424"/>
              <a:gd name="T22" fmla="*/ 569 w 1139"/>
              <a:gd name="T23" fmla="*/ 925 h 1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9" h="1424">
                <a:moveTo>
                  <a:pt x="569" y="0"/>
                </a:moveTo>
                <a:lnTo>
                  <a:pt x="569" y="0"/>
                </a:lnTo>
                <a:cubicBezTo>
                  <a:pt x="255" y="0"/>
                  <a:pt x="0" y="255"/>
                  <a:pt x="0" y="569"/>
                </a:cubicBezTo>
                <a:cubicBezTo>
                  <a:pt x="0" y="889"/>
                  <a:pt x="374" y="1423"/>
                  <a:pt x="569" y="1423"/>
                </a:cubicBezTo>
                <a:cubicBezTo>
                  <a:pt x="765" y="1423"/>
                  <a:pt x="1138" y="889"/>
                  <a:pt x="1138" y="569"/>
                </a:cubicBezTo>
                <a:cubicBezTo>
                  <a:pt x="1138" y="255"/>
                  <a:pt x="883" y="0"/>
                  <a:pt x="569" y="0"/>
                </a:cubicBezTo>
                <a:close/>
                <a:moveTo>
                  <a:pt x="569" y="925"/>
                </a:moveTo>
                <a:lnTo>
                  <a:pt x="569" y="925"/>
                </a:lnTo>
                <a:cubicBezTo>
                  <a:pt x="374" y="925"/>
                  <a:pt x="213" y="765"/>
                  <a:pt x="213" y="569"/>
                </a:cubicBezTo>
                <a:cubicBezTo>
                  <a:pt x="213" y="373"/>
                  <a:pt x="374" y="219"/>
                  <a:pt x="569" y="219"/>
                </a:cubicBezTo>
                <a:cubicBezTo>
                  <a:pt x="765" y="219"/>
                  <a:pt x="925" y="373"/>
                  <a:pt x="925" y="569"/>
                </a:cubicBezTo>
                <a:cubicBezTo>
                  <a:pt x="925" y="765"/>
                  <a:pt x="765" y="925"/>
                  <a:pt x="569" y="925"/>
                </a:cubicBezTo>
                <a:close/>
              </a:path>
            </a:pathLst>
          </a:custGeom>
          <a:solidFill>
            <a:schemeClr val="accent4"/>
          </a:solidFill>
          <a:ln>
            <a:noFill/>
          </a:ln>
          <a:effectLst/>
        </p:spPr>
        <p:txBody>
          <a:bodyPr wrap="none" anchor="ctr"/>
          <a:lstStyle/>
          <a:p>
            <a:endParaRPr lang="en-US" sz="2701" dirty="0">
              <a:latin typeface="Source Sans Pro Regular" charset="0"/>
            </a:endParaRPr>
          </a:p>
        </p:txBody>
      </p:sp>
      <p:sp>
        <p:nvSpPr>
          <p:cNvPr id="52" name="Freeform 511"/>
          <p:cNvSpPr>
            <a:spLocks noChangeArrowheads="1"/>
          </p:cNvSpPr>
          <p:nvPr/>
        </p:nvSpPr>
        <p:spPr bwMode="auto">
          <a:xfrm>
            <a:off x="4812268" y="6988070"/>
            <a:ext cx="309623" cy="384672"/>
          </a:xfrm>
          <a:custGeom>
            <a:avLst/>
            <a:gdLst>
              <a:gd name="T0" fmla="*/ 569 w 1145"/>
              <a:gd name="T1" fmla="*/ 0 h 1424"/>
              <a:gd name="T2" fmla="*/ 569 w 1145"/>
              <a:gd name="T3" fmla="*/ 0 h 1424"/>
              <a:gd name="T4" fmla="*/ 0 w 1145"/>
              <a:gd name="T5" fmla="*/ 569 h 1424"/>
              <a:gd name="T6" fmla="*/ 569 w 1145"/>
              <a:gd name="T7" fmla="*/ 1423 h 1424"/>
              <a:gd name="T8" fmla="*/ 1144 w 1145"/>
              <a:gd name="T9" fmla="*/ 569 h 1424"/>
              <a:gd name="T10" fmla="*/ 569 w 1145"/>
              <a:gd name="T11" fmla="*/ 0 h 1424"/>
              <a:gd name="T12" fmla="*/ 569 w 1145"/>
              <a:gd name="T13" fmla="*/ 925 h 1424"/>
              <a:gd name="T14" fmla="*/ 569 w 1145"/>
              <a:gd name="T15" fmla="*/ 925 h 1424"/>
              <a:gd name="T16" fmla="*/ 219 w 1145"/>
              <a:gd name="T17" fmla="*/ 569 h 1424"/>
              <a:gd name="T18" fmla="*/ 569 w 1145"/>
              <a:gd name="T19" fmla="*/ 219 h 1424"/>
              <a:gd name="T20" fmla="*/ 925 w 1145"/>
              <a:gd name="T21" fmla="*/ 569 h 1424"/>
              <a:gd name="T22" fmla="*/ 569 w 1145"/>
              <a:gd name="T23" fmla="*/ 925 h 1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5" h="1424">
                <a:moveTo>
                  <a:pt x="569" y="0"/>
                </a:moveTo>
                <a:lnTo>
                  <a:pt x="569" y="0"/>
                </a:lnTo>
                <a:cubicBezTo>
                  <a:pt x="254" y="0"/>
                  <a:pt x="0" y="254"/>
                  <a:pt x="0" y="569"/>
                </a:cubicBezTo>
                <a:cubicBezTo>
                  <a:pt x="0" y="889"/>
                  <a:pt x="373" y="1423"/>
                  <a:pt x="569" y="1423"/>
                </a:cubicBezTo>
                <a:cubicBezTo>
                  <a:pt x="770" y="1423"/>
                  <a:pt x="1144" y="889"/>
                  <a:pt x="1144" y="569"/>
                </a:cubicBezTo>
                <a:cubicBezTo>
                  <a:pt x="1144" y="254"/>
                  <a:pt x="889" y="0"/>
                  <a:pt x="569" y="0"/>
                </a:cubicBezTo>
                <a:close/>
                <a:moveTo>
                  <a:pt x="569" y="925"/>
                </a:moveTo>
                <a:lnTo>
                  <a:pt x="569" y="925"/>
                </a:lnTo>
                <a:cubicBezTo>
                  <a:pt x="379" y="925"/>
                  <a:pt x="219" y="764"/>
                  <a:pt x="219" y="569"/>
                </a:cubicBezTo>
                <a:cubicBezTo>
                  <a:pt x="219" y="379"/>
                  <a:pt x="379" y="219"/>
                  <a:pt x="569" y="219"/>
                </a:cubicBezTo>
                <a:cubicBezTo>
                  <a:pt x="764" y="219"/>
                  <a:pt x="925" y="379"/>
                  <a:pt x="925" y="569"/>
                </a:cubicBezTo>
                <a:cubicBezTo>
                  <a:pt x="925" y="764"/>
                  <a:pt x="764" y="925"/>
                  <a:pt x="569" y="925"/>
                </a:cubicBezTo>
                <a:close/>
              </a:path>
            </a:pathLst>
          </a:custGeom>
          <a:solidFill>
            <a:schemeClr val="accent2"/>
          </a:solidFill>
          <a:ln>
            <a:noFill/>
          </a:ln>
          <a:effectLst/>
        </p:spPr>
        <p:txBody>
          <a:bodyPr wrap="none" anchor="ctr"/>
          <a:lstStyle/>
          <a:p>
            <a:endParaRPr lang="en-US" sz="2701" dirty="0">
              <a:latin typeface="Source Sans Pro Regular" charset="0"/>
            </a:endParaRPr>
          </a:p>
        </p:txBody>
      </p:sp>
      <p:sp>
        <p:nvSpPr>
          <p:cNvPr id="53" name="Freeform 512"/>
          <p:cNvSpPr>
            <a:spLocks noChangeArrowheads="1"/>
          </p:cNvSpPr>
          <p:nvPr/>
        </p:nvSpPr>
        <p:spPr bwMode="auto">
          <a:xfrm>
            <a:off x="4967080" y="6255626"/>
            <a:ext cx="307241" cy="383481"/>
          </a:xfrm>
          <a:custGeom>
            <a:avLst/>
            <a:gdLst>
              <a:gd name="T0" fmla="*/ 569 w 1139"/>
              <a:gd name="T1" fmla="*/ 0 h 1422"/>
              <a:gd name="T2" fmla="*/ 569 w 1139"/>
              <a:gd name="T3" fmla="*/ 0 h 1422"/>
              <a:gd name="T4" fmla="*/ 0 w 1139"/>
              <a:gd name="T5" fmla="*/ 569 h 1422"/>
              <a:gd name="T6" fmla="*/ 569 w 1139"/>
              <a:gd name="T7" fmla="*/ 1421 h 1422"/>
              <a:gd name="T8" fmla="*/ 1138 w 1139"/>
              <a:gd name="T9" fmla="*/ 569 h 1422"/>
              <a:gd name="T10" fmla="*/ 569 w 1139"/>
              <a:gd name="T11" fmla="*/ 0 h 1422"/>
              <a:gd name="T12" fmla="*/ 569 w 1139"/>
              <a:gd name="T13" fmla="*/ 918 h 1422"/>
              <a:gd name="T14" fmla="*/ 569 w 1139"/>
              <a:gd name="T15" fmla="*/ 918 h 1422"/>
              <a:gd name="T16" fmla="*/ 219 w 1139"/>
              <a:gd name="T17" fmla="*/ 569 h 1422"/>
              <a:gd name="T18" fmla="*/ 569 w 1139"/>
              <a:gd name="T19" fmla="*/ 213 h 1422"/>
              <a:gd name="T20" fmla="*/ 925 w 1139"/>
              <a:gd name="T21" fmla="*/ 569 h 1422"/>
              <a:gd name="T22" fmla="*/ 569 w 1139"/>
              <a:gd name="T23" fmla="*/ 918 h 1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9" h="1422">
                <a:moveTo>
                  <a:pt x="569" y="0"/>
                </a:moveTo>
                <a:lnTo>
                  <a:pt x="569" y="0"/>
                </a:lnTo>
                <a:cubicBezTo>
                  <a:pt x="255" y="0"/>
                  <a:pt x="0" y="254"/>
                  <a:pt x="0" y="569"/>
                </a:cubicBezTo>
                <a:cubicBezTo>
                  <a:pt x="0" y="882"/>
                  <a:pt x="373" y="1421"/>
                  <a:pt x="569" y="1421"/>
                </a:cubicBezTo>
                <a:cubicBezTo>
                  <a:pt x="771" y="1421"/>
                  <a:pt x="1138" y="882"/>
                  <a:pt x="1138" y="569"/>
                </a:cubicBezTo>
                <a:cubicBezTo>
                  <a:pt x="1138" y="254"/>
                  <a:pt x="883" y="0"/>
                  <a:pt x="569" y="0"/>
                </a:cubicBezTo>
                <a:close/>
                <a:moveTo>
                  <a:pt x="569" y="918"/>
                </a:moveTo>
                <a:lnTo>
                  <a:pt x="569" y="918"/>
                </a:lnTo>
                <a:cubicBezTo>
                  <a:pt x="373" y="918"/>
                  <a:pt x="219" y="763"/>
                  <a:pt x="219" y="569"/>
                </a:cubicBezTo>
                <a:cubicBezTo>
                  <a:pt x="219" y="373"/>
                  <a:pt x="373" y="213"/>
                  <a:pt x="569" y="213"/>
                </a:cubicBezTo>
                <a:cubicBezTo>
                  <a:pt x="765" y="213"/>
                  <a:pt x="925" y="373"/>
                  <a:pt x="925" y="569"/>
                </a:cubicBezTo>
                <a:cubicBezTo>
                  <a:pt x="925" y="763"/>
                  <a:pt x="765" y="918"/>
                  <a:pt x="569" y="918"/>
                </a:cubicBezTo>
                <a:close/>
              </a:path>
            </a:pathLst>
          </a:custGeom>
          <a:solidFill>
            <a:schemeClr val="accent1"/>
          </a:solidFill>
          <a:ln>
            <a:noFill/>
          </a:ln>
          <a:effectLst/>
        </p:spPr>
        <p:txBody>
          <a:bodyPr wrap="none" anchor="ctr"/>
          <a:lstStyle/>
          <a:p>
            <a:endParaRPr lang="en-US" sz="2701" dirty="0">
              <a:latin typeface="Source Sans Pro Regular" charset="0"/>
            </a:endParaRPr>
          </a:p>
        </p:txBody>
      </p:sp>
      <p:sp>
        <p:nvSpPr>
          <p:cNvPr id="54" name="Freeform 513"/>
          <p:cNvSpPr>
            <a:spLocks noChangeArrowheads="1"/>
          </p:cNvSpPr>
          <p:nvPr/>
        </p:nvSpPr>
        <p:spPr bwMode="auto">
          <a:xfrm>
            <a:off x="13692156" y="9343582"/>
            <a:ext cx="307241" cy="385863"/>
          </a:xfrm>
          <a:custGeom>
            <a:avLst/>
            <a:gdLst>
              <a:gd name="T0" fmla="*/ 569 w 1139"/>
              <a:gd name="T1" fmla="*/ 0 h 1430"/>
              <a:gd name="T2" fmla="*/ 569 w 1139"/>
              <a:gd name="T3" fmla="*/ 0 h 1430"/>
              <a:gd name="T4" fmla="*/ 0 w 1139"/>
              <a:gd name="T5" fmla="*/ 576 h 1430"/>
              <a:gd name="T6" fmla="*/ 569 w 1139"/>
              <a:gd name="T7" fmla="*/ 1429 h 1430"/>
              <a:gd name="T8" fmla="*/ 1138 w 1139"/>
              <a:gd name="T9" fmla="*/ 576 h 1430"/>
              <a:gd name="T10" fmla="*/ 569 w 1139"/>
              <a:gd name="T11" fmla="*/ 0 h 1430"/>
              <a:gd name="T12" fmla="*/ 569 w 1139"/>
              <a:gd name="T13" fmla="*/ 925 h 1430"/>
              <a:gd name="T14" fmla="*/ 569 w 1139"/>
              <a:gd name="T15" fmla="*/ 925 h 1430"/>
              <a:gd name="T16" fmla="*/ 213 w 1139"/>
              <a:gd name="T17" fmla="*/ 576 h 1430"/>
              <a:gd name="T18" fmla="*/ 569 w 1139"/>
              <a:gd name="T19" fmla="*/ 220 h 1430"/>
              <a:gd name="T20" fmla="*/ 919 w 1139"/>
              <a:gd name="T21" fmla="*/ 576 h 1430"/>
              <a:gd name="T22" fmla="*/ 569 w 1139"/>
              <a:gd name="T23" fmla="*/ 925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9" h="1430">
                <a:moveTo>
                  <a:pt x="569" y="0"/>
                </a:moveTo>
                <a:lnTo>
                  <a:pt x="569" y="0"/>
                </a:lnTo>
                <a:cubicBezTo>
                  <a:pt x="255" y="0"/>
                  <a:pt x="0" y="255"/>
                  <a:pt x="0" y="576"/>
                </a:cubicBezTo>
                <a:cubicBezTo>
                  <a:pt x="0" y="890"/>
                  <a:pt x="367" y="1429"/>
                  <a:pt x="569" y="1429"/>
                </a:cubicBezTo>
                <a:cubicBezTo>
                  <a:pt x="765" y="1429"/>
                  <a:pt x="1138" y="890"/>
                  <a:pt x="1138" y="576"/>
                </a:cubicBezTo>
                <a:cubicBezTo>
                  <a:pt x="1138" y="255"/>
                  <a:pt x="883" y="0"/>
                  <a:pt x="569" y="0"/>
                </a:cubicBezTo>
                <a:close/>
                <a:moveTo>
                  <a:pt x="569" y="925"/>
                </a:moveTo>
                <a:lnTo>
                  <a:pt x="569" y="925"/>
                </a:lnTo>
                <a:cubicBezTo>
                  <a:pt x="373" y="925"/>
                  <a:pt x="213" y="765"/>
                  <a:pt x="213" y="576"/>
                </a:cubicBezTo>
                <a:cubicBezTo>
                  <a:pt x="213" y="380"/>
                  <a:pt x="373" y="220"/>
                  <a:pt x="569" y="220"/>
                </a:cubicBezTo>
                <a:cubicBezTo>
                  <a:pt x="765" y="220"/>
                  <a:pt x="919" y="380"/>
                  <a:pt x="919" y="576"/>
                </a:cubicBezTo>
                <a:cubicBezTo>
                  <a:pt x="919" y="765"/>
                  <a:pt x="765" y="925"/>
                  <a:pt x="569" y="925"/>
                </a:cubicBezTo>
                <a:close/>
              </a:path>
            </a:pathLst>
          </a:custGeom>
          <a:solidFill>
            <a:schemeClr val="accent3"/>
          </a:solidFill>
          <a:ln>
            <a:noFill/>
          </a:ln>
          <a:effectLst/>
        </p:spPr>
        <p:txBody>
          <a:bodyPr wrap="none" anchor="ctr"/>
          <a:lstStyle/>
          <a:p>
            <a:endParaRPr lang="en-US" sz="2701" dirty="0">
              <a:latin typeface="Source Sans Pro Regular" charset="0"/>
            </a:endParaRPr>
          </a:p>
        </p:txBody>
      </p:sp>
      <p:sp>
        <p:nvSpPr>
          <p:cNvPr id="55" name="Freeform 514"/>
          <p:cNvSpPr>
            <a:spLocks noChangeArrowheads="1"/>
          </p:cNvSpPr>
          <p:nvPr/>
        </p:nvSpPr>
        <p:spPr bwMode="auto">
          <a:xfrm>
            <a:off x="12807159" y="6376087"/>
            <a:ext cx="307241" cy="384672"/>
          </a:xfrm>
          <a:custGeom>
            <a:avLst/>
            <a:gdLst>
              <a:gd name="T0" fmla="*/ 569 w 1139"/>
              <a:gd name="T1" fmla="*/ 0 h 1424"/>
              <a:gd name="T2" fmla="*/ 569 w 1139"/>
              <a:gd name="T3" fmla="*/ 0 h 1424"/>
              <a:gd name="T4" fmla="*/ 0 w 1139"/>
              <a:gd name="T5" fmla="*/ 569 h 1424"/>
              <a:gd name="T6" fmla="*/ 569 w 1139"/>
              <a:gd name="T7" fmla="*/ 1423 h 1424"/>
              <a:gd name="T8" fmla="*/ 1138 w 1139"/>
              <a:gd name="T9" fmla="*/ 569 h 1424"/>
              <a:gd name="T10" fmla="*/ 569 w 1139"/>
              <a:gd name="T11" fmla="*/ 0 h 1424"/>
              <a:gd name="T12" fmla="*/ 569 w 1139"/>
              <a:gd name="T13" fmla="*/ 919 h 1424"/>
              <a:gd name="T14" fmla="*/ 569 w 1139"/>
              <a:gd name="T15" fmla="*/ 919 h 1424"/>
              <a:gd name="T16" fmla="*/ 219 w 1139"/>
              <a:gd name="T17" fmla="*/ 569 h 1424"/>
              <a:gd name="T18" fmla="*/ 569 w 1139"/>
              <a:gd name="T19" fmla="*/ 213 h 1424"/>
              <a:gd name="T20" fmla="*/ 925 w 1139"/>
              <a:gd name="T21" fmla="*/ 569 h 1424"/>
              <a:gd name="T22" fmla="*/ 569 w 1139"/>
              <a:gd name="T23" fmla="*/ 919 h 1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9" h="1424">
                <a:moveTo>
                  <a:pt x="569" y="0"/>
                </a:moveTo>
                <a:lnTo>
                  <a:pt x="569" y="0"/>
                </a:lnTo>
                <a:cubicBezTo>
                  <a:pt x="255" y="0"/>
                  <a:pt x="0" y="255"/>
                  <a:pt x="0" y="569"/>
                </a:cubicBezTo>
                <a:cubicBezTo>
                  <a:pt x="0" y="883"/>
                  <a:pt x="373" y="1423"/>
                  <a:pt x="569" y="1423"/>
                </a:cubicBezTo>
                <a:cubicBezTo>
                  <a:pt x="771" y="1423"/>
                  <a:pt x="1138" y="883"/>
                  <a:pt x="1138" y="569"/>
                </a:cubicBezTo>
                <a:cubicBezTo>
                  <a:pt x="1138" y="255"/>
                  <a:pt x="883" y="0"/>
                  <a:pt x="569" y="0"/>
                </a:cubicBezTo>
                <a:close/>
                <a:moveTo>
                  <a:pt x="569" y="919"/>
                </a:moveTo>
                <a:lnTo>
                  <a:pt x="569" y="919"/>
                </a:lnTo>
                <a:cubicBezTo>
                  <a:pt x="373" y="919"/>
                  <a:pt x="219" y="765"/>
                  <a:pt x="219" y="569"/>
                </a:cubicBezTo>
                <a:cubicBezTo>
                  <a:pt x="219" y="373"/>
                  <a:pt x="373" y="213"/>
                  <a:pt x="569" y="213"/>
                </a:cubicBezTo>
                <a:cubicBezTo>
                  <a:pt x="765" y="213"/>
                  <a:pt x="925" y="373"/>
                  <a:pt x="925" y="569"/>
                </a:cubicBezTo>
                <a:cubicBezTo>
                  <a:pt x="925" y="765"/>
                  <a:pt x="765" y="919"/>
                  <a:pt x="569" y="919"/>
                </a:cubicBezTo>
                <a:close/>
              </a:path>
            </a:pathLst>
          </a:custGeom>
          <a:solidFill>
            <a:schemeClr val="accent2"/>
          </a:solidFill>
          <a:ln>
            <a:noFill/>
          </a:ln>
          <a:effectLst/>
        </p:spPr>
        <p:txBody>
          <a:bodyPr wrap="none" anchor="ctr"/>
          <a:lstStyle/>
          <a:p>
            <a:endParaRPr lang="en-US" sz="2701" dirty="0">
              <a:latin typeface="Source Sans Pro Regular" charset="0"/>
            </a:endParaRPr>
          </a:p>
        </p:txBody>
      </p:sp>
      <p:sp>
        <p:nvSpPr>
          <p:cNvPr id="56" name="Freeform 515"/>
          <p:cNvSpPr>
            <a:spLocks noChangeArrowheads="1"/>
          </p:cNvSpPr>
          <p:nvPr/>
        </p:nvSpPr>
        <p:spPr bwMode="auto">
          <a:xfrm>
            <a:off x="6139592" y="8326087"/>
            <a:ext cx="309623" cy="384672"/>
          </a:xfrm>
          <a:custGeom>
            <a:avLst/>
            <a:gdLst>
              <a:gd name="T0" fmla="*/ 569 w 1145"/>
              <a:gd name="T1" fmla="*/ 0 h 1423"/>
              <a:gd name="T2" fmla="*/ 569 w 1145"/>
              <a:gd name="T3" fmla="*/ 0 h 1423"/>
              <a:gd name="T4" fmla="*/ 0 w 1145"/>
              <a:gd name="T5" fmla="*/ 568 h 1423"/>
              <a:gd name="T6" fmla="*/ 569 w 1145"/>
              <a:gd name="T7" fmla="*/ 1422 h 1423"/>
              <a:gd name="T8" fmla="*/ 1144 w 1145"/>
              <a:gd name="T9" fmla="*/ 568 h 1423"/>
              <a:gd name="T10" fmla="*/ 569 w 1145"/>
              <a:gd name="T11" fmla="*/ 0 h 1423"/>
              <a:gd name="T12" fmla="*/ 569 w 1145"/>
              <a:gd name="T13" fmla="*/ 924 h 1423"/>
              <a:gd name="T14" fmla="*/ 569 w 1145"/>
              <a:gd name="T15" fmla="*/ 924 h 1423"/>
              <a:gd name="T16" fmla="*/ 220 w 1145"/>
              <a:gd name="T17" fmla="*/ 568 h 1423"/>
              <a:gd name="T18" fmla="*/ 569 w 1145"/>
              <a:gd name="T19" fmla="*/ 218 h 1423"/>
              <a:gd name="T20" fmla="*/ 925 w 1145"/>
              <a:gd name="T21" fmla="*/ 568 h 1423"/>
              <a:gd name="T22" fmla="*/ 569 w 1145"/>
              <a:gd name="T23" fmla="*/ 924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5" h="1423">
                <a:moveTo>
                  <a:pt x="569" y="0"/>
                </a:moveTo>
                <a:lnTo>
                  <a:pt x="569" y="0"/>
                </a:lnTo>
                <a:cubicBezTo>
                  <a:pt x="255" y="0"/>
                  <a:pt x="0" y="254"/>
                  <a:pt x="0" y="568"/>
                </a:cubicBezTo>
                <a:cubicBezTo>
                  <a:pt x="0" y="882"/>
                  <a:pt x="374" y="1422"/>
                  <a:pt x="569" y="1422"/>
                </a:cubicBezTo>
                <a:cubicBezTo>
                  <a:pt x="771" y="1422"/>
                  <a:pt x="1144" y="882"/>
                  <a:pt x="1144" y="568"/>
                </a:cubicBezTo>
                <a:cubicBezTo>
                  <a:pt x="1144" y="254"/>
                  <a:pt x="884" y="0"/>
                  <a:pt x="569" y="0"/>
                </a:cubicBezTo>
                <a:close/>
                <a:moveTo>
                  <a:pt x="569" y="924"/>
                </a:moveTo>
                <a:lnTo>
                  <a:pt x="569" y="924"/>
                </a:lnTo>
                <a:cubicBezTo>
                  <a:pt x="374" y="924"/>
                  <a:pt x="220" y="764"/>
                  <a:pt x="220" y="568"/>
                </a:cubicBezTo>
                <a:cubicBezTo>
                  <a:pt x="220" y="373"/>
                  <a:pt x="374" y="218"/>
                  <a:pt x="569" y="218"/>
                </a:cubicBezTo>
                <a:cubicBezTo>
                  <a:pt x="765" y="218"/>
                  <a:pt x="925" y="373"/>
                  <a:pt x="925" y="568"/>
                </a:cubicBezTo>
                <a:cubicBezTo>
                  <a:pt x="925" y="764"/>
                  <a:pt x="765" y="924"/>
                  <a:pt x="569" y="924"/>
                </a:cubicBezTo>
                <a:close/>
              </a:path>
            </a:pathLst>
          </a:custGeom>
          <a:solidFill>
            <a:schemeClr val="accent3"/>
          </a:solidFill>
          <a:ln>
            <a:noFill/>
          </a:ln>
          <a:effectLst/>
        </p:spPr>
        <p:txBody>
          <a:bodyPr wrap="none" anchor="ctr"/>
          <a:lstStyle/>
          <a:p>
            <a:endParaRPr lang="en-US" sz="2701" dirty="0">
              <a:latin typeface="Source Sans Pro Regular" charset="0"/>
            </a:endParaRPr>
          </a:p>
        </p:txBody>
      </p:sp>
      <p:sp>
        <p:nvSpPr>
          <p:cNvPr id="57" name="Freeform 516"/>
          <p:cNvSpPr>
            <a:spLocks noChangeArrowheads="1"/>
          </p:cNvSpPr>
          <p:nvPr/>
        </p:nvSpPr>
        <p:spPr bwMode="auto">
          <a:xfrm>
            <a:off x="9521167" y="7944465"/>
            <a:ext cx="309623" cy="384672"/>
          </a:xfrm>
          <a:custGeom>
            <a:avLst/>
            <a:gdLst>
              <a:gd name="T0" fmla="*/ 569 w 1145"/>
              <a:gd name="T1" fmla="*/ 0 h 1423"/>
              <a:gd name="T2" fmla="*/ 569 w 1145"/>
              <a:gd name="T3" fmla="*/ 0 h 1423"/>
              <a:gd name="T4" fmla="*/ 0 w 1145"/>
              <a:gd name="T5" fmla="*/ 568 h 1423"/>
              <a:gd name="T6" fmla="*/ 569 w 1145"/>
              <a:gd name="T7" fmla="*/ 1422 h 1423"/>
              <a:gd name="T8" fmla="*/ 1144 w 1145"/>
              <a:gd name="T9" fmla="*/ 568 h 1423"/>
              <a:gd name="T10" fmla="*/ 569 w 1145"/>
              <a:gd name="T11" fmla="*/ 0 h 1423"/>
              <a:gd name="T12" fmla="*/ 569 w 1145"/>
              <a:gd name="T13" fmla="*/ 924 h 1423"/>
              <a:gd name="T14" fmla="*/ 569 w 1145"/>
              <a:gd name="T15" fmla="*/ 924 h 1423"/>
              <a:gd name="T16" fmla="*/ 219 w 1145"/>
              <a:gd name="T17" fmla="*/ 568 h 1423"/>
              <a:gd name="T18" fmla="*/ 569 w 1145"/>
              <a:gd name="T19" fmla="*/ 219 h 1423"/>
              <a:gd name="T20" fmla="*/ 925 w 1145"/>
              <a:gd name="T21" fmla="*/ 568 h 1423"/>
              <a:gd name="T22" fmla="*/ 569 w 1145"/>
              <a:gd name="T23" fmla="*/ 924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5" h="1423">
                <a:moveTo>
                  <a:pt x="569" y="0"/>
                </a:moveTo>
                <a:lnTo>
                  <a:pt x="569" y="0"/>
                </a:lnTo>
                <a:cubicBezTo>
                  <a:pt x="255" y="0"/>
                  <a:pt x="0" y="255"/>
                  <a:pt x="0" y="568"/>
                </a:cubicBezTo>
                <a:cubicBezTo>
                  <a:pt x="0" y="882"/>
                  <a:pt x="373" y="1422"/>
                  <a:pt x="569" y="1422"/>
                </a:cubicBezTo>
                <a:cubicBezTo>
                  <a:pt x="771" y="1422"/>
                  <a:pt x="1144" y="882"/>
                  <a:pt x="1144" y="568"/>
                </a:cubicBezTo>
                <a:cubicBezTo>
                  <a:pt x="1144" y="255"/>
                  <a:pt x="889" y="0"/>
                  <a:pt x="569" y="0"/>
                </a:cubicBezTo>
                <a:close/>
                <a:moveTo>
                  <a:pt x="569" y="924"/>
                </a:moveTo>
                <a:lnTo>
                  <a:pt x="569" y="924"/>
                </a:lnTo>
                <a:cubicBezTo>
                  <a:pt x="379" y="924"/>
                  <a:pt x="219" y="764"/>
                  <a:pt x="219" y="568"/>
                </a:cubicBezTo>
                <a:cubicBezTo>
                  <a:pt x="219" y="374"/>
                  <a:pt x="379" y="219"/>
                  <a:pt x="569" y="219"/>
                </a:cubicBezTo>
                <a:cubicBezTo>
                  <a:pt x="765" y="219"/>
                  <a:pt x="925" y="374"/>
                  <a:pt x="925" y="568"/>
                </a:cubicBezTo>
                <a:cubicBezTo>
                  <a:pt x="925" y="764"/>
                  <a:pt x="765" y="924"/>
                  <a:pt x="569" y="924"/>
                </a:cubicBezTo>
                <a:close/>
              </a:path>
            </a:pathLst>
          </a:custGeom>
          <a:solidFill>
            <a:schemeClr val="accent1"/>
          </a:solidFill>
          <a:ln>
            <a:noFill/>
          </a:ln>
          <a:effectLst/>
        </p:spPr>
        <p:txBody>
          <a:bodyPr wrap="none" anchor="ctr"/>
          <a:lstStyle/>
          <a:p>
            <a:endParaRPr lang="en-US" sz="2701" dirty="0">
              <a:latin typeface="Source Sans Pro Regular" charset="0"/>
            </a:endParaRPr>
          </a:p>
        </p:txBody>
      </p:sp>
      <p:sp>
        <p:nvSpPr>
          <p:cNvPr id="16" name="Rectangle 15"/>
          <p:cNvSpPr>
            <a:spLocks/>
          </p:cNvSpPr>
          <p:nvPr/>
        </p:nvSpPr>
        <p:spPr bwMode="auto">
          <a:xfrm>
            <a:off x="6708265" y="2098153"/>
            <a:ext cx="4915449"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Worldwide Map</a:t>
            </a:r>
          </a:p>
        </p:txBody>
      </p:sp>
      <p:grpSp>
        <p:nvGrpSpPr>
          <p:cNvPr id="17" name="Group 16"/>
          <p:cNvGrpSpPr/>
          <p:nvPr/>
        </p:nvGrpSpPr>
        <p:grpSpPr>
          <a:xfrm>
            <a:off x="8650228" y="3051653"/>
            <a:ext cx="1021006" cy="167312"/>
            <a:chOff x="11262732" y="1672683"/>
            <a:chExt cx="1360987" cy="223024"/>
          </a:xfrm>
        </p:grpSpPr>
        <p:sp>
          <p:nvSpPr>
            <p:cNvPr id="18" name="Oval 1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9" name="Oval 1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0" name="Oval 1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1" name="Oval 2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35882987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Box 60"/>
          <p:cNvSpPr txBox="1"/>
          <p:nvPr/>
        </p:nvSpPr>
        <p:spPr>
          <a:xfrm>
            <a:off x="2784494" y="5746319"/>
            <a:ext cx="1187056"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Welcome</a:t>
            </a:r>
          </a:p>
        </p:txBody>
      </p:sp>
      <p:sp>
        <p:nvSpPr>
          <p:cNvPr id="62" name="TextBox 61"/>
          <p:cNvSpPr txBox="1"/>
          <p:nvPr/>
        </p:nvSpPr>
        <p:spPr>
          <a:xfrm>
            <a:off x="1866061" y="6174509"/>
            <a:ext cx="3023916" cy="769441"/>
          </a:xfrm>
          <a:prstGeom prst="rect">
            <a:avLst/>
          </a:prstGeom>
          <a:noFill/>
        </p:spPr>
        <p:txBody>
          <a:bodyPr wrap="square" lIns="0" tIns="0" rIns="0" bIns="0" rtlCol="0">
            <a:spAutoFit/>
          </a:bodyPr>
          <a:lstStyle/>
          <a:p>
            <a:pPr algn="ctr">
              <a:lnSpc>
                <a:spcPts val="3026"/>
              </a:lnSpc>
            </a:pPr>
            <a:r>
              <a:rPr lang="en-US" sz="1876" dirty="0">
                <a:latin typeface="Lato Light" charset="0"/>
                <a:ea typeface="Lato Light" charset="0"/>
                <a:cs typeface="Lato Light" charset="0"/>
              </a:rPr>
              <a:t>Tools that allow people companies to create content</a:t>
            </a:r>
          </a:p>
        </p:txBody>
      </p:sp>
      <p:sp>
        <p:nvSpPr>
          <p:cNvPr id="64" name="TextBox 63"/>
          <p:cNvSpPr txBox="1"/>
          <p:nvPr/>
        </p:nvSpPr>
        <p:spPr>
          <a:xfrm>
            <a:off x="6504945" y="5746319"/>
            <a:ext cx="1447832"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Advertising</a:t>
            </a:r>
          </a:p>
        </p:txBody>
      </p:sp>
      <p:sp>
        <p:nvSpPr>
          <p:cNvPr id="65" name="TextBox 64"/>
          <p:cNvSpPr txBox="1"/>
          <p:nvPr/>
        </p:nvSpPr>
        <p:spPr>
          <a:xfrm>
            <a:off x="5716898" y="6174509"/>
            <a:ext cx="3023916" cy="769441"/>
          </a:xfrm>
          <a:prstGeom prst="rect">
            <a:avLst/>
          </a:prstGeom>
          <a:noFill/>
        </p:spPr>
        <p:txBody>
          <a:bodyPr wrap="square" lIns="0" tIns="0" rIns="0" bIns="0" rtlCol="0">
            <a:spAutoFit/>
          </a:bodyPr>
          <a:lstStyle/>
          <a:p>
            <a:pPr algn="ctr">
              <a:lnSpc>
                <a:spcPts val="3026"/>
              </a:lnSpc>
            </a:pPr>
            <a:r>
              <a:rPr lang="en-US" sz="1876" dirty="0">
                <a:latin typeface="Lato Light" charset="0"/>
                <a:ea typeface="Lato Light" charset="0"/>
                <a:cs typeface="Lato Light" charset="0"/>
              </a:rPr>
              <a:t>Tools that allow people companies to create content</a:t>
            </a:r>
          </a:p>
        </p:txBody>
      </p:sp>
      <p:sp>
        <p:nvSpPr>
          <p:cNvPr id="67" name="TextBox 66"/>
          <p:cNvSpPr txBox="1"/>
          <p:nvPr/>
        </p:nvSpPr>
        <p:spPr>
          <a:xfrm>
            <a:off x="10578756" y="5746320"/>
            <a:ext cx="100187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Support</a:t>
            </a:r>
          </a:p>
        </p:txBody>
      </p:sp>
      <p:sp>
        <p:nvSpPr>
          <p:cNvPr id="68" name="TextBox 67"/>
          <p:cNvSpPr txBox="1"/>
          <p:nvPr/>
        </p:nvSpPr>
        <p:spPr>
          <a:xfrm>
            <a:off x="9567734" y="6174509"/>
            <a:ext cx="3023916" cy="769441"/>
          </a:xfrm>
          <a:prstGeom prst="rect">
            <a:avLst/>
          </a:prstGeom>
          <a:noFill/>
        </p:spPr>
        <p:txBody>
          <a:bodyPr wrap="square" lIns="0" tIns="0" rIns="0" bIns="0" rtlCol="0">
            <a:spAutoFit/>
          </a:bodyPr>
          <a:lstStyle/>
          <a:p>
            <a:pPr algn="ctr">
              <a:lnSpc>
                <a:spcPts val="3026"/>
              </a:lnSpc>
            </a:pPr>
            <a:r>
              <a:rPr lang="en-US" sz="1876" dirty="0">
                <a:latin typeface="Lato Light" charset="0"/>
                <a:ea typeface="Lato Light" charset="0"/>
                <a:cs typeface="Lato Light" charset="0"/>
              </a:rPr>
              <a:t>Tools that allow people companies to create content</a:t>
            </a:r>
          </a:p>
        </p:txBody>
      </p:sp>
      <p:sp>
        <p:nvSpPr>
          <p:cNvPr id="70" name="TextBox 69"/>
          <p:cNvSpPr txBox="1"/>
          <p:nvPr/>
        </p:nvSpPr>
        <p:spPr>
          <a:xfrm>
            <a:off x="14523302" y="5746320"/>
            <a:ext cx="81445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Layers</a:t>
            </a:r>
          </a:p>
        </p:txBody>
      </p:sp>
      <p:sp>
        <p:nvSpPr>
          <p:cNvPr id="71" name="TextBox 70"/>
          <p:cNvSpPr txBox="1"/>
          <p:nvPr/>
        </p:nvSpPr>
        <p:spPr>
          <a:xfrm>
            <a:off x="13418570" y="6174509"/>
            <a:ext cx="3023916" cy="769441"/>
          </a:xfrm>
          <a:prstGeom prst="rect">
            <a:avLst/>
          </a:prstGeom>
          <a:noFill/>
        </p:spPr>
        <p:txBody>
          <a:bodyPr wrap="square" lIns="0" tIns="0" rIns="0" bIns="0" rtlCol="0">
            <a:spAutoFit/>
          </a:bodyPr>
          <a:lstStyle/>
          <a:p>
            <a:pPr algn="ctr">
              <a:lnSpc>
                <a:spcPts val="3026"/>
              </a:lnSpc>
            </a:pPr>
            <a:r>
              <a:rPr lang="en-US" sz="1876" dirty="0">
                <a:latin typeface="Lato Light" charset="0"/>
                <a:ea typeface="Lato Light" charset="0"/>
                <a:cs typeface="Lato Light" charset="0"/>
              </a:rPr>
              <a:t>Tools that allow people companies to create content</a:t>
            </a:r>
          </a:p>
        </p:txBody>
      </p:sp>
      <p:sp>
        <p:nvSpPr>
          <p:cNvPr id="73" name="TextBox 72"/>
          <p:cNvSpPr txBox="1"/>
          <p:nvPr/>
        </p:nvSpPr>
        <p:spPr>
          <a:xfrm>
            <a:off x="2887340" y="8917065"/>
            <a:ext cx="981359"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Devices</a:t>
            </a:r>
          </a:p>
        </p:txBody>
      </p:sp>
      <p:sp>
        <p:nvSpPr>
          <p:cNvPr id="74" name="TextBox 73"/>
          <p:cNvSpPr txBox="1"/>
          <p:nvPr/>
        </p:nvSpPr>
        <p:spPr>
          <a:xfrm>
            <a:off x="1866061" y="9345254"/>
            <a:ext cx="3023916" cy="769441"/>
          </a:xfrm>
          <a:prstGeom prst="rect">
            <a:avLst/>
          </a:prstGeom>
          <a:noFill/>
        </p:spPr>
        <p:txBody>
          <a:bodyPr wrap="square" lIns="0" tIns="0" rIns="0" bIns="0" rtlCol="0">
            <a:spAutoFit/>
          </a:bodyPr>
          <a:lstStyle/>
          <a:p>
            <a:pPr algn="ctr">
              <a:lnSpc>
                <a:spcPts val="3026"/>
              </a:lnSpc>
            </a:pPr>
            <a:r>
              <a:rPr lang="en-US" sz="1876" dirty="0">
                <a:latin typeface="Lato Light" charset="0"/>
                <a:ea typeface="Lato Light" charset="0"/>
                <a:cs typeface="Lato Light" charset="0"/>
              </a:rPr>
              <a:t>Tools that allow people companies to create content</a:t>
            </a:r>
          </a:p>
        </p:txBody>
      </p:sp>
      <p:sp>
        <p:nvSpPr>
          <p:cNvPr id="76" name="TextBox 75"/>
          <p:cNvSpPr txBox="1"/>
          <p:nvPr/>
        </p:nvSpPr>
        <p:spPr>
          <a:xfrm>
            <a:off x="6670692" y="8917065"/>
            <a:ext cx="1116332"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Portfolio</a:t>
            </a:r>
          </a:p>
        </p:txBody>
      </p:sp>
      <p:sp>
        <p:nvSpPr>
          <p:cNvPr id="77" name="TextBox 76"/>
          <p:cNvSpPr txBox="1"/>
          <p:nvPr/>
        </p:nvSpPr>
        <p:spPr>
          <a:xfrm>
            <a:off x="5716898" y="9345254"/>
            <a:ext cx="3023916" cy="769441"/>
          </a:xfrm>
          <a:prstGeom prst="rect">
            <a:avLst/>
          </a:prstGeom>
          <a:noFill/>
        </p:spPr>
        <p:txBody>
          <a:bodyPr wrap="square" lIns="0" tIns="0" rIns="0" bIns="0" rtlCol="0">
            <a:spAutoFit/>
          </a:bodyPr>
          <a:lstStyle/>
          <a:p>
            <a:pPr algn="ctr">
              <a:lnSpc>
                <a:spcPts val="3026"/>
              </a:lnSpc>
            </a:pPr>
            <a:r>
              <a:rPr lang="en-US" sz="1876" dirty="0">
                <a:latin typeface="Lato Light" charset="0"/>
                <a:ea typeface="Lato Light" charset="0"/>
                <a:cs typeface="Lato Light" charset="0"/>
              </a:rPr>
              <a:t>Tools that allow people companies to create content</a:t>
            </a:r>
          </a:p>
        </p:txBody>
      </p:sp>
      <p:sp>
        <p:nvSpPr>
          <p:cNvPr id="79" name="TextBox 78"/>
          <p:cNvSpPr txBox="1"/>
          <p:nvPr/>
        </p:nvSpPr>
        <p:spPr>
          <a:xfrm>
            <a:off x="10480811" y="8917065"/>
            <a:ext cx="119776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Evolution</a:t>
            </a:r>
          </a:p>
        </p:txBody>
      </p:sp>
      <p:sp>
        <p:nvSpPr>
          <p:cNvPr id="80" name="TextBox 79"/>
          <p:cNvSpPr txBox="1"/>
          <p:nvPr/>
        </p:nvSpPr>
        <p:spPr>
          <a:xfrm>
            <a:off x="9567734" y="9345254"/>
            <a:ext cx="3023916" cy="769441"/>
          </a:xfrm>
          <a:prstGeom prst="rect">
            <a:avLst/>
          </a:prstGeom>
          <a:noFill/>
        </p:spPr>
        <p:txBody>
          <a:bodyPr wrap="square" lIns="0" tIns="0" rIns="0" bIns="0" rtlCol="0">
            <a:spAutoFit/>
          </a:bodyPr>
          <a:lstStyle/>
          <a:p>
            <a:pPr algn="ctr">
              <a:lnSpc>
                <a:spcPts val="3026"/>
              </a:lnSpc>
            </a:pPr>
            <a:r>
              <a:rPr lang="en-US" sz="1876" dirty="0">
                <a:latin typeface="Lato Light" charset="0"/>
                <a:ea typeface="Lato Light" charset="0"/>
                <a:cs typeface="Lato Light" charset="0"/>
              </a:rPr>
              <a:t>Tools that allow people companies to create content</a:t>
            </a:r>
          </a:p>
        </p:txBody>
      </p:sp>
      <p:sp>
        <p:nvSpPr>
          <p:cNvPr id="82" name="TextBox 81"/>
          <p:cNvSpPr txBox="1"/>
          <p:nvPr/>
        </p:nvSpPr>
        <p:spPr>
          <a:xfrm>
            <a:off x="14350275" y="8917065"/>
            <a:ext cx="1160511"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tx2"/>
                </a:solidFill>
                <a:latin typeface="Lato" charset="0"/>
                <a:ea typeface="Lato" charset="0"/>
                <a:cs typeface="Lato" charset="0"/>
              </a:rPr>
              <a:t>Exclusive</a:t>
            </a:r>
          </a:p>
        </p:txBody>
      </p:sp>
      <p:sp>
        <p:nvSpPr>
          <p:cNvPr id="83" name="TextBox 82"/>
          <p:cNvSpPr txBox="1"/>
          <p:nvPr/>
        </p:nvSpPr>
        <p:spPr>
          <a:xfrm>
            <a:off x="13418570" y="9345254"/>
            <a:ext cx="3023916" cy="769441"/>
          </a:xfrm>
          <a:prstGeom prst="rect">
            <a:avLst/>
          </a:prstGeom>
          <a:noFill/>
        </p:spPr>
        <p:txBody>
          <a:bodyPr wrap="square" lIns="0" tIns="0" rIns="0" bIns="0" rtlCol="0">
            <a:spAutoFit/>
          </a:bodyPr>
          <a:lstStyle/>
          <a:p>
            <a:pPr algn="ctr">
              <a:lnSpc>
                <a:spcPts val="3026"/>
              </a:lnSpc>
            </a:pPr>
            <a:r>
              <a:rPr lang="en-US" sz="1876" dirty="0">
                <a:latin typeface="Lato Light" charset="0"/>
                <a:ea typeface="Lato Light" charset="0"/>
                <a:cs typeface="Lato Light" charset="0"/>
              </a:rPr>
              <a:t>Tools that allow people companies to create content</a:t>
            </a:r>
          </a:p>
        </p:txBody>
      </p:sp>
      <p:sp>
        <p:nvSpPr>
          <p:cNvPr id="85" name="Oval 84"/>
          <p:cNvSpPr/>
          <p:nvPr/>
        </p:nvSpPr>
        <p:spPr>
          <a:xfrm>
            <a:off x="14383794" y="7539884"/>
            <a:ext cx="1093468" cy="1093753"/>
          </a:xfrm>
          <a:prstGeom prst="ellipse">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88" name="Oval 87"/>
          <p:cNvSpPr/>
          <p:nvPr/>
        </p:nvSpPr>
        <p:spPr>
          <a:xfrm>
            <a:off x="10532958" y="7539884"/>
            <a:ext cx="1093468" cy="1093753"/>
          </a:xfrm>
          <a:prstGeom prst="ellipse">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93" name="Oval 92"/>
          <p:cNvSpPr/>
          <p:nvPr/>
        </p:nvSpPr>
        <p:spPr>
          <a:xfrm>
            <a:off x="2831285" y="7539884"/>
            <a:ext cx="1093468" cy="1093753"/>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2" name="Oval 101"/>
          <p:cNvSpPr/>
          <p:nvPr/>
        </p:nvSpPr>
        <p:spPr>
          <a:xfrm>
            <a:off x="6682122" y="4369139"/>
            <a:ext cx="1093468" cy="1093753"/>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10" name="Oval 109"/>
          <p:cNvSpPr/>
          <p:nvPr/>
        </p:nvSpPr>
        <p:spPr>
          <a:xfrm>
            <a:off x="10532958" y="4414832"/>
            <a:ext cx="1093468" cy="1093753"/>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14" name="Oval 113"/>
          <p:cNvSpPr/>
          <p:nvPr/>
        </p:nvSpPr>
        <p:spPr>
          <a:xfrm>
            <a:off x="6682122" y="7539884"/>
            <a:ext cx="1093468" cy="1093753"/>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19" name="Oval 118"/>
          <p:cNvSpPr/>
          <p:nvPr/>
        </p:nvSpPr>
        <p:spPr>
          <a:xfrm>
            <a:off x="2831285" y="4369139"/>
            <a:ext cx="1093468" cy="1093753"/>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23" name="Oval 122"/>
          <p:cNvSpPr/>
          <p:nvPr/>
        </p:nvSpPr>
        <p:spPr>
          <a:xfrm>
            <a:off x="14383794" y="4369139"/>
            <a:ext cx="1093468" cy="1093753"/>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91" name="Shape 2690"/>
          <p:cNvSpPr/>
          <p:nvPr/>
        </p:nvSpPr>
        <p:spPr>
          <a:xfrm>
            <a:off x="6979312" y="4677406"/>
            <a:ext cx="499088" cy="453718"/>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92" name="Shape 2783"/>
          <p:cNvSpPr/>
          <p:nvPr/>
        </p:nvSpPr>
        <p:spPr>
          <a:xfrm>
            <a:off x="14680983" y="4688749"/>
            <a:ext cx="499090" cy="431032"/>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94" name="Shape 2645"/>
          <p:cNvSpPr/>
          <p:nvPr/>
        </p:nvSpPr>
        <p:spPr>
          <a:xfrm>
            <a:off x="3133054" y="7919277"/>
            <a:ext cx="499090" cy="36297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95" name="Shape 2547"/>
          <p:cNvSpPr>
            <a:spLocks noChangeAspect="1"/>
          </p:cNvSpPr>
          <p:nvPr/>
        </p:nvSpPr>
        <p:spPr>
          <a:xfrm>
            <a:off x="10852849" y="4734865"/>
            <a:ext cx="487045" cy="48704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96" name="Shape 2633"/>
          <p:cNvSpPr/>
          <p:nvPr/>
        </p:nvSpPr>
        <p:spPr>
          <a:xfrm>
            <a:off x="14704023" y="7901128"/>
            <a:ext cx="453685" cy="45368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98" name="Shape 2525"/>
          <p:cNvSpPr>
            <a:spLocks noChangeAspect="1"/>
          </p:cNvSpPr>
          <p:nvPr/>
        </p:nvSpPr>
        <p:spPr>
          <a:xfrm>
            <a:off x="3089600" y="4636734"/>
            <a:ext cx="535063" cy="535063"/>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99" name="Shape 2562"/>
          <p:cNvSpPr/>
          <p:nvPr/>
        </p:nvSpPr>
        <p:spPr>
          <a:xfrm>
            <a:off x="7018179" y="7886575"/>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100" name="Shape 2588"/>
          <p:cNvSpPr/>
          <p:nvPr/>
        </p:nvSpPr>
        <p:spPr>
          <a:xfrm>
            <a:off x="10870142" y="7880166"/>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0" name="Rectangle 39"/>
          <p:cNvSpPr>
            <a:spLocks/>
          </p:cNvSpPr>
          <p:nvPr/>
        </p:nvSpPr>
        <p:spPr bwMode="auto">
          <a:xfrm>
            <a:off x="6163985" y="2098153"/>
            <a:ext cx="6004016"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Features with Icons</a:t>
            </a:r>
          </a:p>
        </p:txBody>
      </p:sp>
      <p:grpSp>
        <p:nvGrpSpPr>
          <p:cNvPr id="41" name="Group 40"/>
          <p:cNvGrpSpPr/>
          <p:nvPr/>
        </p:nvGrpSpPr>
        <p:grpSpPr>
          <a:xfrm>
            <a:off x="8650228" y="3051653"/>
            <a:ext cx="1021006" cy="167312"/>
            <a:chOff x="11262732" y="1672683"/>
            <a:chExt cx="1360987" cy="223024"/>
          </a:xfrm>
        </p:grpSpPr>
        <p:sp>
          <p:nvSpPr>
            <p:cNvPr id="42" name="Oval 4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3" name="Oval 4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4" name="Oval 4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5" name="Oval 4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17476265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2"/>
          <p:cNvSpPr txBox="1">
            <a:spLocks/>
          </p:cNvSpPr>
          <p:nvPr/>
        </p:nvSpPr>
        <p:spPr>
          <a:xfrm>
            <a:off x="1486106" y="4356393"/>
            <a:ext cx="15322172" cy="6500334"/>
          </a:xfrm>
          <a:prstGeom prst="rect">
            <a:avLst/>
          </a:prstGeom>
        </p:spPr>
        <p:txBody>
          <a:bodyPr vert="horz" wrap="square" lIns="163160" tIns="81580" rIns="163160" bIns="8158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3031"/>
              </a:lnSpc>
            </a:pPr>
            <a:r>
              <a:rPr lang="en-US" sz="1951"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 group of mobile marketing applications that allow the creation and exchange of user-generated content. </a:t>
            </a:r>
          </a:p>
          <a:p>
            <a:pPr algn="just">
              <a:lnSpc>
                <a:spcPts val="3031"/>
              </a:lnSpc>
            </a:pPr>
            <a:endParaRPr lang="en-US" sz="1951" dirty="0">
              <a:solidFill>
                <a:schemeClr val="tx1"/>
              </a:solidFill>
              <a:latin typeface="Source Sans Pro Light" charset="0"/>
              <a:ea typeface="Source Sans Pro Light" charset="0"/>
              <a:cs typeface="Source Sans Pro Light" charset="0"/>
            </a:endParaRPr>
          </a:p>
          <a:p>
            <a:pPr algn="just">
              <a:lnSpc>
                <a:spcPts val="3031"/>
              </a:lnSpc>
            </a:pPr>
            <a:r>
              <a:rPr lang="en-US" sz="1951" dirty="0">
                <a:solidFill>
                  <a:schemeClr val="tx1"/>
                </a:solidFill>
                <a:latin typeface="Source Sans Pro Light" charset="0"/>
                <a:ea typeface="Source Sans Pro Light" charset="0"/>
                <a:cs typeface="Source Sans Pro Light" charset="0"/>
              </a:rPr>
              <a:t>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 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a:t>
            </a:r>
          </a:p>
          <a:p>
            <a:pPr algn="just">
              <a:lnSpc>
                <a:spcPts val="3031"/>
              </a:lnSpc>
            </a:pPr>
            <a:endParaRPr lang="en-US" sz="1951" dirty="0">
              <a:solidFill>
                <a:schemeClr val="tx1"/>
              </a:solidFill>
              <a:latin typeface="Source Sans Pro Light" charset="0"/>
              <a:ea typeface="Source Sans Pro Light" charset="0"/>
              <a:cs typeface="Source Sans Pro Light" charset="0"/>
            </a:endParaRPr>
          </a:p>
        </p:txBody>
      </p:sp>
      <p:sp>
        <p:nvSpPr>
          <p:cNvPr id="7" name="Rectangle 6"/>
          <p:cNvSpPr>
            <a:spLocks/>
          </p:cNvSpPr>
          <p:nvPr/>
        </p:nvSpPr>
        <p:spPr bwMode="auto">
          <a:xfrm>
            <a:off x="6167515" y="2098153"/>
            <a:ext cx="5996963"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Text in One Column</a:t>
            </a:r>
          </a:p>
        </p:txBody>
      </p:sp>
      <p:grpSp>
        <p:nvGrpSpPr>
          <p:cNvPr id="10" name="Group 9"/>
          <p:cNvGrpSpPr/>
          <p:nvPr/>
        </p:nvGrpSpPr>
        <p:grpSpPr>
          <a:xfrm>
            <a:off x="8650228" y="3051653"/>
            <a:ext cx="1021006" cy="167312"/>
            <a:chOff x="11262732" y="1672683"/>
            <a:chExt cx="1360987" cy="223024"/>
          </a:xfrm>
        </p:grpSpPr>
        <p:sp>
          <p:nvSpPr>
            <p:cNvPr id="11" name="Oval 10"/>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2" name="Oval 11"/>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Oval 1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5" name="Oval 1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1967514855"/>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2"/>
          <p:cNvSpPr txBox="1">
            <a:spLocks/>
          </p:cNvSpPr>
          <p:nvPr/>
        </p:nvSpPr>
        <p:spPr>
          <a:xfrm>
            <a:off x="1653417" y="4071962"/>
            <a:ext cx="7096994" cy="6825038"/>
          </a:xfrm>
          <a:prstGeom prst="rect">
            <a:avLst/>
          </a:prstGeom>
        </p:spPr>
        <p:txBody>
          <a:bodyPr vert="horz" wrap="square" lIns="163160" tIns="81580" rIns="163160" bIns="8158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3031"/>
              </a:lnSpc>
            </a:pPr>
            <a:r>
              <a:rPr lang="en-US" sz="1951"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 group of mobile marketing applications that allow the creation and exchange of user-generated content. </a:t>
            </a:r>
          </a:p>
          <a:p>
            <a:pPr algn="just">
              <a:lnSpc>
                <a:spcPts val="3031"/>
              </a:lnSpc>
            </a:pPr>
            <a:endParaRPr lang="en-US" sz="1951" dirty="0">
              <a:solidFill>
                <a:schemeClr val="tx1"/>
              </a:solidFill>
              <a:latin typeface="Source Sans Pro Light" charset="0"/>
              <a:ea typeface="Source Sans Pro Light" charset="0"/>
              <a:cs typeface="Source Sans Pro Light" charset="0"/>
            </a:endParaRPr>
          </a:p>
          <a:p>
            <a:pPr algn="just">
              <a:lnSpc>
                <a:spcPts val="3031"/>
              </a:lnSpc>
            </a:pPr>
            <a:r>
              <a:rPr lang="en-US" sz="1951" dirty="0">
                <a:solidFill>
                  <a:schemeClr val="tx1"/>
                </a:solidFill>
                <a:latin typeface="Source Sans Pro Light" charset="0"/>
                <a:ea typeface="Source Sans Pro Light" charset="0"/>
                <a:cs typeface="Source Sans Pro Light" charset="0"/>
              </a:rPr>
              <a:t>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a:t>
            </a:r>
            <a:endParaRPr lang="en-US" sz="1951" dirty="0">
              <a:solidFill>
                <a:schemeClr val="tx1"/>
              </a:solidFill>
              <a:latin typeface="Source Sans Pro Regular" charset="0"/>
              <a:ea typeface="Source Sans Pro Regular" charset="0"/>
              <a:cs typeface="Source Sans Pro Regular" charset="0"/>
            </a:endParaRPr>
          </a:p>
        </p:txBody>
      </p:sp>
      <p:sp>
        <p:nvSpPr>
          <p:cNvPr id="14" name="Subtitle 2"/>
          <p:cNvSpPr txBox="1">
            <a:spLocks/>
          </p:cNvSpPr>
          <p:nvPr/>
        </p:nvSpPr>
        <p:spPr>
          <a:xfrm>
            <a:off x="9466881" y="4071962"/>
            <a:ext cx="7096994" cy="6825038"/>
          </a:xfrm>
          <a:prstGeom prst="rect">
            <a:avLst/>
          </a:prstGeom>
        </p:spPr>
        <p:txBody>
          <a:bodyPr vert="horz" wrap="square" lIns="163160" tIns="81580" rIns="163160" bIns="8158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3031"/>
              </a:lnSpc>
            </a:pPr>
            <a:r>
              <a:rPr lang="en-US" sz="1951"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t>
            </a:r>
          </a:p>
          <a:p>
            <a:pPr algn="just">
              <a:lnSpc>
                <a:spcPts val="3031"/>
              </a:lnSpc>
            </a:pPr>
            <a:endParaRPr lang="en-US" sz="1951" dirty="0">
              <a:solidFill>
                <a:schemeClr val="tx1"/>
              </a:solidFill>
              <a:latin typeface="Source Sans Pro Light" charset="0"/>
              <a:ea typeface="Source Sans Pro Light" charset="0"/>
              <a:cs typeface="Source Sans Pro Light" charset="0"/>
            </a:endParaRPr>
          </a:p>
          <a:p>
            <a:pPr algn="just">
              <a:lnSpc>
                <a:spcPts val="3031"/>
              </a:lnSpc>
            </a:pPr>
            <a:r>
              <a:rPr lang="en-US" sz="1951" dirty="0">
                <a:solidFill>
                  <a:schemeClr val="tx1"/>
                </a:solidFill>
                <a:latin typeface="Source Sans Pro Light" charset="0"/>
                <a:ea typeface="Source Sans Pro Light" charset="0"/>
                <a:cs typeface="Source Sans Pro Light" charset="0"/>
              </a:rPr>
              <a:t>According to Andreas Kaplan, mobile social media applications can be differentiated among four types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a:t>
            </a:r>
            <a:endParaRPr lang="en-US" sz="1951" dirty="0">
              <a:solidFill>
                <a:schemeClr val="tx1"/>
              </a:solidFill>
              <a:latin typeface="Source Sans Pro Regular" charset="0"/>
              <a:ea typeface="Source Sans Pro Regular" charset="0"/>
              <a:cs typeface="Source Sans Pro Regular" charset="0"/>
            </a:endParaRPr>
          </a:p>
        </p:txBody>
      </p:sp>
      <p:sp>
        <p:nvSpPr>
          <p:cNvPr id="7" name="Rectangle 6"/>
          <p:cNvSpPr>
            <a:spLocks/>
          </p:cNvSpPr>
          <p:nvPr/>
        </p:nvSpPr>
        <p:spPr bwMode="auto">
          <a:xfrm>
            <a:off x="6018340" y="2098153"/>
            <a:ext cx="6295314"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Text in Two Columns</a:t>
            </a:r>
          </a:p>
        </p:txBody>
      </p:sp>
      <p:grpSp>
        <p:nvGrpSpPr>
          <p:cNvPr id="10" name="Group 9"/>
          <p:cNvGrpSpPr/>
          <p:nvPr/>
        </p:nvGrpSpPr>
        <p:grpSpPr>
          <a:xfrm>
            <a:off x="8650228" y="3051653"/>
            <a:ext cx="1021006" cy="167312"/>
            <a:chOff x="11262732" y="1672683"/>
            <a:chExt cx="1360987" cy="223024"/>
          </a:xfrm>
        </p:grpSpPr>
        <p:sp>
          <p:nvSpPr>
            <p:cNvPr id="12" name="Oval 1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5" name="Oval 14"/>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6" name="Oval 15"/>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7" name="Oval 16"/>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355456751"/>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2"/>
          <p:cNvSpPr txBox="1">
            <a:spLocks/>
          </p:cNvSpPr>
          <p:nvPr/>
        </p:nvSpPr>
        <p:spPr>
          <a:xfrm>
            <a:off x="11809250" y="3854456"/>
            <a:ext cx="4871745" cy="6055597"/>
          </a:xfrm>
          <a:prstGeom prst="rect">
            <a:avLst/>
          </a:prstGeom>
        </p:spPr>
        <p:txBody>
          <a:bodyPr vert="horz" wrap="square" lIns="163160" tIns="81580" rIns="163160" bIns="8158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3031"/>
              </a:lnSpc>
            </a:pPr>
            <a:r>
              <a:rPr lang="en-US" sz="1951"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a:t>
            </a:r>
          </a:p>
          <a:p>
            <a:pPr algn="just">
              <a:lnSpc>
                <a:spcPts val="3031"/>
              </a:lnSpc>
            </a:pPr>
            <a:endParaRPr lang="en-US" sz="1951" dirty="0">
              <a:solidFill>
                <a:schemeClr val="tx1"/>
              </a:solidFill>
              <a:latin typeface="Source Sans Pro Light" charset="0"/>
              <a:ea typeface="Source Sans Pro Light" charset="0"/>
              <a:cs typeface="Source Sans Pro Light" charset="0"/>
            </a:endParaRPr>
          </a:p>
          <a:p>
            <a:pPr algn="just">
              <a:lnSpc>
                <a:spcPts val="3031"/>
              </a:lnSpc>
            </a:pPr>
            <a:r>
              <a:rPr lang="en-US" sz="1951" dirty="0">
                <a:solidFill>
                  <a:schemeClr val="tx1"/>
                </a:solidFill>
                <a:latin typeface="Source Sans Pro Light" charset="0"/>
                <a:ea typeface="Source Sans Pro Light" charset="0"/>
                <a:cs typeface="Source Sans Pro Light" charset="0"/>
              </a:rPr>
              <a:t>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 group of mobile marketing applications</a:t>
            </a:r>
            <a:endParaRPr lang="en-US" sz="1951" dirty="0">
              <a:solidFill>
                <a:schemeClr val="tx1"/>
              </a:solidFill>
              <a:latin typeface="Source Sans Pro Regular" charset="0"/>
              <a:ea typeface="Source Sans Pro Regular" charset="0"/>
              <a:cs typeface="Source Sans Pro Regular" charset="0"/>
            </a:endParaRPr>
          </a:p>
        </p:txBody>
      </p:sp>
      <p:sp>
        <p:nvSpPr>
          <p:cNvPr id="8" name="Subtitle 2"/>
          <p:cNvSpPr txBox="1">
            <a:spLocks/>
          </p:cNvSpPr>
          <p:nvPr/>
        </p:nvSpPr>
        <p:spPr>
          <a:xfrm>
            <a:off x="1653418" y="3854457"/>
            <a:ext cx="4871745" cy="6765022"/>
          </a:xfrm>
          <a:prstGeom prst="rect">
            <a:avLst/>
          </a:prstGeom>
        </p:spPr>
        <p:txBody>
          <a:bodyPr vert="horz" wrap="square" lIns="163160" tIns="81580" rIns="163160" bIns="8158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3031"/>
              </a:lnSpc>
            </a:pPr>
            <a:r>
              <a:rPr lang="en-US" sz="1951"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t>
            </a:r>
          </a:p>
          <a:p>
            <a:pPr algn="just">
              <a:lnSpc>
                <a:spcPts val="3031"/>
              </a:lnSpc>
            </a:pPr>
            <a:r>
              <a:rPr lang="en-US" sz="1951" dirty="0">
                <a:solidFill>
                  <a:schemeClr val="tx1"/>
                </a:solidFill>
                <a:latin typeface="Source Sans Pro Light" charset="0"/>
                <a:ea typeface="Source Sans Pro Light" charset="0"/>
                <a:cs typeface="Source Sans Pro Light" charset="0"/>
              </a:rPr>
              <a:t>According to Andreas Kaplan, mobile social media applications can be differentiated among four types group of mobile marketing applications that allow the creation and exchange of user-generated content. Due to the fact that mobile social media</a:t>
            </a:r>
            <a:endParaRPr lang="en-US" sz="1951" dirty="0">
              <a:solidFill>
                <a:schemeClr val="tx1"/>
              </a:solidFill>
              <a:latin typeface="Source Sans Pro Regular" charset="0"/>
              <a:ea typeface="Source Sans Pro Regular" charset="0"/>
              <a:cs typeface="Source Sans Pro Regular" charset="0"/>
            </a:endParaRPr>
          </a:p>
        </p:txBody>
      </p:sp>
      <p:sp>
        <p:nvSpPr>
          <p:cNvPr id="11" name="Subtitle 2"/>
          <p:cNvSpPr txBox="1">
            <a:spLocks/>
          </p:cNvSpPr>
          <p:nvPr/>
        </p:nvSpPr>
        <p:spPr>
          <a:xfrm>
            <a:off x="6722969" y="3854457"/>
            <a:ext cx="4871745" cy="6380301"/>
          </a:xfrm>
          <a:prstGeom prst="rect">
            <a:avLst/>
          </a:prstGeom>
        </p:spPr>
        <p:txBody>
          <a:bodyPr vert="horz" wrap="square" lIns="163160" tIns="81580" rIns="163160" bIns="8158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3031"/>
              </a:lnSpc>
            </a:pPr>
            <a:r>
              <a:rPr lang="en-US" sz="1951"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a:t>
            </a:r>
          </a:p>
          <a:p>
            <a:pPr algn="just">
              <a:lnSpc>
                <a:spcPts val="3031"/>
              </a:lnSpc>
            </a:pPr>
            <a:r>
              <a:rPr lang="en-US" sz="1951" dirty="0">
                <a:solidFill>
                  <a:schemeClr val="tx1"/>
                </a:solidFill>
                <a:latin typeface="Source Sans Pro Light" charset="0"/>
                <a:ea typeface="Source Sans Pro Light" charset="0"/>
                <a:cs typeface="Source Sans Pro Light" charset="0"/>
              </a:rPr>
              <a:t>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 group of mobile marketing applications that allow the creation due to the fact that mobile social media run on mobile devices,</a:t>
            </a:r>
            <a:endParaRPr lang="en-US" sz="1951" dirty="0">
              <a:solidFill>
                <a:schemeClr val="tx1"/>
              </a:solidFill>
              <a:latin typeface="Source Sans Pro Regular" charset="0"/>
              <a:ea typeface="Source Sans Pro Regular" charset="0"/>
              <a:cs typeface="Source Sans Pro Regular" charset="0"/>
            </a:endParaRPr>
          </a:p>
        </p:txBody>
      </p:sp>
      <p:sp>
        <p:nvSpPr>
          <p:cNvPr id="10" name="Rectangle 9"/>
          <p:cNvSpPr>
            <a:spLocks/>
          </p:cNvSpPr>
          <p:nvPr/>
        </p:nvSpPr>
        <p:spPr bwMode="auto">
          <a:xfrm>
            <a:off x="5905423" y="2098153"/>
            <a:ext cx="6521144"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Text in Three Column</a:t>
            </a:r>
          </a:p>
        </p:txBody>
      </p:sp>
      <p:grpSp>
        <p:nvGrpSpPr>
          <p:cNvPr id="12" name="Group 11"/>
          <p:cNvGrpSpPr/>
          <p:nvPr/>
        </p:nvGrpSpPr>
        <p:grpSpPr>
          <a:xfrm>
            <a:off x="8650228" y="3051653"/>
            <a:ext cx="1021006" cy="167312"/>
            <a:chOff x="11262732" y="1672683"/>
            <a:chExt cx="1360987" cy="223024"/>
          </a:xfrm>
        </p:grpSpPr>
        <p:sp>
          <p:nvSpPr>
            <p:cNvPr id="16" name="Oval 1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7" name="Oval 1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8" name="Oval 1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9" name="Oval 1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Tree>
    <p:extLst>
      <p:ext uri="{BB962C8B-B14F-4D97-AF65-F5344CB8AC3E}">
        <p14:creationId xmlns:p14="http://schemas.microsoft.com/office/powerpoint/2010/main" val="1733225881"/>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7825" y="0"/>
            <a:ext cx="18295825" cy="13716000"/>
          </a:xfrm>
          <a:prstGeom prst="rect">
            <a:avLst/>
          </a:prstGeom>
          <a:solidFill>
            <a:srgbClr val="00206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nvGrpSpPr>
          <p:cNvPr id="7" name="Group 6"/>
          <p:cNvGrpSpPr/>
          <p:nvPr/>
        </p:nvGrpSpPr>
        <p:grpSpPr>
          <a:xfrm>
            <a:off x="5347558" y="5253432"/>
            <a:ext cx="7625550" cy="3168306"/>
            <a:chOff x="7128220" y="4958614"/>
            <a:chExt cx="10164751" cy="4223308"/>
          </a:xfrm>
        </p:grpSpPr>
        <p:sp>
          <p:nvSpPr>
            <p:cNvPr id="5" name="TextBox 4"/>
            <p:cNvSpPr txBox="1"/>
            <p:nvPr/>
          </p:nvSpPr>
          <p:spPr>
            <a:xfrm>
              <a:off x="7128220" y="4958614"/>
              <a:ext cx="10164751" cy="2088917"/>
            </a:xfrm>
            <a:prstGeom prst="rect">
              <a:avLst/>
            </a:prstGeom>
            <a:noFill/>
          </p:spPr>
          <p:txBody>
            <a:bodyPr wrap="none" rtlCol="0">
              <a:spAutoFit/>
            </a:bodyPr>
            <a:lstStyle/>
            <a:p>
              <a:pPr algn="ctr">
                <a:lnSpc>
                  <a:spcPts val="11463"/>
                </a:lnSpc>
              </a:pPr>
              <a:r>
                <a:rPr lang="en-US" sz="10803" b="1" spc="225" dirty="0">
                  <a:solidFill>
                    <a:schemeClr val="bg1"/>
                  </a:solidFill>
                  <a:latin typeface="Lato Heavy" charset="0"/>
                  <a:ea typeface="Lato Heavy" charset="0"/>
                  <a:cs typeface="Lato Heavy" charset="0"/>
                </a:rPr>
                <a:t>INVESTOR </a:t>
              </a:r>
            </a:p>
          </p:txBody>
        </p:sp>
        <p:sp>
          <p:nvSpPr>
            <p:cNvPr id="25" name="TextBox 24"/>
            <p:cNvSpPr txBox="1"/>
            <p:nvPr/>
          </p:nvSpPr>
          <p:spPr>
            <a:xfrm>
              <a:off x="10298606" y="6651517"/>
              <a:ext cx="3823982" cy="2088917"/>
            </a:xfrm>
            <a:prstGeom prst="rect">
              <a:avLst/>
            </a:prstGeom>
            <a:noFill/>
          </p:spPr>
          <p:txBody>
            <a:bodyPr wrap="none" rtlCol="0">
              <a:spAutoFit/>
            </a:bodyPr>
            <a:lstStyle/>
            <a:p>
              <a:pPr algn="ctr">
                <a:lnSpc>
                  <a:spcPts val="11463"/>
                </a:lnSpc>
              </a:pPr>
              <a:r>
                <a:rPr lang="en-US" sz="9753" b="1" spc="225" dirty="0">
                  <a:solidFill>
                    <a:schemeClr val="bg1"/>
                  </a:solidFill>
                  <a:latin typeface="Lato Heavy" charset="0"/>
                  <a:ea typeface="Lato Heavy" charset="0"/>
                  <a:cs typeface="Lato Heavy" charset="0"/>
                </a:rPr>
                <a:t>PRO</a:t>
              </a:r>
            </a:p>
          </p:txBody>
        </p:sp>
        <p:sp>
          <p:nvSpPr>
            <p:cNvPr id="26" name="TextBox 25"/>
            <p:cNvSpPr txBox="1"/>
            <p:nvPr/>
          </p:nvSpPr>
          <p:spPr>
            <a:xfrm>
              <a:off x="7980442" y="8703283"/>
              <a:ext cx="8475411" cy="478639"/>
            </a:xfrm>
            <a:prstGeom prst="rect">
              <a:avLst/>
            </a:prstGeom>
            <a:noFill/>
          </p:spPr>
          <p:txBody>
            <a:bodyPr wrap="none" lIns="0" tIns="0" rIns="0" bIns="0" rtlCol="0">
              <a:spAutoFit/>
            </a:bodyPr>
            <a:lstStyle/>
            <a:p>
              <a:pPr algn="ctr">
                <a:lnSpc>
                  <a:spcPts val="2800"/>
                </a:lnSpc>
                <a:spcAft>
                  <a:spcPts val="2400"/>
                </a:spcAft>
              </a:pPr>
              <a:r>
                <a:rPr lang="en-US" sz="1800" b="1" spc="450" dirty="0">
                  <a:solidFill>
                    <a:schemeClr val="bg1"/>
                  </a:solidFill>
                  <a:latin typeface="Lato" charset="0"/>
                  <a:ea typeface="Lato" charset="0"/>
                  <a:cs typeface="Lato" charset="0"/>
                </a:rPr>
                <a:t>POWERPOINT PRESENTATION TEMPLATE</a:t>
              </a:r>
            </a:p>
          </p:txBody>
        </p:sp>
      </p:grpSp>
      <p:sp>
        <p:nvSpPr>
          <p:cNvPr id="3" name="Picture Placeholder 2"/>
          <p:cNvSpPr>
            <a:spLocks noGrp="1"/>
          </p:cNvSpPr>
          <p:nvPr>
            <p:ph type="pic" sz="quarter" idx="22"/>
          </p:nvPr>
        </p:nvSpPr>
        <p:spPr/>
      </p:sp>
    </p:spTree>
    <p:extLst>
      <p:ext uri="{BB962C8B-B14F-4D97-AF65-F5344CB8AC3E}">
        <p14:creationId xmlns:p14="http://schemas.microsoft.com/office/powerpoint/2010/main" val="176549783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7825" y="0"/>
            <a:ext cx="18295825" cy="13716000"/>
          </a:xfrm>
          <a:prstGeom prst="rect">
            <a:avLst/>
          </a:prstGeom>
          <a:gradFill>
            <a:gsLst>
              <a:gs pos="11000">
                <a:srgbClr val="FF5F90">
                  <a:alpha val="83000"/>
                </a:srgbClr>
              </a:gs>
              <a:gs pos="88000">
                <a:srgbClr val="293039">
                  <a:alpha val="8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4" name="Picture Placeholder 3"/>
          <p:cNvSpPr>
            <a:spLocks noGrp="1"/>
          </p:cNvSpPr>
          <p:nvPr>
            <p:ph type="pic" sz="quarter" idx="22"/>
          </p:nvPr>
        </p:nvSpPr>
        <p:spPr/>
      </p:sp>
      <p:grpSp>
        <p:nvGrpSpPr>
          <p:cNvPr id="7" name="Group 6"/>
          <p:cNvGrpSpPr/>
          <p:nvPr/>
        </p:nvGrpSpPr>
        <p:grpSpPr>
          <a:xfrm>
            <a:off x="5347558" y="5253432"/>
            <a:ext cx="7625550" cy="3168306"/>
            <a:chOff x="7128220" y="4958614"/>
            <a:chExt cx="10164751" cy="4223308"/>
          </a:xfrm>
        </p:grpSpPr>
        <p:sp>
          <p:nvSpPr>
            <p:cNvPr id="5" name="TextBox 4"/>
            <p:cNvSpPr txBox="1"/>
            <p:nvPr/>
          </p:nvSpPr>
          <p:spPr>
            <a:xfrm>
              <a:off x="7128220" y="4958614"/>
              <a:ext cx="10164751" cy="2088917"/>
            </a:xfrm>
            <a:prstGeom prst="rect">
              <a:avLst/>
            </a:prstGeom>
            <a:noFill/>
          </p:spPr>
          <p:txBody>
            <a:bodyPr wrap="none" rtlCol="0">
              <a:spAutoFit/>
            </a:bodyPr>
            <a:lstStyle/>
            <a:p>
              <a:pPr algn="ctr">
                <a:lnSpc>
                  <a:spcPts val="11463"/>
                </a:lnSpc>
              </a:pPr>
              <a:r>
                <a:rPr lang="en-US" sz="10803" b="1" spc="225" dirty="0">
                  <a:solidFill>
                    <a:schemeClr val="bg1"/>
                  </a:solidFill>
                  <a:latin typeface="Lato Heavy" charset="0"/>
                  <a:ea typeface="Lato Heavy" charset="0"/>
                  <a:cs typeface="Lato Heavy" charset="0"/>
                </a:rPr>
                <a:t>INVESTOR </a:t>
              </a:r>
            </a:p>
          </p:txBody>
        </p:sp>
        <p:sp>
          <p:nvSpPr>
            <p:cNvPr id="25" name="TextBox 24"/>
            <p:cNvSpPr txBox="1"/>
            <p:nvPr/>
          </p:nvSpPr>
          <p:spPr>
            <a:xfrm>
              <a:off x="10298606" y="6651517"/>
              <a:ext cx="3823982" cy="2088917"/>
            </a:xfrm>
            <a:prstGeom prst="rect">
              <a:avLst/>
            </a:prstGeom>
            <a:noFill/>
          </p:spPr>
          <p:txBody>
            <a:bodyPr wrap="none" rtlCol="0">
              <a:spAutoFit/>
            </a:bodyPr>
            <a:lstStyle/>
            <a:p>
              <a:pPr algn="ctr">
                <a:lnSpc>
                  <a:spcPts val="11463"/>
                </a:lnSpc>
              </a:pPr>
              <a:r>
                <a:rPr lang="en-US" sz="9753" b="1" spc="225" dirty="0">
                  <a:solidFill>
                    <a:schemeClr val="bg1"/>
                  </a:solidFill>
                  <a:latin typeface="Lato Heavy" charset="0"/>
                  <a:ea typeface="Lato Heavy" charset="0"/>
                  <a:cs typeface="Lato Heavy" charset="0"/>
                </a:rPr>
                <a:t>PRO</a:t>
              </a:r>
            </a:p>
          </p:txBody>
        </p:sp>
        <p:sp>
          <p:nvSpPr>
            <p:cNvPr id="26" name="TextBox 25"/>
            <p:cNvSpPr txBox="1"/>
            <p:nvPr/>
          </p:nvSpPr>
          <p:spPr>
            <a:xfrm>
              <a:off x="7980442" y="8703283"/>
              <a:ext cx="8475411" cy="478639"/>
            </a:xfrm>
            <a:prstGeom prst="rect">
              <a:avLst/>
            </a:prstGeom>
            <a:noFill/>
          </p:spPr>
          <p:txBody>
            <a:bodyPr wrap="none" lIns="0" tIns="0" rIns="0" bIns="0" rtlCol="0">
              <a:spAutoFit/>
            </a:bodyPr>
            <a:lstStyle/>
            <a:p>
              <a:pPr algn="ctr">
                <a:lnSpc>
                  <a:spcPts val="2800"/>
                </a:lnSpc>
                <a:spcAft>
                  <a:spcPts val="2400"/>
                </a:spcAft>
              </a:pPr>
              <a:r>
                <a:rPr lang="en-US" sz="1800" b="1" spc="450" dirty="0">
                  <a:solidFill>
                    <a:schemeClr val="bg1"/>
                  </a:solidFill>
                  <a:latin typeface="Lato" charset="0"/>
                  <a:ea typeface="Lato" charset="0"/>
                  <a:cs typeface="Lato" charset="0"/>
                </a:rPr>
                <a:t>POWERPOINT PRESENTATION TEMPLATE</a:t>
              </a:r>
            </a:p>
          </p:txBody>
        </p:sp>
      </p:grpSp>
    </p:spTree>
    <p:extLst>
      <p:ext uri="{BB962C8B-B14F-4D97-AF65-F5344CB8AC3E}">
        <p14:creationId xmlns:p14="http://schemas.microsoft.com/office/powerpoint/2010/main" val="10038268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7825" y="-24063"/>
            <a:ext cx="18295825" cy="13764126"/>
          </a:xfrm>
          <a:prstGeom prst="rect">
            <a:avLst/>
          </a:prstGeom>
          <a:gradFill>
            <a:gsLst>
              <a:gs pos="11000">
                <a:srgbClr val="FFC737">
                  <a:alpha val="82000"/>
                </a:srgbClr>
              </a:gs>
              <a:gs pos="88000">
                <a:srgbClr val="293039">
                  <a:alpha val="8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nvGrpSpPr>
          <p:cNvPr id="7" name="Group 6"/>
          <p:cNvGrpSpPr/>
          <p:nvPr/>
        </p:nvGrpSpPr>
        <p:grpSpPr>
          <a:xfrm>
            <a:off x="5347558" y="5253432"/>
            <a:ext cx="7625550" cy="3168306"/>
            <a:chOff x="7128220" y="4958614"/>
            <a:chExt cx="10164751" cy="4223308"/>
          </a:xfrm>
        </p:grpSpPr>
        <p:sp>
          <p:nvSpPr>
            <p:cNvPr id="5" name="TextBox 4"/>
            <p:cNvSpPr txBox="1"/>
            <p:nvPr/>
          </p:nvSpPr>
          <p:spPr>
            <a:xfrm>
              <a:off x="7128220" y="4958614"/>
              <a:ext cx="10164751" cy="2088917"/>
            </a:xfrm>
            <a:prstGeom prst="rect">
              <a:avLst/>
            </a:prstGeom>
            <a:noFill/>
          </p:spPr>
          <p:txBody>
            <a:bodyPr wrap="none" rtlCol="0">
              <a:spAutoFit/>
            </a:bodyPr>
            <a:lstStyle/>
            <a:p>
              <a:pPr algn="ctr">
                <a:lnSpc>
                  <a:spcPts val="11463"/>
                </a:lnSpc>
              </a:pPr>
              <a:r>
                <a:rPr lang="en-US" sz="10803" b="1" spc="225" dirty="0">
                  <a:solidFill>
                    <a:schemeClr val="bg1"/>
                  </a:solidFill>
                  <a:latin typeface="Lato Heavy" charset="0"/>
                  <a:ea typeface="Lato Heavy" charset="0"/>
                  <a:cs typeface="Lato Heavy" charset="0"/>
                </a:rPr>
                <a:t>INVESTOR </a:t>
              </a:r>
            </a:p>
          </p:txBody>
        </p:sp>
        <p:sp>
          <p:nvSpPr>
            <p:cNvPr id="25" name="TextBox 24"/>
            <p:cNvSpPr txBox="1"/>
            <p:nvPr/>
          </p:nvSpPr>
          <p:spPr>
            <a:xfrm>
              <a:off x="10298606" y="6651517"/>
              <a:ext cx="3823982" cy="2088917"/>
            </a:xfrm>
            <a:prstGeom prst="rect">
              <a:avLst/>
            </a:prstGeom>
            <a:noFill/>
          </p:spPr>
          <p:txBody>
            <a:bodyPr wrap="none" rtlCol="0">
              <a:spAutoFit/>
            </a:bodyPr>
            <a:lstStyle/>
            <a:p>
              <a:pPr algn="ctr">
                <a:lnSpc>
                  <a:spcPts val="11463"/>
                </a:lnSpc>
              </a:pPr>
              <a:r>
                <a:rPr lang="en-US" sz="9753" b="1" spc="225" dirty="0">
                  <a:solidFill>
                    <a:schemeClr val="bg1"/>
                  </a:solidFill>
                  <a:latin typeface="Lato Heavy" charset="0"/>
                  <a:ea typeface="Lato Heavy" charset="0"/>
                  <a:cs typeface="Lato Heavy" charset="0"/>
                </a:rPr>
                <a:t>PRO</a:t>
              </a:r>
            </a:p>
          </p:txBody>
        </p:sp>
        <p:sp>
          <p:nvSpPr>
            <p:cNvPr id="26" name="TextBox 25"/>
            <p:cNvSpPr txBox="1"/>
            <p:nvPr/>
          </p:nvSpPr>
          <p:spPr>
            <a:xfrm>
              <a:off x="7980442" y="8703283"/>
              <a:ext cx="8475411" cy="478639"/>
            </a:xfrm>
            <a:prstGeom prst="rect">
              <a:avLst/>
            </a:prstGeom>
            <a:noFill/>
          </p:spPr>
          <p:txBody>
            <a:bodyPr wrap="none" lIns="0" tIns="0" rIns="0" bIns="0" rtlCol="0">
              <a:spAutoFit/>
            </a:bodyPr>
            <a:lstStyle/>
            <a:p>
              <a:pPr algn="ctr">
                <a:lnSpc>
                  <a:spcPts val="2800"/>
                </a:lnSpc>
                <a:spcAft>
                  <a:spcPts val="2400"/>
                </a:spcAft>
              </a:pPr>
              <a:r>
                <a:rPr lang="en-US" sz="1800" b="1" spc="450" dirty="0">
                  <a:solidFill>
                    <a:schemeClr val="bg1"/>
                  </a:solidFill>
                  <a:latin typeface="Lato" charset="0"/>
                  <a:ea typeface="Lato" charset="0"/>
                  <a:cs typeface="Lato" charset="0"/>
                </a:rPr>
                <a:t>POWERPOINT PRESENTATION TEMPLATE</a:t>
              </a:r>
            </a:p>
          </p:txBody>
        </p:sp>
      </p:grpSp>
      <p:sp>
        <p:nvSpPr>
          <p:cNvPr id="2" name="Picture Placeholder 1"/>
          <p:cNvSpPr>
            <a:spLocks noGrp="1"/>
          </p:cNvSpPr>
          <p:nvPr>
            <p:ph type="pic" sz="quarter" idx="22"/>
          </p:nvPr>
        </p:nvSpPr>
        <p:spPr/>
      </p:sp>
    </p:spTree>
    <p:extLst>
      <p:ext uri="{BB962C8B-B14F-4D97-AF65-F5344CB8AC3E}">
        <p14:creationId xmlns:p14="http://schemas.microsoft.com/office/powerpoint/2010/main" val="17527044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825" y="-24063"/>
            <a:ext cx="18295825" cy="13764126"/>
          </a:xfrm>
          <a:prstGeom prst="rect">
            <a:avLst/>
          </a:prstGeom>
          <a:gradFill>
            <a:gsLst>
              <a:gs pos="11000">
                <a:srgbClr val="FF3736">
                  <a:alpha val="75000"/>
                </a:srgbClr>
              </a:gs>
              <a:gs pos="88000">
                <a:srgbClr val="293039">
                  <a:alpha val="8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nvGrpSpPr>
          <p:cNvPr id="7" name="Group 6"/>
          <p:cNvGrpSpPr/>
          <p:nvPr/>
        </p:nvGrpSpPr>
        <p:grpSpPr>
          <a:xfrm>
            <a:off x="5347558" y="5253432"/>
            <a:ext cx="7625550" cy="3168306"/>
            <a:chOff x="7128220" y="4958614"/>
            <a:chExt cx="10164751" cy="4223308"/>
          </a:xfrm>
        </p:grpSpPr>
        <p:sp>
          <p:nvSpPr>
            <p:cNvPr id="5" name="TextBox 4"/>
            <p:cNvSpPr txBox="1"/>
            <p:nvPr/>
          </p:nvSpPr>
          <p:spPr>
            <a:xfrm>
              <a:off x="7128220" y="4958614"/>
              <a:ext cx="10164751" cy="2088917"/>
            </a:xfrm>
            <a:prstGeom prst="rect">
              <a:avLst/>
            </a:prstGeom>
            <a:noFill/>
          </p:spPr>
          <p:txBody>
            <a:bodyPr wrap="none" rtlCol="0">
              <a:spAutoFit/>
            </a:bodyPr>
            <a:lstStyle/>
            <a:p>
              <a:pPr algn="ctr">
                <a:lnSpc>
                  <a:spcPts val="11463"/>
                </a:lnSpc>
              </a:pPr>
              <a:r>
                <a:rPr lang="en-US" sz="10803" b="1" spc="225" dirty="0">
                  <a:solidFill>
                    <a:schemeClr val="bg1"/>
                  </a:solidFill>
                  <a:latin typeface="Lato Heavy" charset="0"/>
                  <a:ea typeface="Lato Heavy" charset="0"/>
                  <a:cs typeface="Lato Heavy" charset="0"/>
                </a:rPr>
                <a:t>INVESTOR </a:t>
              </a:r>
            </a:p>
          </p:txBody>
        </p:sp>
        <p:sp>
          <p:nvSpPr>
            <p:cNvPr id="25" name="TextBox 24"/>
            <p:cNvSpPr txBox="1"/>
            <p:nvPr/>
          </p:nvSpPr>
          <p:spPr>
            <a:xfrm>
              <a:off x="10298606" y="6651517"/>
              <a:ext cx="3823982" cy="2088917"/>
            </a:xfrm>
            <a:prstGeom prst="rect">
              <a:avLst/>
            </a:prstGeom>
            <a:noFill/>
          </p:spPr>
          <p:txBody>
            <a:bodyPr wrap="none" rtlCol="0">
              <a:spAutoFit/>
            </a:bodyPr>
            <a:lstStyle/>
            <a:p>
              <a:pPr algn="ctr">
                <a:lnSpc>
                  <a:spcPts val="11463"/>
                </a:lnSpc>
              </a:pPr>
              <a:r>
                <a:rPr lang="en-US" sz="9753" b="1" spc="225" dirty="0">
                  <a:solidFill>
                    <a:schemeClr val="bg1"/>
                  </a:solidFill>
                  <a:latin typeface="Lato Heavy" charset="0"/>
                  <a:ea typeface="Lato Heavy" charset="0"/>
                  <a:cs typeface="Lato Heavy" charset="0"/>
                </a:rPr>
                <a:t>PRO</a:t>
              </a:r>
            </a:p>
          </p:txBody>
        </p:sp>
        <p:sp>
          <p:nvSpPr>
            <p:cNvPr id="26" name="TextBox 25"/>
            <p:cNvSpPr txBox="1"/>
            <p:nvPr/>
          </p:nvSpPr>
          <p:spPr>
            <a:xfrm>
              <a:off x="7980442" y="8703283"/>
              <a:ext cx="8475411" cy="478639"/>
            </a:xfrm>
            <a:prstGeom prst="rect">
              <a:avLst/>
            </a:prstGeom>
            <a:noFill/>
          </p:spPr>
          <p:txBody>
            <a:bodyPr wrap="none" lIns="0" tIns="0" rIns="0" bIns="0" rtlCol="0">
              <a:spAutoFit/>
            </a:bodyPr>
            <a:lstStyle/>
            <a:p>
              <a:pPr algn="ctr">
                <a:lnSpc>
                  <a:spcPts val="2800"/>
                </a:lnSpc>
                <a:spcAft>
                  <a:spcPts val="2400"/>
                </a:spcAft>
              </a:pPr>
              <a:r>
                <a:rPr lang="en-US" sz="1800" b="1" spc="450" dirty="0">
                  <a:solidFill>
                    <a:schemeClr val="bg1"/>
                  </a:solidFill>
                  <a:latin typeface="Lato" charset="0"/>
                  <a:ea typeface="Lato" charset="0"/>
                  <a:cs typeface="Lato" charset="0"/>
                </a:rPr>
                <a:t>POWERPOINT PRESENTATION TEMPLATE</a:t>
              </a:r>
            </a:p>
          </p:txBody>
        </p:sp>
      </p:grpSp>
      <p:sp>
        <p:nvSpPr>
          <p:cNvPr id="2" name="Picture Placeholder 1"/>
          <p:cNvSpPr>
            <a:spLocks noGrp="1"/>
          </p:cNvSpPr>
          <p:nvPr>
            <p:ph type="pic" sz="quarter" idx="22"/>
          </p:nvPr>
        </p:nvSpPr>
        <p:spPr/>
      </p:sp>
    </p:spTree>
    <p:extLst>
      <p:ext uri="{BB962C8B-B14F-4D97-AF65-F5344CB8AC3E}">
        <p14:creationId xmlns:p14="http://schemas.microsoft.com/office/powerpoint/2010/main" val="6708918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7825" y="0"/>
            <a:ext cx="18295825" cy="13716000"/>
          </a:xfrm>
          <a:prstGeom prst="rect">
            <a:avLst/>
          </a:prstGeom>
          <a:solidFill>
            <a:srgbClr val="29303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84" name="TextBox 83"/>
          <p:cNvSpPr txBox="1"/>
          <p:nvPr/>
        </p:nvSpPr>
        <p:spPr>
          <a:xfrm>
            <a:off x="3697505" y="7826880"/>
            <a:ext cx="1001877"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Support</a:t>
            </a:r>
          </a:p>
        </p:txBody>
      </p:sp>
      <p:sp>
        <p:nvSpPr>
          <p:cNvPr id="86" name="TextBox 85"/>
          <p:cNvSpPr txBox="1"/>
          <p:nvPr/>
        </p:nvSpPr>
        <p:spPr>
          <a:xfrm>
            <a:off x="2686484" y="8288030"/>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89" name="TextBox 88"/>
          <p:cNvSpPr txBox="1"/>
          <p:nvPr/>
        </p:nvSpPr>
        <p:spPr>
          <a:xfrm>
            <a:off x="8614558" y="7826880"/>
            <a:ext cx="1076705"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Location</a:t>
            </a:r>
          </a:p>
        </p:txBody>
      </p:sp>
      <p:sp>
        <p:nvSpPr>
          <p:cNvPr id="90" name="TextBox 89"/>
          <p:cNvSpPr txBox="1"/>
          <p:nvPr/>
        </p:nvSpPr>
        <p:spPr>
          <a:xfrm>
            <a:off x="7640950" y="8288030"/>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92" name="TextBox 91"/>
          <p:cNvSpPr txBox="1"/>
          <p:nvPr/>
        </p:nvSpPr>
        <p:spPr>
          <a:xfrm>
            <a:off x="13820924" y="7826880"/>
            <a:ext cx="1194238" cy="359073"/>
          </a:xfrm>
          <a:prstGeom prst="rect">
            <a:avLst/>
          </a:prstGeom>
          <a:noFill/>
        </p:spPr>
        <p:txBody>
          <a:bodyPr wrap="none" lIns="0" tIns="0" rIns="0" bIns="0" rtlCol="0">
            <a:spAutoFit/>
          </a:bodyPr>
          <a:lstStyle/>
          <a:p>
            <a:pPr algn="ctr">
              <a:lnSpc>
                <a:spcPts val="2800"/>
              </a:lnSpc>
              <a:spcAft>
                <a:spcPts val="2400"/>
              </a:spcAft>
            </a:pPr>
            <a:r>
              <a:rPr lang="en-US" sz="2176" b="1" dirty="0">
                <a:solidFill>
                  <a:schemeClr val="bg1"/>
                </a:solidFill>
                <a:latin typeface="Lato" charset="0"/>
                <a:ea typeface="Lato" charset="0"/>
                <a:cs typeface="Lato" charset="0"/>
              </a:rPr>
              <a:t>E-Mailing</a:t>
            </a:r>
          </a:p>
        </p:txBody>
      </p:sp>
      <p:sp>
        <p:nvSpPr>
          <p:cNvPr id="94" name="TextBox 93"/>
          <p:cNvSpPr txBox="1"/>
          <p:nvPr/>
        </p:nvSpPr>
        <p:spPr>
          <a:xfrm>
            <a:off x="12906082" y="8288030"/>
            <a:ext cx="3023916" cy="1154162"/>
          </a:xfrm>
          <a:prstGeom prst="rect">
            <a:avLst/>
          </a:prstGeom>
          <a:noFill/>
        </p:spPr>
        <p:txBody>
          <a:bodyPr wrap="square" lIns="0" tIns="0" rIns="0" bIns="0" rtlCol="0">
            <a:spAutoFit/>
          </a:bodyPr>
          <a:lstStyle/>
          <a:p>
            <a:pPr algn="ctr">
              <a:lnSpc>
                <a:spcPts val="3026"/>
              </a:lnSpc>
            </a:pPr>
            <a:r>
              <a:rPr lang="en-US" sz="1876"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1876" dirty="0">
              <a:solidFill>
                <a:schemeClr val="bg1"/>
              </a:solidFill>
              <a:latin typeface="Source Sans Pro Regular" charset="0"/>
              <a:ea typeface="Source Sans Pro Regular" charset="0"/>
              <a:cs typeface="Source Sans Pro Regular" charset="0"/>
            </a:endParaRPr>
          </a:p>
        </p:txBody>
      </p:sp>
      <p:sp>
        <p:nvSpPr>
          <p:cNvPr id="100" name="Oval 99"/>
          <p:cNvSpPr/>
          <p:nvPr/>
        </p:nvSpPr>
        <p:spPr>
          <a:xfrm>
            <a:off x="2997155" y="4984165"/>
            <a:ext cx="2402576" cy="240320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4" name="Oval 103"/>
          <p:cNvSpPr/>
          <p:nvPr/>
        </p:nvSpPr>
        <p:spPr>
          <a:xfrm>
            <a:off x="7951618" y="4984165"/>
            <a:ext cx="2402576" cy="240320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107" name="Oval 106"/>
          <p:cNvSpPr/>
          <p:nvPr/>
        </p:nvSpPr>
        <p:spPr>
          <a:xfrm>
            <a:off x="13216753" y="4984165"/>
            <a:ext cx="2402576" cy="240320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latin typeface="Source Sans Pro Regular" charset="0"/>
            </a:endParaRPr>
          </a:p>
        </p:txBody>
      </p:sp>
      <p:sp>
        <p:nvSpPr>
          <p:cNvPr id="40" name="Shape 2547"/>
          <p:cNvSpPr/>
          <p:nvPr/>
        </p:nvSpPr>
        <p:spPr>
          <a:xfrm>
            <a:off x="3694389" y="5719482"/>
            <a:ext cx="955275" cy="95527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1" name="Shape 2587"/>
          <p:cNvSpPr/>
          <p:nvPr/>
        </p:nvSpPr>
        <p:spPr>
          <a:xfrm>
            <a:off x="13940402" y="5724860"/>
            <a:ext cx="955275" cy="95527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43" name="Shape 2934"/>
          <p:cNvSpPr/>
          <p:nvPr/>
        </p:nvSpPr>
        <p:spPr>
          <a:xfrm>
            <a:off x="8788802" y="5724860"/>
            <a:ext cx="694747" cy="955275"/>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dirty="0">
              <a:latin typeface="Source Sans Pro Regular" charset="0"/>
              <a:ea typeface="Source Sans Pro Regular" charset="0"/>
              <a:cs typeface="Source Sans Pro Regular" charset="0"/>
            </a:endParaRPr>
          </a:p>
        </p:txBody>
      </p:sp>
      <p:sp>
        <p:nvSpPr>
          <p:cNvPr id="21" name="Rectangle 20"/>
          <p:cNvSpPr>
            <a:spLocks/>
          </p:cNvSpPr>
          <p:nvPr/>
        </p:nvSpPr>
        <p:spPr bwMode="auto">
          <a:xfrm>
            <a:off x="7641882" y="2650283"/>
            <a:ext cx="3048207"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dirty="0">
                <a:solidFill>
                  <a:schemeClr val="bg1"/>
                </a:solidFill>
                <a:latin typeface="Lato" charset="0"/>
                <a:ea typeface="Lato" charset="0"/>
                <a:cs typeface="Lato" charset="0"/>
                <a:sym typeface="Bebas Neue" charset="0"/>
              </a:rPr>
              <a:t>Our Values</a:t>
            </a:r>
          </a:p>
        </p:txBody>
      </p:sp>
      <p:sp>
        <p:nvSpPr>
          <p:cNvPr id="22" name="Rectangle 1"/>
          <p:cNvSpPr>
            <a:spLocks/>
          </p:cNvSpPr>
          <p:nvPr/>
        </p:nvSpPr>
        <p:spPr bwMode="auto">
          <a:xfrm>
            <a:off x="7090296" y="2213302"/>
            <a:ext cx="4151778" cy="3925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551" spc="75" dirty="0">
                <a:solidFill>
                  <a:schemeClr val="bg1"/>
                </a:solidFill>
                <a:latin typeface="Source Sans Pro" charset="0"/>
                <a:ea typeface="Source Sans Pro" charset="0"/>
                <a:cs typeface="Source Sans Pro" charset="0"/>
                <a:sym typeface="Bebas Neue" charset="0"/>
              </a:rPr>
              <a:t>Insert your subtitle text here</a:t>
            </a:r>
          </a:p>
        </p:txBody>
      </p:sp>
      <p:sp>
        <p:nvSpPr>
          <p:cNvPr id="23" name="Rectangle 22"/>
          <p:cNvSpPr/>
          <p:nvPr/>
        </p:nvSpPr>
        <p:spPr>
          <a:xfrm>
            <a:off x="8788677" y="3599459"/>
            <a:ext cx="754577" cy="480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dirty="0">
              <a:solidFill>
                <a:schemeClr val="bg1"/>
              </a:solidFill>
              <a:latin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4004119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7825" y="0"/>
            <a:ext cx="18295825" cy="13716000"/>
          </a:xfrm>
          <a:prstGeom prst="rect">
            <a:avLst/>
          </a:prstGeom>
          <a:gradFill>
            <a:gsLst>
              <a:gs pos="11000">
                <a:srgbClr val="00BDB1">
                  <a:alpha val="80000"/>
                </a:srgbClr>
              </a:gs>
              <a:gs pos="88000">
                <a:srgbClr val="293039">
                  <a:alpha val="8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nvGrpSpPr>
          <p:cNvPr id="7" name="Group 6"/>
          <p:cNvGrpSpPr/>
          <p:nvPr/>
        </p:nvGrpSpPr>
        <p:grpSpPr>
          <a:xfrm>
            <a:off x="5347558" y="5253432"/>
            <a:ext cx="7625550" cy="3168306"/>
            <a:chOff x="7128220" y="4958614"/>
            <a:chExt cx="10164751" cy="4223308"/>
          </a:xfrm>
        </p:grpSpPr>
        <p:sp>
          <p:nvSpPr>
            <p:cNvPr id="5" name="TextBox 4"/>
            <p:cNvSpPr txBox="1"/>
            <p:nvPr/>
          </p:nvSpPr>
          <p:spPr>
            <a:xfrm>
              <a:off x="7128220" y="4958614"/>
              <a:ext cx="10164751" cy="2088917"/>
            </a:xfrm>
            <a:prstGeom prst="rect">
              <a:avLst/>
            </a:prstGeom>
            <a:noFill/>
          </p:spPr>
          <p:txBody>
            <a:bodyPr wrap="none" rtlCol="0">
              <a:spAutoFit/>
            </a:bodyPr>
            <a:lstStyle/>
            <a:p>
              <a:pPr algn="ctr">
                <a:lnSpc>
                  <a:spcPts val="11463"/>
                </a:lnSpc>
              </a:pPr>
              <a:r>
                <a:rPr lang="en-US" sz="10803" b="1" spc="225" dirty="0">
                  <a:solidFill>
                    <a:schemeClr val="bg1"/>
                  </a:solidFill>
                  <a:latin typeface="Lato Heavy" charset="0"/>
                  <a:ea typeface="Lato Heavy" charset="0"/>
                  <a:cs typeface="Lato Heavy" charset="0"/>
                </a:rPr>
                <a:t>INVESTOR </a:t>
              </a:r>
            </a:p>
          </p:txBody>
        </p:sp>
        <p:sp>
          <p:nvSpPr>
            <p:cNvPr id="25" name="TextBox 24"/>
            <p:cNvSpPr txBox="1"/>
            <p:nvPr/>
          </p:nvSpPr>
          <p:spPr>
            <a:xfrm>
              <a:off x="10298606" y="6651517"/>
              <a:ext cx="3823982" cy="2088917"/>
            </a:xfrm>
            <a:prstGeom prst="rect">
              <a:avLst/>
            </a:prstGeom>
            <a:noFill/>
          </p:spPr>
          <p:txBody>
            <a:bodyPr wrap="none" rtlCol="0">
              <a:spAutoFit/>
            </a:bodyPr>
            <a:lstStyle/>
            <a:p>
              <a:pPr algn="ctr">
                <a:lnSpc>
                  <a:spcPts val="11463"/>
                </a:lnSpc>
              </a:pPr>
              <a:r>
                <a:rPr lang="en-US" sz="9753" b="1" spc="225" dirty="0">
                  <a:solidFill>
                    <a:schemeClr val="bg1"/>
                  </a:solidFill>
                  <a:latin typeface="Lato Heavy" charset="0"/>
                  <a:ea typeface="Lato Heavy" charset="0"/>
                  <a:cs typeface="Lato Heavy" charset="0"/>
                </a:rPr>
                <a:t>PRO</a:t>
              </a:r>
            </a:p>
          </p:txBody>
        </p:sp>
        <p:sp>
          <p:nvSpPr>
            <p:cNvPr id="26" name="TextBox 25"/>
            <p:cNvSpPr txBox="1"/>
            <p:nvPr/>
          </p:nvSpPr>
          <p:spPr>
            <a:xfrm>
              <a:off x="7980442" y="8703283"/>
              <a:ext cx="8475411" cy="478639"/>
            </a:xfrm>
            <a:prstGeom prst="rect">
              <a:avLst/>
            </a:prstGeom>
            <a:noFill/>
          </p:spPr>
          <p:txBody>
            <a:bodyPr wrap="none" lIns="0" tIns="0" rIns="0" bIns="0" rtlCol="0">
              <a:spAutoFit/>
            </a:bodyPr>
            <a:lstStyle/>
            <a:p>
              <a:pPr algn="ctr">
                <a:lnSpc>
                  <a:spcPts val="2800"/>
                </a:lnSpc>
                <a:spcAft>
                  <a:spcPts val="2400"/>
                </a:spcAft>
              </a:pPr>
              <a:r>
                <a:rPr lang="en-US" sz="1800" b="1" spc="450" dirty="0">
                  <a:solidFill>
                    <a:schemeClr val="bg1"/>
                  </a:solidFill>
                  <a:latin typeface="Lato" charset="0"/>
                  <a:ea typeface="Lato" charset="0"/>
                  <a:cs typeface="Lato" charset="0"/>
                </a:rPr>
                <a:t>POWERPOINT PRESENTATION TEMPLATE</a:t>
              </a:r>
            </a:p>
          </p:txBody>
        </p:sp>
      </p:grpSp>
      <p:sp>
        <p:nvSpPr>
          <p:cNvPr id="3" name="Picture Placeholder 2"/>
          <p:cNvSpPr>
            <a:spLocks noGrp="1"/>
          </p:cNvSpPr>
          <p:nvPr>
            <p:ph type="pic" sz="quarter" idx="22"/>
          </p:nvPr>
        </p:nvSpPr>
        <p:spPr/>
      </p:sp>
    </p:spTree>
    <p:extLst>
      <p:ext uri="{BB962C8B-B14F-4D97-AF65-F5344CB8AC3E}">
        <p14:creationId xmlns:p14="http://schemas.microsoft.com/office/powerpoint/2010/main" val="138953753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40269" y="2935349"/>
            <a:ext cx="5554754" cy="23758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14" name="TextBox 13"/>
          <p:cNvSpPr txBox="1"/>
          <p:nvPr/>
        </p:nvSpPr>
        <p:spPr>
          <a:xfrm>
            <a:off x="1888160" y="3290234"/>
            <a:ext cx="2273058" cy="359073"/>
          </a:xfrm>
          <a:prstGeom prst="rect">
            <a:avLst/>
          </a:prstGeom>
          <a:noFill/>
        </p:spPr>
        <p:txBody>
          <a:bodyPr wrap="none" lIns="0" tIns="0" rIns="0" bIns="0" rtlCol="0">
            <a:spAutoFit/>
          </a:bodyPr>
          <a:lstStyle/>
          <a:p>
            <a:pPr>
              <a:lnSpc>
                <a:spcPts val="2800"/>
              </a:lnSpc>
              <a:spcAft>
                <a:spcPts val="2400"/>
              </a:spcAft>
            </a:pPr>
            <a:r>
              <a:rPr lang="en-US" sz="2851" b="1" dirty="0">
                <a:solidFill>
                  <a:schemeClr val="bg1"/>
                </a:solidFill>
                <a:latin typeface="Lato" charset="0"/>
                <a:ea typeface="Lato" charset="0"/>
                <a:cs typeface="Lato" charset="0"/>
              </a:rPr>
              <a:t>Headquarters</a:t>
            </a:r>
          </a:p>
        </p:txBody>
      </p:sp>
      <p:sp>
        <p:nvSpPr>
          <p:cNvPr id="15" name="TextBox 14"/>
          <p:cNvSpPr txBox="1"/>
          <p:nvPr/>
        </p:nvSpPr>
        <p:spPr>
          <a:xfrm>
            <a:off x="1892783" y="4565105"/>
            <a:ext cx="2172390" cy="384721"/>
          </a:xfrm>
          <a:prstGeom prst="rect">
            <a:avLst/>
          </a:prstGeom>
          <a:noFill/>
        </p:spPr>
        <p:txBody>
          <a:bodyPr wrap="none" lIns="0" tIns="0" rIns="0" bIns="0" rtlCol="0">
            <a:spAutoFit/>
          </a:bodyPr>
          <a:lstStyle/>
          <a:p>
            <a:pPr>
              <a:lnSpc>
                <a:spcPts val="3026"/>
              </a:lnSpc>
            </a:pPr>
            <a:r>
              <a:rPr lang="en-US" sz="1500" b="1" dirty="0">
                <a:solidFill>
                  <a:schemeClr val="bg1"/>
                </a:solidFill>
                <a:latin typeface="Lato" charset="0"/>
                <a:ea typeface="Lato" charset="0"/>
                <a:cs typeface="Lato" charset="0"/>
              </a:rPr>
              <a:t>LOS ANGELES, CA 33336</a:t>
            </a:r>
          </a:p>
        </p:txBody>
      </p:sp>
      <p:sp>
        <p:nvSpPr>
          <p:cNvPr id="20" name="TextBox 19"/>
          <p:cNvSpPr txBox="1"/>
          <p:nvPr/>
        </p:nvSpPr>
        <p:spPr>
          <a:xfrm>
            <a:off x="1892784" y="3984348"/>
            <a:ext cx="1705852" cy="384721"/>
          </a:xfrm>
          <a:prstGeom prst="rect">
            <a:avLst/>
          </a:prstGeom>
          <a:noFill/>
        </p:spPr>
        <p:txBody>
          <a:bodyPr wrap="none" lIns="0" tIns="0" rIns="0" bIns="0" rtlCol="0">
            <a:spAutoFit/>
          </a:bodyPr>
          <a:lstStyle/>
          <a:p>
            <a:pPr>
              <a:lnSpc>
                <a:spcPts val="3026"/>
              </a:lnSpc>
            </a:pPr>
            <a:r>
              <a:rPr lang="en-US" sz="1500" b="1" dirty="0">
                <a:solidFill>
                  <a:schemeClr val="bg1"/>
                </a:solidFill>
                <a:latin typeface="Lato" charset="0"/>
                <a:ea typeface="Lato" charset="0"/>
                <a:cs typeface="Lato" charset="0"/>
              </a:rPr>
              <a:t>123 WESLAYAN DR</a:t>
            </a:r>
          </a:p>
        </p:txBody>
      </p:sp>
      <p:sp>
        <p:nvSpPr>
          <p:cNvPr id="21" name="TextBox 20"/>
          <p:cNvSpPr txBox="1"/>
          <p:nvPr/>
        </p:nvSpPr>
        <p:spPr>
          <a:xfrm>
            <a:off x="1892783" y="4280172"/>
            <a:ext cx="900888" cy="384721"/>
          </a:xfrm>
          <a:prstGeom prst="rect">
            <a:avLst/>
          </a:prstGeom>
          <a:noFill/>
        </p:spPr>
        <p:txBody>
          <a:bodyPr wrap="none" lIns="0" tIns="0" rIns="0" bIns="0" rtlCol="0">
            <a:spAutoFit/>
          </a:bodyPr>
          <a:lstStyle/>
          <a:p>
            <a:pPr>
              <a:lnSpc>
                <a:spcPts val="3026"/>
              </a:lnSpc>
            </a:pPr>
            <a:r>
              <a:rPr lang="en-US" sz="1500" b="1">
                <a:solidFill>
                  <a:schemeClr val="bg1"/>
                </a:solidFill>
                <a:latin typeface="Lato" charset="0"/>
                <a:ea typeface="Lato" charset="0"/>
                <a:cs typeface="Lato" charset="0"/>
              </a:rPr>
              <a:t>SUITE 305</a:t>
            </a:r>
            <a:endParaRPr lang="en-US" sz="1500" b="1" dirty="0">
              <a:solidFill>
                <a:schemeClr val="bg1"/>
              </a:solidFill>
              <a:latin typeface="Lato" charset="0"/>
              <a:ea typeface="Lato" charset="0"/>
              <a:cs typeface="Lato" charset="0"/>
            </a:endParaRPr>
          </a:p>
        </p:txBody>
      </p:sp>
      <p:sp>
        <p:nvSpPr>
          <p:cNvPr id="22" name="TextBox 21"/>
          <p:cNvSpPr txBox="1"/>
          <p:nvPr/>
        </p:nvSpPr>
        <p:spPr>
          <a:xfrm>
            <a:off x="3355889" y="8463800"/>
            <a:ext cx="2285882" cy="359073"/>
          </a:xfrm>
          <a:prstGeom prst="rect">
            <a:avLst/>
          </a:prstGeom>
          <a:noFill/>
        </p:spPr>
        <p:txBody>
          <a:bodyPr wrap="none" lIns="0" tIns="0" rIns="0" bIns="0" rtlCol="0">
            <a:spAutoFit/>
          </a:bodyPr>
          <a:lstStyle/>
          <a:p>
            <a:pPr>
              <a:lnSpc>
                <a:spcPts val="2800"/>
              </a:lnSpc>
              <a:spcAft>
                <a:spcPts val="2400"/>
              </a:spcAft>
            </a:pPr>
            <a:r>
              <a:rPr lang="en-US" sz="3151" b="1" spc="225" dirty="0">
                <a:solidFill>
                  <a:schemeClr val="tx2"/>
                </a:solidFill>
                <a:latin typeface="Lato" charset="0"/>
                <a:ea typeface="Lato" charset="0"/>
                <a:cs typeface="Lato" charset="0"/>
              </a:rPr>
              <a:t>Contact Us</a:t>
            </a:r>
          </a:p>
        </p:txBody>
      </p:sp>
      <p:sp>
        <p:nvSpPr>
          <p:cNvPr id="23" name="Shape 2836"/>
          <p:cNvSpPr/>
          <p:nvPr/>
        </p:nvSpPr>
        <p:spPr>
          <a:xfrm>
            <a:off x="3355889" y="9258402"/>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4" name="Shape 2872"/>
          <p:cNvSpPr/>
          <p:nvPr/>
        </p:nvSpPr>
        <p:spPr>
          <a:xfrm>
            <a:off x="3355889" y="1054087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 name="Shape 2873"/>
          <p:cNvSpPr/>
          <p:nvPr/>
        </p:nvSpPr>
        <p:spPr>
          <a:xfrm>
            <a:off x="3355889" y="9842488"/>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 name="Shape 2877"/>
          <p:cNvSpPr/>
          <p:nvPr/>
        </p:nvSpPr>
        <p:spPr>
          <a:xfrm>
            <a:off x="3355889" y="112392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32" name="TextBox 31"/>
          <p:cNvSpPr txBox="1"/>
          <p:nvPr/>
        </p:nvSpPr>
        <p:spPr>
          <a:xfrm>
            <a:off x="3998754" y="10540873"/>
            <a:ext cx="1006686" cy="384721"/>
          </a:xfrm>
          <a:prstGeom prst="rect">
            <a:avLst/>
          </a:prstGeom>
          <a:noFill/>
        </p:spPr>
        <p:txBody>
          <a:bodyPr wrap="none" lIns="0" tIns="0" rIns="0" bIns="0" rtlCol="0">
            <a:spAutoFit/>
          </a:bodyPr>
          <a:lstStyle/>
          <a:p>
            <a:pPr>
              <a:lnSpc>
                <a:spcPts val="3026"/>
              </a:lnSpc>
            </a:pPr>
            <a:r>
              <a:rPr lang="en-US" sz="1500" b="1">
                <a:solidFill>
                  <a:schemeClr val="tx2"/>
                </a:solidFill>
                <a:latin typeface="Lato" charset="0"/>
                <a:ea typeface="Lato" charset="0"/>
                <a:cs typeface="Lato" charset="0"/>
              </a:rPr>
              <a:t>@username</a:t>
            </a:r>
            <a:endParaRPr lang="en-US" sz="1500" b="1" dirty="0">
              <a:solidFill>
                <a:schemeClr val="tx2"/>
              </a:solidFill>
              <a:latin typeface="Lato" charset="0"/>
              <a:ea typeface="Lato" charset="0"/>
              <a:cs typeface="Lato" charset="0"/>
            </a:endParaRPr>
          </a:p>
        </p:txBody>
      </p:sp>
      <p:sp>
        <p:nvSpPr>
          <p:cNvPr id="33" name="TextBox 32"/>
          <p:cNvSpPr txBox="1"/>
          <p:nvPr/>
        </p:nvSpPr>
        <p:spPr>
          <a:xfrm>
            <a:off x="3998754" y="9184678"/>
            <a:ext cx="1545295" cy="384721"/>
          </a:xfrm>
          <a:prstGeom prst="rect">
            <a:avLst/>
          </a:prstGeom>
          <a:noFill/>
        </p:spPr>
        <p:txBody>
          <a:bodyPr wrap="none" lIns="0" tIns="0" rIns="0" bIns="0" rtlCol="0">
            <a:spAutoFit/>
          </a:bodyPr>
          <a:lstStyle/>
          <a:p>
            <a:pPr>
              <a:lnSpc>
                <a:spcPts val="3026"/>
              </a:lnSpc>
            </a:pPr>
            <a:r>
              <a:rPr lang="en-US" sz="1500" b="1" dirty="0">
                <a:solidFill>
                  <a:schemeClr val="tx2"/>
                </a:solidFill>
                <a:latin typeface="Lato" charset="0"/>
                <a:ea typeface="Lato" charset="0"/>
                <a:cs typeface="Lato" charset="0"/>
              </a:rPr>
              <a:t>info@domain.com</a:t>
            </a:r>
          </a:p>
        </p:txBody>
      </p:sp>
      <p:sp>
        <p:nvSpPr>
          <p:cNvPr id="34" name="TextBox 33"/>
          <p:cNvSpPr txBox="1"/>
          <p:nvPr/>
        </p:nvSpPr>
        <p:spPr>
          <a:xfrm>
            <a:off x="3998754" y="11239259"/>
            <a:ext cx="1006686" cy="384721"/>
          </a:xfrm>
          <a:prstGeom prst="rect">
            <a:avLst/>
          </a:prstGeom>
          <a:noFill/>
        </p:spPr>
        <p:txBody>
          <a:bodyPr wrap="none" lIns="0" tIns="0" rIns="0" bIns="0" rtlCol="0">
            <a:spAutoFit/>
          </a:bodyPr>
          <a:lstStyle/>
          <a:p>
            <a:pPr>
              <a:lnSpc>
                <a:spcPts val="3026"/>
              </a:lnSpc>
            </a:pPr>
            <a:r>
              <a:rPr lang="en-US" sz="1500" b="1">
                <a:solidFill>
                  <a:schemeClr val="tx2"/>
                </a:solidFill>
                <a:latin typeface="Lato" charset="0"/>
                <a:ea typeface="Lato" charset="0"/>
                <a:cs typeface="Lato" charset="0"/>
              </a:rPr>
              <a:t>@username</a:t>
            </a:r>
            <a:endParaRPr lang="en-US" sz="1500" b="1" dirty="0">
              <a:solidFill>
                <a:schemeClr val="tx2"/>
              </a:solidFill>
              <a:latin typeface="Lato" charset="0"/>
              <a:ea typeface="Lato" charset="0"/>
              <a:cs typeface="Lato" charset="0"/>
            </a:endParaRPr>
          </a:p>
        </p:txBody>
      </p:sp>
      <p:sp>
        <p:nvSpPr>
          <p:cNvPr id="35" name="TextBox 34"/>
          <p:cNvSpPr txBox="1"/>
          <p:nvPr/>
        </p:nvSpPr>
        <p:spPr>
          <a:xfrm>
            <a:off x="3998754" y="9815809"/>
            <a:ext cx="1006686" cy="384721"/>
          </a:xfrm>
          <a:prstGeom prst="rect">
            <a:avLst/>
          </a:prstGeom>
          <a:noFill/>
        </p:spPr>
        <p:txBody>
          <a:bodyPr wrap="none" lIns="0" tIns="0" rIns="0" bIns="0" rtlCol="0">
            <a:spAutoFit/>
          </a:bodyPr>
          <a:lstStyle/>
          <a:p>
            <a:pPr>
              <a:lnSpc>
                <a:spcPts val="3026"/>
              </a:lnSpc>
            </a:pPr>
            <a:r>
              <a:rPr lang="en-US" sz="1500" b="1">
                <a:solidFill>
                  <a:schemeClr val="tx2"/>
                </a:solidFill>
                <a:latin typeface="Lato" charset="0"/>
                <a:ea typeface="Lato" charset="0"/>
                <a:cs typeface="Lato" charset="0"/>
              </a:rPr>
              <a:t>@username</a:t>
            </a:r>
            <a:endParaRPr lang="en-US" sz="1500" b="1" dirty="0">
              <a:solidFill>
                <a:schemeClr val="tx2"/>
              </a:solidFill>
              <a:latin typeface="Lato" charset="0"/>
              <a:ea typeface="Lato" charset="0"/>
              <a:cs typeface="Lato" charset="0"/>
            </a:endParaRPr>
          </a:p>
        </p:txBody>
      </p:sp>
      <p:sp>
        <p:nvSpPr>
          <p:cNvPr id="39" name="Shape 2935"/>
          <p:cNvSpPr/>
          <p:nvPr/>
        </p:nvSpPr>
        <p:spPr>
          <a:xfrm>
            <a:off x="5080025" y="3591648"/>
            <a:ext cx="988579" cy="988724"/>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chemeClr val="bg1"/>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41" name="Rectangle 40"/>
          <p:cNvSpPr/>
          <p:nvPr/>
        </p:nvSpPr>
        <p:spPr>
          <a:xfrm>
            <a:off x="1312411" y="2935349"/>
            <a:ext cx="127858" cy="23758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9" name="Picture Placeholder 8"/>
          <p:cNvSpPr>
            <a:spLocks noGrp="1"/>
          </p:cNvSpPr>
          <p:nvPr>
            <p:ph type="pic" sz="quarter" idx="22"/>
          </p:nvPr>
        </p:nvSpPr>
        <p:spPr/>
      </p:sp>
      <p:sp>
        <p:nvSpPr>
          <p:cNvPr id="10" name="Picture Placeholder 9"/>
          <p:cNvSpPr>
            <a:spLocks noGrp="1"/>
          </p:cNvSpPr>
          <p:nvPr>
            <p:ph type="pic" sz="quarter" idx="23"/>
          </p:nvPr>
        </p:nvSpPr>
        <p:spPr/>
      </p:sp>
    </p:spTree>
    <p:extLst>
      <p:ext uri="{BB962C8B-B14F-4D97-AF65-F5344CB8AC3E}">
        <p14:creationId xmlns:p14="http://schemas.microsoft.com/office/powerpoint/2010/main" val="890478288"/>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525" name="Shape 2525"/>
          <p:cNvSpPr/>
          <p:nvPr/>
        </p:nvSpPr>
        <p:spPr>
          <a:xfrm>
            <a:off x="1319251" y="46733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26" name="Shape 2526"/>
          <p:cNvSpPr/>
          <p:nvPr/>
        </p:nvSpPr>
        <p:spPr>
          <a:xfrm>
            <a:off x="2119350" y="46733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27" name="Shape 2527"/>
          <p:cNvSpPr/>
          <p:nvPr/>
        </p:nvSpPr>
        <p:spPr>
          <a:xfrm>
            <a:off x="2919450" y="46733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28" name="Shape 2528"/>
          <p:cNvSpPr/>
          <p:nvPr/>
        </p:nvSpPr>
        <p:spPr>
          <a:xfrm>
            <a:off x="3776700" y="467336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29" name="Shape 2529"/>
          <p:cNvSpPr/>
          <p:nvPr/>
        </p:nvSpPr>
        <p:spPr>
          <a:xfrm>
            <a:off x="4576800" y="467336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30" name="Shape 2530"/>
          <p:cNvSpPr/>
          <p:nvPr/>
        </p:nvSpPr>
        <p:spPr>
          <a:xfrm>
            <a:off x="5357849" y="4673358"/>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31" name="Shape 2531"/>
          <p:cNvSpPr/>
          <p:nvPr/>
        </p:nvSpPr>
        <p:spPr>
          <a:xfrm>
            <a:off x="6157949" y="467336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32" name="Shape 2532"/>
          <p:cNvSpPr/>
          <p:nvPr/>
        </p:nvSpPr>
        <p:spPr>
          <a:xfrm>
            <a:off x="6958049" y="467336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33" name="Shape 2533"/>
          <p:cNvSpPr/>
          <p:nvPr/>
        </p:nvSpPr>
        <p:spPr>
          <a:xfrm>
            <a:off x="7758150" y="467336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34" name="Shape 2534"/>
          <p:cNvSpPr/>
          <p:nvPr/>
        </p:nvSpPr>
        <p:spPr>
          <a:xfrm>
            <a:off x="8558250" y="4673358"/>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35" name="Shape 2535"/>
          <p:cNvSpPr/>
          <p:nvPr/>
        </p:nvSpPr>
        <p:spPr>
          <a:xfrm>
            <a:off x="1357349" y="5473459"/>
            <a:ext cx="342901" cy="419115"/>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36" name="Shape 2536"/>
          <p:cNvSpPr/>
          <p:nvPr/>
        </p:nvSpPr>
        <p:spPr>
          <a:xfrm>
            <a:off x="2119350" y="54734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37" name="Shape 2537"/>
          <p:cNvSpPr/>
          <p:nvPr/>
        </p:nvSpPr>
        <p:spPr>
          <a:xfrm>
            <a:off x="2957550" y="547346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38" name="Shape 2538"/>
          <p:cNvSpPr/>
          <p:nvPr/>
        </p:nvSpPr>
        <p:spPr>
          <a:xfrm>
            <a:off x="3757650" y="547346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39" name="Shape 2539"/>
          <p:cNvSpPr/>
          <p:nvPr/>
        </p:nvSpPr>
        <p:spPr>
          <a:xfrm>
            <a:off x="4519650" y="5540134"/>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40" name="Shape 2540"/>
          <p:cNvSpPr/>
          <p:nvPr/>
        </p:nvSpPr>
        <p:spPr>
          <a:xfrm>
            <a:off x="5319751" y="54734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41" name="Shape 2541"/>
          <p:cNvSpPr/>
          <p:nvPr/>
        </p:nvSpPr>
        <p:spPr>
          <a:xfrm>
            <a:off x="6157949" y="5511559"/>
            <a:ext cx="342901" cy="342901"/>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42" name="Shape 2542"/>
          <p:cNvSpPr/>
          <p:nvPr/>
        </p:nvSpPr>
        <p:spPr>
          <a:xfrm>
            <a:off x="6919950" y="54734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43" name="Shape 2543"/>
          <p:cNvSpPr/>
          <p:nvPr/>
        </p:nvSpPr>
        <p:spPr>
          <a:xfrm>
            <a:off x="7720050" y="54734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44" name="Shape 2544"/>
          <p:cNvSpPr/>
          <p:nvPr/>
        </p:nvSpPr>
        <p:spPr>
          <a:xfrm>
            <a:off x="8520150" y="54734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45" name="Shape 2545"/>
          <p:cNvSpPr/>
          <p:nvPr/>
        </p:nvSpPr>
        <p:spPr>
          <a:xfrm>
            <a:off x="1319251" y="62735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46" name="Shape 2546"/>
          <p:cNvSpPr/>
          <p:nvPr/>
        </p:nvSpPr>
        <p:spPr>
          <a:xfrm>
            <a:off x="2119350" y="631165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47" name="Shape 2547"/>
          <p:cNvSpPr/>
          <p:nvPr/>
        </p:nvSpPr>
        <p:spPr>
          <a:xfrm>
            <a:off x="2919450" y="62735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48" name="Shape 2548"/>
          <p:cNvSpPr/>
          <p:nvPr/>
        </p:nvSpPr>
        <p:spPr>
          <a:xfrm>
            <a:off x="3719550" y="6435484"/>
            <a:ext cx="419100" cy="95251"/>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49" name="Shape 2549"/>
          <p:cNvSpPr/>
          <p:nvPr/>
        </p:nvSpPr>
        <p:spPr>
          <a:xfrm>
            <a:off x="4519650" y="62735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50" name="Shape 2550"/>
          <p:cNvSpPr/>
          <p:nvPr/>
        </p:nvSpPr>
        <p:spPr>
          <a:xfrm>
            <a:off x="5319751" y="62735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51" name="Shape 2551"/>
          <p:cNvSpPr/>
          <p:nvPr/>
        </p:nvSpPr>
        <p:spPr>
          <a:xfrm>
            <a:off x="6119851" y="62735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52" name="Shape 2552"/>
          <p:cNvSpPr/>
          <p:nvPr/>
        </p:nvSpPr>
        <p:spPr>
          <a:xfrm>
            <a:off x="6919950" y="629260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53" name="Shape 2553"/>
          <p:cNvSpPr/>
          <p:nvPr/>
        </p:nvSpPr>
        <p:spPr>
          <a:xfrm>
            <a:off x="7720050" y="629260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54" name="Shape 2554"/>
          <p:cNvSpPr/>
          <p:nvPr/>
        </p:nvSpPr>
        <p:spPr>
          <a:xfrm>
            <a:off x="8520150" y="629260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55" name="Shape 2555"/>
          <p:cNvSpPr/>
          <p:nvPr/>
        </p:nvSpPr>
        <p:spPr>
          <a:xfrm>
            <a:off x="1319251" y="70736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56" name="Shape 2556"/>
          <p:cNvSpPr/>
          <p:nvPr/>
        </p:nvSpPr>
        <p:spPr>
          <a:xfrm>
            <a:off x="2119350" y="70736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57" name="Shape 2557"/>
          <p:cNvSpPr/>
          <p:nvPr/>
        </p:nvSpPr>
        <p:spPr>
          <a:xfrm>
            <a:off x="2919450" y="70736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58" name="Shape 2558"/>
          <p:cNvSpPr/>
          <p:nvPr/>
        </p:nvSpPr>
        <p:spPr>
          <a:xfrm>
            <a:off x="3719550" y="70736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59" name="Shape 2559"/>
          <p:cNvSpPr/>
          <p:nvPr/>
        </p:nvSpPr>
        <p:spPr>
          <a:xfrm>
            <a:off x="4519650" y="711175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60" name="Shape 2560"/>
          <p:cNvSpPr/>
          <p:nvPr/>
        </p:nvSpPr>
        <p:spPr>
          <a:xfrm>
            <a:off x="5319751" y="70736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61" name="Shape 2561"/>
          <p:cNvSpPr/>
          <p:nvPr/>
        </p:nvSpPr>
        <p:spPr>
          <a:xfrm>
            <a:off x="6119851" y="711175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62" name="Shape 2562"/>
          <p:cNvSpPr/>
          <p:nvPr/>
        </p:nvSpPr>
        <p:spPr>
          <a:xfrm>
            <a:off x="6919950" y="70736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63" name="Shape 2563"/>
          <p:cNvSpPr/>
          <p:nvPr/>
        </p:nvSpPr>
        <p:spPr>
          <a:xfrm>
            <a:off x="7720050" y="70736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64" name="Shape 2564"/>
          <p:cNvSpPr/>
          <p:nvPr/>
        </p:nvSpPr>
        <p:spPr>
          <a:xfrm>
            <a:off x="8520150" y="70736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65" name="Shape 2565"/>
          <p:cNvSpPr/>
          <p:nvPr/>
        </p:nvSpPr>
        <p:spPr>
          <a:xfrm>
            <a:off x="1319251" y="7911859"/>
            <a:ext cx="419100" cy="342911"/>
          </a:xfrm>
          <a:custGeom>
            <a:avLst/>
            <a:gdLst/>
            <a:ahLst/>
            <a:cxnLst>
              <a:cxn ang="0">
                <a:pos x="wd2" y="hd2"/>
              </a:cxn>
              <a:cxn ang="5400000">
                <a:pos x="wd2" y="hd2"/>
              </a:cxn>
              <a:cxn ang="10800000">
                <a:pos x="wd2" y="hd2"/>
              </a:cxn>
              <a:cxn ang="16200000">
                <a:pos x="wd2" y="hd2"/>
              </a:cxn>
            </a:cxnLst>
            <a:rect l="0" t="0"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66" name="Shape 2566"/>
          <p:cNvSpPr/>
          <p:nvPr/>
        </p:nvSpPr>
        <p:spPr>
          <a:xfrm>
            <a:off x="2119350" y="7911859"/>
            <a:ext cx="419100" cy="342915"/>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67" name="Shape 2567"/>
          <p:cNvSpPr/>
          <p:nvPr/>
        </p:nvSpPr>
        <p:spPr>
          <a:xfrm>
            <a:off x="2919450" y="7873758"/>
            <a:ext cx="419100" cy="419115"/>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68" name="Shape 2568"/>
          <p:cNvSpPr/>
          <p:nvPr/>
        </p:nvSpPr>
        <p:spPr>
          <a:xfrm>
            <a:off x="3719550" y="7873758"/>
            <a:ext cx="419100" cy="419115"/>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69" name="Shape 2569"/>
          <p:cNvSpPr/>
          <p:nvPr/>
        </p:nvSpPr>
        <p:spPr>
          <a:xfrm>
            <a:off x="4519650" y="7873759"/>
            <a:ext cx="419100" cy="419110"/>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70" name="Shape 2570"/>
          <p:cNvSpPr/>
          <p:nvPr/>
        </p:nvSpPr>
        <p:spPr>
          <a:xfrm>
            <a:off x="5319751" y="7883284"/>
            <a:ext cx="419100" cy="40957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71" name="Shape 2571"/>
          <p:cNvSpPr/>
          <p:nvPr/>
        </p:nvSpPr>
        <p:spPr>
          <a:xfrm>
            <a:off x="6119851" y="78737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72" name="Shape 2572"/>
          <p:cNvSpPr/>
          <p:nvPr/>
        </p:nvSpPr>
        <p:spPr>
          <a:xfrm>
            <a:off x="6919950" y="78737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73" name="Shape 2573"/>
          <p:cNvSpPr/>
          <p:nvPr/>
        </p:nvSpPr>
        <p:spPr>
          <a:xfrm>
            <a:off x="7720050" y="78737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74" name="Shape 2574"/>
          <p:cNvSpPr/>
          <p:nvPr/>
        </p:nvSpPr>
        <p:spPr>
          <a:xfrm>
            <a:off x="8539200" y="7873760"/>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75" name="Shape 2575"/>
          <p:cNvSpPr/>
          <p:nvPr/>
        </p:nvSpPr>
        <p:spPr>
          <a:xfrm>
            <a:off x="1319251" y="86738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76" name="Shape 2576"/>
          <p:cNvSpPr/>
          <p:nvPr/>
        </p:nvSpPr>
        <p:spPr>
          <a:xfrm>
            <a:off x="2119350" y="86738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77" name="Shape 2577"/>
          <p:cNvSpPr/>
          <p:nvPr/>
        </p:nvSpPr>
        <p:spPr>
          <a:xfrm>
            <a:off x="2938500" y="8673860"/>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78" name="Shape 2578"/>
          <p:cNvSpPr/>
          <p:nvPr/>
        </p:nvSpPr>
        <p:spPr>
          <a:xfrm>
            <a:off x="3795750" y="8673860"/>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79" name="Shape 2579"/>
          <p:cNvSpPr/>
          <p:nvPr/>
        </p:nvSpPr>
        <p:spPr>
          <a:xfrm>
            <a:off x="4519650" y="86738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80" name="Shape 2580"/>
          <p:cNvSpPr/>
          <p:nvPr/>
        </p:nvSpPr>
        <p:spPr>
          <a:xfrm>
            <a:off x="5319751" y="86738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81" name="Shape 2581"/>
          <p:cNvSpPr/>
          <p:nvPr/>
        </p:nvSpPr>
        <p:spPr>
          <a:xfrm>
            <a:off x="6119851" y="86738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82" name="Shape 2582"/>
          <p:cNvSpPr/>
          <p:nvPr/>
        </p:nvSpPr>
        <p:spPr>
          <a:xfrm>
            <a:off x="6919950" y="86738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83" name="Shape 2583"/>
          <p:cNvSpPr/>
          <p:nvPr/>
        </p:nvSpPr>
        <p:spPr>
          <a:xfrm>
            <a:off x="7720050" y="86738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84" name="Shape 2584"/>
          <p:cNvSpPr/>
          <p:nvPr/>
        </p:nvSpPr>
        <p:spPr>
          <a:xfrm>
            <a:off x="8520150" y="867386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85" name="Shape 2585"/>
          <p:cNvSpPr/>
          <p:nvPr/>
        </p:nvSpPr>
        <p:spPr>
          <a:xfrm>
            <a:off x="9415499" y="4673374"/>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86" name="Shape 2586"/>
          <p:cNvSpPr/>
          <p:nvPr/>
        </p:nvSpPr>
        <p:spPr>
          <a:xfrm>
            <a:off x="10215599" y="4673374"/>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87" name="Shape 2587"/>
          <p:cNvSpPr/>
          <p:nvPr/>
        </p:nvSpPr>
        <p:spPr>
          <a:xfrm>
            <a:off x="10977600" y="46733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88" name="Shape 2588"/>
          <p:cNvSpPr/>
          <p:nvPr/>
        </p:nvSpPr>
        <p:spPr>
          <a:xfrm>
            <a:off x="11777700" y="4692422"/>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89" name="Shape 2589"/>
          <p:cNvSpPr/>
          <p:nvPr/>
        </p:nvSpPr>
        <p:spPr>
          <a:xfrm>
            <a:off x="12577800" y="4692422"/>
            <a:ext cx="419100" cy="381015"/>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90" name="Shape 2590"/>
          <p:cNvSpPr/>
          <p:nvPr/>
        </p:nvSpPr>
        <p:spPr>
          <a:xfrm>
            <a:off x="13377901" y="46733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91" name="Shape 2591"/>
          <p:cNvSpPr/>
          <p:nvPr/>
        </p:nvSpPr>
        <p:spPr>
          <a:xfrm>
            <a:off x="14178001" y="46733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92" name="Shape 2592"/>
          <p:cNvSpPr/>
          <p:nvPr/>
        </p:nvSpPr>
        <p:spPr>
          <a:xfrm>
            <a:off x="14978100" y="46733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93" name="Shape 2593"/>
          <p:cNvSpPr/>
          <p:nvPr/>
        </p:nvSpPr>
        <p:spPr>
          <a:xfrm>
            <a:off x="15778200" y="46733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94" name="Shape 2594"/>
          <p:cNvSpPr/>
          <p:nvPr/>
        </p:nvSpPr>
        <p:spPr>
          <a:xfrm>
            <a:off x="16578300" y="471147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95" name="Shape 2595"/>
          <p:cNvSpPr/>
          <p:nvPr/>
        </p:nvSpPr>
        <p:spPr>
          <a:xfrm>
            <a:off x="9377401" y="549252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96" name="Shape 2596"/>
          <p:cNvSpPr/>
          <p:nvPr/>
        </p:nvSpPr>
        <p:spPr>
          <a:xfrm>
            <a:off x="10177500" y="5530623"/>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97" name="Shape 2597"/>
          <p:cNvSpPr/>
          <p:nvPr/>
        </p:nvSpPr>
        <p:spPr>
          <a:xfrm>
            <a:off x="10977600" y="551157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98" name="Shape 2598"/>
          <p:cNvSpPr/>
          <p:nvPr/>
        </p:nvSpPr>
        <p:spPr>
          <a:xfrm>
            <a:off x="11777700" y="551157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599" name="Shape 2599"/>
          <p:cNvSpPr/>
          <p:nvPr/>
        </p:nvSpPr>
        <p:spPr>
          <a:xfrm>
            <a:off x="12577800" y="54734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00" name="Shape 2600"/>
          <p:cNvSpPr/>
          <p:nvPr/>
        </p:nvSpPr>
        <p:spPr>
          <a:xfrm>
            <a:off x="13377901" y="54734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01" name="Shape 2601"/>
          <p:cNvSpPr/>
          <p:nvPr/>
        </p:nvSpPr>
        <p:spPr>
          <a:xfrm>
            <a:off x="14178001" y="54734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02" name="Shape 2602"/>
          <p:cNvSpPr/>
          <p:nvPr/>
        </p:nvSpPr>
        <p:spPr>
          <a:xfrm>
            <a:off x="14978100" y="551157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03" name="Shape 2603"/>
          <p:cNvSpPr/>
          <p:nvPr/>
        </p:nvSpPr>
        <p:spPr>
          <a:xfrm>
            <a:off x="15778200" y="549252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04" name="Shape 2604"/>
          <p:cNvSpPr/>
          <p:nvPr/>
        </p:nvSpPr>
        <p:spPr>
          <a:xfrm>
            <a:off x="16578300" y="551157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05" name="Shape 2605"/>
          <p:cNvSpPr/>
          <p:nvPr/>
        </p:nvSpPr>
        <p:spPr>
          <a:xfrm>
            <a:off x="9377399" y="6273573"/>
            <a:ext cx="419299" cy="419288"/>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06" name="Shape 2606"/>
          <p:cNvSpPr/>
          <p:nvPr/>
        </p:nvSpPr>
        <p:spPr>
          <a:xfrm>
            <a:off x="10177500" y="62735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07" name="Shape 2607"/>
          <p:cNvSpPr/>
          <p:nvPr/>
        </p:nvSpPr>
        <p:spPr>
          <a:xfrm>
            <a:off x="10977600" y="6311673"/>
            <a:ext cx="419100" cy="342887"/>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08" name="Shape 2608"/>
          <p:cNvSpPr/>
          <p:nvPr/>
        </p:nvSpPr>
        <p:spPr>
          <a:xfrm>
            <a:off x="11777700" y="631167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09" name="Shape 2609"/>
          <p:cNvSpPr/>
          <p:nvPr/>
        </p:nvSpPr>
        <p:spPr>
          <a:xfrm>
            <a:off x="12577800" y="631167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10" name="Shape 2610"/>
          <p:cNvSpPr/>
          <p:nvPr/>
        </p:nvSpPr>
        <p:spPr>
          <a:xfrm>
            <a:off x="13377901" y="6311673"/>
            <a:ext cx="419100" cy="342891"/>
          </a:xfrm>
          <a:custGeom>
            <a:avLst/>
            <a:gdLst/>
            <a:ahLst/>
            <a:cxnLst>
              <a:cxn ang="0">
                <a:pos x="wd2" y="hd2"/>
              </a:cxn>
              <a:cxn ang="5400000">
                <a:pos x="wd2" y="hd2"/>
              </a:cxn>
              <a:cxn ang="10800000">
                <a:pos x="wd2" y="hd2"/>
              </a:cxn>
              <a:cxn ang="16200000">
                <a:pos x="wd2" y="hd2"/>
              </a:cxn>
            </a:cxnLst>
            <a:rect l="0" t="0"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11" name="Shape 2611"/>
          <p:cNvSpPr/>
          <p:nvPr/>
        </p:nvSpPr>
        <p:spPr>
          <a:xfrm>
            <a:off x="14178001" y="629262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12" name="Shape 2612"/>
          <p:cNvSpPr/>
          <p:nvPr/>
        </p:nvSpPr>
        <p:spPr>
          <a:xfrm>
            <a:off x="14978100" y="6311673"/>
            <a:ext cx="419100" cy="342887"/>
          </a:xfrm>
          <a:custGeom>
            <a:avLst/>
            <a:gdLst/>
            <a:ahLst/>
            <a:cxnLst>
              <a:cxn ang="0">
                <a:pos x="wd2" y="hd2"/>
              </a:cxn>
              <a:cxn ang="5400000">
                <a:pos x="wd2" y="hd2"/>
              </a:cxn>
              <a:cxn ang="10800000">
                <a:pos x="wd2" y="hd2"/>
              </a:cxn>
              <a:cxn ang="16200000">
                <a:pos x="wd2" y="hd2"/>
              </a:cxn>
            </a:cxnLst>
            <a:rect l="0" t="0"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13" name="Shape 2613"/>
          <p:cNvSpPr/>
          <p:nvPr/>
        </p:nvSpPr>
        <p:spPr>
          <a:xfrm>
            <a:off x="15778200" y="62735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14" name="Shape 2614"/>
          <p:cNvSpPr/>
          <p:nvPr/>
        </p:nvSpPr>
        <p:spPr>
          <a:xfrm>
            <a:off x="16578300" y="62735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15" name="Shape 2615"/>
          <p:cNvSpPr/>
          <p:nvPr/>
        </p:nvSpPr>
        <p:spPr>
          <a:xfrm>
            <a:off x="9377401" y="70736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16" name="Shape 2616"/>
          <p:cNvSpPr/>
          <p:nvPr/>
        </p:nvSpPr>
        <p:spPr>
          <a:xfrm>
            <a:off x="10177500" y="7092722"/>
            <a:ext cx="419100" cy="381095"/>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17" name="Shape 2617"/>
          <p:cNvSpPr/>
          <p:nvPr/>
        </p:nvSpPr>
        <p:spPr>
          <a:xfrm>
            <a:off x="10977600" y="7111773"/>
            <a:ext cx="419100" cy="342938"/>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18" name="Shape 2618"/>
          <p:cNvSpPr/>
          <p:nvPr/>
        </p:nvSpPr>
        <p:spPr>
          <a:xfrm>
            <a:off x="11777699" y="7073674"/>
            <a:ext cx="419061" cy="419120"/>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19" name="Shape 2619"/>
          <p:cNvSpPr/>
          <p:nvPr/>
        </p:nvSpPr>
        <p:spPr>
          <a:xfrm>
            <a:off x="12577800" y="7073674"/>
            <a:ext cx="419100" cy="419097"/>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20" name="Shape 2620"/>
          <p:cNvSpPr/>
          <p:nvPr/>
        </p:nvSpPr>
        <p:spPr>
          <a:xfrm>
            <a:off x="13377901" y="7092723"/>
            <a:ext cx="419100" cy="381145"/>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21" name="Shape 2621"/>
          <p:cNvSpPr/>
          <p:nvPr/>
        </p:nvSpPr>
        <p:spPr>
          <a:xfrm>
            <a:off x="14178001" y="7149873"/>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22" name="Shape 2622"/>
          <p:cNvSpPr/>
          <p:nvPr/>
        </p:nvSpPr>
        <p:spPr>
          <a:xfrm>
            <a:off x="14978100" y="70736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23" name="Shape 2623"/>
          <p:cNvSpPr/>
          <p:nvPr/>
        </p:nvSpPr>
        <p:spPr>
          <a:xfrm>
            <a:off x="15778200" y="70736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24" name="Shape 2624"/>
          <p:cNvSpPr/>
          <p:nvPr/>
        </p:nvSpPr>
        <p:spPr>
          <a:xfrm>
            <a:off x="16578300" y="70736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25" name="Shape 2625"/>
          <p:cNvSpPr/>
          <p:nvPr/>
        </p:nvSpPr>
        <p:spPr>
          <a:xfrm>
            <a:off x="9377401" y="791187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26" name="Shape 2626"/>
          <p:cNvSpPr/>
          <p:nvPr/>
        </p:nvSpPr>
        <p:spPr>
          <a:xfrm>
            <a:off x="10215599" y="7873774"/>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27" name="Shape 2627"/>
          <p:cNvSpPr/>
          <p:nvPr/>
        </p:nvSpPr>
        <p:spPr>
          <a:xfrm>
            <a:off x="11044275" y="7873774"/>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28" name="Shape 2628"/>
          <p:cNvSpPr/>
          <p:nvPr/>
        </p:nvSpPr>
        <p:spPr>
          <a:xfrm>
            <a:off x="11777700" y="78737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29" name="Shape 2629"/>
          <p:cNvSpPr/>
          <p:nvPr/>
        </p:nvSpPr>
        <p:spPr>
          <a:xfrm>
            <a:off x="12577799" y="7873774"/>
            <a:ext cx="419217" cy="419100"/>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30" name="Shape 2630"/>
          <p:cNvSpPr/>
          <p:nvPr/>
        </p:nvSpPr>
        <p:spPr>
          <a:xfrm>
            <a:off x="13473150" y="7873774"/>
            <a:ext cx="228611" cy="419100"/>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31" name="Shape 2631"/>
          <p:cNvSpPr/>
          <p:nvPr/>
        </p:nvSpPr>
        <p:spPr>
          <a:xfrm>
            <a:off x="14178001" y="7911873"/>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32" name="Shape 2632"/>
          <p:cNvSpPr/>
          <p:nvPr/>
        </p:nvSpPr>
        <p:spPr>
          <a:xfrm>
            <a:off x="15016200" y="7873774"/>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33" name="Shape 2633"/>
          <p:cNvSpPr/>
          <p:nvPr/>
        </p:nvSpPr>
        <p:spPr>
          <a:xfrm>
            <a:off x="15778200" y="78737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34" name="Shape 2634"/>
          <p:cNvSpPr/>
          <p:nvPr/>
        </p:nvSpPr>
        <p:spPr>
          <a:xfrm>
            <a:off x="16578300" y="7873774"/>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35" name="Shape 2635"/>
          <p:cNvSpPr/>
          <p:nvPr/>
        </p:nvSpPr>
        <p:spPr>
          <a:xfrm>
            <a:off x="8539199" y="3870742"/>
            <a:ext cx="916276" cy="403957"/>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b="0">
                <a:solidFill>
                  <a:schemeClr val="bg1"/>
                </a:solidFill>
                <a:latin typeface="Source Sans Pro Regular" charset="0"/>
                <a:ea typeface="Source Sans Pro Regular" charset="0"/>
                <a:cs typeface="Source Sans Pro Regular" charset="0"/>
              </a:rPr>
              <a:t>General</a:t>
            </a:r>
          </a:p>
        </p:txBody>
      </p:sp>
    </p:spTree>
    <p:extLst>
      <p:ext uri="{BB962C8B-B14F-4D97-AF65-F5344CB8AC3E}">
        <p14:creationId xmlns:p14="http://schemas.microsoft.com/office/powerpoint/2010/main" val="1522489642"/>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637" name="Shape 2637"/>
          <p:cNvSpPr/>
          <p:nvPr/>
        </p:nvSpPr>
        <p:spPr>
          <a:xfrm>
            <a:off x="1414499" y="385353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38" name="Shape 2638"/>
          <p:cNvSpPr/>
          <p:nvPr/>
        </p:nvSpPr>
        <p:spPr>
          <a:xfrm>
            <a:off x="2119350" y="3853530"/>
            <a:ext cx="418956" cy="419347"/>
          </a:xfrm>
          <a:custGeom>
            <a:avLst/>
            <a:gdLst/>
            <a:ahLst/>
            <a:cxnLst>
              <a:cxn ang="0">
                <a:pos x="wd2" y="hd2"/>
              </a:cxn>
              <a:cxn ang="5400000">
                <a:pos x="wd2" y="hd2"/>
              </a:cxn>
              <a:cxn ang="10800000">
                <a:pos x="wd2" y="hd2"/>
              </a:cxn>
              <a:cxn ang="16200000">
                <a:pos x="wd2" y="hd2"/>
              </a:cxn>
            </a:cxnLst>
            <a:rect l="0" t="0" r="r" b="b"/>
            <a:pathLst>
              <a:path w="21131" h="21132" extrusionOk="0">
                <a:moveTo>
                  <a:pt x="19045" y="7530"/>
                </a:moveTo>
                <a:cubicBezTo>
                  <a:pt x="17544" y="9030"/>
                  <a:pt x="15110" y="9030"/>
                  <a:pt x="13610" y="7530"/>
                </a:cubicBezTo>
                <a:cubicBezTo>
                  <a:pt x="12108" y="6031"/>
                  <a:pt x="12108" y="3600"/>
                  <a:pt x="13610" y="2100"/>
                </a:cubicBezTo>
                <a:cubicBezTo>
                  <a:pt x="15110" y="600"/>
                  <a:pt x="17544" y="600"/>
                  <a:pt x="19045" y="2100"/>
                </a:cubicBezTo>
                <a:cubicBezTo>
                  <a:pt x="20546" y="3600"/>
                  <a:pt x="20546" y="6031"/>
                  <a:pt x="19045" y="7530"/>
                </a:cubicBezTo>
                <a:moveTo>
                  <a:pt x="7605" y="16245"/>
                </a:moveTo>
                <a:cubicBezTo>
                  <a:pt x="7256" y="16593"/>
                  <a:pt x="6776" y="16807"/>
                  <a:pt x="6245" y="16807"/>
                </a:cubicBezTo>
                <a:cubicBezTo>
                  <a:pt x="5184" y="16807"/>
                  <a:pt x="4324" y="15948"/>
                  <a:pt x="4324" y="14888"/>
                </a:cubicBezTo>
                <a:cubicBezTo>
                  <a:pt x="4324" y="14358"/>
                  <a:pt x="4539" y="13878"/>
                  <a:pt x="4887" y="13530"/>
                </a:cubicBezTo>
                <a:lnTo>
                  <a:pt x="11678" y="5991"/>
                </a:lnTo>
                <a:cubicBezTo>
                  <a:pt x="11884" y="6798"/>
                  <a:pt x="12298" y="7563"/>
                  <a:pt x="12930" y="8194"/>
                </a:cubicBezTo>
                <a:cubicBezTo>
                  <a:pt x="13569" y="8832"/>
                  <a:pt x="14343" y="9248"/>
                  <a:pt x="15160" y="9451"/>
                </a:cubicBezTo>
                <a:cubicBezTo>
                  <a:pt x="15160" y="9451"/>
                  <a:pt x="7605" y="16245"/>
                  <a:pt x="7605" y="16245"/>
                </a:cubicBezTo>
                <a:close/>
                <a:moveTo>
                  <a:pt x="19724" y="1406"/>
                </a:moveTo>
                <a:cubicBezTo>
                  <a:pt x="17848" y="-468"/>
                  <a:pt x="14806" y="-468"/>
                  <a:pt x="12930" y="1406"/>
                </a:cubicBezTo>
                <a:cubicBezTo>
                  <a:pt x="12024" y="2312"/>
                  <a:pt x="11559" y="3489"/>
                  <a:pt x="11529" y="4676"/>
                </a:cubicBezTo>
                <a:lnTo>
                  <a:pt x="4207" y="12851"/>
                </a:lnTo>
                <a:cubicBezTo>
                  <a:pt x="3686" y="13373"/>
                  <a:pt x="3363" y="14093"/>
                  <a:pt x="3363" y="14888"/>
                </a:cubicBezTo>
                <a:cubicBezTo>
                  <a:pt x="3363" y="15420"/>
                  <a:pt x="3518" y="15912"/>
                  <a:pt x="3769" y="16340"/>
                </a:cubicBezTo>
                <a:cubicBezTo>
                  <a:pt x="2436" y="17104"/>
                  <a:pt x="1907" y="17813"/>
                  <a:pt x="2425" y="19364"/>
                </a:cubicBezTo>
                <a:cubicBezTo>
                  <a:pt x="2487" y="19550"/>
                  <a:pt x="2434" y="19622"/>
                  <a:pt x="2409" y="19658"/>
                </a:cubicBezTo>
                <a:cubicBezTo>
                  <a:pt x="2160" y="20003"/>
                  <a:pt x="1132" y="20167"/>
                  <a:pt x="500" y="20172"/>
                </a:cubicBezTo>
                <a:cubicBezTo>
                  <a:pt x="493" y="20171"/>
                  <a:pt x="487" y="20167"/>
                  <a:pt x="480" y="20167"/>
                </a:cubicBezTo>
                <a:cubicBezTo>
                  <a:pt x="215" y="20167"/>
                  <a:pt x="0" y="20383"/>
                  <a:pt x="0" y="20647"/>
                </a:cubicBezTo>
                <a:cubicBezTo>
                  <a:pt x="0" y="20912"/>
                  <a:pt x="214" y="21126"/>
                  <a:pt x="479" y="21127"/>
                </a:cubicBezTo>
                <a:lnTo>
                  <a:pt x="479" y="21132"/>
                </a:lnTo>
                <a:cubicBezTo>
                  <a:pt x="821" y="21132"/>
                  <a:pt x="2562" y="21088"/>
                  <a:pt x="3189" y="20219"/>
                </a:cubicBezTo>
                <a:cubicBezTo>
                  <a:pt x="3355" y="19988"/>
                  <a:pt x="3516" y="19599"/>
                  <a:pt x="3336" y="19060"/>
                </a:cubicBezTo>
                <a:cubicBezTo>
                  <a:pt x="3030" y="18141"/>
                  <a:pt x="3071" y="17806"/>
                  <a:pt x="4399" y="17082"/>
                </a:cubicBezTo>
                <a:cubicBezTo>
                  <a:pt x="4900" y="17504"/>
                  <a:pt x="5539" y="17767"/>
                  <a:pt x="6245" y="17767"/>
                </a:cubicBezTo>
                <a:cubicBezTo>
                  <a:pt x="7042" y="17767"/>
                  <a:pt x="7762" y="17445"/>
                  <a:pt x="8284" y="16924"/>
                </a:cubicBezTo>
                <a:lnTo>
                  <a:pt x="16485" y="9592"/>
                </a:lnTo>
                <a:cubicBezTo>
                  <a:pt x="17662" y="9554"/>
                  <a:pt x="18826" y="9091"/>
                  <a:pt x="19724" y="8194"/>
                </a:cubicBezTo>
                <a:cubicBezTo>
                  <a:pt x="21600" y="6320"/>
                  <a:pt x="21600" y="3281"/>
                  <a:pt x="19724" y="1406"/>
                </a:cubicBezTo>
                <a:moveTo>
                  <a:pt x="8953" y="11504"/>
                </a:moveTo>
                <a:lnTo>
                  <a:pt x="9633" y="12183"/>
                </a:lnTo>
                <a:lnTo>
                  <a:pt x="12690" y="9807"/>
                </a:lnTo>
                <a:lnTo>
                  <a:pt x="11331" y="8449"/>
                </a:lnTo>
                <a:cubicBezTo>
                  <a:pt x="11331" y="8449"/>
                  <a:pt x="8953" y="11504"/>
                  <a:pt x="8953" y="11504"/>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39" name="Shape 2639"/>
          <p:cNvSpPr/>
          <p:nvPr/>
        </p:nvSpPr>
        <p:spPr>
          <a:xfrm>
            <a:off x="2919450"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40" name="Shape 2640"/>
          <p:cNvSpPr/>
          <p:nvPr/>
        </p:nvSpPr>
        <p:spPr>
          <a:xfrm>
            <a:off x="3719550"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41" name="Shape 2641"/>
          <p:cNvSpPr/>
          <p:nvPr/>
        </p:nvSpPr>
        <p:spPr>
          <a:xfrm>
            <a:off x="4519650" y="392973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42" name="Shape 2642"/>
          <p:cNvSpPr/>
          <p:nvPr/>
        </p:nvSpPr>
        <p:spPr>
          <a:xfrm>
            <a:off x="5319751" y="3872581"/>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43" name="Shape 2643"/>
          <p:cNvSpPr/>
          <p:nvPr/>
        </p:nvSpPr>
        <p:spPr>
          <a:xfrm>
            <a:off x="6215099" y="385353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44" name="Shape 2644"/>
          <p:cNvSpPr/>
          <p:nvPr/>
        </p:nvSpPr>
        <p:spPr>
          <a:xfrm>
            <a:off x="6977100" y="38535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45" name="Shape 2645"/>
          <p:cNvSpPr/>
          <p:nvPr/>
        </p:nvSpPr>
        <p:spPr>
          <a:xfrm>
            <a:off x="7720050" y="3910681"/>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46" name="Shape 2646"/>
          <p:cNvSpPr/>
          <p:nvPr/>
        </p:nvSpPr>
        <p:spPr>
          <a:xfrm>
            <a:off x="8520150"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47" name="Shape 2647"/>
          <p:cNvSpPr/>
          <p:nvPr/>
        </p:nvSpPr>
        <p:spPr>
          <a:xfrm>
            <a:off x="1319251"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48" name="Shape 2648"/>
          <p:cNvSpPr/>
          <p:nvPr/>
        </p:nvSpPr>
        <p:spPr>
          <a:xfrm>
            <a:off x="21193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9"/>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49" name="Shape 2649"/>
          <p:cNvSpPr/>
          <p:nvPr/>
        </p:nvSpPr>
        <p:spPr>
          <a:xfrm>
            <a:off x="29194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50" name="Shape 2650"/>
          <p:cNvSpPr/>
          <p:nvPr/>
        </p:nvSpPr>
        <p:spPr>
          <a:xfrm>
            <a:off x="37195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51" name="Shape 2651"/>
          <p:cNvSpPr/>
          <p:nvPr/>
        </p:nvSpPr>
        <p:spPr>
          <a:xfrm>
            <a:off x="45196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52" name="Shape 2652"/>
          <p:cNvSpPr/>
          <p:nvPr/>
        </p:nvSpPr>
        <p:spPr>
          <a:xfrm>
            <a:off x="5319751"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53" name="Shape 2653"/>
          <p:cNvSpPr/>
          <p:nvPr/>
        </p:nvSpPr>
        <p:spPr>
          <a:xfrm>
            <a:off x="6119851"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54" name="Shape 2654"/>
          <p:cNvSpPr/>
          <p:nvPr/>
        </p:nvSpPr>
        <p:spPr>
          <a:xfrm>
            <a:off x="69199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55" name="Shape 2655"/>
          <p:cNvSpPr/>
          <p:nvPr/>
        </p:nvSpPr>
        <p:spPr>
          <a:xfrm>
            <a:off x="7720050" y="4691731"/>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56" name="Shape 2656"/>
          <p:cNvSpPr/>
          <p:nvPr/>
        </p:nvSpPr>
        <p:spPr>
          <a:xfrm>
            <a:off x="8520150"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57" name="Shape 2657"/>
          <p:cNvSpPr/>
          <p:nvPr/>
        </p:nvSpPr>
        <p:spPr>
          <a:xfrm>
            <a:off x="1319251"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19145" y="17673"/>
                </a:lnTo>
                <a:lnTo>
                  <a:pt x="19636" y="17673"/>
                </a:lnTo>
                <a:lnTo>
                  <a:pt x="19636" y="17673"/>
                </a:ln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58" name="Shape 2658"/>
          <p:cNvSpPr/>
          <p:nvPr/>
        </p:nvSpPr>
        <p:spPr>
          <a:xfrm>
            <a:off x="21193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0800" y="7855"/>
                </a:ln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59" name="Shape 2659"/>
          <p:cNvSpPr/>
          <p:nvPr/>
        </p:nvSpPr>
        <p:spPr>
          <a:xfrm>
            <a:off x="29194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60" name="Shape 2660"/>
          <p:cNvSpPr/>
          <p:nvPr/>
        </p:nvSpPr>
        <p:spPr>
          <a:xfrm>
            <a:off x="37195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61" name="Shape 2661"/>
          <p:cNvSpPr/>
          <p:nvPr/>
        </p:nvSpPr>
        <p:spPr>
          <a:xfrm>
            <a:off x="4519650"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62" name="Shape 2662"/>
          <p:cNvSpPr/>
          <p:nvPr/>
        </p:nvSpPr>
        <p:spPr>
          <a:xfrm>
            <a:off x="5319751"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63" name="Shape 2663"/>
          <p:cNvSpPr/>
          <p:nvPr/>
        </p:nvSpPr>
        <p:spPr>
          <a:xfrm>
            <a:off x="6119851"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64" name="Shape 2664"/>
          <p:cNvSpPr/>
          <p:nvPr/>
        </p:nvSpPr>
        <p:spPr>
          <a:xfrm>
            <a:off x="6919950"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65" name="Shape 2665"/>
          <p:cNvSpPr/>
          <p:nvPr/>
        </p:nvSpPr>
        <p:spPr>
          <a:xfrm>
            <a:off x="7720050"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66" name="Shape 2666"/>
          <p:cNvSpPr/>
          <p:nvPr/>
        </p:nvSpPr>
        <p:spPr>
          <a:xfrm>
            <a:off x="8520150" y="55489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67" name="Shape 2667"/>
          <p:cNvSpPr/>
          <p:nvPr/>
        </p:nvSpPr>
        <p:spPr>
          <a:xfrm>
            <a:off x="1319251" y="63490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68" name="Shape 2668"/>
          <p:cNvSpPr/>
          <p:nvPr/>
        </p:nvSpPr>
        <p:spPr>
          <a:xfrm>
            <a:off x="2119350" y="6349080"/>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69" name="Shape 2669"/>
          <p:cNvSpPr/>
          <p:nvPr/>
        </p:nvSpPr>
        <p:spPr>
          <a:xfrm>
            <a:off x="2938500" y="6253830"/>
            <a:ext cx="381001" cy="419110"/>
          </a:xfrm>
          <a:custGeom>
            <a:avLst/>
            <a:gdLst/>
            <a:ahLst/>
            <a:cxnLst>
              <a:cxn ang="0">
                <a:pos x="wd2" y="hd2"/>
              </a:cxn>
              <a:cxn ang="5400000">
                <a:pos x="wd2" y="hd2"/>
              </a:cxn>
              <a:cxn ang="10800000">
                <a:pos x="wd2" y="hd2"/>
              </a:cxn>
              <a:cxn ang="16200000">
                <a:pos x="wd2" y="hd2"/>
              </a:cxn>
            </a:cxnLst>
            <a:rect l="0" t="0"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70" name="Shape 2670"/>
          <p:cNvSpPr/>
          <p:nvPr/>
        </p:nvSpPr>
        <p:spPr>
          <a:xfrm>
            <a:off x="3719550" y="6310981"/>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71" name="Shape 2671"/>
          <p:cNvSpPr/>
          <p:nvPr/>
        </p:nvSpPr>
        <p:spPr>
          <a:xfrm>
            <a:off x="4519650" y="6253830"/>
            <a:ext cx="419100" cy="419110"/>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72" name="Shape 2672"/>
          <p:cNvSpPr/>
          <p:nvPr/>
        </p:nvSpPr>
        <p:spPr>
          <a:xfrm>
            <a:off x="5319751" y="6310981"/>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73" name="Shape 2673"/>
          <p:cNvSpPr/>
          <p:nvPr/>
        </p:nvSpPr>
        <p:spPr>
          <a:xfrm>
            <a:off x="6119851" y="62538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74" name="Shape 2674"/>
          <p:cNvSpPr/>
          <p:nvPr/>
        </p:nvSpPr>
        <p:spPr>
          <a:xfrm>
            <a:off x="6939000" y="62538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75" name="Shape 2675"/>
          <p:cNvSpPr/>
          <p:nvPr/>
        </p:nvSpPr>
        <p:spPr>
          <a:xfrm>
            <a:off x="7815299" y="6253831"/>
            <a:ext cx="228713" cy="419100"/>
          </a:xfrm>
          <a:custGeom>
            <a:avLst/>
            <a:gdLst/>
            <a:ahLst/>
            <a:cxnLst>
              <a:cxn ang="0">
                <a:pos x="wd2" y="hd2"/>
              </a:cxn>
              <a:cxn ang="5400000">
                <a:pos x="wd2" y="hd2"/>
              </a:cxn>
              <a:cxn ang="10800000">
                <a:pos x="wd2" y="hd2"/>
              </a:cxn>
              <a:cxn ang="16200000">
                <a:pos x="wd2" y="hd2"/>
              </a:cxn>
            </a:cxnLst>
            <a:rect l="0" t="0"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76" name="Shape 2676"/>
          <p:cNvSpPr/>
          <p:nvPr/>
        </p:nvSpPr>
        <p:spPr>
          <a:xfrm>
            <a:off x="8577300" y="62538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77" name="Shape 2677"/>
          <p:cNvSpPr/>
          <p:nvPr/>
        </p:nvSpPr>
        <p:spPr>
          <a:xfrm>
            <a:off x="9434694" y="38535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78" name="Shape 2678"/>
          <p:cNvSpPr/>
          <p:nvPr/>
        </p:nvSpPr>
        <p:spPr>
          <a:xfrm>
            <a:off x="102157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79" name="Shape 2679"/>
          <p:cNvSpPr/>
          <p:nvPr/>
        </p:nvSpPr>
        <p:spPr>
          <a:xfrm>
            <a:off x="11015846" y="3872581"/>
            <a:ext cx="419100" cy="380998"/>
          </a:xfrm>
          <a:custGeom>
            <a:avLst/>
            <a:gdLst/>
            <a:ahLst/>
            <a:cxnLst>
              <a:cxn ang="0">
                <a:pos x="wd2" y="hd2"/>
              </a:cxn>
              <a:cxn ang="5400000">
                <a:pos x="wd2" y="hd2"/>
              </a:cxn>
              <a:cxn ang="10800000">
                <a:pos x="wd2" y="hd2"/>
              </a:cxn>
              <a:cxn ang="16200000">
                <a:pos x="wd2" y="hd2"/>
              </a:cxn>
            </a:cxnLst>
            <a:rect l="0" t="0"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80" name="Shape 2680"/>
          <p:cNvSpPr/>
          <p:nvPr/>
        </p:nvSpPr>
        <p:spPr>
          <a:xfrm>
            <a:off x="118159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81" name="Shape 2681"/>
          <p:cNvSpPr/>
          <p:nvPr/>
        </p:nvSpPr>
        <p:spPr>
          <a:xfrm>
            <a:off x="126160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82" name="Shape 2682"/>
          <p:cNvSpPr/>
          <p:nvPr/>
        </p:nvSpPr>
        <p:spPr>
          <a:xfrm>
            <a:off x="134161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83" name="Shape 2683"/>
          <p:cNvSpPr/>
          <p:nvPr/>
        </p:nvSpPr>
        <p:spPr>
          <a:xfrm>
            <a:off x="14273395" y="3853531"/>
            <a:ext cx="304797" cy="419046"/>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84" name="Shape 2684"/>
          <p:cNvSpPr/>
          <p:nvPr/>
        </p:nvSpPr>
        <p:spPr>
          <a:xfrm>
            <a:off x="15016346" y="3853530"/>
            <a:ext cx="419100" cy="419518"/>
          </a:xfrm>
          <a:custGeom>
            <a:avLst/>
            <a:gdLst/>
            <a:ahLst/>
            <a:cxnLst>
              <a:cxn ang="0">
                <a:pos x="wd2" y="hd2"/>
              </a:cxn>
              <a:cxn ang="5400000">
                <a:pos x="wd2" y="hd2"/>
              </a:cxn>
              <a:cxn ang="10800000">
                <a:pos x="wd2" y="hd2"/>
              </a:cxn>
              <a:cxn ang="16200000">
                <a:pos x="wd2" y="hd2"/>
              </a:cxn>
            </a:cxnLst>
            <a:rect l="0" t="0"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85" name="Shape 2685"/>
          <p:cNvSpPr/>
          <p:nvPr/>
        </p:nvSpPr>
        <p:spPr>
          <a:xfrm>
            <a:off x="158164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86" name="Shape 2686"/>
          <p:cNvSpPr/>
          <p:nvPr/>
        </p:nvSpPr>
        <p:spPr>
          <a:xfrm>
            <a:off x="16616546" y="38535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87" name="Shape 2687"/>
          <p:cNvSpPr/>
          <p:nvPr/>
        </p:nvSpPr>
        <p:spPr>
          <a:xfrm>
            <a:off x="9415645"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88" name="Shape 2688"/>
          <p:cNvSpPr/>
          <p:nvPr/>
        </p:nvSpPr>
        <p:spPr>
          <a:xfrm>
            <a:off x="102157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89" name="Shape 2689"/>
          <p:cNvSpPr/>
          <p:nvPr/>
        </p:nvSpPr>
        <p:spPr>
          <a:xfrm>
            <a:off x="110158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90" name="Shape 2690"/>
          <p:cNvSpPr/>
          <p:nvPr/>
        </p:nvSpPr>
        <p:spPr>
          <a:xfrm>
            <a:off x="11815946" y="4672681"/>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91" name="Shape 2691"/>
          <p:cNvSpPr/>
          <p:nvPr/>
        </p:nvSpPr>
        <p:spPr>
          <a:xfrm>
            <a:off x="12711295" y="465363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92" name="Shape 2692"/>
          <p:cNvSpPr/>
          <p:nvPr/>
        </p:nvSpPr>
        <p:spPr>
          <a:xfrm>
            <a:off x="13454245" y="4653631"/>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93" name="Shape 2693"/>
          <p:cNvSpPr/>
          <p:nvPr/>
        </p:nvSpPr>
        <p:spPr>
          <a:xfrm>
            <a:off x="142162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94" name="Shape 2694"/>
          <p:cNvSpPr/>
          <p:nvPr/>
        </p:nvSpPr>
        <p:spPr>
          <a:xfrm>
            <a:off x="150163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95" name="Shape 2695"/>
          <p:cNvSpPr/>
          <p:nvPr/>
        </p:nvSpPr>
        <p:spPr>
          <a:xfrm>
            <a:off x="158164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96" name="Shape 2696"/>
          <p:cNvSpPr/>
          <p:nvPr/>
        </p:nvSpPr>
        <p:spPr>
          <a:xfrm>
            <a:off x="16616546" y="46536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97" name="Shape 2697"/>
          <p:cNvSpPr/>
          <p:nvPr/>
        </p:nvSpPr>
        <p:spPr>
          <a:xfrm>
            <a:off x="9434694" y="54537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98" name="Shape 2698"/>
          <p:cNvSpPr/>
          <p:nvPr/>
        </p:nvSpPr>
        <p:spPr>
          <a:xfrm>
            <a:off x="10234796" y="5453731"/>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699" name="Shape 2699"/>
          <p:cNvSpPr/>
          <p:nvPr/>
        </p:nvSpPr>
        <p:spPr>
          <a:xfrm>
            <a:off x="11015846" y="5491830"/>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00" name="Shape 2700"/>
          <p:cNvSpPr/>
          <p:nvPr/>
        </p:nvSpPr>
        <p:spPr>
          <a:xfrm>
            <a:off x="11815946" y="545373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01" name="Shape 2701"/>
          <p:cNvSpPr/>
          <p:nvPr/>
        </p:nvSpPr>
        <p:spPr>
          <a:xfrm>
            <a:off x="12616046" y="5558506"/>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02" name="Shape 2702"/>
          <p:cNvSpPr/>
          <p:nvPr/>
        </p:nvSpPr>
        <p:spPr>
          <a:xfrm>
            <a:off x="13416146" y="5472780"/>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03" name="Shape 2703"/>
          <p:cNvSpPr/>
          <p:nvPr/>
        </p:nvSpPr>
        <p:spPr>
          <a:xfrm>
            <a:off x="14235296" y="5453730"/>
            <a:ext cx="381001" cy="419533"/>
          </a:xfrm>
          <a:custGeom>
            <a:avLst/>
            <a:gdLst/>
            <a:ahLst/>
            <a:cxnLst>
              <a:cxn ang="0">
                <a:pos x="wd2" y="hd2"/>
              </a:cxn>
              <a:cxn ang="5400000">
                <a:pos x="wd2" y="hd2"/>
              </a:cxn>
              <a:cxn ang="10800000">
                <a:pos x="wd2" y="hd2"/>
              </a:cxn>
              <a:cxn ang="16200000">
                <a:pos x="wd2" y="hd2"/>
              </a:cxn>
            </a:cxnLst>
            <a:rect l="0" t="0"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04" name="Shape 2704"/>
          <p:cNvSpPr/>
          <p:nvPr/>
        </p:nvSpPr>
        <p:spPr>
          <a:xfrm>
            <a:off x="15016346" y="5453730"/>
            <a:ext cx="419100" cy="419091"/>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05" name="Shape 2705"/>
          <p:cNvSpPr/>
          <p:nvPr/>
        </p:nvSpPr>
        <p:spPr>
          <a:xfrm>
            <a:off x="15816445" y="5453730"/>
            <a:ext cx="418999" cy="419407"/>
          </a:xfrm>
          <a:custGeom>
            <a:avLst/>
            <a:gdLst/>
            <a:ahLst/>
            <a:cxnLst>
              <a:cxn ang="0">
                <a:pos x="wd2" y="hd2"/>
              </a:cxn>
              <a:cxn ang="5400000">
                <a:pos x="wd2" y="hd2"/>
              </a:cxn>
              <a:cxn ang="10800000">
                <a:pos x="wd2" y="hd2"/>
              </a:cxn>
              <a:cxn ang="16200000">
                <a:pos x="wd2" y="hd2"/>
              </a:cxn>
            </a:cxnLst>
            <a:rect l="0" t="0"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06" name="Shape 2706"/>
          <p:cNvSpPr/>
          <p:nvPr/>
        </p:nvSpPr>
        <p:spPr>
          <a:xfrm>
            <a:off x="16673695" y="545373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07" name="Shape 2707"/>
          <p:cNvSpPr/>
          <p:nvPr/>
        </p:nvSpPr>
        <p:spPr>
          <a:xfrm>
            <a:off x="8299138" y="3050913"/>
            <a:ext cx="1264449" cy="403957"/>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b="0" dirty="0">
                <a:solidFill>
                  <a:schemeClr val="bg1"/>
                </a:solidFill>
                <a:latin typeface="Source Sans Pro Regular" charset="0"/>
                <a:ea typeface="Source Sans Pro Regular" charset="0"/>
                <a:cs typeface="Source Sans Pro Regular" charset="0"/>
              </a:rPr>
              <a:t>Electronics</a:t>
            </a:r>
          </a:p>
        </p:txBody>
      </p:sp>
      <p:sp>
        <p:nvSpPr>
          <p:cNvPr id="2708" name="Shape 2708"/>
          <p:cNvSpPr/>
          <p:nvPr/>
        </p:nvSpPr>
        <p:spPr>
          <a:xfrm>
            <a:off x="1319251"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09" name="Shape 2709"/>
          <p:cNvSpPr/>
          <p:nvPr/>
        </p:nvSpPr>
        <p:spPr>
          <a:xfrm>
            <a:off x="21193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10" name="Shape 2710"/>
          <p:cNvSpPr/>
          <p:nvPr/>
        </p:nvSpPr>
        <p:spPr>
          <a:xfrm>
            <a:off x="29194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11" name="Shape 2711"/>
          <p:cNvSpPr/>
          <p:nvPr/>
        </p:nvSpPr>
        <p:spPr>
          <a:xfrm>
            <a:off x="37195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12" name="Shape 2712"/>
          <p:cNvSpPr/>
          <p:nvPr/>
        </p:nvSpPr>
        <p:spPr>
          <a:xfrm>
            <a:off x="45196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13" name="Shape 2713"/>
          <p:cNvSpPr/>
          <p:nvPr/>
        </p:nvSpPr>
        <p:spPr>
          <a:xfrm>
            <a:off x="5319751"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14" name="Shape 2714"/>
          <p:cNvSpPr/>
          <p:nvPr/>
        </p:nvSpPr>
        <p:spPr>
          <a:xfrm>
            <a:off x="6119851"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15" name="Shape 2715"/>
          <p:cNvSpPr/>
          <p:nvPr/>
        </p:nvSpPr>
        <p:spPr>
          <a:xfrm>
            <a:off x="69199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16" name="Shape 2716"/>
          <p:cNvSpPr/>
          <p:nvPr/>
        </p:nvSpPr>
        <p:spPr>
          <a:xfrm>
            <a:off x="77200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17" name="Shape 2717"/>
          <p:cNvSpPr/>
          <p:nvPr/>
        </p:nvSpPr>
        <p:spPr>
          <a:xfrm>
            <a:off x="8520150" y="787371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18" name="Shape 2718"/>
          <p:cNvSpPr/>
          <p:nvPr/>
        </p:nvSpPr>
        <p:spPr>
          <a:xfrm>
            <a:off x="13192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19" name="Shape 2719"/>
          <p:cNvSpPr/>
          <p:nvPr/>
        </p:nvSpPr>
        <p:spPr>
          <a:xfrm>
            <a:off x="2119350"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87" y="0"/>
                </a:ln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20" name="Shape 2720"/>
          <p:cNvSpPr/>
          <p:nvPr/>
        </p:nvSpPr>
        <p:spPr>
          <a:xfrm>
            <a:off x="2919449"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21" name="Shape 2721"/>
          <p:cNvSpPr/>
          <p:nvPr/>
        </p:nvSpPr>
        <p:spPr>
          <a:xfrm>
            <a:off x="3719550" y="8673809"/>
            <a:ext cx="417426" cy="41824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22" name="Shape 2722"/>
          <p:cNvSpPr/>
          <p:nvPr/>
        </p:nvSpPr>
        <p:spPr>
          <a:xfrm>
            <a:off x="4519650" y="8673809"/>
            <a:ext cx="417417" cy="418246"/>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23" name="Shape 2723"/>
          <p:cNvSpPr/>
          <p:nvPr/>
        </p:nvSpPr>
        <p:spPr>
          <a:xfrm>
            <a:off x="53197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24" name="Shape 2724"/>
          <p:cNvSpPr/>
          <p:nvPr/>
        </p:nvSpPr>
        <p:spPr>
          <a:xfrm>
            <a:off x="61198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25" name="Shape 2725"/>
          <p:cNvSpPr/>
          <p:nvPr/>
        </p:nvSpPr>
        <p:spPr>
          <a:xfrm>
            <a:off x="69199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26" name="Shape 2726"/>
          <p:cNvSpPr/>
          <p:nvPr/>
        </p:nvSpPr>
        <p:spPr>
          <a:xfrm>
            <a:off x="7758150" y="8673809"/>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27" name="Shape 2727"/>
          <p:cNvSpPr/>
          <p:nvPr/>
        </p:nvSpPr>
        <p:spPr>
          <a:xfrm>
            <a:off x="85201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28" name="Shape 2728"/>
          <p:cNvSpPr/>
          <p:nvPr/>
        </p:nvSpPr>
        <p:spPr>
          <a:xfrm>
            <a:off x="1319251"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29" name="Shape 2729"/>
          <p:cNvSpPr/>
          <p:nvPr/>
        </p:nvSpPr>
        <p:spPr>
          <a:xfrm>
            <a:off x="21193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30" name="Shape 2730"/>
          <p:cNvSpPr/>
          <p:nvPr/>
        </p:nvSpPr>
        <p:spPr>
          <a:xfrm>
            <a:off x="29194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31" name="Shape 2731"/>
          <p:cNvSpPr/>
          <p:nvPr/>
        </p:nvSpPr>
        <p:spPr>
          <a:xfrm>
            <a:off x="3719550" y="9492958"/>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32" name="Shape 2732"/>
          <p:cNvSpPr/>
          <p:nvPr/>
        </p:nvSpPr>
        <p:spPr>
          <a:xfrm>
            <a:off x="4519650" y="9588208"/>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33" name="Shape 2733"/>
          <p:cNvSpPr/>
          <p:nvPr/>
        </p:nvSpPr>
        <p:spPr>
          <a:xfrm>
            <a:off x="5453099" y="9473909"/>
            <a:ext cx="1524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34" name="Shape 2734"/>
          <p:cNvSpPr/>
          <p:nvPr/>
        </p:nvSpPr>
        <p:spPr>
          <a:xfrm>
            <a:off x="6119851" y="9531058"/>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35" name="Shape 2735"/>
          <p:cNvSpPr/>
          <p:nvPr/>
        </p:nvSpPr>
        <p:spPr>
          <a:xfrm>
            <a:off x="6919950" y="9512008"/>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36" name="Shape 2736"/>
          <p:cNvSpPr/>
          <p:nvPr/>
        </p:nvSpPr>
        <p:spPr>
          <a:xfrm>
            <a:off x="77200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37" name="Shape 2737"/>
          <p:cNvSpPr/>
          <p:nvPr/>
        </p:nvSpPr>
        <p:spPr>
          <a:xfrm>
            <a:off x="85201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38" name="Shape 2738"/>
          <p:cNvSpPr/>
          <p:nvPr/>
        </p:nvSpPr>
        <p:spPr>
          <a:xfrm>
            <a:off x="1319251"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39" name="Shape 2739"/>
          <p:cNvSpPr/>
          <p:nvPr/>
        </p:nvSpPr>
        <p:spPr>
          <a:xfrm>
            <a:off x="21193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40" name="Shape 2740"/>
          <p:cNvSpPr/>
          <p:nvPr/>
        </p:nvSpPr>
        <p:spPr>
          <a:xfrm>
            <a:off x="29194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41" name="Shape 2741"/>
          <p:cNvSpPr/>
          <p:nvPr/>
        </p:nvSpPr>
        <p:spPr>
          <a:xfrm>
            <a:off x="37195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42" name="Shape 2742"/>
          <p:cNvSpPr/>
          <p:nvPr/>
        </p:nvSpPr>
        <p:spPr>
          <a:xfrm>
            <a:off x="45196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43" name="Shape 2743"/>
          <p:cNvSpPr/>
          <p:nvPr/>
        </p:nvSpPr>
        <p:spPr>
          <a:xfrm>
            <a:off x="5319751"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44" name="Shape 2744"/>
          <p:cNvSpPr/>
          <p:nvPr/>
        </p:nvSpPr>
        <p:spPr>
          <a:xfrm>
            <a:off x="6119851"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45" name="Shape 2745"/>
          <p:cNvSpPr/>
          <p:nvPr/>
        </p:nvSpPr>
        <p:spPr>
          <a:xfrm>
            <a:off x="69199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46" name="Shape 2746"/>
          <p:cNvSpPr/>
          <p:nvPr/>
        </p:nvSpPr>
        <p:spPr>
          <a:xfrm>
            <a:off x="77200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47" name="Shape 2747"/>
          <p:cNvSpPr/>
          <p:nvPr/>
        </p:nvSpPr>
        <p:spPr>
          <a:xfrm>
            <a:off x="8520150" y="102740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48" name="Shape 2748"/>
          <p:cNvSpPr/>
          <p:nvPr/>
        </p:nvSpPr>
        <p:spPr>
          <a:xfrm>
            <a:off x="9358350" y="78736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49" name="Shape 2749"/>
          <p:cNvSpPr/>
          <p:nvPr/>
        </p:nvSpPr>
        <p:spPr>
          <a:xfrm>
            <a:off x="10234650" y="7873690"/>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50" name="Shape 2750"/>
          <p:cNvSpPr/>
          <p:nvPr/>
        </p:nvSpPr>
        <p:spPr>
          <a:xfrm>
            <a:off x="11072850" y="7873690"/>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51" name="Shape 2751"/>
          <p:cNvSpPr/>
          <p:nvPr/>
        </p:nvSpPr>
        <p:spPr>
          <a:xfrm>
            <a:off x="11834850" y="7873690"/>
            <a:ext cx="2667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52" name="Shape 2752"/>
          <p:cNvSpPr/>
          <p:nvPr/>
        </p:nvSpPr>
        <p:spPr>
          <a:xfrm>
            <a:off x="12596850" y="787369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53" name="Shape 2753"/>
          <p:cNvSpPr/>
          <p:nvPr/>
        </p:nvSpPr>
        <p:spPr>
          <a:xfrm>
            <a:off x="13396950" y="787369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54" name="Shape 2754"/>
          <p:cNvSpPr/>
          <p:nvPr/>
        </p:nvSpPr>
        <p:spPr>
          <a:xfrm>
            <a:off x="14178000" y="7873690"/>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5891"/>
                </a:ln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55" name="Shape 2755"/>
          <p:cNvSpPr/>
          <p:nvPr/>
        </p:nvSpPr>
        <p:spPr>
          <a:xfrm>
            <a:off x="14997149" y="787369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56" name="Shape 2756"/>
          <p:cNvSpPr/>
          <p:nvPr/>
        </p:nvSpPr>
        <p:spPr>
          <a:xfrm>
            <a:off x="15759151" y="7987990"/>
            <a:ext cx="419100" cy="190501"/>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57" name="Shape 2757"/>
          <p:cNvSpPr/>
          <p:nvPr/>
        </p:nvSpPr>
        <p:spPr>
          <a:xfrm>
            <a:off x="16559249" y="7873690"/>
            <a:ext cx="419208" cy="419210"/>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58" name="Shape 2758"/>
          <p:cNvSpPr/>
          <p:nvPr/>
        </p:nvSpPr>
        <p:spPr>
          <a:xfrm>
            <a:off x="93583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59" name="Shape 2759"/>
          <p:cNvSpPr/>
          <p:nvPr/>
        </p:nvSpPr>
        <p:spPr>
          <a:xfrm>
            <a:off x="10158451"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60" name="Shape 2760"/>
          <p:cNvSpPr/>
          <p:nvPr/>
        </p:nvSpPr>
        <p:spPr>
          <a:xfrm>
            <a:off x="10958551"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61" name="Shape 2761"/>
          <p:cNvSpPr/>
          <p:nvPr/>
        </p:nvSpPr>
        <p:spPr>
          <a:xfrm>
            <a:off x="117586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62" name="Shape 2762"/>
          <p:cNvSpPr/>
          <p:nvPr/>
        </p:nvSpPr>
        <p:spPr>
          <a:xfrm>
            <a:off x="125587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63" name="Shape 2763"/>
          <p:cNvSpPr/>
          <p:nvPr/>
        </p:nvSpPr>
        <p:spPr>
          <a:xfrm>
            <a:off x="133588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64" name="Shape 2764"/>
          <p:cNvSpPr/>
          <p:nvPr/>
        </p:nvSpPr>
        <p:spPr>
          <a:xfrm>
            <a:off x="14158950" y="869283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65" name="Shape 2765"/>
          <p:cNvSpPr/>
          <p:nvPr/>
        </p:nvSpPr>
        <p:spPr>
          <a:xfrm>
            <a:off x="14959051"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163" y="8380"/>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66" name="Shape 2766"/>
          <p:cNvSpPr/>
          <p:nvPr/>
        </p:nvSpPr>
        <p:spPr>
          <a:xfrm>
            <a:off x="15759151"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67" name="Shape 2767"/>
          <p:cNvSpPr/>
          <p:nvPr/>
        </p:nvSpPr>
        <p:spPr>
          <a:xfrm>
            <a:off x="16559250" y="86737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68" name="Shape 2768"/>
          <p:cNvSpPr/>
          <p:nvPr/>
        </p:nvSpPr>
        <p:spPr>
          <a:xfrm>
            <a:off x="9358350" y="9607239"/>
            <a:ext cx="419100" cy="152401"/>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69" name="Shape 2769"/>
          <p:cNvSpPr/>
          <p:nvPr/>
        </p:nvSpPr>
        <p:spPr>
          <a:xfrm>
            <a:off x="10215600" y="94738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70" name="Shape 2770"/>
          <p:cNvSpPr/>
          <p:nvPr/>
        </p:nvSpPr>
        <p:spPr>
          <a:xfrm>
            <a:off x="10958551" y="94738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71" name="Shape 2771"/>
          <p:cNvSpPr/>
          <p:nvPr/>
        </p:nvSpPr>
        <p:spPr>
          <a:xfrm>
            <a:off x="11758650" y="94738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72" name="Shape 2772"/>
          <p:cNvSpPr/>
          <p:nvPr/>
        </p:nvSpPr>
        <p:spPr>
          <a:xfrm>
            <a:off x="12558750" y="94738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73" name="Shape 2773"/>
          <p:cNvSpPr/>
          <p:nvPr/>
        </p:nvSpPr>
        <p:spPr>
          <a:xfrm>
            <a:off x="13358850" y="94738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74" name="Shape 2774"/>
          <p:cNvSpPr/>
          <p:nvPr/>
        </p:nvSpPr>
        <p:spPr>
          <a:xfrm>
            <a:off x="14158950" y="94738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75" name="Shape 2775"/>
          <p:cNvSpPr/>
          <p:nvPr/>
        </p:nvSpPr>
        <p:spPr>
          <a:xfrm>
            <a:off x="14959051" y="9540565"/>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76" name="Shape 2776"/>
          <p:cNvSpPr/>
          <p:nvPr/>
        </p:nvSpPr>
        <p:spPr>
          <a:xfrm>
            <a:off x="15854399" y="9473890"/>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77" name="Shape 2777"/>
          <p:cNvSpPr/>
          <p:nvPr/>
        </p:nvSpPr>
        <p:spPr>
          <a:xfrm>
            <a:off x="16616400" y="94738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78" name="Shape 2778"/>
          <p:cNvSpPr/>
          <p:nvPr/>
        </p:nvSpPr>
        <p:spPr>
          <a:xfrm>
            <a:off x="9358350" y="102739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79" name="Shape 2779"/>
          <p:cNvSpPr/>
          <p:nvPr/>
        </p:nvSpPr>
        <p:spPr>
          <a:xfrm>
            <a:off x="10215600" y="102739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80" name="Shape 2780"/>
          <p:cNvSpPr/>
          <p:nvPr/>
        </p:nvSpPr>
        <p:spPr>
          <a:xfrm>
            <a:off x="11072850" y="10273990"/>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81" name="Shape 2781"/>
          <p:cNvSpPr/>
          <p:nvPr/>
        </p:nvSpPr>
        <p:spPr>
          <a:xfrm>
            <a:off x="11758650" y="102739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82" name="Shape 2782"/>
          <p:cNvSpPr/>
          <p:nvPr/>
        </p:nvSpPr>
        <p:spPr>
          <a:xfrm>
            <a:off x="12558750" y="10302565"/>
            <a:ext cx="419504" cy="362034"/>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83" name="Shape 2783"/>
          <p:cNvSpPr/>
          <p:nvPr/>
        </p:nvSpPr>
        <p:spPr>
          <a:xfrm>
            <a:off x="13358850" y="10302565"/>
            <a:ext cx="419100" cy="361951"/>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84" name="Shape 2784"/>
          <p:cNvSpPr/>
          <p:nvPr/>
        </p:nvSpPr>
        <p:spPr>
          <a:xfrm>
            <a:off x="14158950" y="102739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85" name="Shape 2785"/>
          <p:cNvSpPr/>
          <p:nvPr/>
        </p:nvSpPr>
        <p:spPr>
          <a:xfrm>
            <a:off x="14959051" y="1031208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86" name="Shape 2786"/>
          <p:cNvSpPr/>
          <p:nvPr/>
        </p:nvSpPr>
        <p:spPr>
          <a:xfrm>
            <a:off x="15759149" y="10293040"/>
            <a:ext cx="418799" cy="381023"/>
          </a:xfrm>
          <a:custGeom>
            <a:avLst/>
            <a:gdLst/>
            <a:ahLst/>
            <a:cxnLst>
              <a:cxn ang="0">
                <a:pos x="wd2" y="hd2"/>
              </a:cxn>
              <a:cxn ang="5400000">
                <a:pos x="wd2" y="hd2"/>
              </a:cxn>
              <a:cxn ang="10800000">
                <a:pos x="wd2" y="hd2"/>
              </a:cxn>
              <a:cxn ang="16200000">
                <a:pos x="wd2" y="hd2"/>
              </a:cxn>
            </a:cxnLst>
            <a:rect l="0" t="0"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87" name="Shape 2787"/>
          <p:cNvSpPr/>
          <p:nvPr/>
        </p:nvSpPr>
        <p:spPr>
          <a:xfrm>
            <a:off x="16559249" y="10273990"/>
            <a:ext cx="418841" cy="419120"/>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88" name="Shape 2788"/>
          <p:cNvSpPr/>
          <p:nvPr/>
        </p:nvSpPr>
        <p:spPr>
          <a:xfrm>
            <a:off x="8073738" y="7071094"/>
            <a:ext cx="1610056" cy="403957"/>
          </a:xfrm>
          <a:prstGeom prst="rect">
            <a:avLst/>
          </a:prstGeom>
          <a:no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b="0">
                <a:solidFill>
                  <a:schemeClr val="bg1"/>
                </a:solidFill>
                <a:latin typeface="Source Sans Pro Regular" charset="0"/>
                <a:ea typeface="Source Sans Pro Regular" charset="0"/>
                <a:cs typeface="Source Sans Pro Regular" charset="0"/>
              </a:rPr>
              <a:t>Miscellaneous</a:t>
            </a:r>
          </a:p>
        </p:txBody>
      </p:sp>
    </p:spTree>
    <p:extLst>
      <p:ext uri="{BB962C8B-B14F-4D97-AF65-F5344CB8AC3E}">
        <p14:creationId xmlns:p14="http://schemas.microsoft.com/office/powerpoint/2010/main" val="1215759089"/>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790" name="Shape 2790"/>
          <p:cNvSpPr/>
          <p:nvPr/>
        </p:nvSpPr>
        <p:spPr>
          <a:xfrm>
            <a:off x="1319251" y="4513003"/>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91" name="Shape 2791"/>
          <p:cNvSpPr/>
          <p:nvPr/>
        </p:nvSpPr>
        <p:spPr>
          <a:xfrm>
            <a:off x="2119350" y="4493952"/>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92" name="Shape 2792"/>
          <p:cNvSpPr/>
          <p:nvPr/>
        </p:nvSpPr>
        <p:spPr>
          <a:xfrm>
            <a:off x="2919450" y="44558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93" name="Shape 2793"/>
          <p:cNvSpPr/>
          <p:nvPr/>
        </p:nvSpPr>
        <p:spPr>
          <a:xfrm>
            <a:off x="3719550" y="44558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94" name="Shape 2794"/>
          <p:cNvSpPr/>
          <p:nvPr/>
        </p:nvSpPr>
        <p:spPr>
          <a:xfrm>
            <a:off x="4519650" y="44558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95" name="Shape 2795"/>
          <p:cNvSpPr/>
          <p:nvPr/>
        </p:nvSpPr>
        <p:spPr>
          <a:xfrm>
            <a:off x="5319751" y="44558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96" name="Shape 2796"/>
          <p:cNvSpPr/>
          <p:nvPr/>
        </p:nvSpPr>
        <p:spPr>
          <a:xfrm>
            <a:off x="6119851" y="44558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97" name="Shape 2797"/>
          <p:cNvSpPr/>
          <p:nvPr/>
        </p:nvSpPr>
        <p:spPr>
          <a:xfrm>
            <a:off x="6919950" y="44558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98" name="Shape 2798"/>
          <p:cNvSpPr/>
          <p:nvPr/>
        </p:nvSpPr>
        <p:spPr>
          <a:xfrm>
            <a:off x="7720050" y="4551102"/>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799" name="Shape 2799"/>
          <p:cNvSpPr/>
          <p:nvPr/>
        </p:nvSpPr>
        <p:spPr>
          <a:xfrm>
            <a:off x="8520150" y="4513003"/>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00" name="Shape 2800"/>
          <p:cNvSpPr/>
          <p:nvPr/>
        </p:nvSpPr>
        <p:spPr>
          <a:xfrm>
            <a:off x="1319251" y="5332153"/>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01" name="Shape 2801"/>
          <p:cNvSpPr/>
          <p:nvPr/>
        </p:nvSpPr>
        <p:spPr>
          <a:xfrm>
            <a:off x="2119350" y="5351202"/>
            <a:ext cx="419100" cy="228615"/>
          </a:xfrm>
          <a:custGeom>
            <a:avLst/>
            <a:gdLst/>
            <a:ahLst/>
            <a:cxnLst>
              <a:cxn ang="0">
                <a:pos x="wd2" y="hd2"/>
              </a:cxn>
              <a:cxn ang="5400000">
                <a:pos x="wd2" y="hd2"/>
              </a:cxn>
              <a:cxn ang="10800000">
                <a:pos x="wd2" y="hd2"/>
              </a:cxn>
              <a:cxn ang="16200000">
                <a:pos x="wd2" y="hd2"/>
              </a:cxn>
            </a:cxnLst>
            <a:rect l="0" t="0"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02" name="Shape 2802"/>
          <p:cNvSpPr/>
          <p:nvPr/>
        </p:nvSpPr>
        <p:spPr>
          <a:xfrm>
            <a:off x="2919450" y="5313103"/>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03" name="Shape 2803"/>
          <p:cNvSpPr/>
          <p:nvPr/>
        </p:nvSpPr>
        <p:spPr>
          <a:xfrm>
            <a:off x="3719550" y="5332153"/>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04" name="Shape 2804"/>
          <p:cNvSpPr/>
          <p:nvPr/>
        </p:nvSpPr>
        <p:spPr>
          <a:xfrm>
            <a:off x="4519650" y="5351203"/>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05" name="Shape 2805"/>
          <p:cNvSpPr/>
          <p:nvPr/>
        </p:nvSpPr>
        <p:spPr>
          <a:xfrm>
            <a:off x="5319751" y="5313103"/>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06" name="Shape 2806"/>
          <p:cNvSpPr/>
          <p:nvPr/>
        </p:nvSpPr>
        <p:spPr>
          <a:xfrm>
            <a:off x="6119851" y="5332153"/>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07" name="Shape 2807"/>
          <p:cNvSpPr/>
          <p:nvPr/>
        </p:nvSpPr>
        <p:spPr>
          <a:xfrm>
            <a:off x="6919950" y="5313103"/>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08" name="Shape 2808"/>
          <p:cNvSpPr/>
          <p:nvPr/>
        </p:nvSpPr>
        <p:spPr>
          <a:xfrm>
            <a:off x="7720050" y="52559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09" name="Shape 2809"/>
          <p:cNvSpPr/>
          <p:nvPr/>
        </p:nvSpPr>
        <p:spPr>
          <a:xfrm>
            <a:off x="8520150" y="52559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10" name="Shape 2810"/>
          <p:cNvSpPr/>
          <p:nvPr/>
        </p:nvSpPr>
        <p:spPr>
          <a:xfrm>
            <a:off x="9343728" y="447490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11" name="Shape 2811"/>
          <p:cNvSpPr/>
          <p:nvPr/>
        </p:nvSpPr>
        <p:spPr>
          <a:xfrm>
            <a:off x="10143829" y="447490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12" name="Shape 2812"/>
          <p:cNvSpPr/>
          <p:nvPr/>
        </p:nvSpPr>
        <p:spPr>
          <a:xfrm>
            <a:off x="10943929" y="447490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13" name="Shape 2813"/>
          <p:cNvSpPr/>
          <p:nvPr/>
        </p:nvSpPr>
        <p:spPr>
          <a:xfrm>
            <a:off x="11744028" y="4503478"/>
            <a:ext cx="419100" cy="333376"/>
          </a:xfrm>
          <a:custGeom>
            <a:avLst/>
            <a:gdLst/>
            <a:ahLst/>
            <a:cxnLst>
              <a:cxn ang="0">
                <a:pos x="wd2" y="hd2"/>
              </a:cxn>
              <a:cxn ang="5400000">
                <a:pos x="wd2" y="hd2"/>
              </a:cxn>
              <a:cxn ang="10800000">
                <a:pos x="wd2" y="hd2"/>
              </a:cxn>
              <a:cxn ang="16200000">
                <a:pos x="wd2" y="hd2"/>
              </a:cxn>
            </a:cxnLst>
            <a:rect l="0" t="0"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14" name="Shape 2814"/>
          <p:cNvSpPr/>
          <p:nvPr/>
        </p:nvSpPr>
        <p:spPr>
          <a:xfrm>
            <a:off x="12582228" y="44558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15" name="Shape 2815"/>
          <p:cNvSpPr/>
          <p:nvPr/>
        </p:nvSpPr>
        <p:spPr>
          <a:xfrm>
            <a:off x="13363278" y="4455853"/>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16" name="Shape 2816"/>
          <p:cNvSpPr/>
          <p:nvPr/>
        </p:nvSpPr>
        <p:spPr>
          <a:xfrm>
            <a:off x="14134804" y="44558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17" name="Shape 2817"/>
          <p:cNvSpPr/>
          <p:nvPr/>
        </p:nvSpPr>
        <p:spPr>
          <a:xfrm>
            <a:off x="14944429" y="4493952"/>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18" name="Shape 2818"/>
          <p:cNvSpPr/>
          <p:nvPr/>
        </p:nvSpPr>
        <p:spPr>
          <a:xfrm>
            <a:off x="15744528" y="447490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19" name="Shape 2819"/>
          <p:cNvSpPr/>
          <p:nvPr/>
        </p:nvSpPr>
        <p:spPr>
          <a:xfrm>
            <a:off x="16544628" y="447490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20" name="Shape 2820"/>
          <p:cNvSpPr/>
          <p:nvPr/>
        </p:nvSpPr>
        <p:spPr>
          <a:xfrm>
            <a:off x="9343728" y="527500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7507" y="3082"/>
                </a:ln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lnTo>
                  <a:pt x="7507" y="2318"/>
                </a:lnTo>
                <a:cubicBezTo>
                  <a:pt x="7419" y="2417"/>
                  <a:pt x="7364" y="2552"/>
                  <a:pt x="7364" y="2700"/>
                </a:cubicBezTo>
                <a:cubicBezTo>
                  <a:pt x="7364" y="2849"/>
                  <a:pt x="7419" y="2984"/>
                  <a:pt x="7507" y="30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21" name="Shape 2821"/>
          <p:cNvSpPr/>
          <p:nvPr/>
        </p:nvSpPr>
        <p:spPr>
          <a:xfrm>
            <a:off x="10143829" y="527500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7855" y="3240"/>
                </a:ln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22" name="Shape 2822"/>
          <p:cNvSpPr/>
          <p:nvPr/>
        </p:nvSpPr>
        <p:spPr>
          <a:xfrm>
            <a:off x="10943929" y="527500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23" name="Shape 2823"/>
          <p:cNvSpPr/>
          <p:nvPr/>
        </p:nvSpPr>
        <p:spPr>
          <a:xfrm>
            <a:off x="11744028" y="5303577"/>
            <a:ext cx="419100" cy="333376"/>
          </a:xfrm>
          <a:custGeom>
            <a:avLst/>
            <a:gdLst/>
            <a:ahLst/>
            <a:cxnLst>
              <a:cxn ang="0">
                <a:pos x="wd2" y="hd2"/>
              </a:cxn>
              <a:cxn ang="5400000">
                <a:pos x="wd2" y="hd2"/>
              </a:cxn>
              <a:cxn ang="10800000">
                <a:pos x="wd2" y="hd2"/>
              </a:cxn>
              <a:cxn ang="16200000">
                <a:pos x="wd2" y="hd2"/>
              </a:cxn>
            </a:cxnLst>
            <a:rect l="0" t="0"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24" name="Shape 2824"/>
          <p:cNvSpPr/>
          <p:nvPr/>
        </p:nvSpPr>
        <p:spPr>
          <a:xfrm>
            <a:off x="12544128" y="5255952"/>
            <a:ext cx="419100" cy="419031"/>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25" name="Shape 2825"/>
          <p:cNvSpPr/>
          <p:nvPr/>
        </p:nvSpPr>
        <p:spPr>
          <a:xfrm>
            <a:off x="13344228" y="5313103"/>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26" name="Shape 2826"/>
          <p:cNvSpPr/>
          <p:nvPr/>
        </p:nvSpPr>
        <p:spPr>
          <a:xfrm>
            <a:off x="14144329" y="5294052"/>
            <a:ext cx="419100" cy="343236"/>
          </a:xfrm>
          <a:custGeom>
            <a:avLst/>
            <a:gdLst/>
            <a:ahLst/>
            <a:cxnLst>
              <a:cxn ang="0">
                <a:pos x="wd2" y="hd2"/>
              </a:cxn>
              <a:cxn ang="5400000">
                <a:pos x="wd2" y="hd2"/>
              </a:cxn>
              <a:cxn ang="10800000">
                <a:pos x="wd2" y="hd2"/>
              </a:cxn>
              <a:cxn ang="16200000">
                <a:pos x="wd2" y="hd2"/>
              </a:cxn>
            </a:cxnLst>
            <a:rect l="0" t="0"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27" name="Shape 2827"/>
          <p:cNvSpPr/>
          <p:nvPr/>
        </p:nvSpPr>
        <p:spPr>
          <a:xfrm>
            <a:off x="15001578" y="5255953"/>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28" name="Shape 2828"/>
          <p:cNvSpPr/>
          <p:nvPr/>
        </p:nvSpPr>
        <p:spPr>
          <a:xfrm>
            <a:off x="15782627" y="52559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29" name="Shape 2829"/>
          <p:cNvSpPr/>
          <p:nvPr/>
        </p:nvSpPr>
        <p:spPr>
          <a:xfrm>
            <a:off x="16544628" y="52559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30" name="Shape 2830"/>
          <p:cNvSpPr/>
          <p:nvPr/>
        </p:nvSpPr>
        <p:spPr>
          <a:xfrm>
            <a:off x="8209064" y="3653235"/>
            <a:ext cx="1500411" cy="403957"/>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b="0">
                <a:solidFill>
                  <a:schemeClr val="bg1"/>
                </a:solidFill>
                <a:latin typeface="Source Sans Pro Regular" charset="0"/>
                <a:ea typeface="Source Sans Pro Regular" charset="0"/>
                <a:cs typeface="Source Sans Pro Regular" charset="0"/>
              </a:rPr>
              <a:t>E-Commerce</a:t>
            </a:r>
          </a:p>
        </p:txBody>
      </p:sp>
      <p:sp>
        <p:nvSpPr>
          <p:cNvPr id="2831" name="Shape 2831"/>
          <p:cNvSpPr/>
          <p:nvPr/>
        </p:nvSpPr>
        <p:spPr>
          <a:xfrm>
            <a:off x="1376400" y="7313353"/>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32" name="Shape 2832"/>
          <p:cNvSpPr/>
          <p:nvPr/>
        </p:nvSpPr>
        <p:spPr>
          <a:xfrm>
            <a:off x="2176500" y="7313353"/>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33" name="Shape 2833"/>
          <p:cNvSpPr/>
          <p:nvPr/>
        </p:nvSpPr>
        <p:spPr>
          <a:xfrm>
            <a:off x="2919450"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34" name="Shape 2834"/>
          <p:cNvSpPr/>
          <p:nvPr/>
        </p:nvSpPr>
        <p:spPr>
          <a:xfrm>
            <a:off x="3719550"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35" name="Shape 2835"/>
          <p:cNvSpPr/>
          <p:nvPr/>
        </p:nvSpPr>
        <p:spPr>
          <a:xfrm>
            <a:off x="4519650"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36" name="Shape 2836"/>
          <p:cNvSpPr/>
          <p:nvPr/>
        </p:nvSpPr>
        <p:spPr>
          <a:xfrm>
            <a:off x="5319751" y="7370503"/>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37" name="Shape 2837"/>
          <p:cNvSpPr/>
          <p:nvPr/>
        </p:nvSpPr>
        <p:spPr>
          <a:xfrm>
            <a:off x="6119851" y="7360978"/>
            <a:ext cx="419100" cy="323851"/>
          </a:xfrm>
          <a:custGeom>
            <a:avLst/>
            <a:gdLst/>
            <a:ahLst/>
            <a:cxnLst>
              <a:cxn ang="0">
                <a:pos x="wd2" y="hd2"/>
              </a:cxn>
              <a:cxn ang="5400000">
                <a:pos x="wd2" y="hd2"/>
              </a:cxn>
              <a:cxn ang="10800000">
                <a:pos x="wd2" y="hd2"/>
              </a:cxn>
              <a:cxn ang="16200000">
                <a:pos x="wd2" y="hd2"/>
              </a:cxn>
            </a:cxnLst>
            <a:rect l="0" t="0"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38" name="Shape 2838"/>
          <p:cNvSpPr/>
          <p:nvPr/>
        </p:nvSpPr>
        <p:spPr>
          <a:xfrm>
            <a:off x="6919950" y="7351452"/>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39" name="Shape 2839"/>
          <p:cNvSpPr/>
          <p:nvPr/>
        </p:nvSpPr>
        <p:spPr>
          <a:xfrm>
            <a:off x="7720050" y="733240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40" name="Shape 2840"/>
          <p:cNvSpPr/>
          <p:nvPr/>
        </p:nvSpPr>
        <p:spPr>
          <a:xfrm>
            <a:off x="8520150" y="7332403"/>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41" name="Shape 2841"/>
          <p:cNvSpPr/>
          <p:nvPr/>
        </p:nvSpPr>
        <p:spPr>
          <a:xfrm>
            <a:off x="1319251" y="8151552"/>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42" name="Shape 2842"/>
          <p:cNvSpPr/>
          <p:nvPr/>
        </p:nvSpPr>
        <p:spPr>
          <a:xfrm>
            <a:off x="211935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43" name="Shape 2843"/>
          <p:cNvSpPr/>
          <p:nvPr/>
        </p:nvSpPr>
        <p:spPr>
          <a:xfrm>
            <a:off x="291945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44" name="Shape 2844"/>
          <p:cNvSpPr/>
          <p:nvPr/>
        </p:nvSpPr>
        <p:spPr>
          <a:xfrm>
            <a:off x="371955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45" name="Shape 2845"/>
          <p:cNvSpPr/>
          <p:nvPr/>
        </p:nvSpPr>
        <p:spPr>
          <a:xfrm>
            <a:off x="4557750" y="81134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46" name="Shape 2846"/>
          <p:cNvSpPr/>
          <p:nvPr/>
        </p:nvSpPr>
        <p:spPr>
          <a:xfrm>
            <a:off x="5357849" y="81134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47" name="Shape 2847"/>
          <p:cNvSpPr/>
          <p:nvPr/>
        </p:nvSpPr>
        <p:spPr>
          <a:xfrm>
            <a:off x="6119851" y="8113453"/>
            <a:ext cx="419100" cy="41909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48" name="Shape 2848"/>
          <p:cNvSpPr/>
          <p:nvPr/>
        </p:nvSpPr>
        <p:spPr>
          <a:xfrm>
            <a:off x="6919950" y="8113453"/>
            <a:ext cx="419100" cy="41909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49" name="Shape 2849"/>
          <p:cNvSpPr/>
          <p:nvPr/>
        </p:nvSpPr>
        <p:spPr>
          <a:xfrm>
            <a:off x="7720050" y="8142028"/>
            <a:ext cx="419100" cy="362294"/>
          </a:xfrm>
          <a:custGeom>
            <a:avLst/>
            <a:gdLst/>
            <a:ahLst/>
            <a:cxnLst>
              <a:cxn ang="0">
                <a:pos x="wd2" y="hd2"/>
              </a:cxn>
              <a:cxn ang="5400000">
                <a:pos x="wd2" y="hd2"/>
              </a:cxn>
              <a:cxn ang="10800000">
                <a:pos x="wd2" y="hd2"/>
              </a:cxn>
              <a:cxn ang="16200000">
                <a:pos x="wd2" y="hd2"/>
              </a:cxn>
            </a:cxnLst>
            <a:rect l="0" t="0"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50" name="Shape 2850"/>
          <p:cNvSpPr/>
          <p:nvPr/>
        </p:nvSpPr>
        <p:spPr>
          <a:xfrm>
            <a:off x="852015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51" name="Shape 2851"/>
          <p:cNvSpPr/>
          <p:nvPr/>
        </p:nvSpPr>
        <p:spPr>
          <a:xfrm>
            <a:off x="1319251" y="89135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52" name="Shape 2852"/>
          <p:cNvSpPr/>
          <p:nvPr/>
        </p:nvSpPr>
        <p:spPr>
          <a:xfrm>
            <a:off x="2138400" y="8913553"/>
            <a:ext cx="3810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53" name="Shape 2853"/>
          <p:cNvSpPr/>
          <p:nvPr/>
        </p:nvSpPr>
        <p:spPr>
          <a:xfrm>
            <a:off x="2957550" y="89135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54" name="Shape 2854"/>
          <p:cNvSpPr/>
          <p:nvPr/>
        </p:nvSpPr>
        <p:spPr>
          <a:xfrm>
            <a:off x="3719549" y="8913553"/>
            <a:ext cx="419003" cy="419008"/>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55" name="Shape 2855"/>
          <p:cNvSpPr/>
          <p:nvPr/>
        </p:nvSpPr>
        <p:spPr>
          <a:xfrm>
            <a:off x="4538699" y="8913553"/>
            <a:ext cx="380903" cy="419008"/>
          </a:xfrm>
          <a:custGeom>
            <a:avLst/>
            <a:gdLst/>
            <a:ahLst/>
            <a:cxnLst>
              <a:cxn ang="0">
                <a:pos x="wd2" y="hd2"/>
              </a:cxn>
              <a:cxn ang="5400000">
                <a:pos x="wd2" y="hd2"/>
              </a:cxn>
              <a:cxn ang="10800000">
                <a:pos x="wd2" y="hd2"/>
              </a:cxn>
              <a:cxn ang="16200000">
                <a:pos x="wd2" y="hd2"/>
              </a:cxn>
            </a:cxnLst>
            <a:rect l="0" t="0"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56" name="Shape 2856"/>
          <p:cNvSpPr/>
          <p:nvPr/>
        </p:nvSpPr>
        <p:spPr>
          <a:xfrm>
            <a:off x="5319749" y="8913553"/>
            <a:ext cx="419305" cy="419138"/>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57" name="Shape 2857"/>
          <p:cNvSpPr/>
          <p:nvPr/>
        </p:nvSpPr>
        <p:spPr>
          <a:xfrm>
            <a:off x="6119851" y="89135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58" name="Shape 2858"/>
          <p:cNvSpPr/>
          <p:nvPr/>
        </p:nvSpPr>
        <p:spPr>
          <a:xfrm>
            <a:off x="6958049" y="89135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59" name="Shape 2859"/>
          <p:cNvSpPr/>
          <p:nvPr/>
        </p:nvSpPr>
        <p:spPr>
          <a:xfrm>
            <a:off x="7720050" y="89135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60" name="Shape 2860"/>
          <p:cNvSpPr/>
          <p:nvPr/>
        </p:nvSpPr>
        <p:spPr>
          <a:xfrm>
            <a:off x="8520150" y="89135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61" name="Shape 2861"/>
          <p:cNvSpPr/>
          <p:nvPr/>
        </p:nvSpPr>
        <p:spPr>
          <a:xfrm>
            <a:off x="9377401"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62" name="Shape 2862"/>
          <p:cNvSpPr/>
          <p:nvPr/>
        </p:nvSpPr>
        <p:spPr>
          <a:xfrm>
            <a:off x="10177500"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63" name="Shape 2863"/>
          <p:cNvSpPr/>
          <p:nvPr/>
        </p:nvSpPr>
        <p:spPr>
          <a:xfrm>
            <a:off x="10977600"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64" name="Shape 2864"/>
          <p:cNvSpPr/>
          <p:nvPr/>
        </p:nvSpPr>
        <p:spPr>
          <a:xfrm>
            <a:off x="11777700"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65" name="Shape 2865"/>
          <p:cNvSpPr/>
          <p:nvPr/>
        </p:nvSpPr>
        <p:spPr>
          <a:xfrm>
            <a:off x="12577800"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66" name="Shape 2866"/>
          <p:cNvSpPr/>
          <p:nvPr/>
        </p:nvSpPr>
        <p:spPr>
          <a:xfrm>
            <a:off x="13377901"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67" name="Shape 2867"/>
          <p:cNvSpPr/>
          <p:nvPr/>
        </p:nvSpPr>
        <p:spPr>
          <a:xfrm>
            <a:off x="14178001"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68" name="Shape 2868"/>
          <p:cNvSpPr/>
          <p:nvPr/>
        </p:nvSpPr>
        <p:spPr>
          <a:xfrm>
            <a:off x="14978100"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5" y="9725"/>
                </a:lnTo>
                <a:lnTo>
                  <a:pt x="13924" y="9725"/>
                </a:lnTo>
                <a:cubicBezTo>
                  <a:pt x="13924" y="9725"/>
                  <a:pt x="13925" y="9727"/>
                  <a:pt x="13925" y="9727"/>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69" name="Shape 2869"/>
          <p:cNvSpPr/>
          <p:nvPr/>
        </p:nvSpPr>
        <p:spPr>
          <a:xfrm>
            <a:off x="15778200"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70" name="Shape 2870"/>
          <p:cNvSpPr/>
          <p:nvPr/>
        </p:nvSpPr>
        <p:spPr>
          <a:xfrm>
            <a:off x="16578300" y="73133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71" name="Shape 2871"/>
          <p:cNvSpPr/>
          <p:nvPr/>
        </p:nvSpPr>
        <p:spPr>
          <a:xfrm>
            <a:off x="9377401"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72" name="Shape 2872"/>
          <p:cNvSpPr/>
          <p:nvPr/>
        </p:nvSpPr>
        <p:spPr>
          <a:xfrm>
            <a:off x="1017750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73" name="Shape 2873"/>
          <p:cNvSpPr/>
          <p:nvPr/>
        </p:nvSpPr>
        <p:spPr>
          <a:xfrm>
            <a:off x="1097760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74" name="Shape 2874"/>
          <p:cNvSpPr/>
          <p:nvPr/>
        </p:nvSpPr>
        <p:spPr>
          <a:xfrm>
            <a:off x="1177770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75" name="Shape 2875"/>
          <p:cNvSpPr/>
          <p:nvPr/>
        </p:nvSpPr>
        <p:spPr>
          <a:xfrm>
            <a:off x="1257780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76" name="Shape 2876"/>
          <p:cNvSpPr/>
          <p:nvPr/>
        </p:nvSpPr>
        <p:spPr>
          <a:xfrm>
            <a:off x="13377901"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77" name="Shape 2877"/>
          <p:cNvSpPr/>
          <p:nvPr/>
        </p:nvSpPr>
        <p:spPr>
          <a:xfrm>
            <a:off x="14178001"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78" name="Shape 2878"/>
          <p:cNvSpPr/>
          <p:nvPr/>
        </p:nvSpPr>
        <p:spPr>
          <a:xfrm>
            <a:off x="1497810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79" name="Shape 2879"/>
          <p:cNvSpPr/>
          <p:nvPr/>
        </p:nvSpPr>
        <p:spPr>
          <a:xfrm>
            <a:off x="1577820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80" name="Shape 2880"/>
          <p:cNvSpPr/>
          <p:nvPr/>
        </p:nvSpPr>
        <p:spPr>
          <a:xfrm>
            <a:off x="16578300" y="81134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81" name="Shape 2881"/>
          <p:cNvSpPr/>
          <p:nvPr/>
        </p:nvSpPr>
        <p:spPr>
          <a:xfrm>
            <a:off x="9377401" y="89135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82" name="Shape 2882"/>
          <p:cNvSpPr/>
          <p:nvPr/>
        </p:nvSpPr>
        <p:spPr>
          <a:xfrm>
            <a:off x="10177500" y="89135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83" name="Shape 2883"/>
          <p:cNvSpPr/>
          <p:nvPr/>
        </p:nvSpPr>
        <p:spPr>
          <a:xfrm>
            <a:off x="10977600" y="89135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84" name="Shape 2884"/>
          <p:cNvSpPr/>
          <p:nvPr/>
        </p:nvSpPr>
        <p:spPr>
          <a:xfrm>
            <a:off x="11777700" y="8913553"/>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85" name="Shape 2885"/>
          <p:cNvSpPr/>
          <p:nvPr/>
        </p:nvSpPr>
        <p:spPr>
          <a:xfrm>
            <a:off x="12615900" y="89135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86" name="Shape 2886"/>
          <p:cNvSpPr/>
          <p:nvPr/>
        </p:nvSpPr>
        <p:spPr>
          <a:xfrm>
            <a:off x="13415999" y="89135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87" name="Shape 2887"/>
          <p:cNvSpPr/>
          <p:nvPr/>
        </p:nvSpPr>
        <p:spPr>
          <a:xfrm>
            <a:off x="14216099" y="89135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88" name="Shape 2888"/>
          <p:cNvSpPr/>
          <p:nvPr/>
        </p:nvSpPr>
        <p:spPr>
          <a:xfrm>
            <a:off x="15016200" y="89135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89" name="Shape 2889"/>
          <p:cNvSpPr/>
          <p:nvPr/>
        </p:nvSpPr>
        <p:spPr>
          <a:xfrm>
            <a:off x="15816300" y="89135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90" name="Shape 2890"/>
          <p:cNvSpPr/>
          <p:nvPr/>
        </p:nvSpPr>
        <p:spPr>
          <a:xfrm>
            <a:off x="16616400" y="8913553"/>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91" name="Shape 2891"/>
          <p:cNvSpPr/>
          <p:nvPr/>
        </p:nvSpPr>
        <p:spPr>
          <a:xfrm>
            <a:off x="8796528" y="6510735"/>
            <a:ext cx="552074" cy="403957"/>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b="0">
                <a:solidFill>
                  <a:schemeClr val="bg1"/>
                </a:solidFill>
                <a:latin typeface="Source Sans Pro Regular" charset="0"/>
                <a:ea typeface="Source Sans Pro Regular" charset="0"/>
                <a:cs typeface="Source Sans Pro Regular" charset="0"/>
              </a:rPr>
              <a:t>Web</a:t>
            </a:r>
          </a:p>
        </p:txBody>
      </p:sp>
    </p:spTree>
    <p:extLst>
      <p:ext uri="{BB962C8B-B14F-4D97-AF65-F5344CB8AC3E}">
        <p14:creationId xmlns:p14="http://schemas.microsoft.com/office/powerpoint/2010/main" val="2103591265"/>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893" name="Shape 2893"/>
          <p:cNvSpPr/>
          <p:nvPr/>
        </p:nvSpPr>
        <p:spPr>
          <a:xfrm>
            <a:off x="1319251"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94" name="Shape 2894"/>
          <p:cNvSpPr/>
          <p:nvPr/>
        </p:nvSpPr>
        <p:spPr>
          <a:xfrm>
            <a:off x="2119350"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95" name="Shape 2895"/>
          <p:cNvSpPr/>
          <p:nvPr/>
        </p:nvSpPr>
        <p:spPr>
          <a:xfrm>
            <a:off x="3024225" y="3863371"/>
            <a:ext cx="209551"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96" name="Shape 2896"/>
          <p:cNvSpPr/>
          <p:nvPr/>
        </p:nvSpPr>
        <p:spPr>
          <a:xfrm>
            <a:off x="3824325" y="3863371"/>
            <a:ext cx="209551" cy="419100"/>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97" name="Shape 2897"/>
          <p:cNvSpPr/>
          <p:nvPr/>
        </p:nvSpPr>
        <p:spPr>
          <a:xfrm>
            <a:off x="4519650" y="3968144"/>
            <a:ext cx="419100" cy="209551"/>
          </a:xfrm>
          <a:custGeom>
            <a:avLst/>
            <a:gdLst/>
            <a:ahLst/>
            <a:cxnLst>
              <a:cxn ang="0">
                <a:pos x="wd2" y="hd2"/>
              </a:cxn>
              <a:cxn ang="5400000">
                <a:pos x="wd2" y="hd2"/>
              </a:cxn>
              <a:cxn ang="10800000">
                <a:pos x="wd2" y="hd2"/>
              </a:cxn>
              <a:cxn ang="16200000">
                <a:pos x="wd2" y="hd2"/>
              </a:cxn>
            </a:cxnLst>
            <a:rect l="0" t="0"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98" name="Shape 2898"/>
          <p:cNvSpPr/>
          <p:nvPr/>
        </p:nvSpPr>
        <p:spPr>
          <a:xfrm>
            <a:off x="5319751" y="3968144"/>
            <a:ext cx="419100" cy="209551"/>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899" name="Shape 2899"/>
          <p:cNvSpPr/>
          <p:nvPr/>
        </p:nvSpPr>
        <p:spPr>
          <a:xfrm>
            <a:off x="6138900" y="3977670"/>
            <a:ext cx="381001" cy="190501"/>
          </a:xfrm>
          <a:custGeom>
            <a:avLst/>
            <a:gdLst/>
            <a:ahLst/>
            <a:cxnLst>
              <a:cxn ang="0">
                <a:pos x="wd2" y="hd2"/>
              </a:cxn>
              <a:cxn ang="5400000">
                <a:pos x="wd2" y="hd2"/>
              </a:cxn>
              <a:cxn ang="10800000">
                <a:pos x="wd2" y="hd2"/>
              </a:cxn>
              <a:cxn ang="16200000">
                <a:pos x="wd2" y="hd2"/>
              </a:cxn>
            </a:cxnLst>
            <a:rect l="0" t="0"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00" name="Shape 2900"/>
          <p:cNvSpPr/>
          <p:nvPr/>
        </p:nvSpPr>
        <p:spPr>
          <a:xfrm>
            <a:off x="6939000" y="3977670"/>
            <a:ext cx="381001" cy="190501"/>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01" name="Shape 2901"/>
          <p:cNvSpPr/>
          <p:nvPr/>
        </p:nvSpPr>
        <p:spPr>
          <a:xfrm>
            <a:off x="7834350" y="3882420"/>
            <a:ext cx="190501" cy="381001"/>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02" name="Shape 2902"/>
          <p:cNvSpPr/>
          <p:nvPr/>
        </p:nvSpPr>
        <p:spPr>
          <a:xfrm>
            <a:off x="8634450" y="3882420"/>
            <a:ext cx="190501" cy="381001"/>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03" name="Shape 2903"/>
          <p:cNvSpPr/>
          <p:nvPr/>
        </p:nvSpPr>
        <p:spPr>
          <a:xfrm>
            <a:off x="1319251"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04" name="Shape 2904"/>
          <p:cNvSpPr/>
          <p:nvPr/>
        </p:nvSpPr>
        <p:spPr>
          <a:xfrm>
            <a:off x="21193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05" name="Shape 2905"/>
          <p:cNvSpPr/>
          <p:nvPr/>
        </p:nvSpPr>
        <p:spPr>
          <a:xfrm>
            <a:off x="29194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06" name="Shape 2906"/>
          <p:cNvSpPr/>
          <p:nvPr/>
        </p:nvSpPr>
        <p:spPr>
          <a:xfrm>
            <a:off x="37195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07" name="Shape 2907"/>
          <p:cNvSpPr/>
          <p:nvPr/>
        </p:nvSpPr>
        <p:spPr>
          <a:xfrm>
            <a:off x="45196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08" name="Shape 2908"/>
          <p:cNvSpPr/>
          <p:nvPr/>
        </p:nvSpPr>
        <p:spPr>
          <a:xfrm>
            <a:off x="5319751" y="475871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09" name="Shape 2909"/>
          <p:cNvSpPr/>
          <p:nvPr/>
        </p:nvSpPr>
        <p:spPr>
          <a:xfrm>
            <a:off x="6119851" y="475871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10" name="Shape 2910"/>
          <p:cNvSpPr/>
          <p:nvPr/>
        </p:nvSpPr>
        <p:spPr>
          <a:xfrm>
            <a:off x="7015199" y="466347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11" name="Shape 2911"/>
          <p:cNvSpPr/>
          <p:nvPr/>
        </p:nvSpPr>
        <p:spPr>
          <a:xfrm>
            <a:off x="7815300" y="4663471"/>
            <a:ext cx="228601" cy="419100"/>
          </a:xfrm>
          <a:custGeom>
            <a:avLst/>
            <a:gdLst/>
            <a:ahLst/>
            <a:cxnLst>
              <a:cxn ang="0">
                <a:pos x="wd2" y="hd2"/>
              </a:cxn>
              <a:cxn ang="5400000">
                <a:pos x="wd2" y="hd2"/>
              </a:cxn>
              <a:cxn ang="10800000">
                <a:pos x="wd2" y="hd2"/>
              </a:cxn>
              <a:cxn ang="16200000">
                <a:pos x="wd2" y="hd2"/>
              </a:cxn>
            </a:cxnLst>
            <a:rect l="0" t="0"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12" name="Shape 2912"/>
          <p:cNvSpPr/>
          <p:nvPr/>
        </p:nvSpPr>
        <p:spPr>
          <a:xfrm>
            <a:off x="85201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13" name="Shape 2913"/>
          <p:cNvSpPr/>
          <p:nvPr/>
        </p:nvSpPr>
        <p:spPr>
          <a:xfrm>
            <a:off x="9320251"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14" name="Shape 2914"/>
          <p:cNvSpPr/>
          <p:nvPr/>
        </p:nvSpPr>
        <p:spPr>
          <a:xfrm>
            <a:off x="10120351"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15" name="Shape 2915"/>
          <p:cNvSpPr/>
          <p:nvPr/>
        </p:nvSpPr>
        <p:spPr>
          <a:xfrm>
            <a:off x="10920450"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16" name="Shape 2916"/>
          <p:cNvSpPr/>
          <p:nvPr/>
        </p:nvSpPr>
        <p:spPr>
          <a:xfrm>
            <a:off x="11720550" y="38633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17" name="Shape 2917"/>
          <p:cNvSpPr/>
          <p:nvPr/>
        </p:nvSpPr>
        <p:spPr>
          <a:xfrm>
            <a:off x="12587325" y="3863371"/>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18" name="Shape 2918"/>
          <p:cNvSpPr/>
          <p:nvPr/>
        </p:nvSpPr>
        <p:spPr>
          <a:xfrm>
            <a:off x="13387425" y="3863371"/>
            <a:ext cx="285751" cy="419100"/>
          </a:xfrm>
          <a:custGeom>
            <a:avLst/>
            <a:gdLst/>
            <a:ahLst/>
            <a:cxnLst>
              <a:cxn ang="0">
                <a:pos x="wd2" y="hd2"/>
              </a:cxn>
              <a:cxn ang="5400000">
                <a:pos x="wd2" y="hd2"/>
              </a:cxn>
              <a:cxn ang="10800000">
                <a:pos x="wd2" y="hd2"/>
              </a:cxn>
              <a:cxn ang="16200000">
                <a:pos x="wd2" y="hd2"/>
              </a:cxn>
            </a:cxnLst>
            <a:rect l="0" t="0"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19" name="Shape 2919"/>
          <p:cNvSpPr/>
          <p:nvPr/>
        </p:nvSpPr>
        <p:spPr>
          <a:xfrm>
            <a:off x="14120851" y="3930044"/>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20" name="Shape 2920"/>
          <p:cNvSpPr/>
          <p:nvPr/>
        </p:nvSpPr>
        <p:spPr>
          <a:xfrm>
            <a:off x="14920950" y="3930044"/>
            <a:ext cx="419100" cy="285751"/>
          </a:xfrm>
          <a:custGeom>
            <a:avLst/>
            <a:gdLst/>
            <a:ahLst/>
            <a:cxnLst>
              <a:cxn ang="0">
                <a:pos x="wd2" y="hd2"/>
              </a:cxn>
              <a:cxn ang="5400000">
                <a:pos x="wd2" y="hd2"/>
              </a:cxn>
              <a:cxn ang="10800000">
                <a:pos x="wd2" y="hd2"/>
              </a:cxn>
              <a:cxn ang="16200000">
                <a:pos x="wd2" y="hd2"/>
              </a:cxn>
            </a:cxnLst>
            <a:rect l="0" t="0"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21" name="Shape 2921"/>
          <p:cNvSpPr/>
          <p:nvPr/>
        </p:nvSpPr>
        <p:spPr>
          <a:xfrm>
            <a:off x="15778200" y="3863371"/>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22" name="Shape 2922"/>
          <p:cNvSpPr/>
          <p:nvPr/>
        </p:nvSpPr>
        <p:spPr>
          <a:xfrm>
            <a:off x="16521150" y="3920520"/>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23" name="Shape 2923"/>
          <p:cNvSpPr/>
          <p:nvPr/>
        </p:nvSpPr>
        <p:spPr>
          <a:xfrm>
            <a:off x="9320251"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24" name="Shape 2924"/>
          <p:cNvSpPr/>
          <p:nvPr/>
        </p:nvSpPr>
        <p:spPr>
          <a:xfrm>
            <a:off x="10120351"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25" name="Shape 2925"/>
          <p:cNvSpPr/>
          <p:nvPr/>
        </p:nvSpPr>
        <p:spPr>
          <a:xfrm>
            <a:off x="109204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26" name="Shape 2926"/>
          <p:cNvSpPr/>
          <p:nvPr/>
        </p:nvSpPr>
        <p:spPr>
          <a:xfrm>
            <a:off x="117205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27" name="Shape 2927"/>
          <p:cNvSpPr/>
          <p:nvPr/>
        </p:nvSpPr>
        <p:spPr>
          <a:xfrm>
            <a:off x="125206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28" name="Shape 2928"/>
          <p:cNvSpPr/>
          <p:nvPr/>
        </p:nvSpPr>
        <p:spPr>
          <a:xfrm>
            <a:off x="13320750"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29" name="Shape 2929"/>
          <p:cNvSpPr/>
          <p:nvPr/>
        </p:nvSpPr>
        <p:spPr>
          <a:xfrm>
            <a:off x="14120851" y="4663471"/>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30" name="Shape 2930"/>
          <p:cNvSpPr/>
          <p:nvPr/>
        </p:nvSpPr>
        <p:spPr>
          <a:xfrm>
            <a:off x="14920950" y="4739670"/>
            <a:ext cx="419100" cy="266700"/>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31" name="Shape 2931"/>
          <p:cNvSpPr/>
          <p:nvPr/>
        </p:nvSpPr>
        <p:spPr>
          <a:xfrm>
            <a:off x="15721050" y="4720620"/>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32" name="Shape 2932"/>
          <p:cNvSpPr/>
          <p:nvPr/>
        </p:nvSpPr>
        <p:spPr>
          <a:xfrm>
            <a:off x="16521150" y="470156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33" name="Shape 2933"/>
          <p:cNvSpPr/>
          <p:nvPr/>
        </p:nvSpPr>
        <p:spPr>
          <a:xfrm>
            <a:off x="8597054" y="3060755"/>
            <a:ext cx="828432" cy="403957"/>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b="0" dirty="0">
                <a:solidFill>
                  <a:schemeClr val="bg1"/>
                </a:solidFill>
                <a:latin typeface="Source Sans Pro Regular" charset="0"/>
                <a:ea typeface="Source Sans Pro Regular" charset="0"/>
                <a:cs typeface="Source Sans Pro Regular" charset="0"/>
              </a:rPr>
              <a:t>Arrows</a:t>
            </a:r>
          </a:p>
        </p:txBody>
      </p:sp>
      <p:sp>
        <p:nvSpPr>
          <p:cNvPr id="2934" name="Shape 2934"/>
          <p:cNvSpPr/>
          <p:nvPr/>
        </p:nvSpPr>
        <p:spPr>
          <a:xfrm>
            <a:off x="1376400" y="665829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35" name="Shape 2935"/>
          <p:cNvSpPr/>
          <p:nvPr/>
        </p:nvSpPr>
        <p:spPr>
          <a:xfrm>
            <a:off x="2119349" y="6658289"/>
            <a:ext cx="418798" cy="418859"/>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36" name="Shape 2936"/>
          <p:cNvSpPr/>
          <p:nvPr/>
        </p:nvSpPr>
        <p:spPr>
          <a:xfrm>
            <a:off x="3033750" y="6658290"/>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37" name="Shape 2937"/>
          <p:cNvSpPr/>
          <p:nvPr/>
        </p:nvSpPr>
        <p:spPr>
          <a:xfrm>
            <a:off x="3719550" y="66582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38" name="Shape 2938"/>
          <p:cNvSpPr/>
          <p:nvPr/>
        </p:nvSpPr>
        <p:spPr>
          <a:xfrm>
            <a:off x="4519650" y="66582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39" name="Shape 2939"/>
          <p:cNvSpPr/>
          <p:nvPr/>
        </p:nvSpPr>
        <p:spPr>
          <a:xfrm>
            <a:off x="5319751" y="66582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40" name="Shape 2940"/>
          <p:cNvSpPr/>
          <p:nvPr/>
        </p:nvSpPr>
        <p:spPr>
          <a:xfrm>
            <a:off x="6119851" y="66582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41" name="Shape 2941"/>
          <p:cNvSpPr/>
          <p:nvPr/>
        </p:nvSpPr>
        <p:spPr>
          <a:xfrm>
            <a:off x="6919950" y="665829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42" name="Shape 2942"/>
          <p:cNvSpPr/>
          <p:nvPr/>
        </p:nvSpPr>
        <p:spPr>
          <a:xfrm>
            <a:off x="7758150" y="665829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43" name="Shape 2943"/>
          <p:cNvSpPr/>
          <p:nvPr/>
        </p:nvSpPr>
        <p:spPr>
          <a:xfrm>
            <a:off x="8558250" y="665829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44" name="Shape 2944"/>
          <p:cNvSpPr/>
          <p:nvPr/>
        </p:nvSpPr>
        <p:spPr>
          <a:xfrm>
            <a:off x="9377401"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45" name="Shape 2945"/>
          <p:cNvSpPr/>
          <p:nvPr/>
        </p:nvSpPr>
        <p:spPr>
          <a:xfrm>
            <a:off x="101775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46" name="Shape 2946"/>
          <p:cNvSpPr/>
          <p:nvPr/>
        </p:nvSpPr>
        <p:spPr>
          <a:xfrm>
            <a:off x="109776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47" name="Shape 2947"/>
          <p:cNvSpPr/>
          <p:nvPr/>
        </p:nvSpPr>
        <p:spPr>
          <a:xfrm>
            <a:off x="117777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48" name="Shape 2948"/>
          <p:cNvSpPr/>
          <p:nvPr/>
        </p:nvSpPr>
        <p:spPr>
          <a:xfrm>
            <a:off x="12634950" y="6648450"/>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49" name="Shape 2949"/>
          <p:cNvSpPr/>
          <p:nvPr/>
        </p:nvSpPr>
        <p:spPr>
          <a:xfrm>
            <a:off x="13415999" y="664845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50" name="Shape 2950"/>
          <p:cNvSpPr/>
          <p:nvPr/>
        </p:nvSpPr>
        <p:spPr>
          <a:xfrm>
            <a:off x="14216099" y="6648450"/>
            <a:ext cx="342901" cy="419100"/>
          </a:xfrm>
          <a:custGeom>
            <a:avLst/>
            <a:gdLst/>
            <a:ahLst/>
            <a:cxnLst>
              <a:cxn ang="0">
                <a:pos x="wd2" y="hd2"/>
              </a:cxn>
              <a:cxn ang="5400000">
                <a:pos x="wd2" y="hd2"/>
              </a:cxn>
              <a:cxn ang="10800000">
                <a:pos x="wd2" y="hd2"/>
              </a:cxn>
              <a:cxn ang="16200000">
                <a:pos x="wd2" y="hd2"/>
              </a:cxn>
            </a:cxnLst>
            <a:rect l="0" t="0"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51" name="Shape 2951"/>
          <p:cNvSpPr/>
          <p:nvPr/>
        </p:nvSpPr>
        <p:spPr>
          <a:xfrm>
            <a:off x="14978100" y="6686551"/>
            <a:ext cx="419100" cy="342900"/>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52" name="Shape 2952"/>
          <p:cNvSpPr/>
          <p:nvPr/>
        </p:nvSpPr>
        <p:spPr>
          <a:xfrm>
            <a:off x="157782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53" name="Shape 2953"/>
          <p:cNvSpPr/>
          <p:nvPr/>
        </p:nvSpPr>
        <p:spPr>
          <a:xfrm>
            <a:off x="16578300" y="6648450"/>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54" name="Shape 2954"/>
          <p:cNvSpPr/>
          <p:nvPr/>
        </p:nvSpPr>
        <p:spPr>
          <a:xfrm>
            <a:off x="8489860" y="5855674"/>
            <a:ext cx="1021755" cy="403957"/>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b="0">
                <a:solidFill>
                  <a:schemeClr val="bg1"/>
                </a:solidFill>
                <a:latin typeface="Source Sans Pro Regular" charset="0"/>
                <a:ea typeface="Source Sans Pro Regular" charset="0"/>
                <a:cs typeface="Source Sans Pro Regular" charset="0"/>
              </a:rPr>
              <a:t>Location</a:t>
            </a:r>
          </a:p>
        </p:txBody>
      </p:sp>
      <p:sp>
        <p:nvSpPr>
          <p:cNvPr id="2955" name="Shape 2955"/>
          <p:cNvSpPr/>
          <p:nvPr/>
        </p:nvSpPr>
        <p:spPr>
          <a:xfrm>
            <a:off x="1319251"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10529" y="17673"/>
                  <a:pt x="10309" y="17892"/>
                  <a:pt x="10309" y="18164"/>
                </a:cubicBezTo>
                <a:lnTo>
                  <a:pt x="10309" y="21109"/>
                </a:lnTo>
                <a:cubicBezTo>
                  <a:pt x="10309" y="21380"/>
                  <a:pt x="10529" y="21600"/>
                  <a:pt x="10800" y="21600"/>
                </a:cubicBezTo>
                <a:cubicBezTo>
                  <a:pt x="11071" y="21600"/>
                  <a:pt x="11291" y="21380"/>
                  <a:pt x="11291" y="21109"/>
                </a:cubicBezTo>
                <a:lnTo>
                  <a:pt x="11291" y="18164"/>
                </a:lnTo>
                <a:cubicBezTo>
                  <a:pt x="11291" y="17892"/>
                  <a:pt x="11071" y="17673"/>
                  <a:pt x="10800" y="17673"/>
                </a:cubicBezTo>
                <a:moveTo>
                  <a:pt x="10800" y="15709"/>
                </a:moveTo>
                <a:cubicBezTo>
                  <a:pt x="8089" y="15709"/>
                  <a:pt x="5891" y="13511"/>
                  <a:pt x="5891" y="10800"/>
                </a:cubicBezTo>
                <a:cubicBezTo>
                  <a:pt x="5891" y="8088"/>
                  <a:pt x="8089" y="5891"/>
                  <a:pt x="10800" y="5891"/>
                </a:cubicBezTo>
                <a:cubicBezTo>
                  <a:pt x="13511" y="5891"/>
                  <a:pt x="15709" y="8088"/>
                  <a:pt x="15709" y="10800"/>
                </a:cubicBezTo>
                <a:cubicBezTo>
                  <a:pt x="15709" y="13511"/>
                  <a:pt x="13511" y="15709"/>
                  <a:pt x="10800" y="15709"/>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16354" y="15660"/>
                </a:moveTo>
                <a:cubicBezTo>
                  <a:pt x="16162" y="15468"/>
                  <a:pt x="15851" y="15468"/>
                  <a:pt x="15659" y="15660"/>
                </a:cubicBezTo>
                <a:cubicBezTo>
                  <a:pt x="15468" y="15851"/>
                  <a:pt x="15468" y="16163"/>
                  <a:pt x="15659" y="16354"/>
                </a:cubicBezTo>
                <a:lnTo>
                  <a:pt x="17742" y="18437"/>
                </a:lnTo>
                <a:cubicBezTo>
                  <a:pt x="17934" y="18629"/>
                  <a:pt x="18245" y="18629"/>
                  <a:pt x="18437" y="18437"/>
                </a:cubicBezTo>
                <a:cubicBezTo>
                  <a:pt x="18628" y="18245"/>
                  <a:pt x="18628" y="17934"/>
                  <a:pt x="18437" y="17743"/>
                </a:cubicBezTo>
                <a:cubicBezTo>
                  <a:pt x="18437" y="17743"/>
                  <a:pt x="16354" y="15660"/>
                  <a:pt x="16354" y="15660"/>
                </a:cubicBezTo>
                <a:close/>
                <a:moveTo>
                  <a:pt x="21109" y="10309"/>
                </a:moveTo>
                <a:lnTo>
                  <a:pt x="18164" y="10309"/>
                </a:lnTo>
                <a:cubicBezTo>
                  <a:pt x="17893" y="10309"/>
                  <a:pt x="17673" y="10529"/>
                  <a:pt x="17673" y="10800"/>
                </a:cubicBezTo>
                <a:cubicBezTo>
                  <a:pt x="17673" y="11071"/>
                  <a:pt x="17893" y="11291"/>
                  <a:pt x="18164" y="11291"/>
                </a:cubicBezTo>
                <a:lnTo>
                  <a:pt x="21109" y="11291"/>
                </a:lnTo>
                <a:cubicBezTo>
                  <a:pt x="21380" y="11291"/>
                  <a:pt x="21600" y="11071"/>
                  <a:pt x="21600" y="10800"/>
                </a:cubicBezTo>
                <a:cubicBezTo>
                  <a:pt x="21600" y="10529"/>
                  <a:pt x="21380" y="10309"/>
                  <a:pt x="21109" y="10309"/>
                </a:cubicBezTo>
                <a:moveTo>
                  <a:pt x="5246" y="15660"/>
                </a:moveTo>
                <a:lnTo>
                  <a:pt x="3163" y="17743"/>
                </a:lnTo>
                <a:cubicBezTo>
                  <a:pt x="2972" y="17934"/>
                  <a:pt x="2972" y="18245"/>
                  <a:pt x="3163" y="18437"/>
                </a:cubicBezTo>
                <a:cubicBezTo>
                  <a:pt x="3355" y="18629"/>
                  <a:pt x="3666" y="18629"/>
                  <a:pt x="3858" y="18437"/>
                </a:cubicBezTo>
                <a:lnTo>
                  <a:pt x="5941" y="16354"/>
                </a:lnTo>
                <a:cubicBezTo>
                  <a:pt x="6132" y="16163"/>
                  <a:pt x="6132" y="15851"/>
                  <a:pt x="5941" y="15660"/>
                </a:cubicBezTo>
                <a:cubicBezTo>
                  <a:pt x="5749" y="15468"/>
                  <a:pt x="5438" y="15468"/>
                  <a:pt x="5246" y="15660"/>
                </a:cubicBezTo>
                <a:moveTo>
                  <a:pt x="16354" y="5941"/>
                </a:moveTo>
                <a:lnTo>
                  <a:pt x="18437" y="3857"/>
                </a:lnTo>
                <a:cubicBezTo>
                  <a:pt x="18628" y="3666"/>
                  <a:pt x="18628" y="3355"/>
                  <a:pt x="18437" y="3163"/>
                </a:cubicBezTo>
                <a:cubicBezTo>
                  <a:pt x="18245" y="2971"/>
                  <a:pt x="17934" y="2971"/>
                  <a:pt x="17742" y="3163"/>
                </a:cubicBezTo>
                <a:lnTo>
                  <a:pt x="15659" y="5247"/>
                </a:lnTo>
                <a:cubicBezTo>
                  <a:pt x="15468" y="5437"/>
                  <a:pt x="15468" y="5749"/>
                  <a:pt x="15659" y="5941"/>
                </a:cubicBezTo>
                <a:cubicBezTo>
                  <a:pt x="15851" y="6132"/>
                  <a:pt x="16162" y="6132"/>
                  <a:pt x="16354" y="5941"/>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3927" y="10800"/>
                </a:moveTo>
                <a:cubicBezTo>
                  <a:pt x="3927" y="10529"/>
                  <a:pt x="3707" y="10309"/>
                  <a:pt x="3436" y="10309"/>
                </a:cubicBezTo>
                <a:lnTo>
                  <a:pt x="491" y="10309"/>
                </a:lnTo>
                <a:cubicBezTo>
                  <a:pt x="220" y="10309"/>
                  <a:pt x="0" y="10529"/>
                  <a:pt x="0" y="10800"/>
                </a:cubicBezTo>
                <a:cubicBezTo>
                  <a:pt x="0" y="11071"/>
                  <a:pt x="220" y="11291"/>
                  <a:pt x="491" y="11291"/>
                </a:cubicBezTo>
                <a:lnTo>
                  <a:pt x="3436" y="11291"/>
                </a:lnTo>
                <a:cubicBezTo>
                  <a:pt x="3707" y="11291"/>
                  <a:pt x="3927" y="11071"/>
                  <a:pt x="3927" y="10800"/>
                </a:cubicBezTo>
                <a:moveTo>
                  <a:pt x="5246" y="5941"/>
                </a:moveTo>
                <a:cubicBezTo>
                  <a:pt x="5438" y="6132"/>
                  <a:pt x="5749" y="6132"/>
                  <a:pt x="5941" y="5941"/>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1"/>
                  <a:pt x="5246" y="5941"/>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56" name="Shape 2956"/>
          <p:cNvSpPr/>
          <p:nvPr/>
        </p:nvSpPr>
        <p:spPr>
          <a:xfrm>
            <a:off x="21193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9040" y="18655"/>
                </a:lnTo>
                <a:lnTo>
                  <a:pt x="9327" y="18655"/>
                </a:lnTo>
                <a:cubicBezTo>
                  <a:pt x="9598" y="18655"/>
                  <a:pt x="9818" y="18435"/>
                  <a:pt x="9818" y="18164"/>
                </a:cubicBezTo>
                <a:lnTo>
                  <a:pt x="9818" y="15709"/>
                </a:lnTo>
                <a:lnTo>
                  <a:pt x="11782" y="15709"/>
                </a:lnTo>
                <a:lnTo>
                  <a:pt x="11782" y="18164"/>
                </a:lnTo>
                <a:cubicBezTo>
                  <a:pt x="11782" y="18435"/>
                  <a:pt x="12002" y="18655"/>
                  <a:pt x="12273" y="18655"/>
                </a:cubicBezTo>
                <a:lnTo>
                  <a:pt x="12560" y="18655"/>
                </a:lnTo>
                <a:cubicBezTo>
                  <a:pt x="12560" y="18655"/>
                  <a:pt x="10800" y="20415"/>
                  <a:pt x="10800" y="20415"/>
                </a:cubicBezTo>
                <a:close/>
                <a:moveTo>
                  <a:pt x="13745" y="17673"/>
                </a:moveTo>
                <a:lnTo>
                  <a:pt x="12764" y="17673"/>
                </a:lnTo>
                <a:lnTo>
                  <a:pt x="12764" y="15218"/>
                </a:lnTo>
                <a:cubicBezTo>
                  <a:pt x="12764" y="14947"/>
                  <a:pt x="12544" y="14727"/>
                  <a:pt x="12273" y="14727"/>
                </a:cubicBezTo>
                <a:lnTo>
                  <a:pt x="9327" y="14727"/>
                </a:lnTo>
                <a:cubicBezTo>
                  <a:pt x="9056" y="14727"/>
                  <a:pt x="8836" y="14947"/>
                  <a:pt x="8836" y="15218"/>
                </a:cubicBezTo>
                <a:lnTo>
                  <a:pt x="8836" y="17673"/>
                </a:lnTo>
                <a:lnTo>
                  <a:pt x="7855" y="17673"/>
                </a:lnTo>
                <a:cubicBezTo>
                  <a:pt x="7584" y="17673"/>
                  <a:pt x="7364" y="17892"/>
                  <a:pt x="7364" y="18164"/>
                </a:cubicBezTo>
                <a:cubicBezTo>
                  <a:pt x="7364" y="18299"/>
                  <a:pt x="7419" y="18422"/>
                  <a:pt x="7507" y="18511"/>
                </a:cubicBezTo>
                <a:lnTo>
                  <a:pt x="10453" y="21456"/>
                </a:lnTo>
                <a:cubicBezTo>
                  <a:pt x="10542" y="21545"/>
                  <a:pt x="10665" y="21600"/>
                  <a:pt x="10800" y="21600"/>
                </a:cubicBezTo>
                <a:cubicBezTo>
                  <a:pt x="10935" y="21600"/>
                  <a:pt x="11058" y="21545"/>
                  <a:pt x="11147" y="21456"/>
                </a:cubicBezTo>
                <a:lnTo>
                  <a:pt x="14093" y="18511"/>
                </a:lnTo>
                <a:cubicBezTo>
                  <a:pt x="14181" y="18422"/>
                  <a:pt x="14236" y="18299"/>
                  <a:pt x="14236" y="18164"/>
                </a:cubicBezTo>
                <a:cubicBezTo>
                  <a:pt x="14236" y="17892"/>
                  <a:pt x="14016" y="17673"/>
                  <a:pt x="13745" y="17673"/>
                </a:cubicBezTo>
                <a:moveTo>
                  <a:pt x="5891" y="10800"/>
                </a:moveTo>
                <a:cubicBezTo>
                  <a:pt x="5891" y="8088"/>
                  <a:pt x="8089" y="5891"/>
                  <a:pt x="10800" y="5891"/>
                </a:cubicBezTo>
                <a:cubicBezTo>
                  <a:pt x="13511" y="5891"/>
                  <a:pt x="15709" y="8088"/>
                  <a:pt x="15709" y="10800"/>
                </a:cubicBezTo>
                <a:cubicBezTo>
                  <a:pt x="15709" y="10800"/>
                  <a:pt x="5891" y="10800"/>
                  <a:pt x="5891" y="10800"/>
                </a:cubicBezTo>
                <a:close/>
                <a:moveTo>
                  <a:pt x="21109" y="10800"/>
                </a:moveTo>
                <a:lnTo>
                  <a:pt x="16691" y="10800"/>
                </a:lnTo>
                <a:cubicBezTo>
                  <a:pt x="16691" y="7547"/>
                  <a:pt x="14053" y="4909"/>
                  <a:pt x="10800" y="4909"/>
                </a:cubicBezTo>
                <a:cubicBezTo>
                  <a:pt x="7547" y="4909"/>
                  <a:pt x="4909" y="7547"/>
                  <a:pt x="4909" y="10800"/>
                </a:cubicBezTo>
                <a:lnTo>
                  <a:pt x="491" y="10800"/>
                </a:lnTo>
                <a:cubicBezTo>
                  <a:pt x="220" y="10800"/>
                  <a:pt x="0" y="11020"/>
                  <a:pt x="0" y="11291"/>
                </a:cubicBezTo>
                <a:cubicBezTo>
                  <a:pt x="0" y="11562"/>
                  <a:pt x="220" y="11782"/>
                  <a:pt x="491" y="11782"/>
                </a:cubicBezTo>
                <a:lnTo>
                  <a:pt x="21109" y="11782"/>
                </a:lnTo>
                <a:cubicBezTo>
                  <a:pt x="21380" y="11782"/>
                  <a:pt x="21600" y="11562"/>
                  <a:pt x="21600" y="11291"/>
                </a:cubicBezTo>
                <a:cubicBezTo>
                  <a:pt x="21600" y="11020"/>
                  <a:pt x="21380" y="10800"/>
                  <a:pt x="21109" y="10800"/>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16354" y="5940"/>
                </a:moveTo>
                <a:lnTo>
                  <a:pt x="18437" y="3857"/>
                </a:lnTo>
                <a:cubicBezTo>
                  <a:pt x="18628" y="3666"/>
                  <a:pt x="18628" y="3355"/>
                  <a:pt x="18437" y="3163"/>
                </a:cubicBezTo>
                <a:cubicBezTo>
                  <a:pt x="18245" y="2971"/>
                  <a:pt x="17934" y="2971"/>
                  <a:pt x="17742" y="3163"/>
                </a:cubicBezTo>
                <a:lnTo>
                  <a:pt x="15659" y="5247"/>
                </a:lnTo>
                <a:cubicBezTo>
                  <a:pt x="15468" y="5437"/>
                  <a:pt x="15468" y="5749"/>
                  <a:pt x="15659" y="5940"/>
                </a:cubicBezTo>
                <a:cubicBezTo>
                  <a:pt x="15851" y="6132"/>
                  <a:pt x="16162" y="6132"/>
                  <a:pt x="16354" y="5940"/>
                </a:cubicBezTo>
                <a:moveTo>
                  <a:pt x="5246" y="5940"/>
                </a:moveTo>
                <a:cubicBezTo>
                  <a:pt x="5438" y="6132"/>
                  <a:pt x="5749" y="6132"/>
                  <a:pt x="5941" y="5940"/>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0"/>
                  <a:pt x="5246" y="5940"/>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57" name="Shape 2957"/>
          <p:cNvSpPr/>
          <p:nvPr/>
        </p:nvSpPr>
        <p:spPr>
          <a:xfrm>
            <a:off x="29194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1185"/>
                </a:moveTo>
                <a:lnTo>
                  <a:pt x="12560" y="2945"/>
                </a:lnTo>
                <a:lnTo>
                  <a:pt x="12273" y="2945"/>
                </a:lnTo>
                <a:cubicBezTo>
                  <a:pt x="12002" y="2945"/>
                  <a:pt x="11782" y="3165"/>
                  <a:pt x="11782" y="3436"/>
                </a:cubicBezTo>
                <a:lnTo>
                  <a:pt x="11782" y="5891"/>
                </a:lnTo>
                <a:lnTo>
                  <a:pt x="9818" y="5891"/>
                </a:lnTo>
                <a:lnTo>
                  <a:pt x="9818" y="3436"/>
                </a:lnTo>
                <a:cubicBezTo>
                  <a:pt x="9818" y="3165"/>
                  <a:pt x="9598" y="2945"/>
                  <a:pt x="9327" y="2945"/>
                </a:cubicBezTo>
                <a:lnTo>
                  <a:pt x="9040" y="2945"/>
                </a:lnTo>
                <a:cubicBezTo>
                  <a:pt x="9040" y="2945"/>
                  <a:pt x="10800" y="1185"/>
                  <a:pt x="10800" y="1185"/>
                </a:cubicBezTo>
                <a:close/>
                <a:moveTo>
                  <a:pt x="7855" y="3927"/>
                </a:moveTo>
                <a:lnTo>
                  <a:pt x="8836" y="3927"/>
                </a:lnTo>
                <a:lnTo>
                  <a:pt x="8836" y="6382"/>
                </a:lnTo>
                <a:cubicBezTo>
                  <a:pt x="8836" y="6653"/>
                  <a:pt x="9056" y="6873"/>
                  <a:pt x="9327" y="6873"/>
                </a:cubicBezTo>
                <a:lnTo>
                  <a:pt x="12273" y="6873"/>
                </a:lnTo>
                <a:cubicBezTo>
                  <a:pt x="12544" y="6873"/>
                  <a:pt x="12764" y="6653"/>
                  <a:pt x="12764" y="6382"/>
                </a:cubicBezTo>
                <a:lnTo>
                  <a:pt x="12764" y="3927"/>
                </a:lnTo>
                <a:lnTo>
                  <a:pt x="13745" y="3927"/>
                </a:lnTo>
                <a:cubicBezTo>
                  <a:pt x="14016" y="3927"/>
                  <a:pt x="14236" y="3708"/>
                  <a:pt x="14236" y="3436"/>
                </a:cubicBezTo>
                <a:cubicBezTo>
                  <a:pt x="14236" y="3301"/>
                  <a:pt x="14181" y="3178"/>
                  <a:pt x="14093" y="3089"/>
                </a:cubicBezTo>
                <a:lnTo>
                  <a:pt x="11147" y="144"/>
                </a:lnTo>
                <a:cubicBezTo>
                  <a:pt x="11059" y="55"/>
                  <a:pt x="10935" y="0"/>
                  <a:pt x="10800" y="0"/>
                </a:cubicBezTo>
                <a:cubicBezTo>
                  <a:pt x="10665" y="0"/>
                  <a:pt x="10542" y="55"/>
                  <a:pt x="10452" y="144"/>
                </a:cubicBezTo>
                <a:lnTo>
                  <a:pt x="7507" y="3089"/>
                </a:lnTo>
                <a:cubicBezTo>
                  <a:pt x="7419" y="3178"/>
                  <a:pt x="7364" y="3301"/>
                  <a:pt x="7364" y="3436"/>
                </a:cubicBezTo>
                <a:cubicBezTo>
                  <a:pt x="7364" y="3708"/>
                  <a:pt x="7584" y="3927"/>
                  <a:pt x="7855" y="3927"/>
                </a:cubicBezTo>
                <a:moveTo>
                  <a:pt x="5246" y="15759"/>
                </a:moveTo>
                <a:cubicBezTo>
                  <a:pt x="5438" y="15950"/>
                  <a:pt x="5749" y="15950"/>
                  <a:pt x="5941" y="15759"/>
                </a:cubicBezTo>
                <a:cubicBezTo>
                  <a:pt x="6132" y="15567"/>
                  <a:pt x="6132" y="15256"/>
                  <a:pt x="5941" y="15064"/>
                </a:cubicBezTo>
                <a:lnTo>
                  <a:pt x="3858" y="12981"/>
                </a:lnTo>
                <a:cubicBezTo>
                  <a:pt x="3666" y="12790"/>
                  <a:pt x="3355" y="12790"/>
                  <a:pt x="3163" y="12981"/>
                </a:cubicBezTo>
                <a:cubicBezTo>
                  <a:pt x="2971" y="13173"/>
                  <a:pt x="2971" y="13484"/>
                  <a:pt x="3163" y="13675"/>
                </a:cubicBezTo>
                <a:cubicBezTo>
                  <a:pt x="3163" y="13675"/>
                  <a:pt x="5246" y="15759"/>
                  <a:pt x="5246" y="15759"/>
                </a:cubicBezTo>
                <a:close/>
                <a:moveTo>
                  <a:pt x="10309" y="10309"/>
                </a:moveTo>
                <a:lnTo>
                  <a:pt x="10309" y="13255"/>
                </a:lnTo>
                <a:cubicBezTo>
                  <a:pt x="10309" y="13526"/>
                  <a:pt x="10529" y="13745"/>
                  <a:pt x="10800" y="13745"/>
                </a:cubicBezTo>
                <a:cubicBezTo>
                  <a:pt x="11071" y="13745"/>
                  <a:pt x="11291" y="13526"/>
                  <a:pt x="11291" y="13255"/>
                </a:cubicBezTo>
                <a:lnTo>
                  <a:pt x="11291" y="10309"/>
                </a:lnTo>
                <a:cubicBezTo>
                  <a:pt x="11291" y="10038"/>
                  <a:pt x="11071" y="9818"/>
                  <a:pt x="10800" y="9818"/>
                </a:cubicBezTo>
                <a:cubicBezTo>
                  <a:pt x="10529" y="9818"/>
                  <a:pt x="10309" y="10038"/>
                  <a:pt x="10309" y="10309"/>
                </a:cubicBezTo>
                <a:moveTo>
                  <a:pt x="16354" y="15759"/>
                </a:moveTo>
                <a:lnTo>
                  <a:pt x="18437" y="13675"/>
                </a:lnTo>
                <a:cubicBezTo>
                  <a:pt x="18628" y="13484"/>
                  <a:pt x="18628" y="13173"/>
                  <a:pt x="18437" y="12981"/>
                </a:cubicBezTo>
                <a:cubicBezTo>
                  <a:pt x="18245" y="12790"/>
                  <a:pt x="17934" y="12790"/>
                  <a:pt x="17742" y="12981"/>
                </a:cubicBezTo>
                <a:lnTo>
                  <a:pt x="15659" y="15064"/>
                </a:lnTo>
                <a:cubicBezTo>
                  <a:pt x="15468" y="15256"/>
                  <a:pt x="15468" y="15567"/>
                  <a:pt x="15659" y="15759"/>
                </a:cubicBezTo>
                <a:cubicBezTo>
                  <a:pt x="15851" y="15950"/>
                  <a:pt x="16162" y="15950"/>
                  <a:pt x="16354" y="15759"/>
                </a:cubicBezTo>
                <a:moveTo>
                  <a:pt x="5891" y="20618"/>
                </a:moveTo>
                <a:cubicBezTo>
                  <a:pt x="5891" y="17907"/>
                  <a:pt x="8089" y="15709"/>
                  <a:pt x="10800" y="15709"/>
                </a:cubicBezTo>
                <a:cubicBezTo>
                  <a:pt x="13511" y="15709"/>
                  <a:pt x="15709" y="17907"/>
                  <a:pt x="15709" y="20618"/>
                </a:cubicBezTo>
                <a:cubicBezTo>
                  <a:pt x="15709" y="20618"/>
                  <a:pt x="5891" y="20618"/>
                  <a:pt x="5891" y="20618"/>
                </a:cubicBezTo>
                <a:close/>
                <a:moveTo>
                  <a:pt x="21109" y="20618"/>
                </a:moveTo>
                <a:lnTo>
                  <a:pt x="16691" y="20618"/>
                </a:lnTo>
                <a:cubicBezTo>
                  <a:pt x="16691" y="17365"/>
                  <a:pt x="14053" y="14727"/>
                  <a:pt x="10800" y="14727"/>
                </a:cubicBezTo>
                <a:cubicBezTo>
                  <a:pt x="7547" y="14727"/>
                  <a:pt x="4909" y="17365"/>
                  <a:pt x="4909" y="20618"/>
                </a:cubicBezTo>
                <a:lnTo>
                  <a:pt x="491" y="20618"/>
                </a:lnTo>
                <a:cubicBezTo>
                  <a:pt x="220" y="20618"/>
                  <a:pt x="0" y="20838"/>
                  <a:pt x="0" y="21109"/>
                </a:cubicBezTo>
                <a:cubicBezTo>
                  <a:pt x="0" y="21380"/>
                  <a:pt x="220" y="21600"/>
                  <a:pt x="491" y="21600"/>
                </a:cubicBezTo>
                <a:lnTo>
                  <a:pt x="21109" y="21600"/>
                </a:lnTo>
                <a:cubicBezTo>
                  <a:pt x="21380" y="21600"/>
                  <a:pt x="21600" y="21380"/>
                  <a:pt x="21600" y="21109"/>
                </a:cubicBezTo>
                <a:cubicBezTo>
                  <a:pt x="21600" y="20838"/>
                  <a:pt x="21380" y="20618"/>
                  <a:pt x="21109" y="206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58" name="Shape 2958"/>
          <p:cNvSpPr/>
          <p:nvPr/>
        </p:nvSpPr>
        <p:spPr>
          <a:xfrm>
            <a:off x="37195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1600" y="1964"/>
                </a:moveTo>
                <a:lnTo>
                  <a:pt x="19636" y="1964"/>
                </a:lnTo>
                <a:lnTo>
                  <a:pt x="18900" y="0"/>
                </a:lnTo>
                <a:lnTo>
                  <a:pt x="18164" y="1964"/>
                </a:lnTo>
                <a:lnTo>
                  <a:pt x="16200" y="1964"/>
                </a:lnTo>
                <a:lnTo>
                  <a:pt x="17795" y="3191"/>
                </a:lnTo>
                <a:lnTo>
                  <a:pt x="17059" y="5400"/>
                </a:lnTo>
                <a:lnTo>
                  <a:pt x="18900" y="4050"/>
                </a:lnTo>
                <a:lnTo>
                  <a:pt x="20741" y="5400"/>
                </a:lnTo>
                <a:lnTo>
                  <a:pt x="20005" y="3191"/>
                </a:lnTo>
                <a:cubicBezTo>
                  <a:pt x="20005" y="3191"/>
                  <a:pt x="21600" y="1964"/>
                  <a:pt x="21600" y="1964"/>
                </a:cubicBezTo>
                <a:close/>
                <a:moveTo>
                  <a:pt x="10800" y="20616"/>
                </a:moveTo>
                <a:cubicBezTo>
                  <a:pt x="5386" y="20616"/>
                  <a:pt x="982" y="16203"/>
                  <a:pt x="982" y="10777"/>
                </a:cubicBezTo>
                <a:cubicBezTo>
                  <a:pt x="982" y="6434"/>
                  <a:pt x="3745" y="2741"/>
                  <a:pt x="7690" y="1441"/>
                </a:cubicBezTo>
                <a:cubicBezTo>
                  <a:pt x="6837" y="3102"/>
                  <a:pt x="6382" y="4957"/>
                  <a:pt x="6382" y="6841"/>
                </a:cubicBezTo>
                <a:cubicBezTo>
                  <a:pt x="6382" y="13004"/>
                  <a:pt x="11118" y="18079"/>
                  <a:pt x="17134" y="18604"/>
                </a:cubicBezTo>
                <a:cubicBezTo>
                  <a:pt x="15361" y="19863"/>
                  <a:pt x="13065" y="20616"/>
                  <a:pt x="10800" y="20616"/>
                </a:cubicBezTo>
                <a:moveTo>
                  <a:pt x="7364" y="6841"/>
                </a:moveTo>
                <a:cubicBezTo>
                  <a:pt x="7364" y="4248"/>
                  <a:pt x="8276" y="1870"/>
                  <a:pt x="9794" y="5"/>
                </a:cubicBezTo>
                <a:cubicBezTo>
                  <a:pt x="4302" y="514"/>
                  <a:pt x="0" y="5140"/>
                  <a:pt x="0" y="10777"/>
                </a:cubicBezTo>
                <a:cubicBezTo>
                  <a:pt x="0" y="16755"/>
                  <a:pt x="4836" y="21600"/>
                  <a:pt x="10800" y="21600"/>
                </a:cubicBezTo>
                <a:cubicBezTo>
                  <a:pt x="14176" y="21600"/>
                  <a:pt x="17656" y="20045"/>
                  <a:pt x="19636" y="17613"/>
                </a:cubicBezTo>
                <a:cubicBezTo>
                  <a:pt x="19305" y="17644"/>
                  <a:pt x="18503" y="17665"/>
                  <a:pt x="18164" y="17665"/>
                </a:cubicBezTo>
                <a:cubicBezTo>
                  <a:pt x="12199" y="17665"/>
                  <a:pt x="7364" y="12819"/>
                  <a:pt x="7364" y="6841"/>
                </a:cubicBezTo>
                <a:moveTo>
                  <a:pt x="17673" y="10309"/>
                </a:moveTo>
                <a:lnTo>
                  <a:pt x="17137" y="11737"/>
                </a:lnTo>
                <a:lnTo>
                  <a:pt x="15709" y="11737"/>
                </a:lnTo>
                <a:lnTo>
                  <a:pt x="16869" y="12629"/>
                </a:lnTo>
                <a:lnTo>
                  <a:pt x="16334" y="14236"/>
                </a:lnTo>
                <a:lnTo>
                  <a:pt x="17673" y="13255"/>
                </a:lnTo>
                <a:lnTo>
                  <a:pt x="19011" y="14236"/>
                </a:lnTo>
                <a:lnTo>
                  <a:pt x="18476" y="12629"/>
                </a:lnTo>
                <a:lnTo>
                  <a:pt x="19636" y="11737"/>
                </a:lnTo>
                <a:lnTo>
                  <a:pt x="18208" y="11737"/>
                </a:lnTo>
                <a:cubicBezTo>
                  <a:pt x="18208" y="11737"/>
                  <a:pt x="17673" y="10309"/>
                  <a:pt x="17673" y="10309"/>
                </a:cubicBezTo>
                <a:close/>
                <a:moveTo>
                  <a:pt x="11425" y="9327"/>
                </a:moveTo>
                <a:lnTo>
                  <a:pt x="12764" y="8345"/>
                </a:lnTo>
                <a:lnTo>
                  <a:pt x="14102" y="9327"/>
                </a:lnTo>
                <a:lnTo>
                  <a:pt x="13567" y="7721"/>
                </a:lnTo>
                <a:lnTo>
                  <a:pt x="14727" y="6828"/>
                </a:lnTo>
                <a:lnTo>
                  <a:pt x="13299" y="6828"/>
                </a:lnTo>
                <a:lnTo>
                  <a:pt x="12764" y="5400"/>
                </a:lnTo>
                <a:lnTo>
                  <a:pt x="12228" y="6828"/>
                </a:lnTo>
                <a:lnTo>
                  <a:pt x="10800" y="6828"/>
                </a:lnTo>
                <a:lnTo>
                  <a:pt x="11960" y="7721"/>
                </a:lnTo>
                <a:cubicBezTo>
                  <a:pt x="11960" y="7721"/>
                  <a:pt x="11425" y="9327"/>
                  <a:pt x="11425" y="9327"/>
                </a:cubicBezTo>
                <a:close/>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59" name="Shape 2959"/>
          <p:cNvSpPr/>
          <p:nvPr/>
        </p:nvSpPr>
        <p:spPr>
          <a:xfrm>
            <a:off x="45196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7855" y="8836"/>
                </a:moveTo>
                <a:cubicBezTo>
                  <a:pt x="6770" y="8836"/>
                  <a:pt x="5891" y="7957"/>
                  <a:pt x="5891" y="6873"/>
                </a:cubicBezTo>
                <a:cubicBezTo>
                  <a:pt x="5891" y="5788"/>
                  <a:pt x="6770" y="4909"/>
                  <a:pt x="7855" y="4909"/>
                </a:cubicBezTo>
                <a:cubicBezTo>
                  <a:pt x="8939" y="4909"/>
                  <a:pt x="9818" y="5788"/>
                  <a:pt x="9818" y="6873"/>
                </a:cubicBezTo>
                <a:cubicBezTo>
                  <a:pt x="9818" y="7957"/>
                  <a:pt x="8939" y="8836"/>
                  <a:pt x="7855" y="8836"/>
                </a:cubicBezTo>
                <a:moveTo>
                  <a:pt x="7855" y="3927"/>
                </a:moveTo>
                <a:cubicBezTo>
                  <a:pt x="6228" y="3927"/>
                  <a:pt x="4909" y="5247"/>
                  <a:pt x="4909" y="6873"/>
                </a:cubicBezTo>
                <a:cubicBezTo>
                  <a:pt x="4909" y="8500"/>
                  <a:pt x="6228" y="9818"/>
                  <a:pt x="7855" y="9818"/>
                </a:cubicBezTo>
                <a:cubicBezTo>
                  <a:pt x="9481" y="9818"/>
                  <a:pt x="10800" y="8500"/>
                  <a:pt x="10800" y="6873"/>
                </a:cubicBezTo>
                <a:cubicBezTo>
                  <a:pt x="10800" y="5247"/>
                  <a:pt x="9481" y="3927"/>
                  <a:pt x="7855" y="3927"/>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273" y="10800"/>
                </a:moveTo>
                <a:cubicBezTo>
                  <a:pt x="12002" y="10800"/>
                  <a:pt x="11782" y="11020"/>
                  <a:pt x="11782" y="11291"/>
                </a:cubicBezTo>
                <a:cubicBezTo>
                  <a:pt x="11782" y="11562"/>
                  <a:pt x="12002" y="11782"/>
                  <a:pt x="12273" y="11782"/>
                </a:cubicBezTo>
                <a:cubicBezTo>
                  <a:pt x="12544" y="11782"/>
                  <a:pt x="12764" y="11562"/>
                  <a:pt x="12764" y="11291"/>
                </a:cubicBezTo>
                <a:cubicBezTo>
                  <a:pt x="12764" y="11020"/>
                  <a:pt x="12544" y="10800"/>
                  <a:pt x="12273" y="10800"/>
                </a:cubicBezTo>
                <a:moveTo>
                  <a:pt x="9327" y="15709"/>
                </a:moveTo>
                <a:cubicBezTo>
                  <a:pt x="9056" y="15709"/>
                  <a:pt x="8836" y="15490"/>
                  <a:pt x="8836" y="15218"/>
                </a:cubicBezTo>
                <a:cubicBezTo>
                  <a:pt x="8836" y="14947"/>
                  <a:pt x="9056" y="14727"/>
                  <a:pt x="9327" y="14727"/>
                </a:cubicBezTo>
                <a:cubicBezTo>
                  <a:pt x="9598" y="14727"/>
                  <a:pt x="9818" y="14947"/>
                  <a:pt x="9818" y="15218"/>
                </a:cubicBezTo>
                <a:cubicBezTo>
                  <a:pt x="9818" y="15490"/>
                  <a:pt x="9598" y="15709"/>
                  <a:pt x="9327" y="15709"/>
                </a:cubicBezTo>
                <a:moveTo>
                  <a:pt x="9327" y="13745"/>
                </a:moveTo>
                <a:cubicBezTo>
                  <a:pt x="8514" y="13745"/>
                  <a:pt x="7855" y="14405"/>
                  <a:pt x="7855" y="15218"/>
                </a:cubicBezTo>
                <a:cubicBezTo>
                  <a:pt x="7855" y="16032"/>
                  <a:pt x="8514" y="16691"/>
                  <a:pt x="9327" y="16691"/>
                </a:cubicBezTo>
                <a:cubicBezTo>
                  <a:pt x="10141" y="16691"/>
                  <a:pt x="10800" y="16032"/>
                  <a:pt x="10800" y="15218"/>
                </a:cubicBezTo>
                <a:cubicBezTo>
                  <a:pt x="10800" y="14405"/>
                  <a:pt x="10141" y="13745"/>
                  <a:pt x="9327" y="13745"/>
                </a:cubicBezTo>
                <a:moveTo>
                  <a:pt x="4909" y="11782"/>
                </a:moveTo>
                <a:cubicBezTo>
                  <a:pt x="4367" y="11782"/>
                  <a:pt x="3927" y="12222"/>
                  <a:pt x="3927" y="12764"/>
                </a:cubicBezTo>
                <a:cubicBezTo>
                  <a:pt x="3927" y="13305"/>
                  <a:pt x="4367" y="13745"/>
                  <a:pt x="4909" y="13745"/>
                </a:cubicBezTo>
                <a:cubicBezTo>
                  <a:pt x="5451" y="13745"/>
                  <a:pt x="5891" y="13305"/>
                  <a:pt x="5891" y="12764"/>
                </a:cubicBezTo>
                <a:cubicBezTo>
                  <a:pt x="5891" y="12222"/>
                  <a:pt x="5451" y="11782"/>
                  <a:pt x="4909" y="11782"/>
                </a:cubicBezTo>
                <a:moveTo>
                  <a:pt x="14236" y="16691"/>
                </a:moveTo>
                <a:cubicBezTo>
                  <a:pt x="13966" y="16691"/>
                  <a:pt x="13745" y="16911"/>
                  <a:pt x="13745" y="17182"/>
                </a:cubicBezTo>
                <a:cubicBezTo>
                  <a:pt x="13745" y="17453"/>
                  <a:pt x="13966" y="17673"/>
                  <a:pt x="14236" y="17673"/>
                </a:cubicBezTo>
                <a:cubicBezTo>
                  <a:pt x="14507" y="17673"/>
                  <a:pt x="14727" y="17453"/>
                  <a:pt x="14727" y="17182"/>
                </a:cubicBezTo>
                <a:cubicBezTo>
                  <a:pt x="14727" y="16911"/>
                  <a:pt x="14507" y="16691"/>
                  <a:pt x="14236" y="16691"/>
                </a:cubicBezTo>
                <a:moveTo>
                  <a:pt x="16691" y="11782"/>
                </a:moveTo>
                <a:cubicBezTo>
                  <a:pt x="16149" y="11782"/>
                  <a:pt x="15709" y="11342"/>
                  <a:pt x="15709" y="10800"/>
                </a:cubicBezTo>
                <a:cubicBezTo>
                  <a:pt x="15709" y="10258"/>
                  <a:pt x="16149" y="9818"/>
                  <a:pt x="16691" y="9818"/>
                </a:cubicBezTo>
                <a:cubicBezTo>
                  <a:pt x="17233" y="9818"/>
                  <a:pt x="17673" y="10258"/>
                  <a:pt x="17673" y="10800"/>
                </a:cubicBezTo>
                <a:cubicBezTo>
                  <a:pt x="17673" y="11342"/>
                  <a:pt x="17233" y="11782"/>
                  <a:pt x="16691" y="11782"/>
                </a:cubicBezTo>
                <a:moveTo>
                  <a:pt x="16691" y="8836"/>
                </a:moveTo>
                <a:cubicBezTo>
                  <a:pt x="15606" y="8836"/>
                  <a:pt x="14727" y="9716"/>
                  <a:pt x="14727" y="10800"/>
                </a:cubicBezTo>
                <a:cubicBezTo>
                  <a:pt x="14727" y="11884"/>
                  <a:pt x="15606" y="12764"/>
                  <a:pt x="16691" y="12764"/>
                </a:cubicBezTo>
                <a:cubicBezTo>
                  <a:pt x="17775" y="12764"/>
                  <a:pt x="18655" y="11884"/>
                  <a:pt x="18655" y="10800"/>
                </a:cubicBezTo>
                <a:cubicBezTo>
                  <a:pt x="18655" y="9716"/>
                  <a:pt x="17775" y="8836"/>
                  <a:pt x="16691" y="883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60" name="Shape 2960"/>
          <p:cNvSpPr/>
          <p:nvPr/>
        </p:nvSpPr>
        <p:spPr>
          <a:xfrm>
            <a:off x="5319749" y="8730959"/>
            <a:ext cx="419152" cy="304801"/>
          </a:xfrm>
          <a:custGeom>
            <a:avLst/>
            <a:gdLst/>
            <a:ahLst/>
            <a:cxnLst>
              <a:cxn ang="0">
                <a:pos x="wd2" y="hd2"/>
              </a:cxn>
              <a:cxn ang="5400000">
                <a:pos x="wd2" y="hd2"/>
              </a:cxn>
              <a:cxn ang="10800000">
                <a:pos x="wd2" y="hd2"/>
              </a:cxn>
              <a:cxn ang="16200000">
                <a:pos x="wd2" y="hd2"/>
              </a:cxn>
            </a:cxnLst>
            <a:rect l="0" t="0" r="r" b="b"/>
            <a:pathLst>
              <a:path w="21016" h="21600" extrusionOk="0">
                <a:moveTo>
                  <a:pt x="17140" y="11946"/>
                </a:moveTo>
                <a:cubicBezTo>
                  <a:pt x="15736" y="13192"/>
                  <a:pt x="13853" y="14375"/>
                  <a:pt x="11542" y="15211"/>
                </a:cubicBezTo>
                <a:cubicBezTo>
                  <a:pt x="9755" y="15857"/>
                  <a:pt x="7947" y="16197"/>
                  <a:pt x="6315" y="16197"/>
                </a:cubicBezTo>
                <a:cubicBezTo>
                  <a:pt x="5843" y="16197"/>
                  <a:pt x="5401" y="16158"/>
                  <a:pt x="4974" y="16102"/>
                </a:cubicBezTo>
                <a:cubicBezTo>
                  <a:pt x="4247" y="14590"/>
                  <a:pt x="3822" y="12766"/>
                  <a:pt x="3822" y="10800"/>
                </a:cubicBezTo>
                <a:cubicBezTo>
                  <a:pt x="3822" y="5581"/>
                  <a:pt x="6815" y="1350"/>
                  <a:pt x="10508" y="1350"/>
                </a:cubicBezTo>
                <a:cubicBezTo>
                  <a:pt x="14201" y="1350"/>
                  <a:pt x="17194" y="5581"/>
                  <a:pt x="17194" y="10800"/>
                </a:cubicBezTo>
                <a:cubicBezTo>
                  <a:pt x="17194" y="11189"/>
                  <a:pt x="17172" y="11570"/>
                  <a:pt x="17140" y="11946"/>
                </a:cubicBezTo>
                <a:moveTo>
                  <a:pt x="10508" y="20250"/>
                </a:moveTo>
                <a:cubicBezTo>
                  <a:pt x="8681" y="20250"/>
                  <a:pt x="7028" y="19212"/>
                  <a:pt x="5821" y="17534"/>
                </a:cubicBezTo>
                <a:cubicBezTo>
                  <a:pt x="5984" y="17541"/>
                  <a:pt x="6147" y="17547"/>
                  <a:pt x="6315" y="17547"/>
                </a:cubicBezTo>
                <a:cubicBezTo>
                  <a:pt x="7976" y="17547"/>
                  <a:pt x="9848" y="17215"/>
                  <a:pt x="11778" y="16518"/>
                </a:cubicBezTo>
                <a:cubicBezTo>
                  <a:pt x="13697" y="15824"/>
                  <a:pt x="15425" y="14854"/>
                  <a:pt x="16859" y="13742"/>
                </a:cubicBezTo>
                <a:cubicBezTo>
                  <a:pt x="15984" y="17519"/>
                  <a:pt x="13473" y="20250"/>
                  <a:pt x="10508" y="20250"/>
                </a:cubicBezTo>
                <a:moveTo>
                  <a:pt x="20938" y="6356"/>
                </a:moveTo>
                <a:cubicBezTo>
                  <a:pt x="20592" y="4617"/>
                  <a:pt x="19141" y="3452"/>
                  <a:pt x="17072" y="2964"/>
                </a:cubicBezTo>
                <a:cubicBezTo>
                  <a:pt x="17380" y="3481"/>
                  <a:pt x="17660" y="4034"/>
                  <a:pt x="17905" y="4620"/>
                </a:cubicBezTo>
                <a:cubicBezTo>
                  <a:pt x="19058" y="5088"/>
                  <a:pt x="19838" y="5815"/>
                  <a:pt x="20018" y="6721"/>
                </a:cubicBezTo>
                <a:cubicBezTo>
                  <a:pt x="20123" y="7246"/>
                  <a:pt x="20033" y="7861"/>
                  <a:pt x="19752" y="8549"/>
                </a:cubicBezTo>
                <a:cubicBezTo>
                  <a:pt x="19449" y="9292"/>
                  <a:pt x="18904" y="10122"/>
                  <a:pt x="18143" y="10958"/>
                </a:cubicBezTo>
                <a:cubicBezTo>
                  <a:pt x="18144" y="10905"/>
                  <a:pt x="18149" y="10853"/>
                  <a:pt x="18149" y="10800"/>
                </a:cubicBezTo>
                <a:cubicBezTo>
                  <a:pt x="18149" y="4835"/>
                  <a:pt x="14728" y="0"/>
                  <a:pt x="10508" y="0"/>
                </a:cubicBezTo>
                <a:cubicBezTo>
                  <a:pt x="6288" y="0"/>
                  <a:pt x="2867" y="4835"/>
                  <a:pt x="2867" y="10800"/>
                </a:cubicBezTo>
                <a:cubicBezTo>
                  <a:pt x="2867" y="12627"/>
                  <a:pt x="3190" y="14345"/>
                  <a:pt x="3756" y="15853"/>
                </a:cubicBezTo>
                <a:cubicBezTo>
                  <a:pt x="2245" y="15418"/>
                  <a:pt x="1209" y="14595"/>
                  <a:pt x="997" y="13528"/>
                </a:cubicBezTo>
                <a:cubicBezTo>
                  <a:pt x="893" y="13003"/>
                  <a:pt x="982" y="12389"/>
                  <a:pt x="1263" y="11700"/>
                </a:cubicBezTo>
                <a:cubicBezTo>
                  <a:pt x="1416" y="11327"/>
                  <a:pt x="1650" y="10926"/>
                  <a:pt x="1922" y="10518"/>
                </a:cubicBezTo>
                <a:cubicBezTo>
                  <a:pt x="1933" y="9817"/>
                  <a:pt x="1982" y="9128"/>
                  <a:pt x="2074" y="8461"/>
                </a:cubicBezTo>
                <a:cubicBezTo>
                  <a:pt x="528" y="10248"/>
                  <a:pt x="-261" y="12188"/>
                  <a:pt x="78" y="13893"/>
                </a:cubicBezTo>
                <a:cubicBezTo>
                  <a:pt x="452" y="15777"/>
                  <a:pt x="2118" y="16988"/>
                  <a:pt x="4465" y="17394"/>
                </a:cubicBezTo>
                <a:cubicBezTo>
                  <a:pt x="5863" y="19948"/>
                  <a:pt x="8046" y="21600"/>
                  <a:pt x="10508" y="21600"/>
                </a:cubicBezTo>
                <a:cubicBezTo>
                  <a:pt x="14255" y="21600"/>
                  <a:pt x="17365" y="17785"/>
                  <a:pt x="18017" y="12755"/>
                </a:cubicBezTo>
                <a:cubicBezTo>
                  <a:pt x="20167" y="10724"/>
                  <a:pt x="21339" y="8374"/>
                  <a:pt x="20938" y="6356"/>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61" name="Shape 2961"/>
          <p:cNvSpPr/>
          <p:nvPr/>
        </p:nvSpPr>
        <p:spPr>
          <a:xfrm>
            <a:off x="6177000" y="8673809"/>
            <a:ext cx="304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581" y="20618"/>
                  <a:pt x="1350" y="17422"/>
                  <a:pt x="1350" y="13478"/>
                </a:cubicBezTo>
                <a:cubicBezTo>
                  <a:pt x="1350" y="8836"/>
                  <a:pt x="10125" y="1166"/>
                  <a:pt x="10800" y="1166"/>
                </a:cubicBezTo>
                <a:cubicBezTo>
                  <a:pt x="11475" y="1166"/>
                  <a:pt x="20250" y="8836"/>
                  <a:pt x="20250" y="13478"/>
                </a:cubicBezTo>
                <a:cubicBezTo>
                  <a:pt x="20250" y="17422"/>
                  <a:pt x="16019" y="20618"/>
                  <a:pt x="10800" y="20618"/>
                </a:cubicBezTo>
                <a:moveTo>
                  <a:pt x="10800" y="0"/>
                </a:moveTo>
                <a:cubicBezTo>
                  <a:pt x="9450" y="0"/>
                  <a:pt x="0" y="8345"/>
                  <a:pt x="0" y="13745"/>
                </a:cubicBezTo>
                <a:cubicBezTo>
                  <a:pt x="0" y="18083"/>
                  <a:pt x="4836" y="21600"/>
                  <a:pt x="10800" y="21600"/>
                </a:cubicBezTo>
                <a:cubicBezTo>
                  <a:pt x="16765" y="21600"/>
                  <a:pt x="21600" y="18083"/>
                  <a:pt x="21600" y="13745"/>
                </a:cubicBezTo>
                <a:cubicBezTo>
                  <a:pt x="21600" y="8345"/>
                  <a:pt x="12150" y="0"/>
                  <a:pt x="10800" y="0"/>
                </a:cubicBezTo>
                <a:moveTo>
                  <a:pt x="10800" y="18655"/>
                </a:moveTo>
                <a:cubicBezTo>
                  <a:pt x="7072" y="18655"/>
                  <a:pt x="4050" y="16456"/>
                  <a:pt x="4050" y="13745"/>
                </a:cubicBezTo>
                <a:cubicBezTo>
                  <a:pt x="4050" y="13474"/>
                  <a:pt x="3748" y="13255"/>
                  <a:pt x="3375" y="13255"/>
                </a:cubicBezTo>
                <a:cubicBezTo>
                  <a:pt x="3002" y="13255"/>
                  <a:pt x="2700" y="13474"/>
                  <a:pt x="2700" y="13745"/>
                </a:cubicBezTo>
                <a:cubicBezTo>
                  <a:pt x="2700" y="16999"/>
                  <a:pt x="6327" y="19636"/>
                  <a:pt x="10800" y="19636"/>
                </a:cubicBezTo>
                <a:cubicBezTo>
                  <a:pt x="11173" y="19636"/>
                  <a:pt x="11475" y="19417"/>
                  <a:pt x="11475" y="19145"/>
                </a:cubicBezTo>
                <a:cubicBezTo>
                  <a:pt x="11475" y="18875"/>
                  <a:pt x="11173" y="18655"/>
                  <a:pt x="10800" y="1865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62" name="Shape 2962"/>
          <p:cNvSpPr/>
          <p:nvPr/>
        </p:nvSpPr>
        <p:spPr>
          <a:xfrm>
            <a:off x="6919950" y="86738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63" name="Shape 2963"/>
          <p:cNvSpPr/>
          <p:nvPr/>
        </p:nvSpPr>
        <p:spPr>
          <a:xfrm>
            <a:off x="7720050" y="8769059"/>
            <a:ext cx="419100" cy="228601"/>
          </a:xfrm>
          <a:custGeom>
            <a:avLst/>
            <a:gdLst/>
            <a:ahLst/>
            <a:cxnLst>
              <a:cxn ang="0">
                <a:pos x="wd2" y="hd2"/>
              </a:cxn>
              <a:cxn ang="5400000">
                <a:pos x="wd2" y="hd2"/>
              </a:cxn>
              <a:cxn ang="10800000">
                <a:pos x="wd2" y="hd2"/>
              </a:cxn>
              <a:cxn ang="16200000">
                <a:pos x="wd2" y="hd2"/>
              </a:cxn>
            </a:cxnLst>
            <a:rect l="0" t="0" r="r" b="b"/>
            <a:pathLst>
              <a:path w="21600" h="21600" extrusionOk="0">
                <a:moveTo>
                  <a:pt x="18632" y="19800"/>
                </a:moveTo>
                <a:cubicBezTo>
                  <a:pt x="18391" y="11772"/>
                  <a:pt x="14982" y="5400"/>
                  <a:pt x="10800" y="5400"/>
                </a:cubicBezTo>
                <a:cubicBezTo>
                  <a:pt x="6618" y="5400"/>
                  <a:pt x="3209" y="11772"/>
                  <a:pt x="2968" y="19800"/>
                </a:cubicBezTo>
                <a:lnTo>
                  <a:pt x="1005" y="19800"/>
                </a:lnTo>
                <a:cubicBezTo>
                  <a:pt x="1251" y="9783"/>
                  <a:pt x="5535" y="1800"/>
                  <a:pt x="10800" y="1800"/>
                </a:cubicBezTo>
                <a:cubicBezTo>
                  <a:pt x="16065" y="1800"/>
                  <a:pt x="20349" y="9783"/>
                  <a:pt x="20595" y="19800"/>
                </a:cubicBezTo>
                <a:cubicBezTo>
                  <a:pt x="20595" y="19800"/>
                  <a:pt x="18632" y="19800"/>
                  <a:pt x="18632" y="19800"/>
                </a:cubicBezTo>
                <a:close/>
                <a:moveTo>
                  <a:pt x="15687" y="19800"/>
                </a:moveTo>
                <a:cubicBezTo>
                  <a:pt x="15461" y="14755"/>
                  <a:pt x="13360" y="10800"/>
                  <a:pt x="10800" y="10800"/>
                </a:cubicBezTo>
                <a:cubicBezTo>
                  <a:pt x="8240" y="10800"/>
                  <a:pt x="6139" y="14755"/>
                  <a:pt x="5913" y="19800"/>
                </a:cubicBezTo>
                <a:lnTo>
                  <a:pt x="3950" y="19800"/>
                </a:lnTo>
                <a:cubicBezTo>
                  <a:pt x="4187" y="12767"/>
                  <a:pt x="7159" y="7200"/>
                  <a:pt x="10800" y="7200"/>
                </a:cubicBezTo>
                <a:cubicBezTo>
                  <a:pt x="14441" y="7200"/>
                  <a:pt x="17413" y="12767"/>
                  <a:pt x="17650" y="19800"/>
                </a:cubicBezTo>
                <a:cubicBezTo>
                  <a:pt x="17650" y="19800"/>
                  <a:pt x="15687" y="19800"/>
                  <a:pt x="15687" y="19800"/>
                </a:cubicBezTo>
                <a:close/>
                <a:moveTo>
                  <a:pt x="12724" y="19800"/>
                </a:moveTo>
                <a:cubicBezTo>
                  <a:pt x="12542" y="17747"/>
                  <a:pt x="11750" y="16200"/>
                  <a:pt x="10800" y="16200"/>
                </a:cubicBezTo>
                <a:cubicBezTo>
                  <a:pt x="9850" y="16200"/>
                  <a:pt x="9058" y="17747"/>
                  <a:pt x="8876" y="19800"/>
                </a:cubicBezTo>
                <a:lnTo>
                  <a:pt x="6899" y="19800"/>
                </a:lnTo>
                <a:cubicBezTo>
                  <a:pt x="7115" y="15751"/>
                  <a:pt x="8779" y="12600"/>
                  <a:pt x="10800" y="12600"/>
                </a:cubicBezTo>
                <a:cubicBezTo>
                  <a:pt x="12821" y="12600"/>
                  <a:pt x="14485" y="15751"/>
                  <a:pt x="14701" y="19800"/>
                </a:cubicBezTo>
                <a:cubicBezTo>
                  <a:pt x="14701" y="19800"/>
                  <a:pt x="12724" y="19800"/>
                  <a:pt x="12724" y="19800"/>
                </a:cubicBezTo>
                <a:close/>
                <a:moveTo>
                  <a:pt x="10800" y="0"/>
                </a:moveTo>
                <a:cubicBezTo>
                  <a:pt x="4835" y="0"/>
                  <a:pt x="0" y="9268"/>
                  <a:pt x="0" y="20700"/>
                </a:cubicBezTo>
                <a:cubicBezTo>
                  <a:pt x="0" y="21197"/>
                  <a:pt x="220" y="21600"/>
                  <a:pt x="491" y="21600"/>
                </a:cubicBezTo>
                <a:lnTo>
                  <a:pt x="9327" y="21600"/>
                </a:lnTo>
                <a:cubicBezTo>
                  <a:pt x="9599" y="21600"/>
                  <a:pt x="9818" y="21197"/>
                  <a:pt x="9818" y="20700"/>
                </a:cubicBezTo>
                <a:cubicBezTo>
                  <a:pt x="9818" y="19209"/>
                  <a:pt x="10258" y="18000"/>
                  <a:pt x="10800" y="18000"/>
                </a:cubicBezTo>
                <a:cubicBezTo>
                  <a:pt x="11342" y="18000"/>
                  <a:pt x="11782" y="19209"/>
                  <a:pt x="11782" y="20700"/>
                </a:cubicBezTo>
                <a:cubicBezTo>
                  <a:pt x="11782" y="21197"/>
                  <a:pt x="12001" y="21600"/>
                  <a:pt x="12273" y="21600"/>
                </a:cubicBezTo>
                <a:lnTo>
                  <a:pt x="21109" y="21600"/>
                </a:lnTo>
                <a:cubicBezTo>
                  <a:pt x="21380" y="21600"/>
                  <a:pt x="21600" y="21197"/>
                  <a:pt x="21600" y="20700"/>
                </a:cubicBezTo>
                <a:cubicBezTo>
                  <a:pt x="21600" y="9268"/>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64" name="Shape 2964"/>
          <p:cNvSpPr/>
          <p:nvPr/>
        </p:nvSpPr>
        <p:spPr>
          <a:xfrm>
            <a:off x="8520150" y="8730959"/>
            <a:ext cx="419100" cy="304801"/>
          </a:xfrm>
          <a:custGeom>
            <a:avLst/>
            <a:gdLst/>
            <a:ahLst/>
            <a:cxnLst>
              <a:cxn ang="0">
                <a:pos x="wd2" y="hd2"/>
              </a:cxn>
              <a:cxn ang="5400000">
                <a:pos x="wd2" y="hd2"/>
              </a:cxn>
              <a:cxn ang="10800000">
                <a:pos x="wd2" y="hd2"/>
              </a:cxn>
              <a:cxn ang="16200000">
                <a:pos x="wd2" y="hd2"/>
              </a:cxn>
            </a:cxnLst>
            <a:rect l="0" t="0" r="r" b="b"/>
            <a:pathLst>
              <a:path w="21600" h="21600" extrusionOk="0">
                <a:moveTo>
                  <a:pt x="16691" y="20250"/>
                </a:moveTo>
                <a:lnTo>
                  <a:pt x="4418" y="20250"/>
                </a:lnTo>
                <a:cubicBezTo>
                  <a:pt x="2524" y="20250"/>
                  <a:pt x="982" y="18130"/>
                  <a:pt x="982" y="15525"/>
                </a:cubicBezTo>
                <a:cubicBezTo>
                  <a:pt x="982" y="13489"/>
                  <a:pt x="1926" y="11690"/>
                  <a:pt x="3333" y="11045"/>
                </a:cubicBezTo>
                <a:lnTo>
                  <a:pt x="4165" y="10664"/>
                </a:lnTo>
                <a:lnTo>
                  <a:pt x="3982" y="9484"/>
                </a:lnTo>
                <a:cubicBezTo>
                  <a:pt x="3946" y="9247"/>
                  <a:pt x="3927" y="9008"/>
                  <a:pt x="3927" y="8775"/>
                </a:cubicBezTo>
                <a:cubicBezTo>
                  <a:pt x="3927" y="6914"/>
                  <a:pt x="5028" y="5400"/>
                  <a:pt x="6382" y="5400"/>
                </a:cubicBezTo>
                <a:cubicBezTo>
                  <a:pt x="6662" y="5400"/>
                  <a:pt x="6942" y="5470"/>
                  <a:pt x="7215" y="5605"/>
                </a:cubicBezTo>
                <a:lnTo>
                  <a:pt x="8019" y="6006"/>
                </a:lnTo>
                <a:lnTo>
                  <a:pt x="8418" y="4965"/>
                </a:lnTo>
                <a:cubicBezTo>
                  <a:pt x="9272" y="2735"/>
                  <a:pt x="10937" y="1350"/>
                  <a:pt x="12764" y="1350"/>
                </a:cubicBezTo>
                <a:cubicBezTo>
                  <a:pt x="15470" y="1350"/>
                  <a:pt x="17673" y="4378"/>
                  <a:pt x="17673" y="8100"/>
                </a:cubicBezTo>
                <a:cubicBezTo>
                  <a:pt x="17673" y="8218"/>
                  <a:pt x="17666" y="8333"/>
                  <a:pt x="17660" y="8449"/>
                </a:cubicBezTo>
                <a:lnTo>
                  <a:pt x="17655" y="8565"/>
                </a:lnTo>
                <a:lnTo>
                  <a:pt x="17610" y="9515"/>
                </a:lnTo>
                <a:lnTo>
                  <a:pt x="18245" y="9892"/>
                </a:lnTo>
                <a:cubicBezTo>
                  <a:pt x="19687" y="10747"/>
                  <a:pt x="20618" y="12693"/>
                  <a:pt x="20618" y="14850"/>
                </a:cubicBezTo>
                <a:cubicBezTo>
                  <a:pt x="20618" y="17828"/>
                  <a:pt x="18856" y="20250"/>
                  <a:pt x="16691" y="20250"/>
                </a:cubicBezTo>
                <a:moveTo>
                  <a:pt x="18634" y="8652"/>
                </a:moveTo>
                <a:cubicBezTo>
                  <a:pt x="18643" y="8469"/>
                  <a:pt x="18655" y="8287"/>
                  <a:pt x="18655" y="8100"/>
                </a:cubicBezTo>
                <a:cubicBezTo>
                  <a:pt x="18655" y="3627"/>
                  <a:pt x="16017" y="0"/>
                  <a:pt x="12764" y="0"/>
                </a:cubicBezTo>
                <a:cubicBezTo>
                  <a:pt x="10499" y="0"/>
                  <a:pt x="8536" y="1759"/>
                  <a:pt x="7550" y="4336"/>
                </a:cubicBezTo>
                <a:cubicBezTo>
                  <a:pt x="7185" y="4154"/>
                  <a:pt x="6793" y="4050"/>
                  <a:pt x="6382" y="4050"/>
                </a:cubicBezTo>
                <a:cubicBezTo>
                  <a:pt x="4484" y="4050"/>
                  <a:pt x="2945" y="6165"/>
                  <a:pt x="2945" y="8775"/>
                </a:cubicBezTo>
                <a:cubicBezTo>
                  <a:pt x="2945" y="9114"/>
                  <a:pt x="2973" y="9445"/>
                  <a:pt x="3022" y="9764"/>
                </a:cubicBezTo>
                <a:cubicBezTo>
                  <a:pt x="1267" y="10569"/>
                  <a:pt x="0" y="12841"/>
                  <a:pt x="0" y="15525"/>
                </a:cubicBezTo>
                <a:cubicBezTo>
                  <a:pt x="0" y="18880"/>
                  <a:pt x="1978" y="21600"/>
                  <a:pt x="4418" y="21600"/>
                </a:cubicBezTo>
                <a:lnTo>
                  <a:pt x="16691" y="21600"/>
                </a:lnTo>
                <a:cubicBezTo>
                  <a:pt x="19401" y="21600"/>
                  <a:pt x="21600" y="18578"/>
                  <a:pt x="21600" y="14850"/>
                </a:cubicBezTo>
                <a:cubicBezTo>
                  <a:pt x="21600" y="12072"/>
                  <a:pt x="20378" y="9687"/>
                  <a:pt x="18634" y="8652"/>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65" name="Shape 2965"/>
          <p:cNvSpPr/>
          <p:nvPr/>
        </p:nvSpPr>
        <p:spPr>
          <a:xfrm>
            <a:off x="1319251" y="9569159"/>
            <a:ext cx="419100" cy="247651"/>
          </a:xfrm>
          <a:custGeom>
            <a:avLst/>
            <a:gdLst/>
            <a:ahLst/>
            <a:cxnLst>
              <a:cxn ang="0">
                <a:pos x="wd2" y="hd2"/>
              </a:cxn>
              <a:cxn ang="5400000">
                <a:pos x="wd2" y="hd2"/>
              </a:cxn>
              <a:cxn ang="10800000">
                <a:pos x="wd2" y="hd2"/>
              </a:cxn>
              <a:cxn ang="16200000">
                <a:pos x="wd2" y="hd2"/>
              </a:cxn>
            </a:cxnLst>
            <a:rect l="0" t="0" r="r" b="b"/>
            <a:pathLst>
              <a:path w="21600" h="21600" extrusionOk="0">
                <a:moveTo>
                  <a:pt x="17673" y="19938"/>
                </a:moveTo>
                <a:lnTo>
                  <a:pt x="3927" y="19938"/>
                </a:lnTo>
                <a:cubicBezTo>
                  <a:pt x="2303" y="19938"/>
                  <a:pt x="982" y="17703"/>
                  <a:pt x="982" y="14954"/>
                </a:cubicBezTo>
                <a:cubicBezTo>
                  <a:pt x="982" y="12638"/>
                  <a:pt x="1912" y="10647"/>
                  <a:pt x="3244" y="10110"/>
                </a:cubicBezTo>
                <a:cubicBezTo>
                  <a:pt x="3634" y="9954"/>
                  <a:pt x="3929" y="9410"/>
                  <a:pt x="3988" y="8739"/>
                </a:cubicBezTo>
                <a:cubicBezTo>
                  <a:pt x="4343" y="4704"/>
                  <a:pt x="6427" y="1662"/>
                  <a:pt x="8836" y="1662"/>
                </a:cubicBezTo>
                <a:cubicBezTo>
                  <a:pt x="10501" y="1662"/>
                  <a:pt x="12038" y="3081"/>
                  <a:pt x="12948" y="5461"/>
                </a:cubicBezTo>
                <a:cubicBezTo>
                  <a:pt x="13103" y="5866"/>
                  <a:pt x="13354" y="6137"/>
                  <a:pt x="13636" y="6203"/>
                </a:cubicBezTo>
                <a:cubicBezTo>
                  <a:pt x="13682" y="6215"/>
                  <a:pt x="13727" y="6219"/>
                  <a:pt x="13773" y="6219"/>
                </a:cubicBezTo>
                <a:cubicBezTo>
                  <a:pt x="14009" y="6219"/>
                  <a:pt x="14238" y="6076"/>
                  <a:pt x="14419" y="5809"/>
                </a:cubicBezTo>
                <a:cubicBezTo>
                  <a:pt x="14777" y="5278"/>
                  <a:pt x="15236" y="4985"/>
                  <a:pt x="15709" y="4985"/>
                </a:cubicBezTo>
                <a:cubicBezTo>
                  <a:pt x="16792" y="4985"/>
                  <a:pt x="17673" y="6476"/>
                  <a:pt x="17671" y="8326"/>
                </a:cubicBezTo>
                <a:lnTo>
                  <a:pt x="17667" y="8447"/>
                </a:lnTo>
                <a:cubicBezTo>
                  <a:pt x="17646" y="9234"/>
                  <a:pt x="17953" y="9937"/>
                  <a:pt x="18404" y="10132"/>
                </a:cubicBezTo>
                <a:cubicBezTo>
                  <a:pt x="19708" y="10697"/>
                  <a:pt x="20618" y="12680"/>
                  <a:pt x="20618" y="14954"/>
                </a:cubicBezTo>
                <a:cubicBezTo>
                  <a:pt x="20618" y="17703"/>
                  <a:pt x="19297" y="19938"/>
                  <a:pt x="17673" y="19938"/>
                </a:cubicBezTo>
                <a:moveTo>
                  <a:pt x="18648" y="8523"/>
                </a:moveTo>
                <a:cubicBezTo>
                  <a:pt x="18650" y="8451"/>
                  <a:pt x="18655" y="8381"/>
                  <a:pt x="18655" y="8308"/>
                </a:cubicBezTo>
                <a:cubicBezTo>
                  <a:pt x="18655" y="5556"/>
                  <a:pt x="17335" y="3323"/>
                  <a:pt x="15709" y="3323"/>
                </a:cubicBezTo>
                <a:cubicBezTo>
                  <a:pt x="14967" y="3323"/>
                  <a:pt x="14290" y="3791"/>
                  <a:pt x="13773" y="4558"/>
                </a:cubicBezTo>
                <a:cubicBezTo>
                  <a:pt x="12724" y="1819"/>
                  <a:pt x="10909" y="0"/>
                  <a:pt x="8836" y="0"/>
                </a:cubicBezTo>
                <a:cubicBezTo>
                  <a:pt x="5880" y="0"/>
                  <a:pt x="3439" y="3690"/>
                  <a:pt x="3017" y="8494"/>
                </a:cubicBezTo>
                <a:cubicBezTo>
                  <a:pt x="1288" y="9190"/>
                  <a:pt x="0" y="11814"/>
                  <a:pt x="0" y="14954"/>
                </a:cubicBezTo>
                <a:cubicBezTo>
                  <a:pt x="0" y="18624"/>
                  <a:pt x="1758" y="21600"/>
                  <a:pt x="3927" y="21600"/>
                </a:cubicBezTo>
                <a:lnTo>
                  <a:pt x="17673" y="21600"/>
                </a:lnTo>
                <a:cubicBezTo>
                  <a:pt x="19842" y="21600"/>
                  <a:pt x="21600" y="18624"/>
                  <a:pt x="21600" y="14954"/>
                </a:cubicBezTo>
                <a:cubicBezTo>
                  <a:pt x="21600" y="11855"/>
                  <a:pt x="20344" y="9259"/>
                  <a:pt x="18648" y="8523"/>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66" name="Shape 2966"/>
          <p:cNvSpPr/>
          <p:nvPr/>
        </p:nvSpPr>
        <p:spPr>
          <a:xfrm>
            <a:off x="2119350" y="951200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7673" y="20400"/>
                </a:moveTo>
                <a:lnTo>
                  <a:pt x="3927" y="20400"/>
                </a:lnTo>
                <a:cubicBezTo>
                  <a:pt x="2303" y="20400"/>
                  <a:pt x="982" y="18785"/>
                  <a:pt x="982" y="16800"/>
                </a:cubicBezTo>
                <a:cubicBezTo>
                  <a:pt x="982" y="15128"/>
                  <a:pt x="1912" y="13690"/>
                  <a:pt x="3244" y="13302"/>
                </a:cubicBezTo>
                <a:cubicBezTo>
                  <a:pt x="3634" y="13189"/>
                  <a:pt x="3929" y="12796"/>
                  <a:pt x="3988" y="12312"/>
                </a:cubicBezTo>
                <a:cubicBezTo>
                  <a:pt x="4343" y="9397"/>
                  <a:pt x="6427" y="7200"/>
                  <a:pt x="8836" y="7200"/>
                </a:cubicBezTo>
                <a:cubicBezTo>
                  <a:pt x="10501" y="7200"/>
                  <a:pt x="11547" y="7626"/>
                  <a:pt x="12457" y="9344"/>
                </a:cubicBezTo>
                <a:cubicBezTo>
                  <a:pt x="12612" y="9636"/>
                  <a:pt x="13354" y="10432"/>
                  <a:pt x="13636" y="10480"/>
                </a:cubicBezTo>
                <a:cubicBezTo>
                  <a:pt x="13682" y="10488"/>
                  <a:pt x="13773" y="10492"/>
                  <a:pt x="13773" y="10492"/>
                </a:cubicBezTo>
                <a:cubicBezTo>
                  <a:pt x="14009" y="10492"/>
                  <a:pt x="14238" y="10388"/>
                  <a:pt x="14419" y="10195"/>
                </a:cubicBezTo>
                <a:cubicBezTo>
                  <a:pt x="14777" y="9812"/>
                  <a:pt x="15236" y="9600"/>
                  <a:pt x="15709" y="9600"/>
                </a:cubicBezTo>
                <a:cubicBezTo>
                  <a:pt x="16792" y="9600"/>
                  <a:pt x="17673" y="10677"/>
                  <a:pt x="17671" y="12013"/>
                </a:cubicBezTo>
                <a:lnTo>
                  <a:pt x="17667" y="12101"/>
                </a:lnTo>
                <a:cubicBezTo>
                  <a:pt x="17646" y="12669"/>
                  <a:pt x="17953" y="13177"/>
                  <a:pt x="18404" y="13318"/>
                </a:cubicBezTo>
                <a:cubicBezTo>
                  <a:pt x="19708" y="13726"/>
                  <a:pt x="20618" y="15158"/>
                  <a:pt x="20618" y="16800"/>
                </a:cubicBezTo>
                <a:cubicBezTo>
                  <a:pt x="20618" y="18785"/>
                  <a:pt x="19297" y="20400"/>
                  <a:pt x="17673" y="20400"/>
                </a:cubicBezTo>
                <a:moveTo>
                  <a:pt x="15709" y="1200"/>
                </a:moveTo>
                <a:cubicBezTo>
                  <a:pt x="18420" y="1200"/>
                  <a:pt x="20618" y="3887"/>
                  <a:pt x="20618" y="7200"/>
                </a:cubicBezTo>
                <a:cubicBezTo>
                  <a:pt x="20618" y="9162"/>
                  <a:pt x="19844" y="10898"/>
                  <a:pt x="18654" y="11992"/>
                </a:cubicBezTo>
                <a:cubicBezTo>
                  <a:pt x="18651" y="10008"/>
                  <a:pt x="17334" y="8400"/>
                  <a:pt x="15709" y="8400"/>
                </a:cubicBezTo>
                <a:cubicBezTo>
                  <a:pt x="14967" y="8400"/>
                  <a:pt x="14290" y="8738"/>
                  <a:pt x="13773" y="9292"/>
                </a:cubicBezTo>
                <a:cubicBezTo>
                  <a:pt x="13082" y="7989"/>
                  <a:pt x="12054" y="6984"/>
                  <a:pt x="10843" y="6443"/>
                </a:cubicBezTo>
                <a:cubicBezTo>
                  <a:pt x="11149" y="3488"/>
                  <a:pt x="13208" y="1200"/>
                  <a:pt x="15709" y="1200"/>
                </a:cubicBezTo>
                <a:moveTo>
                  <a:pt x="19575" y="12625"/>
                </a:moveTo>
                <a:cubicBezTo>
                  <a:pt x="20814" y="11304"/>
                  <a:pt x="21600" y="9367"/>
                  <a:pt x="21600" y="7200"/>
                </a:cubicBezTo>
                <a:cubicBezTo>
                  <a:pt x="21600" y="3224"/>
                  <a:pt x="18962" y="0"/>
                  <a:pt x="15709" y="0"/>
                </a:cubicBezTo>
                <a:cubicBezTo>
                  <a:pt x="12754" y="0"/>
                  <a:pt x="10314" y="2663"/>
                  <a:pt x="9890" y="6130"/>
                </a:cubicBezTo>
                <a:cubicBezTo>
                  <a:pt x="9547" y="6053"/>
                  <a:pt x="9198" y="6000"/>
                  <a:pt x="8836" y="6000"/>
                </a:cubicBezTo>
                <a:cubicBezTo>
                  <a:pt x="5880" y="6000"/>
                  <a:pt x="3439" y="8665"/>
                  <a:pt x="3017" y="12135"/>
                </a:cubicBezTo>
                <a:cubicBezTo>
                  <a:pt x="1288" y="12638"/>
                  <a:pt x="0" y="14532"/>
                  <a:pt x="0" y="16800"/>
                </a:cubicBezTo>
                <a:cubicBezTo>
                  <a:pt x="0" y="19451"/>
                  <a:pt x="1758" y="21600"/>
                  <a:pt x="3927" y="21600"/>
                </a:cubicBezTo>
                <a:lnTo>
                  <a:pt x="17673" y="21600"/>
                </a:lnTo>
                <a:cubicBezTo>
                  <a:pt x="19842" y="21600"/>
                  <a:pt x="21600" y="19451"/>
                  <a:pt x="21600" y="16800"/>
                </a:cubicBezTo>
                <a:cubicBezTo>
                  <a:pt x="21600" y="14997"/>
                  <a:pt x="20778" y="13443"/>
                  <a:pt x="19575" y="1262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67" name="Shape 2967"/>
          <p:cNvSpPr/>
          <p:nvPr/>
        </p:nvSpPr>
        <p:spPr>
          <a:xfrm>
            <a:off x="2919450" y="949295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4727" y="19440"/>
                </a:moveTo>
                <a:cubicBezTo>
                  <a:pt x="14727" y="20036"/>
                  <a:pt x="15167" y="20520"/>
                  <a:pt x="15709" y="20520"/>
                </a:cubicBezTo>
                <a:cubicBezTo>
                  <a:pt x="16251" y="20520"/>
                  <a:pt x="16691" y="20036"/>
                  <a:pt x="16691" y="19440"/>
                </a:cubicBezTo>
                <a:cubicBezTo>
                  <a:pt x="16691" y="18360"/>
                  <a:pt x="15709" y="17280"/>
                  <a:pt x="15709" y="17280"/>
                </a:cubicBezTo>
                <a:cubicBezTo>
                  <a:pt x="15709" y="17280"/>
                  <a:pt x="14727" y="18360"/>
                  <a:pt x="14727" y="19440"/>
                </a:cubicBezTo>
                <a:moveTo>
                  <a:pt x="4909" y="20520"/>
                </a:moveTo>
                <a:cubicBezTo>
                  <a:pt x="4909" y="21117"/>
                  <a:pt x="5349" y="21600"/>
                  <a:pt x="5891" y="21600"/>
                </a:cubicBezTo>
                <a:cubicBezTo>
                  <a:pt x="6433" y="21600"/>
                  <a:pt x="6873" y="21117"/>
                  <a:pt x="6873" y="20520"/>
                </a:cubicBezTo>
                <a:cubicBezTo>
                  <a:pt x="6873" y="19440"/>
                  <a:pt x="5891" y="18360"/>
                  <a:pt x="5891" y="18360"/>
                </a:cubicBezTo>
                <a:cubicBezTo>
                  <a:pt x="5891" y="18360"/>
                  <a:pt x="4909" y="19440"/>
                  <a:pt x="4909" y="20520"/>
                </a:cubicBezTo>
                <a:moveTo>
                  <a:pt x="9818" y="17280"/>
                </a:moveTo>
                <a:cubicBezTo>
                  <a:pt x="9818" y="17876"/>
                  <a:pt x="10258" y="18360"/>
                  <a:pt x="10800" y="18360"/>
                </a:cubicBezTo>
                <a:cubicBezTo>
                  <a:pt x="11342" y="18360"/>
                  <a:pt x="11782" y="17876"/>
                  <a:pt x="11782" y="17280"/>
                </a:cubicBezTo>
                <a:cubicBezTo>
                  <a:pt x="11782" y="16200"/>
                  <a:pt x="10800" y="15120"/>
                  <a:pt x="10800" y="15120"/>
                </a:cubicBezTo>
                <a:cubicBezTo>
                  <a:pt x="10800" y="15120"/>
                  <a:pt x="9818" y="16200"/>
                  <a:pt x="9818" y="1728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68" name="Shape 2968"/>
          <p:cNvSpPr/>
          <p:nvPr/>
        </p:nvSpPr>
        <p:spPr>
          <a:xfrm>
            <a:off x="3719550" y="9512009"/>
            <a:ext cx="419100" cy="342901"/>
          </a:xfrm>
          <a:custGeom>
            <a:avLst/>
            <a:gdLst/>
            <a:ahLst/>
            <a:cxnLst>
              <a:cxn ang="0">
                <a:pos x="wd2" y="hd2"/>
              </a:cxn>
              <a:cxn ang="5400000">
                <a:pos x="wd2" y="hd2"/>
              </a:cxn>
              <a:cxn ang="10800000">
                <a:pos x="wd2" y="hd2"/>
              </a:cxn>
              <a:cxn ang="16200000">
                <a:pos x="wd2" y="hd2"/>
              </a:cxn>
            </a:cxnLst>
            <a:rect l="0" t="0" r="r" b="b"/>
            <a:pathLst>
              <a:path w="21600" h="21600" extrusionOk="0">
                <a:moveTo>
                  <a:pt x="17673" y="14400"/>
                </a:moveTo>
                <a:lnTo>
                  <a:pt x="3927" y="14400"/>
                </a:lnTo>
                <a:cubicBezTo>
                  <a:pt x="2303" y="14400"/>
                  <a:pt x="982" y="12785"/>
                  <a:pt x="982" y="10800"/>
                </a:cubicBezTo>
                <a:cubicBezTo>
                  <a:pt x="982" y="9128"/>
                  <a:pt x="1912" y="7690"/>
                  <a:pt x="3244" y="7302"/>
                </a:cubicBezTo>
                <a:cubicBezTo>
                  <a:pt x="3634" y="7189"/>
                  <a:pt x="3929" y="6796"/>
                  <a:pt x="3988" y="6312"/>
                </a:cubicBezTo>
                <a:cubicBezTo>
                  <a:pt x="4343" y="3397"/>
                  <a:pt x="6427" y="1200"/>
                  <a:pt x="8836" y="1200"/>
                </a:cubicBezTo>
                <a:cubicBezTo>
                  <a:pt x="10501" y="1200"/>
                  <a:pt x="11547" y="1626"/>
                  <a:pt x="12457" y="3344"/>
                </a:cubicBezTo>
                <a:cubicBezTo>
                  <a:pt x="12612" y="3636"/>
                  <a:pt x="13354" y="4432"/>
                  <a:pt x="13636" y="4480"/>
                </a:cubicBezTo>
                <a:cubicBezTo>
                  <a:pt x="13682" y="4488"/>
                  <a:pt x="13773" y="4492"/>
                  <a:pt x="13773" y="4492"/>
                </a:cubicBezTo>
                <a:cubicBezTo>
                  <a:pt x="14009" y="4492"/>
                  <a:pt x="14238" y="4388"/>
                  <a:pt x="14419" y="4195"/>
                </a:cubicBezTo>
                <a:cubicBezTo>
                  <a:pt x="14777" y="3812"/>
                  <a:pt x="15236" y="3600"/>
                  <a:pt x="15709" y="3600"/>
                </a:cubicBezTo>
                <a:cubicBezTo>
                  <a:pt x="16792" y="3600"/>
                  <a:pt x="17673" y="4676"/>
                  <a:pt x="17671" y="6013"/>
                </a:cubicBezTo>
                <a:lnTo>
                  <a:pt x="17667" y="6101"/>
                </a:lnTo>
                <a:cubicBezTo>
                  <a:pt x="17646" y="6669"/>
                  <a:pt x="17953" y="7177"/>
                  <a:pt x="18404" y="7318"/>
                </a:cubicBezTo>
                <a:cubicBezTo>
                  <a:pt x="19708" y="7726"/>
                  <a:pt x="20618" y="9158"/>
                  <a:pt x="20618" y="10800"/>
                </a:cubicBezTo>
                <a:cubicBezTo>
                  <a:pt x="20618" y="12785"/>
                  <a:pt x="19297" y="14400"/>
                  <a:pt x="17673" y="14400"/>
                </a:cubicBezTo>
                <a:moveTo>
                  <a:pt x="18648" y="6156"/>
                </a:moveTo>
                <a:cubicBezTo>
                  <a:pt x="18650" y="6104"/>
                  <a:pt x="18655" y="6053"/>
                  <a:pt x="18655" y="6000"/>
                </a:cubicBezTo>
                <a:cubicBezTo>
                  <a:pt x="18655" y="4012"/>
                  <a:pt x="17335" y="2400"/>
                  <a:pt x="15709" y="2400"/>
                </a:cubicBezTo>
                <a:cubicBezTo>
                  <a:pt x="14967" y="2400"/>
                  <a:pt x="14290" y="2738"/>
                  <a:pt x="13773" y="3292"/>
                </a:cubicBezTo>
                <a:cubicBezTo>
                  <a:pt x="12724" y="1314"/>
                  <a:pt x="10909" y="0"/>
                  <a:pt x="8836" y="0"/>
                </a:cubicBezTo>
                <a:cubicBezTo>
                  <a:pt x="5880" y="0"/>
                  <a:pt x="3439" y="2665"/>
                  <a:pt x="3017" y="6135"/>
                </a:cubicBezTo>
                <a:cubicBezTo>
                  <a:pt x="1288" y="6638"/>
                  <a:pt x="0" y="8532"/>
                  <a:pt x="0" y="10800"/>
                </a:cubicBezTo>
                <a:cubicBezTo>
                  <a:pt x="0" y="13451"/>
                  <a:pt x="1758" y="15600"/>
                  <a:pt x="3927" y="15600"/>
                </a:cubicBezTo>
                <a:lnTo>
                  <a:pt x="17673" y="15600"/>
                </a:lnTo>
                <a:cubicBezTo>
                  <a:pt x="19842" y="15600"/>
                  <a:pt x="21600" y="13451"/>
                  <a:pt x="21600" y="10800"/>
                </a:cubicBezTo>
                <a:cubicBezTo>
                  <a:pt x="21600" y="8562"/>
                  <a:pt x="20344" y="6687"/>
                  <a:pt x="18648" y="6156"/>
                </a:cubicBezTo>
                <a:moveTo>
                  <a:pt x="15218" y="16800"/>
                </a:moveTo>
                <a:cubicBezTo>
                  <a:pt x="15083" y="16800"/>
                  <a:pt x="14960" y="16867"/>
                  <a:pt x="14871" y="16976"/>
                </a:cubicBezTo>
                <a:lnTo>
                  <a:pt x="11926" y="20575"/>
                </a:lnTo>
                <a:cubicBezTo>
                  <a:pt x="11837" y="20685"/>
                  <a:pt x="11782" y="20835"/>
                  <a:pt x="11782" y="21000"/>
                </a:cubicBezTo>
                <a:cubicBezTo>
                  <a:pt x="11782" y="21332"/>
                  <a:pt x="12002" y="21600"/>
                  <a:pt x="12273" y="21600"/>
                </a:cubicBezTo>
                <a:cubicBezTo>
                  <a:pt x="12408" y="21600"/>
                  <a:pt x="12531" y="21533"/>
                  <a:pt x="12620" y="21424"/>
                </a:cubicBezTo>
                <a:lnTo>
                  <a:pt x="15565" y="17824"/>
                </a:lnTo>
                <a:cubicBezTo>
                  <a:pt x="15654" y="17716"/>
                  <a:pt x="15709" y="17566"/>
                  <a:pt x="15709" y="17400"/>
                </a:cubicBezTo>
                <a:cubicBezTo>
                  <a:pt x="15709" y="17069"/>
                  <a:pt x="15489" y="16800"/>
                  <a:pt x="15218" y="16800"/>
                </a:cubicBezTo>
                <a:moveTo>
                  <a:pt x="12764" y="17400"/>
                </a:moveTo>
                <a:cubicBezTo>
                  <a:pt x="12764" y="17069"/>
                  <a:pt x="12544" y="16800"/>
                  <a:pt x="12273" y="16800"/>
                </a:cubicBezTo>
                <a:cubicBezTo>
                  <a:pt x="12137" y="16800"/>
                  <a:pt x="12015" y="16867"/>
                  <a:pt x="11925" y="16976"/>
                </a:cubicBezTo>
                <a:lnTo>
                  <a:pt x="8981" y="20575"/>
                </a:lnTo>
                <a:cubicBezTo>
                  <a:pt x="8891" y="20685"/>
                  <a:pt x="8836" y="20835"/>
                  <a:pt x="8836" y="21000"/>
                </a:cubicBezTo>
                <a:cubicBezTo>
                  <a:pt x="8836" y="21332"/>
                  <a:pt x="9056" y="21600"/>
                  <a:pt x="9327" y="21600"/>
                </a:cubicBezTo>
                <a:cubicBezTo>
                  <a:pt x="9463" y="21600"/>
                  <a:pt x="9585" y="21533"/>
                  <a:pt x="9674" y="21424"/>
                </a:cubicBezTo>
                <a:lnTo>
                  <a:pt x="12620" y="17824"/>
                </a:lnTo>
                <a:cubicBezTo>
                  <a:pt x="12709" y="17716"/>
                  <a:pt x="12764" y="17566"/>
                  <a:pt x="12764" y="17400"/>
                </a:cubicBezTo>
                <a:moveTo>
                  <a:pt x="6873" y="17400"/>
                </a:moveTo>
                <a:cubicBezTo>
                  <a:pt x="6873" y="17069"/>
                  <a:pt x="6653" y="16800"/>
                  <a:pt x="6382" y="16800"/>
                </a:cubicBezTo>
                <a:cubicBezTo>
                  <a:pt x="6246" y="16800"/>
                  <a:pt x="6124" y="16867"/>
                  <a:pt x="6034" y="16976"/>
                </a:cubicBezTo>
                <a:lnTo>
                  <a:pt x="3090" y="20575"/>
                </a:lnTo>
                <a:cubicBezTo>
                  <a:pt x="3000" y="20685"/>
                  <a:pt x="2945" y="20835"/>
                  <a:pt x="2945" y="21000"/>
                </a:cubicBezTo>
                <a:cubicBezTo>
                  <a:pt x="2945" y="21332"/>
                  <a:pt x="3166" y="21600"/>
                  <a:pt x="3436" y="21600"/>
                </a:cubicBezTo>
                <a:cubicBezTo>
                  <a:pt x="3572" y="21600"/>
                  <a:pt x="3695" y="21533"/>
                  <a:pt x="3783" y="21424"/>
                </a:cubicBezTo>
                <a:lnTo>
                  <a:pt x="6729" y="17824"/>
                </a:lnTo>
                <a:cubicBezTo>
                  <a:pt x="6818" y="17716"/>
                  <a:pt x="6873" y="17566"/>
                  <a:pt x="6873" y="17400"/>
                </a:cubicBezTo>
                <a:moveTo>
                  <a:pt x="9818" y="17400"/>
                </a:moveTo>
                <a:cubicBezTo>
                  <a:pt x="9818" y="17069"/>
                  <a:pt x="9598" y="16800"/>
                  <a:pt x="9327" y="16800"/>
                </a:cubicBezTo>
                <a:cubicBezTo>
                  <a:pt x="9192" y="16800"/>
                  <a:pt x="9069" y="16867"/>
                  <a:pt x="8980" y="16976"/>
                </a:cubicBezTo>
                <a:lnTo>
                  <a:pt x="6035" y="20575"/>
                </a:lnTo>
                <a:cubicBezTo>
                  <a:pt x="5946" y="20685"/>
                  <a:pt x="5891" y="20835"/>
                  <a:pt x="5891" y="21000"/>
                </a:cubicBezTo>
                <a:cubicBezTo>
                  <a:pt x="5891" y="21332"/>
                  <a:pt x="6111" y="21600"/>
                  <a:pt x="6382" y="21600"/>
                </a:cubicBezTo>
                <a:cubicBezTo>
                  <a:pt x="6517" y="21600"/>
                  <a:pt x="6640" y="21533"/>
                  <a:pt x="6729" y="21424"/>
                </a:cubicBezTo>
                <a:lnTo>
                  <a:pt x="9674" y="17824"/>
                </a:lnTo>
                <a:cubicBezTo>
                  <a:pt x="9763" y="17716"/>
                  <a:pt x="9818" y="17566"/>
                  <a:pt x="9818" y="1740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69" name="Shape 2969"/>
          <p:cNvSpPr/>
          <p:nvPr/>
        </p:nvSpPr>
        <p:spPr>
          <a:xfrm>
            <a:off x="4519650" y="9492959"/>
            <a:ext cx="419100" cy="381001"/>
          </a:xfrm>
          <a:custGeom>
            <a:avLst/>
            <a:gdLst/>
            <a:ahLst/>
            <a:cxnLst>
              <a:cxn ang="0">
                <a:pos x="wd2" y="hd2"/>
              </a:cxn>
              <a:cxn ang="5400000">
                <a:pos x="wd2" y="hd2"/>
              </a:cxn>
              <a:cxn ang="10800000">
                <a:pos x="wd2" y="hd2"/>
              </a:cxn>
              <a:cxn ang="16200000">
                <a:pos x="wd2" y="hd2"/>
              </a:cxn>
            </a:cxnLst>
            <a:rect l="0" t="0" r="r" b="b"/>
            <a:pathLst>
              <a:path w="21600" h="21600" extrusionOk="0">
                <a:moveTo>
                  <a:pt x="18164" y="15120"/>
                </a:moveTo>
                <a:cubicBezTo>
                  <a:pt x="17893" y="15120"/>
                  <a:pt x="17673" y="15362"/>
                  <a:pt x="17673" y="15660"/>
                </a:cubicBezTo>
                <a:lnTo>
                  <a:pt x="17673" y="17820"/>
                </a:lnTo>
                <a:cubicBezTo>
                  <a:pt x="17673" y="18118"/>
                  <a:pt x="17893" y="18360"/>
                  <a:pt x="18164" y="18360"/>
                </a:cubicBezTo>
                <a:cubicBezTo>
                  <a:pt x="18434" y="18360"/>
                  <a:pt x="18655" y="18118"/>
                  <a:pt x="18655" y="17820"/>
                </a:cubicBezTo>
                <a:lnTo>
                  <a:pt x="18655" y="15660"/>
                </a:lnTo>
                <a:cubicBezTo>
                  <a:pt x="18655" y="15362"/>
                  <a:pt x="18434" y="15120"/>
                  <a:pt x="18164" y="15120"/>
                </a:cubicBezTo>
                <a:moveTo>
                  <a:pt x="15218" y="15120"/>
                </a:moveTo>
                <a:cubicBezTo>
                  <a:pt x="14947" y="15120"/>
                  <a:pt x="14727" y="15362"/>
                  <a:pt x="14727" y="15660"/>
                </a:cubicBezTo>
                <a:lnTo>
                  <a:pt x="14727" y="18900"/>
                </a:lnTo>
                <a:cubicBezTo>
                  <a:pt x="14727" y="19198"/>
                  <a:pt x="14947" y="19440"/>
                  <a:pt x="15218" y="19440"/>
                </a:cubicBezTo>
                <a:cubicBezTo>
                  <a:pt x="15489" y="19440"/>
                  <a:pt x="15709" y="19198"/>
                  <a:pt x="15709" y="18900"/>
                </a:cubicBezTo>
                <a:lnTo>
                  <a:pt x="15709" y="15660"/>
                </a:lnTo>
                <a:cubicBezTo>
                  <a:pt x="15709" y="15362"/>
                  <a:pt x="15489" y="15120"/>
                  <a:pt x="15218" y="1512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moveTo>
                  <a:pt x="6382" y="16200"/>
                </a:moveTo>
                <a:cubicBezTo>
                  <a:pt x="6111" y="16200"/>
                  <a:pt x="5891" y="16442"/>
                  <a:pt x="5891" y="16740"/>
                </a:cubicBezTo>
                <a:lnTo>
                  <a:pt x="5891" y="18900"/>
                </a:lnTo>
                <a:cubicBezTo>
                  <a:pt x="5891" y="19198"/>
                  <a:pt x="6111" y="19440"/>
                  <a:pt x="6382" y="19440"/>
                </a:cubicBezTo>
                <a:cubicBezTo>
                  <a:pt x="6653" y="19440"/>
                  <a:pt x="6873" y="19198"/>
                  <a:pt x="6873" y="18900"/>
                </a:cubicBezTo>
                <a:lnTo>
                  <a:pt x="6873" y="16740"/>
                </a:lnTo>
                <a:cubicBezTo>
                  <a:pt x="6873" y="16442"/>
                  <a:pt x="6653" y="16200"/>
                  <a:pt x="6382" y="16200"/>
                </a:cubicBezTo>
                <a:moveTo>
                  <a:pt x="3436" y="15120"/>
                </a:moveTo>
                <a:cubicBezTo>
                  <a:pt x="3166" y="15120"/>
                  <a:pt x="2945" y="15362"/>
                  <a:pt x="2945" y="15660"/>
                </a:cubicBezTo>
                <a:lnTo>
                  <a:pt x="2945" y="18900"/>
                </a:lnTo>
                <a:cubicBezTo>
                  <a:pt x="2945" y="19198"/>
                  <a:pt x="3166" y="19440"/>
                  <a:pt x="3436" y="19440"/>
                </a:cubicBezTo>
                <a:cubicBezTo>
                  <a:pt x="3707" y="19440"/>
                  <a:pt x="3927" y="19198"/>
                  <a:pt x="3927" y="18900"/>
                </a:cubicBezTo>
                <a:lnTo>
                  <a:pt x="3927" y="15660"/>
                </a:lnTo>
                <a:cubicBezTo>
                  <a:pt x="3927" y="15362"/>
                  <a:pt x="3707" y="15120"/>
                  <a:pt x="3436" y="15120"/>
                </a:cubicBezTo>
                <a:moveTo>
                  <a:pt x="12273" y="16200"/>
                </a:moveTo>
                <a:cubicBezTo>
                  <a:pt x="12002" y="16200"/>
                  <a:pt x="11782" y="16442"/>
                  <a:pt x="11782" y="16740"/>
                </a:cubicBezTo>
                <a:lnTo>
                  <a:pt x="11782" y="19980"/>
                </a:lnTo>
                <a:cubicBezTo>
                  <a:pt x="11782" y="20278"/>
                  <a:pt x="12002" y="20520"/>
                  <a:pt x="12273" y="20520"/>
                </a:cubicBezTo>
                <a:cubicBezTo>
                  <a:pt x="12544" y="20520"/>
                  <a:pt x="12764" y="20278"/>
                  <a:pt x="12764" y="19980"/>
                </a:cubicBezTo>
                <a:lnTo>
                  <a:pt x="12764" y="16740"/>
                </a:lnTo>
                <a:cubicBezTo>
                  <a:pt x="12764" y="16442"/>
                  <a:pt x="12544" y="16200"/>
                  <a:pt x="12273" y="16200"/>
                </a:cubicBezTo>
                <a:moveTo>
                  <a:pt x="9327" y="17280"/>
                </a:moveTo>
                <a:cubicBezTo>
                  <a:pt x="9056" y="17280"/>
                  <a:pt x="8836" y="17522"/>
                  <a:pt x="8836" y="17820"/>
                </a:cubicBezTo>
                <a:lnTo>
                  <a:pt x="8836" y="21060"/>
                </a:lnTo>
                <a:cubicBezTo>
                  <a:pt x="8836" y="21358"/>
                  <a:pt x="9056" y="21600"/>
                  <a:pt x="9327" y="21600"/>
                </a:cubicBezTo>
                <a:cubicBezTo>
                  <a:pt x="9598" y="21600"/>
                  <a:pt x="9818" y="21358"/>
                  <a:pt x="9818" y="21060"/>
                </a:cubicBezTo>
                <a:lnTo>
                  <a:pt x="9818" y="17820"/>
                </a:lnTo>
                <a:cubicBezTo>
                  <a:pt x="9818" y="17522"/>
                  <a:pt x="9598" y="17280"/>
                  <a:pt x="9327" y="1728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70" name="Shape 2970"/>
          <p:cNvSpPr/>
          <p:nvPr/>
        </p:nvSpPr>
        <p:spPr>
          <a:xfrm>
            <a:off x="5319751"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5709" y="19636"/>
                </a:moveTo>
                <a:cubicBezTo>
                  <a:pt x="15167" y="19636"/>
                  <a:pt x="14727" y="20076"/>
                  <a:pt x="14727" y="20618"/>
                </a:cubicBezTo>
                <a:cubicBezTo>
                  <a:pt x="14727" y="21160"/>
                  <a:pt x="15167" y="21600"/>
                  <a:pt x="15709" y="21600"/>
                </a:cubicBezTo>
                <a:cubicBezTo>
                  <a:pt x="16251" y="21600"/>
                  <a:pt x="16691" y="21160"/>
                  <a:pt x="16691" y="20618"/>
                </a:cubicBezTo>
                <a:cubicBezTo>
                  <a:pt x="16691" y="20076"/>
                  <a:pt x="16251" y="19636"/>
                  <a:pt x="15709" y="19636"/>
                </a:cubicBezTo>
                <a:moveTo>
                  <a:pt x="18655" y="16691"/>
                </a:moveTo>
                <a:cubicBezTo>
                  <a:pt x="18113" y="16691"/>
                  <a:pt x="17673" y="17131"/>
                  <a:pt x="17673" y="17673"/>
                </a:cubicBezTo>
                <a:cubicBezTo>
                  <a:pt x="17673" y="18215"/>
                  <a:pt x="18113" y="18655"/>
                  <a:pt x="18655" y="18655"/>
                </a:cubicBezTo>
                <a:cubicBezTo>
                  <a:pt x="19196" y="18655"/>
                  <a:pt x="19636" y="18215"/>
                  <a:pt x="19636" y="17673"/>
                </a:cubicBezTo>
                <a:cubicBezTo>
                  <a:pt x="19636" y="17131"/>
                  <a:pt x="19196" y="16691"/>
                  <a:pt x="18655" y="16691"/>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6"/>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7"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6"/>
                </a:cubicBezTo>
                <a:moveTo>
                  <a:pt x="15709" y="15709"/>
                </a:moveTo>
                <a:cubicBezTo>
                  <a:pt x="15709" y="15167"/>
                  <a:pt x="15269" y="14727"/>
                  <a:pt x="14727" y="14727"/>
                </a:cubicBezTo>
                <a:cubicBezTo>
                  <a:pt x="14186" y="14727"/>
                  <a:pt x="13745" y="15167"/>
                  <a:pt x="13745" y="15709"/>
                </a:cubicBezTo>
                <a:cubicBezTo>
                  <a:pt x="13745" y="16252"/>
                  <a:pt x="14186" y="16691"/>
                  <a:pt x="14727" y="16691"/>
                </a:cubicBezTo>
                <a:cubicBezTo>
                  <a:pt x="15269" y="16691"/>
                  <a:pt x="15709" y="16252"/>
                  <a:pt x="15709" y="15709"/>
                </a:cubicBezTo>
                <a:moveTo>
                  <a:pt x="10800" y="17673"/>
                </a:moveTo>
                <a:cubicBezTo>
                  <a:pt x="10258" y="17673"/>
                  <a:pt x="9818" y="18113"/>
                  <a:pt x="9818" y="18655"/>
                </a:cubicBezTo>
                <a:cubicBezTo>
                  <a:pt x="9818" y="19196"/>
                  <a:pt x="10258" y="19636"/>
                  <a:pt x="10800" y="19636"/>
                </a:cubicBezTo>
                <a:cubicBezTo>
                  <a:pt x="11342" y="19636"/>
                  <a:pt x="11782" y="19196"/>
                  <a:pt x="11782" y="18655"/>
                </a:cubicBezTo>
                <a:cubicBezTo>
                  <a:pt x="11782" y="18113"/>
                  <a:pt x="11342" y="17673"/>
                  <a:pt x="10800" y="17673"/>
                </a:cubicBezTo>
                <a:moveTo>
                  <a:pt x="2945" y="15709"/>
                </a:moveTo>
                <a:cubicBezTo>
                  <a:pt x="2404" y="15709"/>
                  <a:pt x="1964" y="16149"/>
                  <a:pt x="1964" y="16691"/>
                </a:cubicBezTo>
                <a:cubicBezTo>
                  <a:pt x="1964" y="17233"/>
                  <a:pt x="2404" y="17673"/>
                  <a:pt x="2945" y="17673"/>
                </a:cubicBezTo>
                <a:cubicBezTo>
                  <a:pt x="3487" y="17673"/>
                  <a:pt x="3927" y="17233"/>
                  <a:pt x="3927" y="16691"/>
                </a:cubicBezTo>
                <a:cubicBezTo>
                  <a:pt x="3927" y="16149"/>
                  <a:pt x="3487" y="15709"/>
                  <a:pt x="2945" y="15709"/>
                </a:cubicBezTo>
                <a:moveTo>
                  <a:pt x="4909" y="18655"/>
                </a:moveTo>
                <a:cubicBezTo>
                  <a:pt x="4367" y="18655"/>
                  <a:pt x="3927" y="19095"/>
                  <a:pt x="3927" y="19636"/>
                </a:cubicBezTo>
                <a:cubicBezTo>
                  <a:pt x="3927" y="20179"/>
                  <a:pt x="4367" y="20618"/>
                  <a:pt x="4909" y="20618"/>
                </a:cubicBezTo>
                <a:cubicBezTo>
                  <a:pt x="5451" y="20618"/>
                  <a:pt x="5891" y="20179"/>
                  <a:pt x="5891" y="19636"/>
                </a:cubicBezTo>
                <a:cubicBezTo>
                  <a:pt x="5891" y="19095"/>
                  <a:pt x="5451" y="18655"/>
                  <a:pt x="4909" y="18655"/>
                </a:cubicBezTo>
                <a:moveTo>
                  <a:pt x="7855" y="13745"/>
                </a:moveTo>
                <a:cubicBezTo>
                  <a:pt x="7313" y="13745"/>
                  <a:pt x="6873" y="14186"/>
                  <a:pt x="6873" y="14727"/>
                </a:cubicBezTo>
                <a:cubicBezTo>
                  <a:pt x="6873" y="15270"/>
                  <a:pt x="7313" y="15709"/>
                  <a:pt x="7855" y="15709"/>
                </a:cubicBezTo>
                <a:cubicBezTo>
                  <a:pt x="8396" y="15709"/>
                  <a:pt x="8836" y="15270"/>
                  <a:pt x="8836" y="14727"/>
                </a:cubicBezTo>
                <a:cubicBezTo>
                  <a:pt x="8836" y="14186"/>
                  <a:pt x="8396" y="13745"/>
                  <a:pt x="7855" y="13745"/>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71" name="Shape 2971"/>
          <p:cNvSpPr/>
          <p:nvPr/>
        </p:nvSpPr>
        <p:spPr>
          <a:xfrm>
            <a:off x="6119851"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6691" y="15709"/>
                </a:moveTo>
                <a:cubicBezTo>
                  <a:pt x="16555" y="15709"/>
                  <a:pt x="16433" y="15764"/>
                  <a:pt x="16344" y="15853"/>
                </a:cubicBezTo>
                <a:lnTo>
                  <a:pt x="13399" y="18798"/>
                </a:lnTo>
                <a:cubicBezTo>
                  <a:pt x="13310" y="18888"/>
                  <a:pt x="13255" y="19010"/>
                  <a:pt x="13255" y="19145"/>
                </a:cubicBezTo>
                <a:cubicBezTo>
                  <a:pt x="13255" y="19417"/>
                  <a:pt x="13474" y="19636"/>
                  <a:pt x="13745" y="19636"/>
                </a:cubicBezTo>
                <a:cubicBezTo>
                  <a:pt x="13881" y="19636"/>
                  <a:pt x="14003" y="19582"/>
                  <a:pt x="14093" y="19493"/>
                </a:cubicBezTo>
                <a:lnTo>
                  <a:pt x="17038" y="16547"/>
                </a:lnTo>
                <a:cubicBezTo>
                  <a:pt x="17127" y="16458"/>
                  <a:pt x="17182" y="16336"/>
                  <a:pt x="17182" y="16200"/>
                </a:cubicBezTo>
                <a:cubicBezTo>
                  <a:pt x="17182" y="15929"/>
                  <a:pt x="16962" y="15709"/>
                  <a:pt x="16691" y="15709"/>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7"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6382" y="15709"/>
                </a:moveTo>
                <a:cubicBezTo>
                  <a:pt x="6246" y="15709"/>
                  <a:pt x="6123" y="15764"/>
                  <a:pt x="6035" y="15853"/>
                </a:cubicBezTo>
                <a:lnTo>
                  <a:pt x="3090" y="18798"/>
                </a:lnTo>
                <a:cubicBezTo>
                  <a:pt x="3001" y="18888"/>
                  <a:pt x="2945" y="19010"/>
                  <a:pt x="2945" y="19145"/>
                </a:cubicBezTo>
                <a:cubicBezTo>
                  <a:pt x="2945" y="19417"/>
                  <a:pt x="3165" y="19636"/>
                  <a:pt x="3436" y="19636"/>
                </a:cubicBezTo>
                <a:cubicBezTo>
                  <a:pt x="3572" y="19636"/>
                  <a:pt x="3695" y="19582"/>
                  <a:pt x="3783" y="19493"/>
                </a:cubicBezTo>
                <a:lnTo>
                  <a:pt x="6729" y="16547"/>
                </a:lnTo>
                <a:cubicBezTo>
                  <a:pt x="6818" y="16458"/>
                  <a:pt x="6873" y="16336"/>
                  <a:pt x="6873" y="16200"/>
                </a:cubicBezTo>
                <a:cubicBezTo>
                  <a:pt x="6873" y="15929"/>
                  <a:pt x="6653" y="15709"/>
                  <a:pt x="6382" y="15709"/>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10" y="20851"/>
                  <a:pt x="7855" y="20974"/>
                  <a:pt x="7855" y="21109"/>
                </a:cubicBezTo>
                <a:cubicBezTo>
                  <a:pt x="7855" y="21380"/>
                  <a:pt x="8074" y="21600"/>
                  <a:pt x="8345" y="21600"/>
                </a:cubicBezTo>
                <a:cubicBezTo>
                  <a:pt x="8481" y="21600"/>
                  <a:pt x="8604"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72" name="Shape 2972"/>
          <p:cNvSpPr/>
          <p:nvPr/>
        </p:nvSpPr>
        <p:spPr>
          <a:xfrm>
            <a:off x="69199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09" y="20851"/>
                  <a:pt x="7855" y="20974"/>
                  <a:pt x="7855" y="21109"/>
                </a:cubicBezTo>
                <a:cubicBezTo>
                  <a:pt x="7855" y="21380"/>
                  <a:pt x="8074" y="21600"/>
                  <a:pt x="8345" y="21600"/>
                </a:cubicBezTo>
                <a:cubicBezTo>
                  <a:pt x="8481" y="21600"/>
                  <a:pt x="8603"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73" name="Shape 2973"/>
          <p:cNvSpPr/>
          <p:nvPr/>
        </p:nvSpPr>
        <p:spPr>
          <a:xfrm>
            <a:off x="7720050" y="9502484"/>
            <a:ext cx="419100" cy="361951"/>
          </a:xfrm>
          <a:custGeom>
            <a:avLst/>
            <a:gdLst/>
            <a:ahLst/>
            <a:cxnLst>
              <a:cxn ang="0">
                <a:pos x="wd2" y="hd2"/>
              </a:cxn>
              <a:cxn ang="5400000">
                <a:pos x="wd2" y="hd2"/>
              </a:cxn>
              <a:cxn ang="10800000">
                <a:pos x="wd2" y="hd2"/>
              </a:cxn>
              <a:cxn ang="16200000">
                <a:pos x="wd2" y="hd2"/>
              </a:cxn>
            </a:cxnLst>
            <a:rect l="0" t="0" r="r" b="b"/>
            <a:pathLst>
              <a:path w="21600" h="21600" extrusionOk="0">
                <a:moveTo>
                  <a:pt x="11782" y="12505"/>
                </a:moveTo>
                <a:lnTo>
                  <a:pt x="4418" y="12505"/>
                </a:lnTo>
                <a:cubicBezTo>
                  <a:pt x="4147" y="12505"/>
                  <a:pt x="3927" y="12759"/>
                  <a:pt x="3927" y="13074"/>
                </a:cubicBezTo>
                <a:cubicBezTo>
                  <a:pt x="3927" y="13388"/>
                  <a:pt x="4147" y="13642"/>
                  <a:pt x="4418" y="13642"/>
                </a:cubicBezTo>
                <a:lnTo>
                  <a:pt x="11782" y="13642"/>
                </a:lnTo>
                <a:cubicBezTo>
                  <a:pt x="13408" y="13642"/>
                  <a:pt x="14727" y="15170"/>
                  <a:pt x="14727" y="17053"/>
                </a:cubicBezTo>
                <a:cubicBezTo>
                  <a:pt x="14727" y="18937"/>
                  <a:pt x="13408" y="20463"/>
                  <a:pt x="11782" y="20463"/>
                </a:cubicBezTo>
                <a:lnTo>
                  <a:pt x="11291" y="20463"/>
                </a:lnTo>
                <a:cubicBezTo>
                  <a:pt x="11020" y="20463"/>
                  <a:pt x="10800" y="20717"/>
                  <a:pt x="10800" y="21032"/>
                </a:cubicBezTo>
                <a:cubicBezTo>
                  <a:pt x="10800" y="21346"/>
                  <a:pt x="11020" y="21600"/>
                  <a:pt x="11291" y="21600"/>
                </a:cubicBezTo>
                <a:lnTo>
                  <a:pt x="11782" y="21600"/>
                </a:lnTo>
                <a:cubicBezTo>
                  <a:pt x="13951" y="21600"/>
                  <a:pt x="15709" y="19564"/>
                  <a:pt x="15709" y="17053"/>
                </a:cubicBezTo>
                <a:cubicBezTo>
                  <a:pt x="15709" y="14541"/>
                  <a:pt x="13951" y="12505"/>
                  <a:pt x="11782" y="12505"/>
                </a:cubicBezTo>
                <a:moveTo>
                  <a:pt x="18655" y="10232"/>
                </a:moveTo>
                <a:lnTo>
                  <a:pt x="2455" y="10232"/>
                </a:lnTo>
                <a:cubicBezTo>
                  <a:pt x="2183" y="10232"/>
                  <a:pt x="1964" y="10486"/>
                  <a:pt x="1964" y="10800"/>
                </a:cubicBezTo>
                <a:cubicBezTo>
                  <a:pt x="1964" y="11114"/>
                  <a:pt x="2183" y="11368"/>
                  <a:pt x="2455" y="11368"/>
                </a:cubicBezTo>
                <a:lnTo>
                  <a:pt x="18655" y="11368"/>
                </a:lnTo>
                <a:cubicBezTo>
                  <a:pt x="19739" y="11368"/>
                  <a:pt x="20618" y="12386"/>
                  <a:pt x="20618" y="13642"/>
                </a:cubicBezTo>
                <a:cubicBezTo>
                  <a:pt x="20618" y="14898"/>
                  <a:pt x="19739" y="15916"/>
                  <a:pt x="18655" y="15916"/>
                </a:cubicBezTo>
                <a:lnTo>
                  <a:pt x="18164" y="15916"/>
                </a:lnTo>
                <a:cubicBezTo>
                  <a:pt x="17892" y="15916"/>
                  <a:pt x="17673" y="16170"/>
                  <a:pt x="17673" y="16484"/>
                </a:cubicBezTo>
                <a:cubicBezTo>
                  <a:pt x="17673" y="16798"/>
                  <a:pt x="17892" y="17053"/>
                  <a:pt x="18164" y="17053"/>
                </a:cubicBezTo>
                <a:lnTo>
                  <a:pt x="18655" y="17053"/>
                </a:lnTo>
                <a:cubicBezTo>
                  <a:pt x="20281" y="17053"/>
                  <a:pt x="21600" y="15526"/>
                  <a:pt x="21600" y="13642"/>
                </a:cubicBezTo>
                <a:cubicBezTo>
                  <a:pt x="21600" y="11759"/>
                  <a:pt x="20281" y="10232"/>
                  <a:pt x="18655" y="10232"/>
                </a:cubicBezTo>
                <a:moveTo>
                  <a:pt x="17673" y="6821"/>
                </a:moveTo>
                <a:cubicBezTo>
                  <a:pt x="17673" y="5565"/>
                  <a:pt x="16794" y="4547"/>
                  <a:pt x="15709" y="4547"/>
                </a:cubicBezTo>
                <a:lnTo>
                  <a:pt x="15218" y="4547"/>
                </a:lnTo>
                <a:cubicBezTo>
                  <a:pt x="14947" y="4547"/>
                  <a:pt x="14727" y="4802"/>
                  <a:pt x="14727" y="5116"/>
                </a:cubicBezTo>
                <a:cubicBezTo>
                  <a:pt x="14727" y="5430"/>
                  <a:pt x="14947" y="5684"/>
                  <a:pt x="15218" y="5684"/>
                </a:cubicBezTo>
                <a:lnTo>
                  <a:pt x="15709" y="5684"/>
                </a:lnTo>
                <a:cubicBezTo>
                  <a:pt x="16251" y="5684"/>
                  <a:pt x="16691" y="6194"/>
                  <a:pt x="16691" y="6821"/>
                </a:cubicBezTo>
                <a:cubicBezTo>
                  <a:pt x="16691" y="7448"/>
                  <a:pt x="16251" y="7958"/>
                  <a:pt x="15709" y="7958"/>
                </a:cubicBezTo>
                <a:lnTo>
                  <a:pt x="491" y="7958"/>
                </a:lnTo>
                <a:cubicBezTo>
                  <a:pt x="220" y="7958"/>
                  <a:pt x="0" y="8212"/>
                  <a:pt x="0" y="8526"/>
                </a:cubicBezTo>
                <a:cubicBezTo>
                  <a:pt x="0" y="8841"/>
                  <a:pt x="220" y="9095"/>
                  <a:pt x="491" y="9095"/>
                </a:cubicBezTo>
                <a:lnTo>
                  <a:pt x="15709" y="9095"/>
                </a:lnTo>
                <a:cubicBezTo>
                  <a:pt x="16794" y="9095"/>
                  <a:pt x="17673" y="8077"/>
                  <a:pt x="17673" y="6821"/>
                </a:cubicBezTo>
                <a:moveTo>
                  <a:pt x="2455" y="6821"/>
                </a:moveTo>
                <a:lnTo>
                  <a:pt x="9818" y="6821"/>
                </a:lnTo>
                <a:cubicBezTo>
                  <a:pt x="11444" y="6821"/>
                  <a:pt x="12764" y="5294"/>
                  <a:pt x="12764" y="3411"/>
                </a:cubicBezTo>
                <a:cubicBezTo>
                  <a:pt x="12764" y="1528"/>
                  <a:pt x="11444" y="0"/>
                  <a:pt x="9818" y="0"/>
                </a:cubicBezTo>
                <a:lnTo>
                  <a:pt x="9327" y="0"/>
                </a:lnTo>
                <a:cubicBezTo>
                  <a:pt x="9056" y="0"/>
                  <a:pt x="8836" y="254"/>
                  <a:pt x="8836" y="568"/>
                </a:cubicBezTo>
                <a:cubicBezTo>
                  <a:pt x="8836" y="883"/>
                  <a:pt x="9056" y="1137"/>
                  <a:pt x="9327" y="1137"/>
                </a:cubicBezTo>
                <a:lnTo>
                  <a:pt x="9818" y="1137"/>
                </a:lnTo>
                <a:cubicBezTo>
                  <a:pt x="10903" y="1137"/>
                  <a:pt x="11782" y="2155"/>
                  <a:pt x="11782" y="3411"/>
                </a:cubicBezTo>
                <a:cubicBezTo>
                  <a:pt x="11782" y="4666"/>
                  <a:pt x="10903" y="5684"/>
                  <a:pt x="9818" y="5684"/>
                </a:cubicBezTo>
                <a:lnTo>
                  <a:pt x="2455" y="5684"/>
                </a:lnTo>
                <a:cubicBezTo>
                  <a:pt x="2183" y="5684"/>
                  <a:pt x="1964" y="5938"/>
                  <a:pt x="1964" y="6253"/>
                </a:cubicBezTo>
                <a:cubicBezTo>
                  <a:pt x="1964" y="6567"/>
                  <a:pt x="2183" y="6821"/>
                  <a:pt x="2455" y="6821"/>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74" name="Shape 2974"/>
          <p:cNvSpPr/>
          <p:nvPr/>
        </p:nvSpPr>
        <p:spPr>
          <a:xfrm>
            <a:off x="8520150" y="947390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480" y="13937"/>
                </a:moveTo>
                <a:cubicBezTo>
                  <a:pt x="14147" y="14117"/>
                  <a:pt x="13804" y="14208"/>
                  <a:pt x="13451" y="14208"/>
                </a:cubicBezTo>
                <a:cubicBezTo>
                  <a:pt x="12999" y="14208"/>
                  <a:pt x="12590" y="14119"/>
                  <a:pt x="12225" y="13943"/>
                </a:cubicBezTo>
                <a:cubicBezTo>
                  <a:pt x="11859" y="13768"/>
                  <a:pt x="11545" y="13525"/>
                  <a:pt x="11282" y="13217"/>
                </a:cubicBezTo>
                <a:cubicBezTo>
                  <a:pt x="11020" y="12909"/>
                  <a:pt x="10816" y="12544"/>
                  <a:pt x="10672" y="12121"/>
                </a:cubicBezTo>
                <a:cubicBezTo>
                  <a:pt x="10529" y="11698"/>
                  <a:pt x="10457" y="11236"/>
                  <a:pt x="10457" y="10734"/>
                </a:cubicBezTo>
                <a:cubicBezTo>
                  <a:pt x="10457" y="10268"/>
                  <a:pt x="10529" y="9832"/>
                  <a:pt x="10672" y="9427"/>
                </a:cubicBezTo>
                <a:cubicBezTo>
                  <a:pt x="10816" y="9022"/>
                  <a:pt x="11020" y="8668"/>
                  <a:pt x="11282" y="8364"/>
                </a:cubicBezTo>
                <a:cubicBezTo>
                  <a:pt x="11545" y="8060"/>
                  <a:pt x="11859" y="7823"/>
                  <a:pt x="12225" y="7651"/>
                </a:cubicBezTo>
                <a:cubicBezTo>
                  <a:pt x="12590" y="7479"/>
                  <a:pt x="12999" y="7393"/>
                  <a:pt x="13451" y="7393"/>
                </a:cubicBezTo>
                <a:cubicBezTo>
                  <a:pt x="13755" y="7393"/>
                  <a:pt x="14057" y="7456"/>
                  <a:pt x="14357" y="7579"/>
                </a:cubicBezTo>
                <a:cubicBezTo>
                  <a:pt x="14656" y="7702"/>
                  <a:pt x="14966" y="7948"/>
                  <a:pt x="15287" y="8318"/>
                </a:cubicBezTo>
                <a:lnTo>
                  <a:pt x="16494" y="7367"/>
                </a:lnTo>
                <a:cubicBezTo>
                  <a:pt x="16059" y="6830"/>
                  <a:pt x="15589" y="6449"/>
                  <a:pt x="15083" y="6225"/>
                </a:cubicBezTo>
                <a:cubicBezTo>
                  <a:pt x="14578" y="6000"/>
                  <a:pt x="14030" y="5888"/>
                  <a:pt x="13439" y="5888"/>
                </a:cubicBezTo>
                <a:cubicBezTo>
                  <a:pt x="12765" y="5888"/>
                  <a:pt x="12147" y="6005"/>
                  <a:pt x="11584" y="6238"/>
                </a:cubicBezTo>
                <a:cubicBezTo>
                  <a:pt x="11021" y="6471"/>
                  <a:pt x="10537" y="6804"/>
                  <a:pt x="10131" y="7235"/>
                </a:cubicBezTo>
                <a:cubicBezTo>
                  <a:pt x="9724" y="7666"/>
                  <a:pt x="9405" y="8188"/>
                  <a:pt x="9176" y="8800"/>
                </a:cubicBezTo>
                <a:cubicBezTo>
                  <a:pt x="8946" y="9412"/>
                  <a:pt x="8831" y="10092"/>
                  <a:pt x="8831" y="10840"/>
                </a:cubicBezTo>
                <a:cubicBezTo>
                  <a:pt x="8831" y="11571"/>
                  <a:pt x="8946" y="12235"/>
                  <a:pt x="9176" y="12835"/>
                </a:cubicBezTo>
                <a:cubicBezTo>
                  <a:pt x="9405" y="13433"/>
                  <a:pt x="9724" y="13946"/>
                  <a:pt x="10131" y="14373"/>
                </a:cubicBezTo>
                <a:cubicBezTo>
                  <a:pt x="10537" y="14800"/>
                  <a:pt x="11021" y="15130"/>
                  <a:pt x="11584" y="15363"/>
                </a:cubicBezTo>
                <a:cubicBezTo>
                  <a:pt x="12147" y="15597"/>
                  <a:pt x="12765" y="15713"/>
                  <a:pt x="13439" y="15713"/>
                </a:cubicBezTo>
                <a:cubicBezTo>
                  <a:pt x="14079" y="15713"/>
                  <a:pt x="14683" y="15581"/>
                  <a:pt x="15250" y="15317"/>
                </a:cubicBezTo>
                <a:cubicBezTo>
                  <a:pt x="15816" y="15053"/>
                  <a:pt x="16297" y="14630"/>
                  <a:pt x="16691" y="14049"/>
                </a:cubicBezTo>
                <a:lnTo>
                  <a:pt x="15410" y="13072"/>
                </a:lnTo>
                <a:cubicBezTo>
                  <a:pt x="15122" y="13468"/>
                  <a:pt x="14813" y="13756"/>
                  <a:pt x="14480" y="13937"/>
                </a:cubicBezTo>
                <a:moveTo>
                  <a:pt x="5891" y="6873"/>
                </a:moveTo>
                <a:cubicBezTo>
                  <a:pt x="5349" y="6873"/>
                  <a:pt x="4909" y="6433"/>
                  <a:pt x="4909" y="5891"/>
                </a:cubicBezTo>
                <a:cubicBezTo>
                  <a:pt x="4909" y="5349"/>
                  <a:pt x="5349" y="4909"/>
                  <a:pt x="5891" y="4909"/>
                </a:cubicBezTo>
                <a:cubicBezTo>
                  <a:pt x="6433" y="4909"/>
                  <a:pt x="6873" y="5349"/>
                  <a:pt x="6873" y="5891"/>
                </a:cubicBezTo>
                <a:cubicBezTo>
                  <a:pt x="6873" y="6433"/>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75" name="Shape 2975"/>
          <p:cNvSpPr/>
          <p:nvPr/>
        </p:nvSpPr>
        <p:spPr>
          <a:xfrm>
            <a:off x="94345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9825" y="15704"/>
                </a:moveTo>
                <a:lnTo>
                  <a:pt x="11291" y="15709"/>
                </a:lnTo>
                <a:lnTo>
                  <a:pt x="11291" y="11782"/>
                </a:lnTo>
                <a:lnTo>
                  <a:pt x="15218" y="11782"/>
                </a:lnTo>
                <a:lnTo>
                  <a:pt x="15218" y="10309"/>
                </a:lnTo>
                <a:lnTo>
                  <a:pt x="11291" y="10309"/>
                </a:lnTo>
                <a:lnTo>
                  <a:pt x="11291" y="7364"/>
                </a:lnTo>
                <a:lnTo>
                  <a:pt x="15709" y="7364"/>
                </a:lnTo>
                <a:lnTo>
                  <a:pt x="15711" y="5897"/>
                </a:lnTo>
                <a:lnTo>
                  <a:pt x="9825" y="5897"/>
                </a:lnTo>
                <a:cubicBezTo>
                  <a:pt x="9825" y="5897"/>
                  <a:pt x="9825" y="15704"/>
                  <a:pt x="9825" y="15704"/>
                </a:cubicBezTo>
                <a:close/>
                <a:moveTo>
                  <a:pt x="5891" y="6873"/>
                </a:moveTo>
                <a:cubicBezTo>
                  <a:pt x="5349" y="6873"/>
                  <a:pt x="4909" y="6434"/>
                  <a:pt x="4909" y="5891"/>
                </a:cubicBezTo>
                <a:cubicBezTo>
                  <a:pt x="4909" y="5349"/>
                  <a:pt x="5349" y="4909"/>
                  <a:pt x="5891" y="4909"/>
                </a:cubicBezTo>
                <a:cubicBezTo>
                  <a:pt x="6433" y="4909"/>
                  <a:pt x="6873" y="5349"/>
                  <a:pt x="6873" y="5891"/>
                </a:cubicBezTo>
                <a:cubicBezTo>
                  <a:pt x="6873" y="6434"/>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76" name="Shape 2976"/>
          <p:cNvSpPr/>
          <p:nvPr/>
        </p:nvSpPr>
        <p:spPr>
          <a:xfrm>
            <a:off x="102346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77" name="Shape 2977"/>
          <p:cNvSpPr/>
          <p:nvPr/>
        </p:nvSpPr>
        <p:spPr>
          <a:xfrm>
            <a:off x="110347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086" y="20524"/>
                </a:moveTo>
                <a:cubicBezTo>
                  <a:pt x="11664" y="20580"/>
                  <a:pt x="11237" y="20618"/>
                  <a:pt x="10800" y="20618"/>
                </a:cubicBezTo>
                <a:cubicBezTo>
                  <a:pt x="5377" y="20618"/>
                  <a:pt x="982" y="16223"/>
                  <a:pt x="982" y="10800"/>
                </a:cubicBezTo>
                <a:cubicBezTo>
                  <a:pt x="982" y="5378"/>
                  <a:pt x="5377" y="982"/>
                  <a:pt x="10800" y="982"/>
                </a:cubicBezTo>
                <a:cubicBezTo>
                  <a:pt x="11237" y="982"/>
                  <a:pt x="11665" y="1020"/>
                  <a:pt x="12086" y="1076"/>
                </a:cubicBezTo>
                <a:cubicBezTo>
                  <a:pt x="14339" y="3664"/>
                  <a:pt x="15709" y="7100"/>
                  <a:pt x="15709" y="10800"/>
                </a:cubicBezTo>
                <a:cubicBezTo>
                  <a:pt x="15709" y="14500"/>
                  <a:pt x="14339" y="17936"/>
                  <a:pt x="12086" y="20524"/>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78" name="Shape 2978"/>
          <p:cNvSpPr/>
          <p:nvPr/>
        </p:nvSpPr>
        <p:spPr>
          <a:xfrm>
            <a:off x="118348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0800" y="982"/>
                  <a:pt x="10800" y="20618"/>
                  <a:pt x="10800" y="20618"/>
                </a:cubicBezTo>
                <a:close/>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79" name="Shape 2979"/>
          <p:cNvSpPr/>
          <p:nvPr/>
        </p:nvSpPr>
        <p:spPr>
          <a:xfrm>
            <a:off x="12634951"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9570" y="20533"/>
                </a:moveTo>
                <a:cubicBezTo>
                  <a:pt x="4730" y="19927"/>
                  <a:pt x="982" y="15805"/>
                  <a:pt x="982" y="10800"/>
                </a:cubicBezTo>
                <a:cubicBezTo>
                  <a:pt x="982" y="5795"/>
                  <a:pt x="4730" y="1673"/>
                  <a:pt x="9570" y="1067"/>
                </a:cubicBezTo>
                <a:cubicBezTo>
                  <a:pt x="7282" y="3663"/>
                  <a:pt x="5891" y="7068"/>
                  <a:pt x="5891" y="10800"/>
                </a:cubicBezTo>
                <a:cubicBezTo>
                  <a:pt x="5891" y="14532"/>
                  <a:pt x="7282" y="17937"/>
                  <a:pt x="9570" y="20533"/>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80" name="Shape 2980"/>
          <p:cNvSpPr/>
          <p:nvPr/>
        </p:nvSpPr>
        <p:spPr>
          <a:xfrm>
            <a:off x="13435051" y="8730959"/>
            <a:ext cx="419100" cy="419100"/>
          </a:xfrm>
          <a:prstGeom prst="ellipse">
            <a:avLst/>
          </a:pr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81" name="Shape 2981"/>
          <p:cNvSpPr/>
          <p:nvPr/>
        </p:nvSpPr>
        <p:spPr>
          <a:xfrm>
            <a:off x="142351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2030" y="20533"/>
                </a:moveTo>
                <a:cubicBezTo>
                  <a:pt x="14318" y="17937"/>
                  <a:pt x="15709" y="14532"/>
                  <a:pt x="15709" y="10800"/>
                </a:cubicBezTo>
                <a:cubicBezTo>
                  <a:pt x="15709" y="7068"/>
                  <a:pt x="14318" y="3663"/>
                  <a:pt x="12030" y="1067"/>
                </a:cubicBezTo>
                <a:cubicBezTo>
                  <a:pt x="16870" y="1673"/>
                  <a:pt x="20618" y="5795"/>
                  <a:pt x="20618" y="10800"/>
                </a:cubicBezTo>
                <a:cubicBezTo>
                  <a:pt x="20618" y="15805"/>
                  <a:pt x="16870" y="19927"/>
                  <a:pt x="12030" y="2053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82" name="Shape 2982"/>
          <p:cNvSpPr/>
          <p:nvPr/>
        </p:nvSpPr>
        <p:spPr>
          <a:xfrm>
            <a:off x="150352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lnTo>
                  <a:pt x="10800" y="982"/>
                </a:ln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83" name="Shape 2983"/>
          <p:cNvSpPr/>
          <p:nvPr/>
        </p:nvSpPr>
        <p:spPr>
          <a:xfrm>
            <a:off x="15835350" y="8730959"/>
            <a:ext cx="419100"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10378" y="20618"/>
                  <a:pt x="9964" y="20583"/>
                  <a:pt x="9556" y="20531"/>
                </a:cubicBezTo>
                <a:cubicBezTo>
                  <a:pt x="7276" y="17937"/>
                  <a:pt x="5891" y="14524"/>
                  <a:pt x="5891" y="10800"/>
                </a:cubicBezTo>
                <a:cubicBezTo>
                  <a:pt x="5891" y="7076"/>
                  <a:pt x="7276" y="3663"/>
                  <a:pt x="9556" y="1069"/>
                </a:cubicBezTo>
                <a:cubicBezTo>
                  <a:pt x="9964" y="1017"/>
                  <a:pt x="10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84" name="Shape 2984"/>
          <p:cNvSpPr/>
          <p:nvPr/>
        </p:nvSpPr>
        <p:spPr>
          <a:xfrm>
            <a:off x="16749750" y="8730959"/>
            <a:ext cx="1905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6029" y="20618"/>
                  <a:pt x="2160" y="18860"/>
                  <a:pt x="2160" y="16691"/>
                </a:cubicBezTo>
                <a:cubicBezTo>
                  <a:pt x="2160" y="15238"/>
                  <a:pt x="3900" y="13973"/>
                  <a:pt x="6480" y="13293"/>
                </a:cubicBezTo>
                <a:lnTo>
                  <a:pt x="6480" y="2945"/>
                </a:lnTo>
                <a:cubicBezTo>
                  <a:pt x="6480" y="1861"/>
                  <a:pt x="8414" y="982"/>
                  <a:pt x="10800" y="982"/>
                </a:cubicBezTo>
                <a:cubicBezTo>
                  <a:pt x="13186" y="982"/>
                  <a:pt x="15120" y="1861"/>
                  <a:pt x="15120" y="2945"/>
                </a:cubicBezTo>
                <a:lnTo>
                  <a:pt x="15120" y="13293"/>
                </a:lnTo>
                <a:cubicBezTo>
                  <a:pt x="17700" y="13973"/>
                  <a:pt x="19440" y="15238"/>
                  <a:pt x="19440" y="16691"/>
                </a:cubicBezTo>
                <a:cubicBezTo>
                  <a:pt x="19440" y="18860"/>
                  <a:pt x="15571" y="20618"/>
                  <a:pt x="10800" y="20618"/>
                </a:cubicBezTo>
                <a:moveTo>
                  <a:pt x="17280" y="12770"/>
                </a:moveTo>
                <a:lnTo>
                  <a:pt x="17280" y="2945"/>
                </a:lnTo>
                <a:cubicBezTo>
                  <a:pt x="17280" y="1318"/>
                  <a:pt x="14378" y="0"/>
                  <a:pt x="10800" y="0"/>
                </a:cubicBezTo>
                <a:cubicBezTo>
                  <a:pt x="7221" y="0"/>
                  <a:pt x="4320" y="1318"/>
                  <a:pt x="4320" y="2945"/>
                </a:cubicBezTo>
                <a:lnTo>
                  <a:pt x="4320" y="12770"/>
                </a:lnTo>
                <a:cubicBezTo>
                  <a:pt x="1701" y="13666"/>
                  <a:pt x="0" y="15087"/>
                  <a:pt x="0" y="16691"/>
                </a:cubicBezTo>
                <a:cubicBezTo>
                  <a:pt x="0" y="19402"/>
                  <a:pt x="4835" y="21600"/>
                  <a:pt x="10800" y="21600"/>
                </a:cubicBezTo>
                <a:cubicBezTo>
                  <a:pt x="16763" y="21600"/>
                  <a:pt x="21600" y="19402"/>
                  <a:pt x="21600" y="16691"/>
                </a:cubicBezTo>
                <a:cubicBezTo>
                  <a:pt x="21600" y="15087"/>
                  <a:pt x="19899" y="13666"/>
                  <a:pt x="17280" y="12770"/>
                </a:cubicBezTo>
                <a:moveTo>
                  <a:pt x="12960" y="13917"/>
                </a:moveTo>
                <a:lnTo>
                  <a:pt x="12960" y="7855"/>
                </a:lnTo>
                <a:cubicBezTo>
                  <a:pt x="12960" y="7313"/>
                  <a:pt x="11992" y="6873"/>
                  <a:pt x="10800" y="6873"/>
                </a:cubicBezTo>
                <a:cubicBezTo>
                  <a:pt x="9608" y="6873"/>
                  <a:pt x="8640" y="7313"/>
                  <a:pt x="8640" y="7855"/>
                </a:cubicBezTo>
                <a:lnTo>
                  <a:pt x="8640" y="13917"/>
                </a:lnTo>
                <a:cubicBezTo>
                  <a:pt x="6126" y="14322"/>
                  <a:pt x="4320" y="15409"/>
                  <a:pt x="4320" y="16691"/>
                </a:cubicBezTo>
                <a:cubicBezTo>
                  <a:pt x="4320" y="18318"/>
                  <a:pt x="7221" y="19636"/>
                  <a:pt x="10800" y="19636"/>
                </a:cubicBezTo>
                <a:cubicBezTo>
                  <a:pt x="14378" y="19636"/>
                  <a:pt x="17280" y="18318"/>
                  <a:pt x="17280" y="16691"/>
                </a:cubicBezTo>
                <a:cubicBezTo>
                  <a:pt x="17280" y="15409"/>
                  <a:pt x="15475" y="14322"/>
                  <a:pt x="12960" y="13917"/>
                </a:cubicBezTo>
              </a:path>
            </a:pathLst>
          </a:custGeom>
          <a:solidFill>
            <a:schemeClr val="tx2"/>
          </a:solidFill>
          <a:ln w="12700">
            <a:miter lim="400000"/>
          </a:ln>
        </p:spPr>
        <p:txBody>
          <a:bodyPr lIns="28575" tIns="28575" rIns="28575" bIns="28575" anchor="ctr"/>
          <a:lstStyle/>
          <a:p>
            <a:pPr defTabSz="34288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250">
              <a:latin typeface="Source Sans Pro Regular" charset="0"/>
              <a:ea typeface="Source Sans Pro Regular" charset="0"/>
              <a:cs typeface="Source Sans Pro Regular" charset="0"/>
            </a:endParaRPr>
          </a:p>
        </p:txBody>
      </p:sp>
      <p:sp>
        <p:nvSpPr>
          <p:cNvPr id="2985" name="Shape 2985"/>
          <p:cNvSpPr/>
          <p:nvPr/>
        </p:nvSpPr>
        <p:spPr>
          <a:xfrm>
            <a:off x="8499899" y="7871194"/>
            <a:ext cx="988412" cy="403957"/>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28575" tIns="28575" rIns="28575" bIns="28575" anchor="ctr">
            <a:spAutoFit/>
          </a:bodyPr>
          <a:lstStyle>
            <a:lvl1pPr algn="l">
              <a:defRPr sz="3000" b="1" cap="none" spc="-90">
                <a:solidFill>
                  <a:srgbClr val="1C1D21"/>
                </a:solidFill>
                <a:latin typeface="+mj-lt"/>
                <a:ea typeface="+mj-ea"/>
                <a:cs typeface="+mj-cs"/>
                <a:sym typeface="Karla"/>
              </a:defRPr>
            </a:lvl1pPr>
          </a:lstStyle>
          <a:p>
            <a:r>
              <a:rPr sz="2250" b="0" dirty="0">
                <a:solidFill>
                  <a:schemeClr val="bg1"/>
                </a:solidFill>
                <a:latin typeface="Source Sans Pro Regular" charset="0"/>
                <a:ea typeface="Source Sans Pro Regular" charset="0"/>
                <a:cs typeface="Source Sans Pro Regular" charset="0"/>
              </a:rPr>
              <a:t>Weather</a:t>
            </a:r>
          </a:p>
        </p:txBody>
      </p:sp>
    </p:spTree>
    <p:extLst>
      <p:ext uri="{BB962C8B-B14F-4D97-AF65-F5344CB8AC3E}">
        <p14:creationId xmlns:p14="http://schemas.microsoft.com/office/powerpoint/2010/main" val="1035110294"/>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Freeform 7"/>
          <p:cNvSpPr>
            <a:spLocks noChangeArrowheads="1"/>
          </p:cNvSpPr>
          <p:nvPr/>
        </p:nvSpPr>
        <p:spPr bwMode="auto">
          <a:xfrm>
            <a:off x="15370209" y="7147398"/>
            <a:ext cx="501384" cy="491856"/>
          </a:xfrm>
          <a:custGeom>
            <a:avLst/>
            <a:gdLst>
              <a:gd name="T0" fmla="*/ 275 w 461"/>
              <a:gd name="T1" fmla="*/ 0 h 453"/>
              <a:gd name="T2" fmla="*/ 275 w 461"/>
              <a:gd name="T3" fmla="*/ 0 h 453"/>
              <a:gd name="T4" fmla="*/ 97 w 461"/>
              <a:gd name="T5" fmla="*/ 159 h 453"/>
              <a:gd name="T6" fmla="*/ 0 w 461"/>
              <a:gd name="T7" fmla="*/ 302 h 453"/>
              <a:gd name="T8" fmla="*/ 150 w 461"/>
              <a:gd name="T9" fmla="*/ 452 h 453"/>
              <a:gd name="T10" fmla="*/ 292 w 461"/>
              <a:gd name="T11" fmla="*/ 355 h 453"/>
              <a:gd name="T12" fmla="*/ 460 w 461"/>
              <a:gd name="T13" fmla="*/ 177 h 453"/>
              <a:gd name="T14" fmla="*/ 275 w 461"/>
              <a:gd name="T15" fmla="*/ 0 h 453"/>
              <a:gd name="T16" fmla="*/ 150 w 461"/>
              <a:gd name="T17" fmla="*/ 408 h 453"/>
              <a:gd name="T18" fmla="*/ 150 w 461"/>
              <a:gd name="T19" fmla="*/ 408 h 453"/>
              <a:gd name="T20" fmla="*/ 53 w 461"/>
              <a:gd name="T21" fmla="*/ 302 h 453"/>
              <a:gd name="T22" fmla="*/ 106 w 461"/>
              <a:gd name="T23" fmla="*/ 212 h 453"/>
              <a:gd name="T24" fmla="*/ 239 w 461"/>
              <a:gd name="T25" fmla="*/ 355 h 453"/>
              <a:gd name="T26" fmla="*/ 150 w 461"/>
              <a:gd name="T27" fmla="*/ 408 h 453"/>
              <a:gd name="T28" fmla="*/ 150 w 461"/>
              <a:gd name="T29" fmla="*/ 204 h 453"/>
              <a:gd name="T30" fmla="*/ 150 w 461"/>
              <a:gd name="T31" fmla="*/ 204 h 453"/>
              <a:gd name="T32" fmla="*/ 256 w 461"/>
              <a:gd name="T33" fmla="*/ 302 h 453"/>
              <a:gd name="T34" fmla="*/ 150 w 461"/>
              <a:gd name="T35" fmla="*/ 204 h 453"/>
              <a:gd name="T36" fmla="*/ 301 w 461"/>
              <a:gd name="T37" fmla="*/ 302 h 453"/>
              <a:gd name="T38" fmla="*/ 301 w 461"/>
              <a:gd name="T39" fmla="*/ 302 h 453"/>
              <a:gd name="T40" fmla="*/ 150 w 461"/>
              <a:gd name="T41" fmla="*/ 151 h 453"/>
              <a:gd name="T42" fmla="*/ 275 w 461"/>
              <a:gd name="T43" fmla="*/ 53 h 453"/>
              <a:gd name="T44" fmla="*/ 407 w 461"/>
              <a:gd name="T45" fmla="*/ 177 h 453"/>
              <a:gd name="T46" fmla="*/ 301 w 461"/>
              <a:gd name="T47" fmla="*/ 302 h 453"/>
              <a:gd name="T48" fmla="*/ 53 w 461"/>
              <a:gd name="T49" fmla="*/ 106 h 453"/>
              <a:gd name="T50" fmla="*/ 53 w 461"/>
              <a:gd name="T51" fmla="*/ 106 h 453"/>
              <a:gd name="T52" fmla="*/ 106 w 461"/>
              <a:gd name="T53" fmla="*/ 53 h 453"/>
              <a:gd name="T54" fmla="*/ 53 w 461"/>
              <a:gd name="T55" fmla="*/ 0 h 453"/>
              <a:gd name="T56" fmla="*/ 0 w 461"/>
              <a:gd name="T57" fmla="*/ 53 h 453"/>
              <a:gd name="T58" fmla="*/ 53 w 461"/>
              <a:gd name="T59" fmla="*/ 106 h 453"/>
              <a:gd name="T60" fmla="*/ 53 w 461"/>
              <a:gd name="T61" fmla="*/ 27 h 453"/>
              <a:gd name="T62" fmla="*/ 53 w 461"/>
              <a:gd name="T63" fmla="*/ 27 h 453"/>
              <a:gd name="T64" fmla="*/ 79 w 461"/>
              <a:gd name="T65" fmla="*/ 53 h 453"/>
              <a:gd name="T66" fmla="*/ 53 w 461"/>
              <a:gd name="T67" fmla="*/ 80 h 453"/>
              <a:gd name="T68" fmla="*/ 26 w 461"/>
              <a:gd name="T69" fmla="*/ 53 h 453"/>
              <a:gd name="T70" fmla="*/ 53 w 461"/>
              <a:gd name="T71" fmla="*/ 2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1" h="453">
                <a:moveTo>
                  <a:pt x="275" y="0"/>
                </a:moveTo>
                <a:lnTo>
                  <a:pt x="275" y="0"/>
                </a:lnTo>
                <a:cubicBezTo>
                  <a:pt x="185" y="0"/>
                  <a:pt x="106" y="71"/>
                  <a:pt x="97" y="159"/>
                </a:cubicBezTo>
                <a:cubicBezTo>
                  <a:pt x="44" y="187"/>
                  <a:pt x="0" y="240"/>
                  <a:pt x="0" y="302"/>
                </a:cubicBezTo>
                <a:cubicBezTo>
                  <a:pt x="0" y="390"/>
                  <a:pt x="71" y="452"/>
                  <a:pt x="150" y="452"/>
                </a:cubicBezTo>
                <a:cubicBezTo>
                  <a:pt x="212" y="452"/>
                  <a:pt x="275" y="417"/>
                  <a:pt x="292" y="355"/>
                </a:cubicBezTo>
                <a:cubicBezTo>
                  <a:pt x="390" y="346"/>
                  <a:pt x="460" y="275"/>
                  <a:pt x="460" y="177"/>
                </a:cubicBezTo>
                <a:cubicBezTo>
                  <a:pt x="460" y="80"/>
                  <a:pt x="381" y="0"/>
                  <a:pt x="275" y="0"/>
                </a:cubicBezTo>
                <a:close/>
                <a:moveTo>
                  <a:pt x="150" y="408"/>
                </a:moveTo>
                <a:lnTo>
                  <a:pt x="150" y="408"/>
                </a:lnTo>
                <a:cubicBezTo>
                  <a:pt x="97" y="408"/>
                  <a:pt x="53" y="355"/>
                  <a:pt x="53" y="302"/>
                </a:cubicBezTo>
                <a:cubicBezTo>
                  <a:pt x="53" y="266"/>
                  <a:pt x="71" y="231"/>
                  <a:pt x="106" y="212"/>
                </a:cubicBezTo>
                <a:cubicBezTo>
                  <a:pt x="115" y="284"/>
                  <a:pt x="168" y="337"/>
                  <a:pt x="239" y="355"/>
                </a:cubicBezTo>
                <a:cubicBezTo>
                  <a:pt x="221" y="381"/>
                  <a:pt x="185" y="408"/>
                  <a:pt x="150" y="408"/>
                </a:cubicBezTo>
                <a:close/>
                <a:moveTo>
                  <a:pt x="150" y="204"/>
                </a:moveTo>
                <a:lnTo>
                  <a:pt x="150" y="204"/>
                </a:lnTo>
                <a:cubicBezTo>
                  <a:pt x="212" y="204"/>
                  <a:pt x="248" y="248"/>
                  <a:pt x="256" y="302"/>
                </a:cubicBezTo>
                <a:cubicBezTo>
                  <a:pt x="203" y="293"/>
                  <a:pt x="168" y="248"/>
                  <a:pt x="150" y="204"/>
                </a:cubicBezTo>
                <a:close/>
                <a:moveTo>
                  <a:pt x="301" y="302"/>
                </a:moveTo>
                <a:lnTo>
                  <a:pt x="301" y="302"/>
                </a:lnTo>
                <a:cubicBezTo>
                  <a:pt x="301" y="222"/>
                  <a:pt x="239" y="151"/>
                  <a:pt x="150" y="151"/>
                </a:cubicBezTo>
                <a:cubicBezTo>
                  <a:pt x="168" y="98"/>
                  <a:pt x="221" y="53"/>
                  <a:pt x="275" y="53"/>
                </a:cubicBezTo>
                <a:cubicBezTo>
                  <a:pt x="345" y="53"/>
                  <a:pt x="407" y="106"/>
                  <a:pt x="407" y="177"/>
                </a:cubicBezTo>
                <a:cubicBezTo>
                  <a:pt x="407" y="240"/>
                  <a:pt x="363" y="293"/>
                  <a:pt x="301" y="302"/>
                </a:cubicBezTo>
                <a:close/>
                <a:moveTo>
                  <a:pt x="53" y="106"/>
                </a:moveTo>
                <a:lnTo>
                  <a:pt x="53" y="106"/>
                </a:lnTo>
                <a:cubicBezTo>
                  <a:pt x="79" y="106"/>
                  <a:pt x="106" y="80"/>
                  <a:pt x="106" y="53"/>
                </a:cubicBezTo>
                <a:cubicBezTo>
                  <a:pt x="106" y="27"/>
                  <a:pt x="79" y="0"/>
                  <a:pt x="53" y="0"/>
                </a:cubicBezTo>
                <a:cubicBezTo>
                  <a:pt x="26" y="0"/>
                  <a:pt x="0" y="27"/>
                  <a:pt x="0" y="53"/>
                </a:cubicBezTo>
                <a:cubicBezTo>
                  <a:pt x="0" y="80"/>
                  <a:pt x="26" y="106"/>
                  <a:pt x="53" y="106"/>
                </a:cubicBezTo>
                <a:close/>
                <a:moveTo>
                  <a:pt x="53" y="27"/>
                </a:moveTo>
                <a:lnTo>
                  <a:pt x="53" y="27"/>
                </a:lnTo>
                <a:cubicBezTo>
                  <a:pt x="71" y="27"/>
                  <a:pt x="79" y="36"/>
                  <a:pt x="79" y="53"/>
                </a:cubicBezTo>
                <a:cubicBezTo>
                  <a:pt x="79" y="71"/>
                  <a:pt x="71" y="80"/>
                  <a:pt x="53" y="80"/>
                </a:cubicBezTo>
                <a:cubicBezTo>
                  <a:pt x="35" y="80"/>
                  <a:pt x="26" y="71"/>
                  <a:pt x="26" y="53"/>
                </a:cubicBezTo>
                <a:cubicBezTo>
                  <a:pt x="26" y="36"/>
                  <a:pt x="35" y="27"/>
                  <a:pt x="53" y="27"/>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55" name="Freeform 45"/>
          <p:cNvSpPr>
            <a:spLocks noChangeArrowheads="1"/>
          </p:cNvSpPr>
          <p:nvPr/>
        </p:nvSpPr>
        <p:spPr bwMode="auto">
          <a:xfrm>
            <a:off x="5692670" y="4975132"/>
            <a:ext cx="510912" cy="504956"/>
          </a:xfrm>
          <a:custGeom>
            <a:avLst/>
            <a:gdLst>
              <a:gd name="T0" fmla="*/ 443 w 470"/>
              <a:gd name="T1" fmla="*/ 143 h 463"/>
              <a:gd name="T2" fmla="*/ 443 w 470"/>
              <a:gd name="T3" fmla="*/ 143 h 463"/>
              <a:gd name="T4" fmla="*/ 239 w 470"/>
              <a:gd name="T5" fmla="*/ 435 h 463"/>
              <a:gd name="T6" fmla="*/ 141 w 470"/>
              <a:gd name="T7" fmla="*/ 391 h 463"/>
              <a:gd name="T8" fmla="*/ 62 w 470"/>
              <a:gd name="T9" fmla="*/ 160 h 463"/>
              <a:gd name="T10" fmla="*/ 18 w 470"/>
              <a:gd name="T11" fmla="*/ 178 h 463"/>
              <a:gd name="T12" fmla="*/ 0 w 470"/>
              <a:gd name="T13" fmla="*/ 151 h 463"/>
              <a:gd name="T14" fmla="*/ 132 w 470"/>
              <a:gd name="T15" fmla="*/ 45 h 463"/>
              <a:gd name="T16" fmla="*/ 203 w 470"/>
              <a:gd name="T17" fmla="*/ 204 h 463"/>
              <a:gd name="T18" fmla="*/ 247 w 470"/>
              <a:gd name="T19" fmla="*/ 293 h 463"/>
              <a:gd name="T20" fmla="*/ 310 w 470"/>
              <a:gd name="T21" fmla="*/ 213 h 463"/>
              <a:gd name="T22" fmla="*/ 256 w 470"/>
              <a:gd name="T23" fmla="*/ 151 h 463"/>
              <a:gd name="T24" fmla="*/ 443 w 470"/>
              <a:gd name="T25" fmla="*/ 14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0" h="463">
                <a:moveTo>
                  <a:pt x="443" y="143"/>
                </a:moveTo>
                <a:lnTo>
                  <a:pt x="443" y="143"/>
                </a:lnTo>
                <a:cubicBezTo>
                  <a:pt x="416" y="284"/>
                  <a:pt x="275" y="408"/>
                  <a:pt x="239" y="435"/>
                </a:cubicBezTo>
                <a:cubicBezTo>
                  <a:pt x="194" y="462"/>
                  <a:pt x="159" y="417"/>
                  <a:pt x="141" y="391"/>
                </a:cubicBezTo>
                <a:cubicBezTo>
                  <a:pt x="124" y="355"/>
                  <a:pt x="79" y="178"/>
                  <a:pt x="62" y="160"/>
                </a:cubicBezTo>
                <a:cubicBezTo>
                  <a:pt x="53" y="151"/>
                  <a:pt x="18" y="178"/>
                  <a:pt x="18" y="178"/>
                </a:cubicBezTo>
                <a:cubicBezTo>
                  <a:pt x="0" y="151"/>
                  <a:pt x="0" y="151"/>
                  <a:pt x="0" y="151"/>
                </a:cubicBezTo>
                <a:cubicBezTo>
                  <a:pt x="0" y="151"/>
                  <a:pt x="71" y="63"/>
                  <a:pt x="132" y="45"/>
                </a:cubicBezTo>
                <a:cubicBezTo>
                  <a:pt x="194" y="36"/>
                  <a:pt x="194" y="143"/>
                  <a:pt x="203" y="204"/>
                </a:cubicBezTo>
                <a:cubicBezTo>
                  <a:pt x="222" y="266"/>
                  <a:pt x="230" y="293"/>
                  <a:pt x="247" y="293"/>
                </a:cubicBezTo>
                <a:cubicBezTo>
                  <a:pt x="256" y="293"/>
                  <a:pt x="283" y="266"/>
                  <a:pt x="310" y="213"/>
                </a:cubicBezTo>
                <a:cubicBezTo>
                  <a:pt x="328" y="160"/>
                  <a:pt x="301" y="125"/>
                  <a:pt x="256" y="151"/>
                </a:cubicBezTo>
                <a:cubicBezTo>
                  <a:pt x="275" y="27"/>
                  <a:pt x="469" y="0"/>
                  <a:pt x="443" y="143"/>
                </a:cubicBez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56" name="Freeform 46"/>
          <p:cNvSpPr>
            <a:spLocks noChangeArrowheads="1"/>
          </p:cNvSpPr>
          <p:nvPr/>
        </p:nvSpPr>
        <p:spPr bwMode="auto">
          <a:xfrm>
            <a:off x="3543033" y="5133526"/>
            <a:ext cx="482328" cy="219132"/>
          </a:xfrm>
          <a:custGeom>
            <a:avLst/>
            <a:gdLst>
              <a:gd name="T0" fmla="*/ 98 w 444"/>
              <a:gd name="T1" fmla="*/ 204 h 205"/>
              <a:gd name="T2" fmla="*/ 98 w 444"/>
              <a:gd name="T3" fmla="*/ 204 h 205"/>
              <a:gd name="T4" fmla="*/ 0 w 444"/>
              <a:gd name="T5" fmla="*/ 97 h 205"/>
              <a:gd name="T6" fmla="*/ 98 w 444"/>
              <a:gd name="T7" fmla="*/ 0 h 205"/>
              <a:gd name="T8" fmla="*/ 195 w 444"/>
              <a:gd name="T9" fmla="*/ 97 h 205"/>
              <a:gd name="T10" fmla="*/ 98 w 444"/>
              <a:gd name="T11" fmla="*/ 204 h 205"/>
              <a:gd name="T12" fmla="*/ 345 w 444"/>
              <a:gd name="T13" fmla="*/ 204 h 205"/>
              <a:gd name="T14" fmla="*/ 345 w 444"/>
              <a:gd name="T15" fmla="*/ 204 h 205"/>
              <a:gd name="T16" fmla="*/ 248 w 444"/>
              <a:gd name="T17" fmla="*/ 97 h 205"/>
              <a:gd name="T18" fmla="*/ 345 w 444"/>
              <a:gd name="T19" fmla="*/ 0 h 205"/>
              <a:gd name="T20" fmla="*/ 443 w 444"/>
              <a:gd name="T21" fmla="*/ 97 h 205"/>
              <a:gd name="T22" fmla="*/ 345 w 444"/>
              <a:gd name="T23" fmla="*/ 20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4" h="205">
                <a:moveTo>
                  <a:pt x="98" y="204"/>
                </a:moveTo>
                <a:lnTo>
                  <a:pt x="98" y="204"/>
                </a:lnTo>
                <a:cubicBezTo>
                  <a:pt x="45" y="204"/>
                  <a:pt x="0" y="159"/>
                  <a:pt x="0" y="97"/>
                </a:cubicBezTo>
                <a:cubicBezTo>
                  <a:pt x="0" y="44"/>
                  <a:pt x="45" y="0"/>
                  <a:pt x="98" y="0"/>
                </a:cubicBezTo>
                <a:cubicBezTo>
                  <a:pt x="151" y="0"/>
                  <a:pt x="195" y="44"/>
                  <a:pt x="195" y="97"/>
                </a:cubicBezTo>
                <a:cubicBezTo>
                  <a:pt x="195" y="159"/>
                  <a:pt x="151" y="204"/>
                  <a:pt x="98" y="204"/>
                </a:cubicBezTo>
                <a:close/>
                <a:moveTo>
                  <a:pt x="345" y="204"/>
                </a:moveTo>
                <a:lnTo>
                  <a:pt x="345" y="204"/>
                </a:lnTo>
                <a:cubicBezTo>
                  <a:pt x="292" y="204"/>
                  <a:pt x="248" y="159"/>
                  <a:pt x="248" y="97"/>
                </a:cubicBezTo>
                <a:cubicBezTo>
                  <a:pt x="248" y="44"/>
                  <a:pt x="292" y="0"/>
                  <a:pt x="345" y="0"/>
                </a:cubicBezTo>
                <a:cubicBezTo>
                  <a:pt x="399" y="0"/>
                  <a:pt x="443" y="44"/>
                  <a:pt x="443" y="97"/>
                </a:cubicBezTo>
                <a:cubicBezTo>
                  <a:pt x="443" y="159"/>
                  <a:pt x="399" y="204"/>
                  <a:pt x="345" y="204"/>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57" name="Freeform 47"/>
          <p:cNvSpPr>
            <a:spLocks noChangeArrowheads="1"/>
          </p:cNvSpPr>
          <p:nvPr/>
        </p:nvSpPr>
        <p:spPr bwMode="auto">
          <a:xfrm>
            <a:off x="3543033" y="6080320"/>
            <a:ext cx="104802" cy="472801"/>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58" name="Freeform 48"/>
          <p:cNvSpPr>
            <a:spLocks noChangeArrowheads="1"/>
          </p:cNvSpPr>
          <p:nvPr/>
        </p:nvSpPr>
        <p:spPr bwMode="auto">
          <a:xfrm>
            <a:off x="3705000" y="6219659"/>
            <a:ext cx="314407" cy="339417"/>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59" name="Freeform 49"/>
          <p:cNvSpPr>
            <a:spLocks noChangeArrowheads="1"/>
          </p:cNvSpPr>
          <p:nvPr/>
        </p:nvSpPr>
        <p:spPr bwMode="auto">
          <a:xfrm>
            <a:off x="4597010" y="6061265"/>
            <a:ext cx="521630" cy="510911"/>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60" name="Freeform 50"/>
          <p:cNvSpPr>
            <a:spLocks noChangeArrowheads="1"/>
          </p:cNvSpPr>
          <p:nvPr/>
        </p:nvSpPr>
        <p:spPr bwMode="auto">
          <a:xfrm>
            <a:off x="2447372" y="7147398"/>
            <a:ext cx="521630" cy="491856"/>
          </a:xfrm>
          <a:custGeom>
            <a:avLst/>
            <a:gdLst>
              <a:gd name="T0" fmla="*/ 142 w 480"/>
              <a:gd name="T1" fmla="*/ 0 h 453"/>
              <a:gd name="T2" fmla="*/ 142 w 480"/>
              <a:gd name="T3" fmla="*/ 0 h 453"/>
              <a:gd name="T4" fmla="*/ 0 w 480"/>
              <a:gd name="T5" fmla="*/ 89 h 453"/>
              <a:gd name="T6" fmla="*/ 98 w 480"/>
              <a:gd name="T7" fmla="*/ 168 h 453"/>
              <a:gd name="T8" fmla="*/ 239 w 480"/>
              <a:gd name="T9" fmla="*/ 80 h 453"/>
              <a:gd name="T10" fmla="*/ 142 w 480"/>
              <a:gd name="T11" fmla="*/ 0 h 453"/>
              <a:gd name="T12" fmla="*/ 327 w 480"/>
              <a:gd name="T13" fmla="*/ 372 h 453"/>
              <a:gd name="T14" fmla="*/ 327 w 480"/>
              <a:gd name="T15" fmla="*/ 372 h 453"/>
              <a:gd name="T16" fmla="*/ 319 w 480"/>
              <a:gd name="T17" fmla="*/ 372 h 453"/>
              <a:gd name="T18" fmla="*/ 239 w 480"/>
              <a:gd name="T19" fmla="*/ 310 h 453"/>
              <a:gd name="T20" fmla="*/ 159 w 480"/>
              <a:gd name="T21" fmla="*/ 372 h 453"/>
              <a:gd name="T22" fmla="*/ 151 w 480"/>
              <a:gd name="T23" fmla="*/ 372 h 453"/>
              <a:gd name="T24" fmla="*/ 151 w 480"/>
              <a:gd name="T25" fmla="*/ 372 h 453"/>
              <a:gd name="T26" fmla="*/ 88 w 480"/>
              <a:gd name="T27" fmla="*/ 337 h 453"/>
              <a:gd name="T28" fmla="*/ 88 w 480"/>
              <a:gd name="T29" fmla="*/ 355 h 453"/>
              <a:gd name="T30" fmla="*/ 239 w 480"/>
              <a:gd name="T31" fmla="*/ 452 h 453"/>
              <a:gd name="T32" fmla="*/ 389 w 480"/>
              <a:gd name="T33" fmla="*/ 355 h 453"/>
              <a:gd name="T34" fmla="*/ 389 w 480"/>
              <a:gd name="T35" fmla="*/ 337 h 453"/>
              <a:gd name="T36" fmla="*/ 327 w 480"/>
              <a:gd name="T37" fmla="*/ 372 h 453"/>
              <a:gd name="T38" fmla="*/ 479 w 480"/>
              <a:gd name="T39" fmla="*/ 89 h 453"/>
              <a:gd name="T40" fmla="*/ 479 w 480"/>
              <a:gd name="T41" fmla="*/ 89 h 453"/>
              <a:gd name="T42" fmla="*/ 336 w 480"/>
              <a:gd name="T43" fmla="*/ 0 h 453"/>
              <a:gd name="T44" fmla="*/ 239 w 480"/>
              <a:gd name="T45" fmla="*/ 80 h 453"/>
              <a:gd name="T46" fmla="*/ 380 w 480"/>
              <a:gd name="T47" fmla="*/ 168 h 453"/>
              <a:gd name="T48" fmla="*/ 479 w 480"/>
              <a:gd name="T49" fmla="*/ 89 h 453"/>
              <a:gd name="T50" fmla="*/ 239 w 480"/>
              <a:gd name="T51" fmla="*/ 257 h 453"/>
              <a:gd name="T52" fmla="*/ 239 w 480"/>
              <a:gd name="T53" fmla="*/ 257 h 453"/>
              <a:gd name="T54" fmla="*/ 327 w 480"/>
              <a:gd name="T55" fmla="*/ 328 h 453"/>
              <a:gd name="T56" fmla="*/ 470 w 480"/>
              <a:gd name="T57" fmla="*/ 240 h 453"/>
              <a:gd name="T58" fmla="*/ 380 w 480"/>
              <a:gd name="T59" fmla="*/ 168 h 453"/>
              <a:gd name="T60" fmla="*/ 239 w 480"/>
              <a:gd name="T61" fmla="*/ 257 h 453"/>
              <a:gd name="T62" fmla="*/ 151 w 480"/>
              <a:gd name="T63" fmla="*/ 328 h 453"/>
              <a:gd name="T64" fmla="*/ 151 w 480"/>
              <a:gd name="T65" fmla="*/ 328 h 453"/>
              <a:gd name="T66" fmla="*/ 239 w 480"/>
              <a:gd name="T67" fmla="*/ 257 h 453"/>
              <a:gd name="T68" fmla="*/ 98 w 480"/>
              <a:gd name="T69" fmla="*/ 168 h 453"/>
              <a:gd name="T70" fmla="*/ 8 w 480"/>
              <a:gd name="T71" fmla="*/ 240 h 453"/>
              <a:gd name="T72" fmla="*/ 151 w 480"/>
              <a:gd name="T73" fmla="*/ 32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0" h="453">
                <a:moveTo>
                  <a:pt x="142" y="0"/>
                </a:moveTo>
                <a:lnTo>
                  <a:pt x="142" y="0"/>
                </a:lnTo>
                <a:cubicBezTo>
                  <a:pt x="0" y="89"/>
                  <a:pt x="0" y="89"/>
                  <a:pt x="0" y="89"/>
                </a:cubicBezTo>
                <a:cubicBezTo>
                  <a:pt x="98" y="168"/>
                  <a:pt x="98" y="168"/>
                  <a:pt x="98" y="168"/>
                </a:cubicBezTo>
                <a:cubicBezTo>
                  <a:pt x="239" y="80"/>
                  <a:pt x="239" y="80"/>
                  <a:pt x="239" y="80"/>
                </a:cubicBezTo>
                <a:lnTo>
                  <a:pt x="142" y="0"/>
                </a:lnTo>
                <a:close/>
                <a:moveTo>
                  <a:pt x="327" y="372"/>
                </a:moveTo>
                <a:lnTo>
                  <a:pt x="327" y="372"/>
                </a:lnTo>
                <a:cubicBezTo>
                  <a:pt x="319" y="372"/>
                  <a:pt x="319" y="372"/>
                  <a:pt x="319" y="372"/>
                </a:cubicBezTo>
                <a:cubicBezTo>
                  <a:pt x="239" y="310"/>
                  <a:pt x="239" y="310"/>
                  <a:pt x="239" y="310"/>
                </a:cubicBezTo>
                <a:cubicBezTo>
                  <a:pt x="159" y="372"/>
                  <a:pt x="159" y="372"/>
                  <a:pt x="159" y="372"/>
                </a:cubicBezTo>
                <a:cubicBezTo>
                  <a:pt x="159" y="372"/>
                  <a:pt x="159" y="372"/>
                  <a:pt x="151" y="372"/>
                </a:cubicBezTo>
                <a:lnTo>
                  <a:pt x="151" y="372"/>
                </a:lnTo>
                <a:cubicBezTo>
                  <a:pt x="88" y="337"/>
                  <a:pt x="88" y="337"/>
                  <a:pt x="88" y="337"/>
                </a:cubicBezTo>
                <a:cubicBezTo>
                  <a:pt x="88" y="355"/>
                  <a:pt x="88" y="355"/>
                  <a:pt x="88" y="355"/>
                </a:cubicBezTo>
                <a:cubicBezTo>
                  <a:pt x="239" y="452"/>
                  <a:pt x="239" y="452"/>
                  <a:pt x="239" y="452"/>
                </a:cubicBezTo>
                <a:cubicBezTo>
                  <a:pt x="389" y="355"/>
                  <a:pt x="389" y="355"/>
                  <a:pt x="389" y="355"/>
                </a:cubicBezTo>
                <a:cubicBezTo>
                  <a:pt x="389" y="337"/>
                  <a:pt x="389" y="337"/>
                  <a:pt x="389" y="337"/>
                </a:cubicBezTo>
                <a:cubicBezTo>
                  <a:pt x="327" y="372"/>
                  <a:pt x="327" y="372"/>
                  <a:pt x="327" y="372"/>
                </a:cubicBezTo>
                <a:close/>
                <a:moveTo>
                  <a:pt x="479" y="89"/>
                </a:moveTo>
                <a:lnTo>
                  <a:pt x="479" y="89"/>
                </a:lnTo>
                <a:cubicBezTo>
                  <a:pt x="336" y="0"/>
                  <a:pt x="336" y="0"/>
                  <a:pt x="336" y="0"/>
                </a:cubicBezTo>
                <a:cubicBezTo>
                  <a:pt x="239" y="80"/>
                  <a:pt x="239" y="80"/>
                  <a:pt x="239" y="80"/>
                </a:cubicBezTo>
                <a:cubicBezTo>
                  <a:pt x="380" y="168"/>
                  <a:pt x="380" y="168"/>
                  <a:pt x="380" y="168"/>
                </a:cubicBezTo>
                <a:lnTo>
                  <a:pt x="479" y="89"/>
                </a:lnTo>
                <a:close/>
                <a:moveTo>
                  <a:pt x="239" y="257"/>
                </a:moveTo>
                <a:lnTo>
                  <a:pt x="239" y="257"/>
                </a:lnTo>
                <a:cubicBezTo>
                  <a:pt x="327" y="328"/>
                  <a:pt x="327" y="328"/>
                  <a:pt x="327" y="328"/>
                </a:cubicBezTo>
                <a:cubicBezTo>
                  <a:pt x="470" y="240"/>
                  <a:pt x="470" y="240"/>
                  <a:pt x="470" y="240"/>
                </a:cubicBezTo>
                <a:cubicBezTo>
                  <a:pt x="380" y="168"/>
                  <a:pt x="380" y="168"/>
                  <a:pt x="380" y="168"/>
                </a:cubicBezTo>
                <a:lnTo>
                  <a:pt x="239" y="257"/>
                </a:lnTo>
                <a:close/>
                <a:moveTo>
                  <a:pt x="151" y="328"/>
                </a:moveTo>
                <a:lnTo>
                  <a:pt x="151" y="328"/>
                </a:lnTo>
                <a:cubicBezTo>
                  <a:pt x="239" y="257"/>
                  <a:pt x="239" y="257"/>
                  <a:pt x="239" y="257"/>
                </a:cubicBezTo>
                <a:cubicBezTo>
                  <a:pt x="98" y="168"/>
                  <a:pt x="98" y="168"/>
                  <a:pt x="98" y="168"/>
                </a:cubicBezTo>
                <a:cubicBezTo>
                  <a:pt x="8" y="240"/>
                  <a:pt x="8" y="240"/>
                  <a:pt x="8" y="240"/>
                </a:cubicBezTo>
                <a:lnTo>
                  <a:pt x="151" y="328"/>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61" name="Freeform 51"/>
          <p:cNvSpPr>
            <a:spLocks noChangeArrowheads="1"/>
          </p:cNvSpPr>
          <p:nvPr/>
        </p:nvSpPr>
        <p:spPr bwMode="auto">
          <a:xfrm>
            <a:off x="15408319" y="4956077"/>
            <a:ext cx="434692" cy="552594"/>
          </a:xfrm>
          <a:custGeom>
            <a:avLst/>
            <a:gdLst>
              <a:gd name="T0" fmla="*/ 160 w 400"/>
              <a:gd name="T1" fmla="*/ 336 h 506"/>
              <a:gd name="T2" fmla="*/ 160 w 400"/>
              <a:gd name="T3" fmla="*/ 336 h 506"/>
              <a:gd name="T4" fmla="*/ 89 w 400"/>
              <a:gd name="T5" fmla="*/ 505 h 506"/>
              <a:gd name="T6" fmla="*/ 124 w 400"/>
              <a:gd name="T7" fmla="*/ 248 h 506"/>
              <a:gd name="T8" fmla="*/ 186 w 400"/>
              <a:gd name="T9" fmla="*/ 124 h 506"/>
              <a:gd name="T10" fmla="*/ 213 w 400"/>
              <a:gd name="T11" fmla="*/ 319 h 506"/>
              <a:gd name="T12" fmla="*/ 293 w 400"/>
              <a:gd name="T13" fmla="*/ 97 h 506"/>
              <a:gd name="T14" fmla="*/ 62 w 400"/>
              <a:gd name="T15" fmla="*/ 213 h 506"/>
              <a:gd name="T16" fmla="*/ 71 w 400"/>
              <a:gd name="T17" fmla="*/ 301 h 506"/>
              <a:gd name="T18" fmla="*/ 0 w 400"/>
              <a:gd name="T19" fmla="*/ 186 h 506"/>
              <a:gd name="T20" fmla="*/ 168 w 400"/>
              <a:gd name="T21" fmla="*/ 17 h 506"/>
              <a:gd name="T22" fmla="*/ 390 w 400"/>
              <a:gd name="T23" fmla="*/ 151 h 506"/>
              <a:gd name="T24" fmla="*/ 231 w 400"/>
              <a:gd name="T25" fmla="*/ 372 h 506"/>
              <a:gd name="T26" fmla="*/ 160 w 400"/>
              <a:gd name="T27" fmla="*/ 33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62" name="Freeform 52"/>
          <p:cNvSpPr>
            <a:spLocks noChangeArrowheads="1"/>
          </p:cNvSpPr>
          <p:nvPr/>
        </p:nvSpPr>
        <p:spPr bwMode="auto">
          <a:xfrm>
            <a:off x="16437287" y="4984659"/>
            <a:ext cx="520439" cy="514484"/>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57 w 479"/>
              <a:gd name="T13" fmla="*/ 293 h 471"/>
              <a:gd name="T14" fmla="*/ 257 w 479"/>
              <a:gd name="T15" fmla="*/ 293 h 471"/>
              <a:gd name="T16" fmla="*/ 222 w 479"/>
              <a:gd name="T17" fmla="*/ 275 h 471"/>
              <a:gd name="T18" fmla="*/ 186 w 479"/>
              <a:gd name="T19" fmla="*/ 363 h 471"/>
              <a:gd name="T20" fmla="*/ 204 w 479"/>
              <a:gd name="T21" fmla="*/ 231 h 471"/>
              <a:gd name="T22" fmla="*/ 240 w 479"/>
              <a:gd name="T23" fmla="*/ 169 h 471"/>
              <a:gd name="T24" fmla="*/ 249 w 479"/>
              <a:gd name="T25" fmla="*/ 266 h 471"/>
              <a:gd name="T26" fmla="*/ 284 w 479"/>
              <a:gd name="T27" fmla="*/ 151 h 471"/>
              <a:gd name="T28" fmla="*/ 169 w 479"/>
              <a:gd name="T29" fmla="*/ 213 h 471"/>
              <a:gd name="T30" fmla="*/ 178 w 479"/>
              <a:gd name="T31" fmla="*/ 257 h 471"/>
              <a:gd name="T32" fmla="*/ 142 w 479"/>
              <a:gd name="T33" fmla="*/ 195 h 471"/>
              <a:gd name="T34" fmla="*/ 231 w 479"/>
              <a:gd name="T35" fmla="*/ 107 h 471"/>
              <a:gd name="T36" fmla="*/ 337 w 479"/>
              <a:gd name="T37" fmla="*/ 178 h 471"/>
              <a:gd name="T38" fmla="*/ 257 w 479"/>
              <a:gd name="T39" fmla="*/ 29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57" y="293"/>
                </a:moveTo>
                <a:lnTo>
                  <a:pt x="257" y="293"/>
                </a:lnTo>
                <a:cubicBezTo>
                  <a:pt x="240" y="293"/>
                  <a:pt x="231" y="284"/>
                  <a:pt x="222" y="275"/>
                </a:cubicBezTo>
                <a:cubicBezTo>
                  <a:pt x="213" y="310"/>
                  <a:pt x="204" y="346"/>
                  <a:pt x="186" y="363"/>
                </a:cubicBezTo>
                <a:cubicBezTo>
                  <a:pt x="178" y="310"/>
                  <a:pt x="195" y="266"/>
                  <a:pt x="204" y="231"/>
                </a:cubicBezTo>
                <a:cubicBezTo>
                  <a:pt x="186" y="204"/>
                  <a:pt x="204" y="151"/>
                  <a:pt x="240" y="169"/>
                </a:cubicBezTo>
                <a:cubicBezTo>
                  <a:pt x="275" y="178"/>
                  <a:pt x="204" y="257"/>
                  <a:pt x="249" y="266"/>
                </a:cubicBezTo>
                <a:cubicBezTo>
                  <a:pt x="302" y="275"/>
                  <a:pt x="319" y="178"/>
                  <a:pt x="284" y="151"/>
                </a:cubicBezTo>
                <a:cubicBezTo>
                  <a:pt x="249" y="107"/>
                  <a:pt x="159" y="151"/>
                  <a:pt x="169" y="213"/>
                </a:cubicBezTo>
                <a:cubicBezTo>
                  <a:pt x="178" y="231"/>
                  <a:pt x="186" y="231"/>
                  <a:pt x="178" y="257"/>
                </a:cubicBezTo>
                <a:cubicBezTo>
                  <a:pt x="151" y="248"/>
                  <a:pt x="142" y="222"/>
                  <a:pt x="142" y="195"/>
                </a:cubicBezTo>
                <a:cubicBezTo>
                  <a:pt x="142" y="151"/>
                  <a:pt x="186" y="116"/>
                  <a:pt x="231" y="107"/>
                </a:cubicBezTo>
                <a:cubicBezTo>
                  <a:pt x="284" y="107"/>
                  <a:pt x="328" y="134"/>
                  <a:pt x="337" y="178"/>
                </a:cubicBezTo>
                <a:cubicBezTo>
                  <a:pt x="346" y="231"/>
                  <a:pt x="310" y="293"/>
                  <a:pt x="257" y="293"/>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63" name="Freeform 53"/>
          <p:cNvSpPr>
            <a:spLocks noChangeArrowheads="1"/>
          </p:cNvSpPr>
          <p:nvPr/>
        </p:nvSpPr>
        <p:spPr bwMode="auto">
          <a:xfrm>
            <a:off x="7836353" y="7147398"/>
            <a:ext cx="501384" cy="491856"/>
          </a:xfrm>
          <a:custGeom>
            <a:avLst/>
            <a:gdLst>
              <a:gd name="T0" fmla="*/ 195 w 462"/>
              <a:gd name="T1" fmla="*/ 0 h 453"/>
              <a:gd name="T2" fmla="*/ 195 w 462"/>
              <a:gd name="T3" fmla="*/ 0 h 453"/>
              <a:gd name="T4" fmla="*/ 0 w 462"/>
              <a:gd name="T5" fmla="*/ 222 h 453"/>
              <a:gd name="T6" fmla="*/ 53 w 462"/>
              <a:gd name="T7" fmla="*/ 372 h 453"/>
              <a:gd name="T8" fmla="*/ 195 w 462"/>
              <a:gd name="T9" fmla="*/ 142 h 453"/>
              <a:gd name="T10" fmla="*/ 195 w 462"/>
              <a:gd name="T11" fmla="*/ 0 h 453"/>
              <a:gd name="T12" fmla="*/ 230 w 462"/>
              <a:gd name="T13" fmla="*/ 284 h 453"/>
              <a:gd name="T14" fmla="*/ 230 w 462"/>
              <a:gd name="T15" fmla="*/ 284 h 453"/>
              <a:gd name="T16" fmla="*/ 124 w 462"/>
              <a:gd name="T17" fmla="*/ 425 h 453"/>
              <a:gd name="T18" fmla="*/ 230 w 462"/>
              <a:gd name="T19" fmla="*/ 452 h 453"/>
              <a:gd name="T20" fmla="*/ 336 w 462"/>
              <a:gd name="T21" fmla="*/ 425 h 453"/>
              <a:gd name="T22" fmla="*/ 230 w 462"/>
              <a:gd name="T23" fmla="*/ 284 h 453"/>
              <a:gd name="T24" fmla="*/ 265 w 462"/>
              <a:gd name="T25" fmla="*/ 142 h 453"/>
              <a:gd name="T26" fmla="*/ 265 w 462"/>
              <a:gd name="T27" fmla="*/ 142 h 453"/>
              <a:gd name="T28" fmla="*/ 408 w 462"/>
              <a:gd name="T29" fmla="*/ 372 h 453"/>
              <a:gd name="T30" fmla="*/ 461 w 462"/>
              <a:gd name="T31" fmla="*/ 222 h 453"/>
              <a:gd name="T32" fmla="*/ 265 w 462"/>
              <a:gd name="T33" fmla="*/ 0 h 453"/>
              <a:gd name="T34" fmla="*/ 265 w 462"/>
              <a:gd name="T35" fmla="*/ 14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2" h="453">
                <a:moveTo>
                  <a:pt x="195" y="0"/>
                </a:moveTo>
                <a:lnTo>
                  <a:pt x="195" y="0"/>
                </a:lnTo>
                <a:cubicBezTo>
                  <a:pt x="79" y="18"/>
                  <a:pt x="0" y="106"/>
                  <a:pt x="0" y="222"/>
                </a:cubicBezTo>
                <a:cubicBezTo>
                  <a:pt x="0" y="284"/>
                  <a:pt x="26" y="328"/>
                  <a:pt x="53" y="372"/>
                </a:cubicBezTo>
                <a:cubicBezTo>
                  <a:pt x="133" y="337"/>
                  <a:pt x="195" y="248"/>
                  <a:pt x="195" y="142"/>
                </a:cubicBezTo>
                <a:lnTo>
                  <a:pt x="195" y="0"/>
                </a:lnTo>
                <a:close/>
                <a:moveTo>
                  <a:pt x="230" y="284"/>
                </a:moveTo>
                <a:lnTo>
                  <a:pt x="230" y="284"/>
                </a:lnTo>
                <a:cubicBezTo>
                  <a:pt x="212" y="337"/>
                  <a:pt x="177" y="390"/>
                  <a:pt x="124" y="425"/>
                </a:cubicBezTo>
                <a:cubicBezTo>
                  <a:pt x="151" y="443"/>
                  <a:pt x="186" y="452"/>
                  <a:pt x="230" y="452"/>
                </a:cubicBezTo>
                <a:cubicBezTo>
                  <a:pt x="265" y="452"/>
                  <a:pt x="310" y="443"/>
                  <a:pt x="336" y="425"/>
                </a:cubicBezTo>
                <a:cubicBezTo>
                  <a:pt x="283" y="390"/>
                  <a:pt x="248" y="337"/>
                  <a:pt x="230" y="284"/>
                </a:cubicBezTo>
                <a:close/>
                <a:moveTo>
                  <a:pt x="265" y="142"/>
                </a:moveTo>
                <a:lnTo>
                  <a:pt x="265" y="142"/>
                </a:lnTo>
                <a:cubicBezTo>
                  <a:pt x="265" y="248"/>
                  <a:pt x="327" y="328"/>
                  <a:pt x="408" y="372"/>
                </a:cubicBezTo>
                <a:cubicBezTo>
                  <a:pt x="434" y="328"/>
                  <a:pt x="461" y="284"/>
                  <a:pt x="461" y="222"/>
                </a:cubicBezTo>
                <a:cubicBezTo>
                  <a:pt x="461" y="106"/>
                  <a:pt x="372" y="18"/>
                  <a:pt x="265" y="0"/>
                </a:cubicBezTo>
                <a:lnTo>
                  <a:pt x="265" y="142"/>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66" name="Freeform 54"/>
          <p:cNvSpPr>
            <a:spLocks noChangeArrowheads="1"/>
          </p:cNvSpPr>
          <p:nvPr/>
        </p:nvSpPr>
        <p:spPr bwMode="auto">
          <a:xfrm>
            <a:off x="12141585" y="6108903"/>
            <a:ext cx="520438" cy="415636"/>
          </a:xfrm>
          <a:custGeom>
            <a:avLst/>
            <a:gdLst>
              <a:gd name="T0" fmla="*/ 381 w 480"/>
              <a:gd name="T1" fmla="*/ 168 h 382"/>
              <a:gd name="T2" fmla="*/ 381 w 480"/>
              <a:gd name="T3" fmla="*/ 168 h 382"/>
              <a:gd name="T4" fmla="*/ 453 w 480"/>
              <a:gd name="T5" fmla="*/ 80 h 382"/>
              <a:gd name="T6" fmla="*/ 302 w 480"/>
              <a:gd name="T7" fmla="*/ 27 h 382"/>
              <a:gd name="T8" fmla="*/ 284 w 480"/>
              <a:gd name="T9" fmla="*/ 18 h 382"/>
              <a:gd name="T10" fmla="*/ 284 w 480"/>
              <a:gd name="T11" fmla="*/ 160 h 382"/>
              <a:gd name="T12" fmla="*/ 222 w 480"/>
              <a:gd name="T13" fmla="*/ 266 h 382"/>
              <a:gd name="T14" fmla="*/ 106 w 480"/>
              <a:gd name="T15" fmla="*/ 230 h 382"/>
              <a:gd name="T16" fmla="*/ 160 w 480"/>
              <a:gd name="T17" fmla="*/ 115 h 382"/>
              <a:gd name="T18" fmla="*/ 240 w 480"/>
              <a:gd name="T19" fmla="*/ 115 h 382"/>
              <a:gd name="T20" fmla="*/ 240 w 480"/>
              <a:gd name="T21" fmla="*/ 0 h 382"/>
              <a:gd name="T22" fmla="*/ 196 w 480"/>
              <a:gd name="T23" fmla="*/ 0 h 382"/>
              <a:gd name="T24" fmla="*/ 0 w 480"/>
              <a:gd name="T25" fmla="*/ 186 h 382"/>
              <a:gd name="T26" fmla="*/ 196 w 480"/>
              <a:gd name="T27" fmla="*/ 381 h 382"/>
              <a:gd name="T28" fmla="*/ 381 w 480"/>
              <a:gd name="T29" fmla="*/ 186 h 382"/>
              <a:gd name="T30" fmla="*/ 381 w 480"/>
              <a:gd name="T31" fmla="*/ 16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0" h="382">
                <a:moveTo>
                  <a:pt x="381" y="168"/>
                </a:moveTo>
                <a:lnTo>
                  <a:pt x="381" y="168"/>
                </a:lnTo>
                <a:cubicBezTo>
                  <a:pt x="443" y="151"/>
                  <a:pt x="479" y="89"/>
                  <a:pt x="453" y="80"/>
                </a:cubicBezTo>
                <a:cubicBezTo>
                  <a:pt x="390" y="80"/>
                  <a:pt x="337" y="53"/>
                  <a:pt x="302" y="27"/>
                </a:cubicBezTo>
                <a:cubicBezTo>
                  <a:pt x="293" y="27"/>
                  <a:pt x="293" y="27"/>
                  <a:pt x="284" y="18"/>
                </a:cubicBezTo>
                <a:cubicBezTo>
                  <a:pt x="284" y="160"/>
                  <a:pt x="284" y="160"/>
                  <a:pt x="284" y="160"/>
                </a:cubicBezTo>
                <a:cubicBezTo>
                  <a:pt x="284" y="213"/>
                  <a:pt x="257" y="248"/>
                  <a:pt x="222" y="266"/>
                </a:cubicBezTo>
                <a:cubicBezTo>
                  <a:pt x="178" y="283"/>
                  <a:pt x="124" y="275"/>
                  <a:pt x="106" y="230"/>
                </a:cubicBezTo>
                <a:cubicBezTo>
                  <a:pt x="90" y="195"/>
                  <a:pt x="115" y="142"/>
                  <a:pt x="160" y="115"/>
                </a:cubicBezTo>
                <a:cubicBezTo>
                  <a:pt x="187" y="106"/>
                  <a:pt x="213" y="106"/>
                  <a:pt x="240" y="115"/>
                </a:cubicBezTo>
                <a:cubicBezTo>
                  <a:pt x="240" y="0"/>
                  <a:pt x="240" y="0"/>
                  <a:pt x="240" y="0"/>
                </a:cubicBezTo>
                <a:cubicBezTo>
                  <a:pt x="222" y="0"/>
                  <a:pt x="213" y="0"/>
                  <a:pt x="196" y="0"/>
                </a:cubicBezTo>
                <a:cubicBezTo>
                  <a:pt x="90" y="0"/>
                  <a:pt x="0" y="80"/>
                  <a:pt x="0" y="186"/>
                </a:cubicBezTo>
                <a:cubicBezTo>
                  <a:pt x="0" y="293"/>
                  <a:pt x="90" y="381"/>
                  <a:pt x="196" y="381"/>
                </a:cubicBezTo>
                <a:cubicBezTo>
                  <a:pt x="302" y="381"/>
                  <a:pt x="381" y="293"/>
                  <a:pt x="381" y="186"/>
                </a:cubicBezTo>
                <a:cubicBezTo>
                  <a:pt x="381" y="177"/>
                  <a:pt x="381" y="168"/>
                  <a:pt x="381" y="168"/>
                </a:cubicBez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76" name="Freeform 55"/>
          <p:cNvSpPr>
            <a:spLocks noChangeArrowheads="1"/>
          </p:cNvSpPr>
          <p:nvPr/>
        </p:nvSpPr>
        <p:spPr bwMode="auto">
          <a:xfrm>
            <a:off x="13207471" y="6061265"/>
            <a:ext cx="521630" cy="510911"/>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28 w 480"/>
              <a:gd name="T13" fmla="*/ 222 h 471"/>
              <a:gd name="T14" fmla="*/ 328 w 480"/>
              <a:gd name="T15" fmla="*/ 222 h 471"/>
              <a:gd name="T16" fmla="*/ 328 w 480"/>
              <a:gd name="T17" fmla="*/ 231 h 471"/>
              <a:gd name="T18" fmla="*/ 230 w 480"/>
              <a:gd name="T19" fmla="*/ 328 h 471"/>
              <a:gd name="T20" fmla="*/ 133 w 480"/>
              <a:gd name="T21" fmla="*/ 231 h 471"/>
              <a:gd name="T22" fmla="*/ 230 w 480"/>
              <a:gd name="T23" fmla="*/ 134 h 471"/>
              <a:gd name="T24" fmla="*/ 248 w 480"/>
              <a:gd name="T25" fmla="*/ 143 h 471"/>
              <a:gd name="T26" fmla="*/ 248 w 480"/>
              <a:gd name="T27" fmla="*/ 196 h 471"/>
              <a:gd name="T28" fmla="*/ 213 w 480"/>
              <a:gd name="T29" fmla="*/ 196 h 471"/>
              <a:gd name="T30" fmla="*/ 186 w 480"/>
              <a:gd name="T31" fmla="*/ 258 h 471"/>
              <a:gd name="T32" fmla="*/ 248 w 480"/>
              <a:gd name="T33" fmla="*/ 275 h 471"/>
              <a:gd name="T34" fmla="*/ 275 w 480"/>
              <a:gd name="T35" fmla="*/ 222 h 471"/>
              <a:gd name="T36" fmla="*/ 275 w 480"/>
              <a:gd name="T37" fmla="*/ 151 h 471"/>
              <a:gd name="T38" fmla="*/ 283 w 480"/>
              <a:gd name="T39" fmla="*/ 151 h 471"/>
              <a:gd name="T40" fmla="*/ 354 w 480"/>
              <a:gd name="T41" fmla="*/ 178 h 471"/>
              <a:gd name="T42" fmla="*/ 328 w 480"/>
              <a:gd name="T43" fmla="*/ 22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28" y="222"/>
                </a:moveTo>
                <a:lnTo>
                  <a:pt x="328" y="222"/>
                </a:lnTo>
                <a:lnTo>
                  <a:pt x="328" y="231"/>
                </a:lnTo>
                <a:cubicBezTo>
                  <a:pt x="328" y="293"/>
                  <a:pt x="283" y="328"/>
                  <a:pt x="230" y="328"/>
                </a:cubicBezTo>
                <a:cubicBezTo>
                  <a:pt x="177" y="328"/>
                  <a:pt x="133" y="293"/>
                  <a:pt x="133" y="231"/>
                </a:cubicBezTo>
                <a:cubicBezTo>
                  <a:pt x="133" y="178"/>
                  <a:pt x="177" y="134"/>
                  <a:pt x="230" y="134"/>
                </a:cubicBezTo>
                <a:cubicBezTo>
                  <a:pt x="239" y="134"/>
                  <a:pt x="248" y="134"/>
                  <a:pt x="248" y="143"/>
                </a:cubicBezTo>
                <a:cubicBezTo>
                  <a:pt x="248" y="196"/>
                  <a:pt x="248" y="196"/>
                  <a:pt x="248" y="196"/>
                </a:cubicBezTo>
                <a:cubicBezTo>
                  <a:pt x="239" y="187"/>
                  <a:pt x="222" y="196"/>
                  <a:pt x="213" y="196"/>
                </a:cubicBezTo>
                <a:cubicBezTo>
                  <a:pt x="186" y="213"/>
                  <a:pt x="177" y="231"/>
                  <a:pt x="186" y="258"/>
                </a:cubicBezTo>
                <a:cubicBezTo>
                  <a:pt x="195" y="275"/>
                  <a:pt x="222" y="284"/>
                  <a:pt x="248" y="275"/>
                </a:cubicBezTo>
                <a:cubicBezTo>
                  <a:pt x="257" y="267"/>
                  <a:pt x="275" y="249"/>
                  <a:pt x="275" y="222"/>
                </a:cubicBezTo>
                <a:cubicBezTo>
                  <a:pt x="275" y="151"/>
                  <a:pt x="275" y="151"/>
                  <a:pt x="275" y="151"/>
                </a:cubicBezTo>
                <a:lnTo>
                  <a:pt x="283" y="151"/>
                </a:lnTo>
                <a:cubicBezTo>
                  <a:pt x="301" y="160"/>
                  <a:pt x="328" y="178"/>
                  <a:pt x="354" y="178"/>
                </a:cubicBezTo>
                <a:cubicBezTo>
                  <a:pt x="372" y="178"/>
                  <a:pt x="354" y="213"/>
                  <a:pt x="328" y="222"/>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77" name="Freeform 56"/>
          <p:cNvSpPr>
            <a:spLocks noChangeArrowheads="1"/>
          </p:cNvSpPr>
          <p:nvPr/>
        </p:nvSpPr>
        <p:spPr bwMode="auto">
          <a:xfrm>
            <a:off x="3581143" y="7147398"/>
            <a:ext cx="444218" cy="491856"/>
          </a:xfrm>
          <a:custGeom>
            <a:avLst/>
            <a:gdLst>
              <a:gd name="T0" fmla="*/ 364 w 409"/>
              <a:gd name="T1" fmla="*/ 80 h 453"/>
              <a:gd name="T2" fmla="*/ 364 w 409"/>
              <a:gd name="T3" fmla="*/ 80 h 453"/>
              <a:gd name="T4" fmla="*/ 329 w 409"/>
              <a:gd name="T5" fmla="*/ 53 h 453"/>
              <a:gd name="T6" fmla="*/ 222 w 409"/>
              <a:gd name="T7" fmla="*/ 45 h 453"/>
              <a:gd name="T8" fmla="*/ 204 w 409"/>
              <a:gd name="T9" fmla="*/ 9 h 453"/>
              <a:gd name="T10" fmla="*/ 142 w 409"/>
              <a:gd name="T11" fmla="*/ 0 h 453"/>
              <a:gd name="T12" fmla="*/ 124 w 409"/>
              <a:gd name="T13" fmla="*/ 45 h 453"/>
              <a:gd name="T14" fmla="*/ 124 w 409"/>
              <a:gd name="T15" fmla="*/ 98 h 453"/>
              <a:gd name="T16" fmla="*/ 80 w 409"/>
              <a:gd name="T17" fmla="*/ 133 h 453"/>
              <a:gd name="T18" fmla="*/ 27 w 409"/>
              <a:gd name="T19" fmla="*/ 133 h 453"/>
              <a:gd name="T20" fmla="*/ 0 w 409"/>
              <a:gd name="T21" fmla="*/ 151 h 453"/>
              <a:gd name="T22" fmla="*/ 45 w 409"/>
              <a:gd name="T23" fmla="*/ 302 h 453"/>
              <a:gd name="T24" fmla="*/ 169 w 409"/>
              <a:gd name="T25" fmla="*/ 319 h 453"/>
              <a:gd name="T26" fmla="*/ 186 w 409"/>
              <a:gd name="T27" fmla="*/ 266 h 453"/>
              <a:gd name="T28" fmla="*/ 231 w 409"/>
              <a:gd name="T29" fmla="*/ 310 h 453"/>
              <a:gd name="T30" fmla="*/ 302 w 409"/>
              <a:gd name="T31" fmla="*/ 337 h 453"/>
              <a:gd name="T32" fmla="*/ 293 w 409"/>
              <a:gd name="T33" fmla="*/ 399 h 453"/>
              <a:gd name="T34" fmla="*/ 248 w 409"/>
              <a:gd name="T35" fmla="*/ 408 h 453"/>
              <a:gd name="T36" fmla="*/ 239 w 409"/>
              <a:gd name="T37" fmla="*/ 372 h 453"/>
              <a:gd name="T38" fmla="*/ 257 w 409"/>
              <a:gd name="T39" fmla="*/ 372 h 453"/>
              <a:gd name="T40" fmla="*/ 257 w 409"/>
              <a:gd name="T41" fmla="*/ 337 h 453"/>
              <a:gd name="T42" fmla="*/ 186 w 409"/>
              <a:gd name="T43" fmla="*/ 372 h 453"/>
              <a:gd name="T44" fmla="*/ 195 w 409"/>
              <a:gd name="T45" fmla="*/ 434 h 453"/>
              <a:gd name="T46" fmla="*/ 293 w 409"/>
              <a:gd name="T47" fmla="*/ 452 h 453"/>
              <a:gd name="T48" fmla="*/ 364 w 409"/>
              <a:gd name="T49" fmla="*/ 80 h 453"/>
              <a:gd name="T50" fmla="*/ 319 w 409"/>
              <a:gd name="T51" fmla="*/ 231 h 453"/>
              <a:gd name="T52" fmla="*/ 319 w 409"/>
              <a:gd name="T53" fmla="*/ 231 h 453"/>
              <a:gd name="T54" fmla="*/ 284 w 409"/>
              <a:gd name="T55" fmla="*/ 222 h 453"/>
              <a:gd name="T56" fmla="*/ 248 w 409"/>
              <a:gd name="T57" fmla="*/ 231 h 453"/>
              <a:gd name="T58" fmla="*/ 284 w 409"/>
              <a:gd name="T59" fmla="*/ 177 h 453"/>
              <a:gd name="T60" fmla="*/ 319 w 409"/>
              <a:gd name="T61" fmla="*/ 23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9" h="453">
                <a:moveTo>
                  <a:pt x="364" y="80"/>
                </a:moveTo>
                <a:lnTo>
                  <a:pt x="364" y="80"/>
                </a:lnTo>
                <a:cubicBezTo>
                  <a:pt x="364" y="53"/>
                  <a:pt x="329" y="53"/>
                  <a:pt x="329" y="53"/>
                </a:cubicBezTo>
                <a:cubicBezTo>
                  <a:pt x="222" y="45"/>
                  <a:pt x="222" y="45"/>
                  <a:pt x="222" y="45"/>
                </a:cubicBezTo>
                <a:cubicBezTo>
                  <a:pt x="222" y="45"/>
                  <a:pt x="222" y="18"/>
                  <a:pt x="204" y="9"/>
                </a:cubicBezTo>
                <a:cubicBezTo>
                  <a:pt x="177" y="0"/>
                  <a:pt x="160" y="0"/>
                  <a:pt x="142" y="0"/>
                </a:cubicBezTo>
                <a:cubicBezTo>
                  <a:pt x="124" y="0"/>
                  <a:pt x="124" y="27"/>
                  <a:pt x="124" y="45"/>
                </a:cubicBezTo>
                <a:cubicBezTo>
                  <a:pt x="124" y="62"/>
                  <a:pt x="124" y="89"/>
                  <a:pt x="124" y="98"/>
                </a:cubicBezTo>
                <a:cubicBezTo>
                  <a:pt x="124" y="124"/>
                  <a:pt x="116" y="133"/>
                  <a:pt x="80" y="133"/>
                </a:cubicBezTo>
                <a:cubicBezTo>
                  <a:pt x="27" y="133"/>
                  <a:pt x="27" y="133"/>
                  <a:pt x="27" y="133"/>
                </a:cubicBezTo>
                <a:cubicBezTo>
                  <a:pt x="10" y="133"/>
                  <a:pt x="0" y="133"/>
                  <a:pt x="0" y="151"/>
                </a:cubicBezTo>
                <a:cubicBezTo>
                  <a:pt x="0" y="159"/>
                  <a:pt x="18" y="275"/>
                  <a:pt x="45" y="302"/>
                </a:cubicBezTo>
                <a:cubicBezTo>
                  <a:pt x="63" y="310"/>
                  <a:pt x="151" y="319"/>
                  <a:pt x="169" y="319"/>
                </a:cubicBezTo>
                <a:cubicBezTo>
                  <a:pt x="186" y="319"/>
                  <a:pt x="177" y="266"/>
                  <a:pt x="186" y="266"/>
                </a:cubicBezTo>
                <a:cubicBezTo>
                  <a:pt x="195" y="266"/>
                  <a:pt x="195" y="302"/>
                  <a:pt x="231" y="310"/>
                </a:cubicBezTo>
                <a:cubicBezTo>
                  <a:pt x="257" y="310"/>
                  <a:pt x="302" y="310"/>
                  <a:pt x="302" y="337"/>
                </a:cubicBezTo>
                <a:cubicBezTo>
                  <a:pt x="302" y="363"/>
                  <a:pt x="310" y="399"/>
                  <a:pt x="293" y="399"/>
                </a:cubicBezTo>
                <a:cubicBezTo>
                  <a:pt x="248" y="408"/>
                  <a:pt x="248" y="408"/>
                  <a:pt x="248" y="408"/>
                </a:cubicBezTo>
                <a:cubicBezTo>
                  <a:pt x="213" y="399"/>
                  <a:pt x="222" y="372"/>
                  <a:pt x="239" y="372"/>
                </a:cubicBezTo>
                <a:cubicBezTo>
                  <a:pt x="248" y="372"/>
                  <a:pt x="257" y="372"/>
                  <a:pt x="257" y="372"/>
                </a:cubicBezTo>
                <a:cubicBezTo>
                  <a:pt x="257" y="337"/>
                  <a:pt x="257" y="337"/>
                  <a:pt x="257" y="337"/>
                </a:cubicBezTo>
                <a:cubicBezTo>
                  <a:pt x="257" y="337"/>
                  <a:pt x="195" y="328"/>
                  <a:pt x="186" y="372"/>
                </a:cubicBezTo>
                <a:cubicBezTo>
                  <a:pt x="186" y="417"/>
                  <a:pt x="195" y="434"/>
                  <a:pt x="195" y="434"/>
                </a:cubicBezTo>
                <a:cubicBezTo>
                  <a:pt x="204" y="443"/>
                  <a:pt x="213" y="452"/>
                  <a:pt x="293" y="452"/>
                </a:cubicBezTo>
                <a:cubicBezTo>
                  <a:pt x="408" y="452"/>
                  <a:pt x="364" y="115"/>
                  <a:pt x="364" y="80"/>
                </a:cubicBezTo>
                <a:close/>
                <a:moveTo>
                  <a:pt x="319" y="231"/>
                </a:moveTo>
                <a:lnTo>
                  <a:pt x="319" y="231"/>
                </a:lnTo>
                <a:cubicBezTo>
                  <a:pt x="319" y="240"/>
                  <a:pt x="302" y="222"/>
                  <a:pt x="284" y="222"/>
                </a:cubicBezTo>
                <a:cubicBezTo>
                  <a:pt x="266" y="222"/>
                  <a:pt x="248" y="231"/>
                  <a:pt x="248" y="231"/>
                </a:cubicBezTo>
                <a:cubicBezTo>
                  <a:pt x="239" y="222"/>
                  <a:pt x="248" y="177"/>
                  <a:pt x="284" y="177"/>
                </a:cubicBezTo>
                <a:cubicBezTo>
                  <a:pt x="310" y="177"/>
                  <a:pt x="329" y="231"/>
                  <a:pt x="319" y="231"/>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78" name="Freeform 57"/>
          <p:cNvSpPr>
            <a:spLocks noChangeArrowheads="1"/>
          </p:cNvSpPr>
          <p:nvPr/>
        </p:nvSpPr>
        <p:spPr bwMode="auto">
          <a:xfrm>
            <a:off x="3581143" y="7156925"/>
            <a:ext cx="85747" cy="85747"/>
          </a:xfrm>
          <a:custGeom>
            <a:avLst/>
            <a:gdLst>
              <a:gd name="T0" fmla="*/ 80 w 81"/>
              <a:gd name="T1" fmla="*/ 71 h 81"/>
              <a:gd name="T2" fmla="*/ 80 w 81"/>
              <a:gd name="T3" fmla="*/ 71 h 81"/>
              <a:gd name="T4" fmla="*/ 80 w 81"/>
              <a:gd name="T5" fmla="*/ 0 h 81"/>
              <a:gd name="T6" fmla="*/ 0 w 81"/>
              <a:gd name="T7" fmla="*/ 80 h 81"/>
              <a:gd name="T8" fmla="*/ 71 w 81"/>
              <a:gd name="T9" fmla="*/ 80 h 81"/>
              <a:gd name="T10" fmla="*/ 80 w 81"/>
              <a:gd name="T11" fmla="*/ 71 h 81"/>
            </a:gdLst>
            <a:ahLst/>
            <a:cxnLst>
              <a:cxn ang="0">
                <a:pos x="T0" y="T1"/>
              </a:cxn>
              <a:cxn ang="0">
                <a:pos x="T2" y="T3"/>
              </a:cxn>
              <a:cxn ang="0">
                <a:pos x="T4" y="T5"/>
              </a:cxn>
              <a:cxn ang="0">
                <a:pos x="T6" y="T7"/>
              </a:cxn>
              <a:cxn ang="0">
                <a:pos x="T8" y="T9"/>
              </a:cxn>
              <a:cxn ang="0">
                <a:pos x="T10" y="T11"/>
              </a:cxn>
            </a:cxnLst>
            <a:rect l="0" t="0" r="r" b="b"/>
            <a:pathLst>
              <a:path w="81" h="81">
                <a:moveTo>
                  <a:pt x="80" y="71"/>
                </a:moveTo>
                <a:lnTo>
                  <a:pt x="80" y="71"/>
                </a:lnTo>
                <a:cubicBezTo>
                  <a:pt x="80" y="62"/>
                  <a:pt x="80" y="0"/>
                  <a:pt x="80" y="0"/>
                </a:cubicBezTo>
                <a:cubicBezTo>
                  <a:pt x="0" y="80"/>
                  <a:pt x="0" y="80"/>
                  <a:pt x="0" y="80"/>
                </a:cubicBezTo>
                <a:cubicBezTo>
                  <a:pt x="0" y="80"/>
                  <a:pt x="54" y="80"/>
                  <a:pt x="71" y="80"/>
                </a:cubicBezTo>
                <a:cubicBezTo>
                  <a:pt x="80" y="80"/>
                  <a:pt x="80" y="80"/>
                  <a:pt x="80" y="71"/>
                </a:cubicBez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79" name="Freeform 58"/>
          <p:cNvSpPr>
            <a:spLocks noChangeArrowheads="1"/>
          </p:cNvSpPr>
          <p:nvPr/>
        </p:nvSpPr>
        <p:spPr bwMode="auto">
          <a:xfrm>
            <a:off x="6750220" y="4984659"/>
            <a:ext cx="520439" cy="514484"/>
          </a:xfrm>
          <a:custGeom>
            <a:avLst/>
            <a:gdLst>
              <a:gd name="T0" fmla="*/ 240 w 480"/>
              <a:gd name="T1" fmla="*/ 0 h 471"/>
              <a:gd name="T2" fmla="*/ 240 w 480"/>
              <a:gd name="T3" fmla="*/ 0 h 471"/>
              <a:gd name="T4" fmla="*/ 0 w 480"/>
              <a:gd name="T5" fmla="*/ 231 h 471"/>
              <a:gd name="T6" fmla="*/ 240 w 480"/>
              <a:gd name="T7" fmla="*/ 470 h 471"/>
              <a:gd name="T8" fmla="*/ 479 w 480"/>
              <a:gd name="T9" fmla="*/ 231 h 471"/>
              <a:gd name="T10" fmla="*/ 240 w 480"/>
              <a:gd name="T11" fmla="*/ 0 h 471"/>
              <a:gd name="T12" fmla="*/ 346 w 480"/>
              <a:gd name="T13" fmla="*/ 187 h 471"/>
              <a:gd name="T14" fmla="*/ 346 w 480"/>
              <a:gd name="T15" fmla="*/ 187 h 471"/>
              <a:gd name="T16" fmla="*/ 249 w 480"/>
              <a:gd name="T17" fmla="*/ 338 h 471"/>
              <a:gd name="T18" fmla="*/ 195 w 480"/>
              <a:gd name="T19" fmla="*/ 319 h 471"/>
              <a:gd name="T20" fmla="*/ 160 w 480"/>
              <a:gd name="T21" fmla="*/ 195 h 471"/>
              <a:gd name="T22" fmla="*/ 134 w 480"/>
              <a:gd name="T23" fmla="*/ 204 h 471"/>
              <a:gd name="T24" fmla="*/ 124 w 480"/>
              <a:gd name="T25" fmla="*/ 195 h 471"/>
              <a:gd name="T26" fmla="*/ 195 w 480"/>
              <a:gd name="T27" fmla="*/ 142 h 471"/>
              <a:gd name="T28" fmla="*/ 231 w 480"/>
              <a:gd name="T29" fmla="*/ 222 h 471"/>
              <a:gd name="T30" fmla="*/ 249 w 480"/>
              <a:gd name="T31" fmla="*/ 266 h 471"/>
              <a:gd name="T32" fmla="*/ 284 w 480"/>
              <a:gd name="T33" fmla="*/ 222 h 471"/>
              <a:gd name="T34" fmla="*/ 258 w 480"/>
              <a:gd name="T35" fmla="*/ 195 h 471"/>
              <a:gd name="T36" fmla="*/ 346 w 480"/>
              <a:gd name="T3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0" h="471">
                <a:moveTo>
                  <a:pt x="240" y="0"/>
                </a:moveTo>
                <a:lnTo>
                  <a:pt x="240" y="0"/>
                </a:lnTo>
                <a:cubicBezTo>
                  <a:pt x="107" y="0"/>
                  <a:pt x="0" y="107"/>
                  <a:pt x="0" y="231"/>
                </a:cubicBezTo>
                <a:cubicBezTo>
                  <a:pt x="0" y="363"/>
                  <a:pt x="107" y="470"/>
                  <a:pt x="240" y="470"/>
                </a:cubicBezTo>
                <a:cubicBezTo>
                  <a:pt x="372" y="470"/>
                  <a:pt x="479" y="363"/>
                  <a:pt x="479" y="231"/>
                </a:cubicBezTo>
                <a:cubicBezTo>
                  <a:pt x="479" y="107"/>
                  <a:pt x="372" y="0"/>
                  <a:pt x="240" y="0"/>
                </a:cubicBezTo>
                <a:close/>
                <a:moveTo>
                  <a:pt x="346" y="187"/>
                </a:moveTo>
                <a:lnTo>
                  <a:pt x="346" y="187"/>
                </a:lnTo>
                <a:cubicBezTo>
                  <a:pt x="337" y="257"/>
                  <a:pt x="266" y="319"/>
                  <a:pt x="249" y="338"/>
                </a:cubicBezTo>
                <a:cubicBezTo>
                  <a:pt x="222" y="346"/>
                  <a:pt x="205" y="328"/>
                  <a:pt x="195" y="319"/>
                </a:cubicBezTo>
                <a:cubicBezTo>
                  <a:pt x="187" y="301"/>
                  <a:pt x="169" y="204"/>
                  <a:pt x="160" y="195"/>
                </a:cubicBezTo>
                <a:cubicBezTo>
                  <a:pt x="151" y="195"/>
                  <a:pt x="134" y="204"/>
                  <a:pt x="134" y="204"/>
                </a:cubicBezTo>
                <a:cubicBezTo>
                  <a:pt x="124" y="195"/>
                  <a:pt x="124" y="195"/>
                  <a:pt x="124" y="195"/>
                </a:cubicBezTo>
                <a:cubicBezTo>
                  <a:pt x="124" y="195"/>
                  <a:pt x="160" y="151"/>
                  <a:pt x="195" y="142"/>
                </a:cubicBezTo>
                <a:cubicBezTo>
                  <a:pt x="222" y="134"/>
                  <a:pt x="222" y="187"/>
                  <a:pt x="231" y="222"/>
                </a:cubicBezTo>
                <a:cubicBezTo>
                  <a:pt x="240" y="248"/>
                  <a:pt x="240" y="266"/>
                  <a:pt x="249" y="266"/>
                </a:cubicBezTo>
                <a:cubicBezTo>
                  <a:pt x="258" y="266"/>
                  <a:pt x="266" y="248"/>
                  <a:pt x="284" y="222"/>
                </a:cubicBezTo>
                <a:cubicBezTo>
                  <a:pt x="293" y="204"/>
                  <a:pt x="275" y="178"/>
                  <a:pt x="258" y="195"/>
                </a:cubicBezTo>
                <a:cubicBezTo>
                  <a:pt x="266" y="134"/>
                  <a:pt x="364" y="116"/>
                  <a:pt x="346" y="187"/>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80" name="Freeform 59"/>
          <p:cNvSpPr>
            <a:spLocks noChangeArrowheads="1"/>
          </p:cNvSpPr>
          <p:nvPr/>
        </p:nvSpPr>
        <p:spPr bwMode="auto">
          <a:xfrm>
            <a:off x="4597010" y="4984659"/>
            <a:ext cx="521630" cy="514484"/>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284 h 471"/>
              <a:gd name="T14" fmla="*/ 177 w 479"/>
              <a:gd name="T15" fmla="*/ 284 h 471"/>
              <a:gd name="T16" fmla="*/ 124 w 479"/>
              <a:gd name="T17" fmla="*/ 231 h 471"/>
              <a:gd name="T18" fmla="*/ 177 w 479"/>
              <a:gd name="T19" fmla="*/ 187 h 471"/>
              <a:gd name="T20" fmla="*/ 221 w 479"/>
              <a:gd name="T21" fmla="*/ 231 h 471"/>
              <a:gd name="T22" fmla="*/ 177 w 479"/>
              <a:gd name="T23" fmla="*/ 284 h 471"/>
              <a:gd name="T24" fmla="*/ 300 w 479"/>
              <a:gd name="T25" fmla="*/ 284 h 471"/>
              <a:gd name="T26" fmla="*/ 300 w 479"/>
              <a:gd name="T27" fmla="*/ 284 h 471"/>
              <a:gd name="T28" fmla="*/ 256 w 479"/>
              <a:gd name="T29" fmla="*/ 231 h 471"/>
              <a:gd name="T30" fmla="*/ 300 w 479"/>
              <a:gd name="T31" fmla="*/ 187 h 471"/>
              <a:gd name="T32" fmla="*/ 354 w 479"/>
              <a:gd name="T33" fmla="*/ 231 h 471"/>
              <a:gd name="T34" fmla="*/ 300 w 479"/>
              <a:gd name="T35" fmla="*/ 28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9" h="471">
                <a:moveTo>
                  <a:pt x="239" y="0"/>
                </a:moveTo>
                <a:lnTo>
                  <a:pt x="239" y="0"/>
                </a:lnTo>
                <a:cubicBezTo>
                  <a:pt x="106" y="0"/>
                  <a:pt x="0" y="107"/>
                  <a:pt x="0" y="231"/>
                </a:cubicBezTo>
                <a:cubicBezTo>
                  <a:pt x="0" y="363"/>
                  <a:pt x="106" y="470"/>
                  <a:pt x="239" y="470"/>
                </a:cubicBezTo>
                <a:cubicBezTo>
                  <a:pt x="372" y="470"/>
                  <a:pt x="478" y="363"/>
                  <a:pt x="478" y="231"/>
                </a:cubicBezTo>
                <a:cubicBezTo>
                  <a:pt x="478" y="107"/>
                  <a:pt x="372" y="0"/>
                  <a:pt x="239" y="0"/>
                </a:cubicBezTo>
                <a:close/>
                <a:moveTo>
                  <a:pt x="177" y="284"/>
                </a:moveTo>
                <a:lnTo>
                  <a:pt x="177" y="284"/>
                </a:lnTo>
                <a:cubicBezTo>
                  <a:pt x="150" y="284"/>
                  <a:pt x="124" y="266"/>
                  <a:pt x="124" y="231"/>
                </a:cubicBezTo>
                <a:cubicBezTo>
                  <a:pt x="124" y="204"/>
                  <a:pt x="150" y="187"/>
                  <a:pt x="177" y="187"/>
                </a:cubicBezTo>
                <a:cubicBezTo>
                  <a:pt x="203" y="187"/>
                  <a:pt x="221" y="204"/>
                  <a:pt x="221" y="231"/>
                </a:cubicBezTo>
                <a:cubicBezTo>
                  <a:pt x="221" y="266"/>
                  <a:pt x="203" y="284"/>
                  <a:pt x="177" y="284"/>
                </a:cubicBezTo>
                <a:close/>
                <a:moveTo>
                  <a:pt x="300" y="284"/>
                </a:moveTo>
                <a:lnTo>
                  <a:pt x="300" y="284"/>
                </a:lnTo>
                <a:cubicBezTo>
                  <a:pt x="275" y="284"/>
                  <a:pt x="256" y="266"/>
                  <a:pt x="256" y="231"/>
                </a:cubicBezTo>
                <a:cubicBezTo>
                  <a:pt x="256" y="204"/>
                  <a:pt x="275" y="187"/>
                  <a:pt x="300" y="187"/>
                </a:cubicBezTo>
                <a:cubicBezTo>
                  <a:pt x="328" y="187"/>
                  <a:pt x="354" y="204"/>
                  <a:pt x="354" y="231"/>
                </a:cubicBezTo>
                <a:cubicBezTo>
                  <a:pt x="354" y="266"/>
                  <a:pt x="328" y="284"/>
                  <a:pt x="300" y="284"/>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81" name="Freeform 60"/>
          <p:cNvSpPr>
            <a:spLocks noChangeArrowheads="1"/>
          </p:cNvSpPr>
          <p:nvPr/>
        </p:nvSpPr>
        <p:spPr bwMode="auto">
          <a:xfrm>
            <a:off x="4644647" y="7175980"/>
            <a:ext cx="426355" cy="428737"/>
          </a:xfrm>
          <a:custGeom>
            <a:avLst/>
            <a:gdLst>
              <a:gd name="T0" fmla="*/ 89 w 391"/>
              <a:gd name="T1" fmla="*/ 160 h 399"/>
              <a:gd name="T2" fmla="*/ 89 w 391"/>
              <a:gd name="T3" fmla="*/ 160 h 399"/>
              <a:gd name="T4" fmla="*/ 133 w 391"/>
              <a:gd name="T5" fmla="*/ 88 h 399"/>
              <a:gd name="T6" fmla="*/ 186 w 391"/>
              <a:gd name="T7" fmla="*/ 88 h 399"/>
              <a:gd name="T8" fmla="*/ 186 w 391"/>
              <a:gd name="T9" fmla="*/ 150 h 399"/>
              <a:gd name="T10" fmla="*/ 186 w 391"/>
              <a:gd name="T11" fmla="*/ 150 h 399"/>
              <a:gd name="T12" fmla="*/ 195 w 391"/>
              <a:gd name="T13" fmla="*/ 160 h 399"/>
              <a:gd name="T14" fmla="*/ 195 w 391"/>
              <a:gd name="T15" fmla="*/ 150 h 399"/>
              <a:gd name="T16" fmla="*/ 354 w 391"/>
              <a:gd name="T17" fmla="*/ 0 h 399"/>
              <a:gd name="T18" fmla="*/ 248 w 391"/>
              <a:gd name="T19" fmla="*/ 0 h 399"/>
              <a:gd name="T20" fmla="*/ 133 w 391"/>
              <a:gd name="T21" fmla="*/ 0 h 399"/>
              <a:gd name="T22" fmla="*/ 0 w 391"/>
              <a:gd name="T23" fmla="*/ 150 h 399"/>
              <a:gd name="T24" fmla="*/ 0 w 391"/>
              <a:gd name="T25" fmla="*/ 354 h 399"/>
              <a:gd name="T26" fmla="*/ 89 w 391"/>
              <a:gd name="T27" fmla="*/ 266 h 399"/>
              <a:gd name="T28" fmla="*/ 89 w 391"/>
              <a:gd name="T29" fmla="*/ 160 h 399"/>
              <a:gd name="T30" fmla="*/ 301 w 391"/>
              <a:gd name="T31" fmla="*/ 132 h 399"/>
              <a:gd name="T32" fmla="*/ 301 w 391"/>
              <a:gd name="T33" fmla="*/ 132 h 399"/>
              <a:gd name="T34" fmla="*/ 301 w 391"/>
              <a:gd name="T35" fmla="*/ 239 h 399"/>
              <a:gd name="T36" fmla="*/ 256 w 391"/>
              <a:gd name="T37" fmla="*/ 310 h 399"/>
              <a:gd name="T38" fmla="*/ 203 w 391"/>
              <a:gd name="T39" fmla="*/ 310 h 399"/>
              <a:gd name="T40" fmla="*/ 203 w 391"/>
              <a:gd name="T41" fmla="*/ 248 h 399"/>
              <a:gd name="T42" fmla="*/ 203 w 391"/>
              <a:gd name="T43" fmla="*/ 248 h 399"/>
              <a:gd name="T44" fmla="*/ 195 w 391"/>
              <a:gd name="T45" fmla="*/ 239 h 399"/>
              <a:gd name="T46" fmla="*/ 195 w 391"/>
              <a:gd name="T47" fmla="*/ 239 h 399"/>
              <a:gd name="T48" fmla="*/ 35 w 391"/>
              <a:gd name="T49" fmla="*/ 398 h 399"/>
              <a:gd name="T50" fmla="*/ 142 w 391"/>
              <a:gd name="T51" fmla="*/ 398 h 399"/>
              <a:gd name="T52" fmla="*/ 256 w 391"/>
              <a:gd name="T53" fmla="*/ 398 h 399"/>
              <a:gd name="T54" fmla="*/ 390 w 391"/>
              <a:gd name="T55" fmla="*/ 248 h 399"/>
              <a:gd name="T56" fmla="*/ 390 w 391"/>
              <a:gd name="T57" fmla="*/ 44 h 399"/>
              <a:gd name="T58" fmla="*/ 301 w 391"/>
              <a:gd name="T59" fmla="*/ 1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1" h="399">
                <a:moveTo>
                  <a:pt x="89" y="160"/>
                </a:moveTo>
                <a:lnTo>
                  <a:pt x="89" y="160"/>
                </a:lnTo>
                <a:cubicBezTo>
                  <a:pt x="89" y="124"/>
                  <a:pt x="97" y="97"/>
                  <a:pt x="133" y="88"/>
                </a:cubicBezTo>
                <a:cubicBezTo>
                  <a:pt x="142" y="88"/>
                  <a:pt x="168" y="88"/>
                  <a:pt x="186" y="88"/>
                </a:cubicBezTo>
                <a:cubicBezTo>
                  <a:pt x="186" y="150"/>
                  <a:pt x="186" y="150"/>
                  <a:pt x="186" y="150"/>
                </a:cubicBezTo>
                <a:lnTo>
                  <a:pt x="186" y="150"/>
                </a:lnTo>
                <a:cubicBezTo>
                  <a:pt x="186" y="160"/>
                  <a:pt x="195" y="160"/>
                  <a:pt x="195" y="160"/>
                </a:cubicBezTo>
                <a:cubicBezTo>
                  <a:pt x="195" y="160"/>
                  <a:pt x="195" y="160"/>
                  <a:pt x="195" y="150"/>
                </a:cubicBezTo>
                <a:cubicBezTo>
                  <a:pt x="354" y="0"/>
                  <a:pt x="354" y="0"/>
                  <a:pt x="354" y="0"/>
                </a:cubicBezTo>
                <a:cubicBezTo>
                  <a:pt x="248" y="0"/>
                  <a:pt x="248" y="0"/>
                  <a:pt x="248" y="0"/>
                </a:cubicBezTo>
                <a:cubicBezTo>
                  <a:pt x="133" y="0"/>
                  <a:pt x="133" y="0"/>
                  <a:pt x="133" y="0"/>
                </a:cubicBezTo>
                <a:cubicBezTo>
                  <a:pt x="44" y="0"/>
                  <a:pt x="0" y="53"/>
                  <a:pt x="0" y="150"/>
                </a:cubicBezTo>
                <a:cubicBezTo>
                  <a:pt x="0" y="354"/>
                  <a:pt x="0" y="354"/>
                  <a:pt x="0" y="354"/>
                </a:cubicBezTo>
                <a:cubicBezTo>
                  <a:pt x="89" y="266"/>
                  <a:pt x="89" y="266"/>
                  <a:pt x="89" y="266"/>
                </a:cubicBezTo>
                <a:lnTo>
                  <a:pt x="89" y="160"/>
                </a:lnTo>
                <a:close/>
                <a:moveTo>
                  <a:pt x="301" y="132"/>
                </a:moveTo>
                <a:lnTo>
                  <a:pt x="301" y="132"/>
                </a:lnTo>
                <a:cubicBezTo>
                  <a:pt x="301" y="239"/>
                  <a:pt x="301" y="239"/>
                  <a:pt x="301" y="239"/>
                </a:cubicBezTo>
                <a:cubicBezTo>
                  <a:pt x="301" y="275"/>
                  <a:pt x="293" y="301"/>
                  <a:pt x="256" y="310"/>
                </a:cubicBezTo>
                <a:cubicBezTo>
                  <a:pt x="248" y="310"/>
                  <a:pt x="221" y="310"/>
                  <a:pt x="203" y="310"/>
                </a:cubicBezTo>
                <a:cubicBezTo>
                  <a:pt x="203" y="248"/>
                  <a:pt x="203" y="248"/>
                  <a:pt x="203" y="248"/>
                </a:cubicBezTo>
                <a:lnTo>
                  <a:pt x="203" y="248"/>
                </a:lnTo>
                <a:cubicBezTo>
                  <a:pt x="203" y="239"/>
                  <a:pt x="195" y="239"/>
                  <a:pt x="195" y="239"/>
                </a:cubicBezTo>
                <a:lnTo>
                  <a:pt x="195" y="239"/>
                </a:lnTo>
                <a:cubicBezTo>
                  <a:pt x="35" y="398"/>
                  <a:pt x="35" y="398"/>
                  <a:pt x="35" y="398"/>
                </a:cubicBezTo>
                <a:cubicBezTo>
                  <a:pt x="142" y="398"/>
                  <a:pt x="142" y="398"/>
                  <a:pt x="142" y="398"/>
                </a:cubicBezTo>
                <a:cubicBezTo>
                  <a:pt x="256" y="398"/>
                  <a:pt x="256" y="398"/>
                  <a:pt x="256" y="398"/>
                </a:cubicBezTo>
                <a:cubicBezTo>
                  <a:pt x="346" y="398"/>
                  <a:pt x="390" y="345"/>
                  <a:pt x="390" y="248"/>
                </a:cubicBezTo>
                <a:cubicBezTo>
                  <a:pt x="390" y="44"/>
                  <a:pt x="390" y="44"/>
                  <a:pt x="390" y="44"/>
                </a:cubicBezTo>
                <a:lnTo>
                  <a:pt x="301" y="132"/>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82" name="Freeform 61"/>
          <p:cNvSpPr>
            <a:spLocks noChangeArrowheads="1"/>
          </p:cNvSpPr>
          <p:nvPr/>
        </p:nvSpPr>
        <p:spPr bwMode="auto">
          <a:xfrm>
            <a:off x="16418232" y="6061265"/>
            <a:ext cx="533539" cy="539493"/>
          </a:xfrm>
          <a:custGeom>
            <a:avLst/>
            <a:gdLst>
              <a:gd name="T0" fmla="*/ 433 w 496"/>
              <a:gd name="T1" fmla="*/ 311 h 498"/>
              <a:gd name="T2" fmla="*/ 433 w 496"/>
              <a:gd name="T3" fmla="*/ 311 h 498"/>
              <a:gd name="T4" fmla="*/ 372 w 496"/>
              <a:gd name="T5" fmla="*/ 320 h 498"/>
              <a:gd name="T6" fmla="*/ 106 w 496"/>
              <a:gd name="T7" fmla="*/ 409 h 498"/>
              <a:gd name="T8" fmla="*/ 123 w 496"/>
              <a:gd name="T9" fmla="*/ 417 h 498"/>
              <a:gd name="T10" fmla="*/ 442 w 496"/>
              <a:gd name="T11" fmla="*/ 364 h 498"/>
              <a:gd name="T12" fmla="*/ 433 w 496"/>
              <a:gd name="T13" fmla="*/ 311 h 498"/>
              <a:gd name="T14" fmla="*/ 132 w 496"/>
              <a:gd name="T15" fmla="*/ 293 h 498"/>
              <a:gd name="T16" fmla="*/ 132 w 496"/>
              <a:gd name="T17" fmla="*/ 293 h 498"/>
              <a:gd name="T18" fmla="*/ 186 w 496"/>
              <a:gd name="T19" fmla="*/ 19 h 498"/>
              <a:gd name="T20" fmla="*/ 159 w 496"/>
              <a:gd name="T21" fmla="*/ 28 h 498"/>
              <a:gd name="T22" fmla="*/ 53 w 496"/>
              <a:gd name="T23" fmla="*/ 328 h 498"/>
              <a:gd name="T24" fmla="*/ 106 w 496"/>
              <a:gd name="T25" fmla="*/ 347 h 498"/>
              <a:gd name="T26" fmla="*/ 132 w 496"/>
              <a:gd name="T27" fmla="*/ 293 h 498"/>
              <a:gd name="T28" fmla="*/ 274 w 496"/>
              <a:gd name="T29" fmla="*/ 9 h 498"/>
              <a:gd name="T30" fmla="*/ 274 w 496"/>
              <a:gd name="T31" fmla="*/ 9 h 498"/>
              <a:gd name="T32" fmla="*/ 239 w 496"/>
              <a:gd name="T33" fmla="*/ 45 h 498"/>
              <a:gd name="T34" fmla="*/ 274 w 496"/>
              <a:gd name="T35" fmla="*/ 90 h 498"/>
              <a:gd name="T36" fmla="*/ 478 w 496"/>
              <a:gd name="T37" fmla="*/ 275 h 498"/>
              <a:gd name="T38" fmla="*/ 487 w 496"/>
              <a:gd name="T39" fmla="*/ 258 h 498"/>
              <a:gd name="T40" fmla="*/ 274 w 496"/>
              <a:gd name="T41" fmla="*/ 9 h 498"/>
              <a:gd name="T42" fmla="*/ 176 w 496"/>
              <a:gd name="T43" fmla="*/ 249 h 498"/>
              <a:gd name="T44" fmla="*/ 176 w 496"/>
              <a:gd name="T45" fmla="*/ 249 h 498"/>
              <a:gd name="T46" fmla="*/ 176 w 496"/>
              <a:gd name="T47" fmla="*/ 284 h 498"/>
              <a:gd name="T48" fmla="*/ 195 w 496"/>
              <a:gd name="T49" fmla="*/ 267 h 498"/>
              <a:gd name="T50" fmla="*/ 203 w 496"/>
              <a:gd name="T51" fmla="*/ 293 h 498"/>
              <a:gd name="T52" fmla="*/ 195 w 496"/>
              <a:gd name="T53" fmla="*/ 303 h 498"/>
              <a:gd name="T54" fmla="*/ 221 w 496"/>
              <a:gd name="T55" fmla="*/ 320 h 498"/>
              <a:gd name="T56" fmla="*/ 257 w 496"/>
              <a:gd name="T57" fmla="*/ 311 h 498"/>
              <a:gd name="T58" fmla="*/ 257 w 496"/>
              <a:gd name="T59" fmla="*/ 311 h 498"/>
              <a:gd name="T60" fmla="*/ 292 w 496"/>
              <a:gd name="T61" fmla="*/ 320 h 498"/>
              <a:gd name="T62" fmla="*/ 319 w 496"/>
              <a:gd name="T63" fmla="*/ 303 h 498"/>
              <a:gd name="T64" fmla="*/ 310 w 496"/>
              <a:gd name="T65" fmla="*/ 293 h 498"/>
              <a:gd name="T66" fmla="*/ 319 w 496"/>
              <a:gd name="T67" fmla="*/ 267 h 498"/>
              <a:gd name="T68" fmla="*/ 336 w 496"/>
              <a:gd name="T69" fmla="*/ 284 h 498"/>
              <a:gd name="T70" fmla="*/ 336 w 496"/>
              <a:gd name="T71" fmla="*/ 249 h 498"/>
              <a:gd name="T72" fmla="*/ 319 w 496"/>
              <a:gd name="T73" fmla="*/ 222 h 498"/>
              <a:gd name="T74" fmla="*/ 319 w 496"/>
              <a:gd name="T75" fmla="*/ 222 h 498"/>
              <a:gd name="T76" fmla="*/ 310 w 496"/>
              <a:gd name="T77" fmla="*/ 213 h 498"/>
              <a:gd name="T78" fmla="*/ 310 w 496"/>
              <a:gd name="T79" fmla="*/ 213 h 498"/>
              <a:gd name="T80" fmla="*/ 310 w 496"/>
              <a:gd name="T81" fmla="*/ 205 h 498"/>
              <a:gd name="T82" fmla="*/ 257 w 496"/>
              <a:gd name="T83" fmla="*/ 151 h 498"/>
              <a:gd name="T84" fmla="*/ 203 w 496"/>
              <a:gd name="T85" fmla="*/ 205 h 498"/>
              <a:gd name="T86" fmla="*/ 203 w 496"/>
              <a:gd name="T87" fmla="*/ 213 h 498"/>
              <a:gd name="T88" fmla="*/ 203 w 496"/>
              <a:gd name="T89" fmla="*/ 213 h 498"/>
              <a:gd name="T90" fmla="*/ 195 w 496"/>
              <a:gd name="T91" fmla="*/ 222 h 498"/>
              <a:gd name="T92" fmla="*/ 195 w 496"/>
              <a:gd name="T93" fmla="*/ 222 h 498"/>
              <a:gd name="T94" fmla="*/ 176 w 496"/>
              <a:gd name="T95" fmla="*/ 24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6" h="498">
                <a:moveTo>
                  <a:pt x="433" y="311"/>
                </a:moveTo>
                <a:lnTo>
                  <a:pt x="433" y="311"/>
                </a:lnTo>
                <a:cubicBezTo>
                  <a:pt x="416" y="293"/>
                  <a:pt x="389" y="293"/>
                  <a:pt x="372" y="320"/>
                </a:cubicBezTo>
                <a:cubicBezTo>
                  <a:pt x="363" y="338"/>
                  <a:pt x="266" y="453"/>
                  <a:pt x="106" y="409"/>
                </a:cubicBezTo>
                <a:cubicBezTo>
                  <a:pt x="115" y="409"/>
                  <a:pt x="123" y="417"/>
                  <a:pt x="123" y="417"/>
                </a:cubicBezTo>
                <a:cubicBezTo>
                  <a:pt x="230" y="497"/>
                  <a:pt x="372" y="470"/>
                  <a:pt x="442" y="364"/>
                </a:cubicBezTo>
                <a:cubicBezTo>
                  <a:pt x="460" y="347"/>
                  <a:pt x="451" y="320"/>
                  <a:pt x="433" y="311"/>
                </a:cubicBezTo>
                <a:close/>
                <a:moveTo>
                  <a:pt x="132" y="293"/>
                </a:moveTo>
                <a:lnTo>
                  <a:pt x="132" y="293"/>
                </a:lnTo>
                <a:cubicBezTo>
                  <a:pt x="115" y="275"/>
                  <a:pt x="62" y="134"/>
                  <a:pt x="186" y="19"/>
                </a:cubicBezTo>
                <a:cubicBezTo>
                  <a:pt x="176" y="19"/>
                  <a:pt x="168" y="28"/>
                  <a:pt x="159" y="28"/>
                </a:cubicBezTo>
                <a:cubicBezTo>
                  <a:pt x="44" y="81"/>
                  <a:pt x="0" y="213"/>
                  <a:pt x="53" y="328"/>
                </a:cubicBezTo>
                <a:cubicBezTo>
                  <a:pt x="62" y="356"/>
                  <a:pt x="88" y="356"/>
                  <a:pt x="106" y="347"/>
                </a:cubicBezTo>
                <a:cubicBezTo>
                  <a:pt x="123" y="338"/>
                  <a:pt x="141" y="320"/>
                  <a:pt x="132" y="293"/>
                </a:cubicBezTo>
                <a:close/>
                <a:moveTo>
                  <a:pt x="274" y="9"/>
                </a:moveTo>
                <a:lnTo>
                  <a:pt x="274" y="9"/>
                </a:lnTo>
                <a:cubicBezTo>
                  <a:pt x="257" y="0"/>
                  <a:pt x="239" y="19"/>
                  <a:pt x="239" y="45"/>
                </a:cubicBezTo>
                <a:cubicBezTo>
                  <a:pt x="230" y="72"/>
                  <a:pt x="248" y="90"/>
                  <a:pt x="274" y="90"/>
                </a:cubicBezTo>
                <a:cubicBezTo>
                  <a:pt x="292" y="98"/>
                  <a:pt x="442" y="116"/>
                  <a:pt x="478" y="275"/>
                </a:cubicBezTo>
                <a:cubicBezTo>
                  <a:pt x="487" y="267"/>
                  <a:pt x="487" y="267"/>
                  <a:pt x="487" y="258"/>
                </a:cubicBezTo>
                <a:cubicBezTo>
                  <a:pt x="495" y="134"/>
                  <a:pt x="407" y="19"/>
                  <a:pt x="274" y="9"/>
                </a:cubicBezTo>
                <a:close/>
                <a:moveTo>
                  <a:pt x="176" y="249"/>
                </a:moveTo>
                <a:lnTo>
                  <a:pt x="176" y="249"/>
                </a:lnTo>
                <a:cubicBezTo>
                  <a:pt x="176" y="267"/>
                  <a:pt x="176" y="275"/>
                  <a:pt x="176" y="284"/>
                </a:cubicBezTo>
                <a:cubicBezTo>
                  <a:pt x="186" y="284"/>
                  <a:pt x="186" y="275"/>
                  <a:pt x="195" y="267"/>
                </a:cubicBezTo>
                <a:cubicBezTo>
                  <a:pt x="195" y="275"/>
                  <a:pt x="203" y="284"/>
                  <a:pt x="203" y="293"/>
                </a:cubicBezTo>
                <a:lnTo>
                  <a:pt x="195" y="303"/>
                </a:lnTo>
                <a:cubicBezTo>
                  <a:pt x="195" y="311"/>
                  <a:pt x="212" y="320"/>
                  <a:pt x="221" y="320"/>
                </a:cubicBezTo>
                <a:cubicBezTo>
                  <a:pt x="239" y="320"/>
                  <a:pt x="257" y="320"/>
                  <a:pt x="257" y="311"/>
                </a:cubicBezTo>
                <a:lnTo>
                  <a:pt x="257" y="311"/>
                </a:lnTo>
                <a:cubicBezTo>
                  <a:pt x="266" y="320"/>
                  <a:pt x="274" y="320"/>
                  <a:pt x="292" y="320"/>
                </a:cubicBezTo>
                <a:cubicBezTo>
                  <a:pt x="310" y="320"/>
                  <a:pt x="319" y="311"/>
                  <a:pt x="319" y="303"/>
                </a:cubicBezTo>
                <a:cubicBezTo>
                  <a:pt x="319" y="303"/>
                  <a:pt x="319" y="293"/>
                  <a:pt x="310" y="293"/>
                </a:cubicBezTo>
                <a:cubicBezTo>
                  <a:pt x="319" y="284"/>
                  <a:pt x="319" y="275"/>
                  <a:pt x="319" y="267"/>
                </a:cubicBezTo>
                <a:cubicBezTo>
                  <a:pt x="327" y="275"/>
                  <a:pt x="336" y="284"/>
                  <a:pt x="336" y="284"/>
                </a:cubicBezTo>
                <a:cubicBezTo>
                  <a:pt x="345" y="275"/>
                  <a:pt x="345" y="267"/>
                  <a:pt x="336" y="249"/>
                </a:cubicBezTo>
                <a:cubicBezTo>
                  <a:pt x="327" y="240"/>
                  <a:pt x="319" y="231"/>
                  <a:pt x="319" y="222"/>
                </a:cubicBezTo>
                <a:lnTo>
                  <a:pt x="319" y="222"/>
                </a:lnTo>
                <a:cubicBezTo>
                  <a:pt x="319" y="222"/>
                  <a:pt x="319" y="213"/>
                  <a:pt x="310" y="213"/>
                </a:cubicBezTo>
                <a:lnTo>
                  <a:pt x="310" y="213"/>
                </a:lnTo>
                <a:cubicBezTo>
                  <a:pt x="310" y="205"/>
                  <a:pt x="310" y="205"/>
                  <a:pt x="310" y="205"/>
                </a:cubicBezTo>
                <a:cubicBezTo>
                  <a:pt x="310" y="169"/>
                  <a:pt x="292" y="151"/>
                  <a:pt x="257" y="151"/>
                </a:cubicBezTo>
                <a:cubicBezTo>
                  <a:pt x="221" y="151"/>
                  <a:pt x="203" y="169"/>
                  <a:pt x="203" y="205"/>
                </a:cubicBezTo>
                <a:cubicBezTo>
                  <a:pt x="203" y="205"/>
                  <a:pt x="203" y="205"/>
                  <a:pt x="203" y="213"/>
                </a:cubicBezTo>
                <a:lnTo>
                  <a:pt x="203" y="213"/>
                </a:lnTo>
                <a:lnTo>
                  <a:pt x="195" y="222"/>
                </a:lnTo>
                <a:lnTo>
                  <a:pt x="195" y="222"/>
                </a:lnTo>
                <a:cubicBezTo>
                  <a:pt x="195" y="231"/>
                  <a:pt x="186" y="240"/>
                  <a:pt x="176" y="249"/>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83" name="Freeform 62"/>
          <p:cNvSpPr>
            <a:spLocks noChangeArrowheads="1"/>
          </p:cNvSpPr>
          <p:nvPr/>
        </p:nvSpPr>
        <p:spPr bwMode="auto">
          <a:xfrm>
            <a:off x="13188416" y="7118815"/>
            <a:ext cx="559740" cy="529966"/>
          </a:xfrm>
          <a:custGeom>
            <a:avLst/>
            <a:gdLst>
              <a:gd name="T0" fmla="*/ 248 w 515"/>
              <a:gd name="T1" fmla="*/ 434 h 488"/>
              <a:gd name="T2" fmla="*/ 248 w 515"/>
              <a:gd name="T3" fmla="*/ 434 h 488"/>
              <a:gd name="T4" fmla="*/ 266 w 515"/>
              <a:gd name="T5" fmla="*/ 434 h 488"/>
              <a:gd name="T6" fmla="*/ 266 w 515"/>
              <a:gd name="T7" fmla="*/ 487 h 488"/>
              <a:gd name="T8" fmla="*/ 505 w 515"/>
              <a:gd name="T9" fmla="*/ 194 h 488"/>
              <a:gd name="T10" fmla="*/ 231 w 515"/>
              <a:gd name="T11" fmla="*/ 17 h 488"/>
              <a:gd name="T12" fmla="*/ 9 w 515"/>
              <a:gd name="T13" fmla="*/ 257 h 488"/>
              <a:gd name="T14" fmla="*/ 248 w 515"/>
              <a:gd name="T15" fmla="*/ 434 h 488"/>
              <a:gd name="T16" fmla="*/ 399 w 515"/>
              <a:gd name="T17" fmla="*/ 319 h 488"/>
              <a:gd name="T18" fmla="*/ 399 w 515"/>
              <a:gd name="T19" fmla="*/ 319 h 488"/>
              <a:gd name="T20" fmla="*/ 354 w 515"/>
              <a:gd name="T21" fmla="*/ 319 h 488"/>
              <a:gd name="T22" fmla="*/ 354 w 515"/>
              <a:gd name="T23" fmla="*/ 203 h 488"/>
              <a:gd name="T24" fmla="*/ 354 w 515"/>
              <a:gd name="T25" fmla="*/ 185 h 488"/>
              <a:gd name="T26" fmla="*/ 346 w 515"/>
              <a:gd name="T27" fmla="*/ 177 h 488"/>
              <a:gd name="T28" fmla="*/ 337 w 515"/>
              <a:gd name="T29" fmla="*/ 168 h 488"/>
              <a:gd name="T30" fmla="*/ 328 w 515"/>
              <a:gd name="T31" fmla="*/ 168 h 488"/>
              <a:gd name="T32" fmla="*/ 293 w 515"/>
              <a:gd name="T33" fmla="*/ 177 h 488"/>
              <a:gd name="T34" fmla="*/ 284 w 515"/>
              <a:gd name="T35" fmla="*/ 203 h 488"/>
              <a:gd name="T36" fmla="*/ 284 w 515"/>
              <a:gd name="T37" fmla="*/ 319 h 488"/>
              <a:gd name="T38" fmla="*/ 240 w 515"/>
              <a:gd name="T39" fmla="*/ 319 h 488"/>
              <a:gd name="T40" fmla="*/ 240 w 515"/>
              <a:gd name="T41" fmla="*/ 203 h 488"/>
              <a:gd name="T42" fmla="*/ 240 w 515"/>
              <a:gd name="T43" fmla="*/ 185 h 488"/>
              <a:gd name="T44" fmla="*/ 231 w 515"/>
              <a:gd name="T45" fmla="*/ 177 h 488"/>
              <a:gd name="T46" fmla="*/ 222 w 515"/>
              <a:gd name="T47" fmla="*/ 168 h 488"/>
              <a:gd name="T48" fmla="*/ 213 w 515"/>
              <a:gd name="T49" fmla="*/ 168 h 488"/>
              <a:gd name="T50" fmla="*/ 186 w 515"/>
              <a:gd name="T51" fmla="*/ 168 h 488"/>
              <a:gd name="T52" fmla="*/ 178 w 515"/>
              <a:gd name="T53" fmla="*/ 185 h 488"/>
              <a:gd name="T54" fmla="*/ 169 w 515"/>
              <a:gd name="T55" fmla="*/ 194 h 488"/>
              <a:gd name="T56" fmla="*/ 169 w 515"/>
              <a:gd name="T57" fmla="*/ 203 h 488"/>
              <a:gd name="T58" fmla="*/ 169 w 515"/>
              <a:gd name="T59" fmla="*/ 319 h 488"/>
              <a:gd name="T60" fmla="*/ 125 w 515"/>
              <a:gd name="T61" fmla="*/ 319 h 488"/>
              <a:gd name="T62" fmla="*/ 125 w 515"/>
              <a:gd name="T63" fmla="*/ 132 h 488"/>
              <a:gd name="T64" fmla="*/ 169 w 515"/>
              <a:gd name="T65" fmla="*/ 132 h 488"/>
              <a:gd name="T66" fmla="*/ 169 w 515"/>
              <a:gd name="T67" fmla="*/ 150 h 488"/>
              <a:gd name="T68" fmla="*/ 222 w 515"/>
              <a:gd name="T69" fmla="*/ 124 h 488"/>
              <a:gd name="T70" fmla="*/ 257 w 515"/>
              <a:gd name="T71" fmla="*/ 132 h 488"/>
              <a:gd name="T72" fmla="*/ 275 w 515"/>
              <a:gd name="T73" fmla="*/ 150 h 488"/>
              <a:gd name="T74" fmla="*/ 293 w 515"/>
              <a:gd name="T75" fmla="*/ 132 h 488"/>
              <a:gd name="T76" fmla="*/ 328 w 515"/>
              <a:gd name="T77" fmla="*/ 124 h 488"/>
              <a:gd name="T78" fmla="*/ 354 w 515"/>
              <a:gd name="T79" fmla="*/ 132 h 488"/>
              <a:gd name="T80" fmla="*/ 381 w 515"/>
              <a:gd name="T81" fmla="*/ 141 h 488"/>
              <a:gd name="T82" fmla="*/ 390 w 515"/>
              <a:gd name="T83" fmla="*/ 159 h 488"/>
              <a:gd name="T84" fmla="*/ 399 w 515"/>
              <a:gd name="T85" fmla="*/ 185 h 488"/>
              <a:gd name="T86" fmla="*/ 399 w 515"/>
              <a:gd name="T87" fmla="*/ 31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5" h="488">
                <a:moveTo>
                  <a:pt x="248" y="434"/>
                </a:moveTo>
                <a:lnTo>
                  <a:pt x="248" y="434"/>
                </a:lnTo>
                <a:cubicBezTo>
                  <a:pt x="266" y="434"/>
                  <a:pt x="266" y="434"/>
                  <a:pt x="266" y="434"/>
                </a:cubicBezTo>
                <a:cubicBezTo>
                  <a:pt x="266" y="487"/>
                  <a:pt x="266" y="487"/>
                  <a:pt x="266" y="487"/>
                </a:cubicBezTo>
                <a:cubicBezTo>
                  <a:pt x="435" y="469"/>
                  <a:pt x="514" y="310"/>
                  <a:pt x="505" y="194"/>
                </a:cubicBezTo>
                <a:cubicBezTo>
                  <a:pt x="488" y="79"/>
                  <a:pt x="372" y="0"/>
                  <a:pt x="231" y="17"/>
                </a:cubicBezTo>
                <a:cubicBezTo>
                  <a:pt x="97" y="35"/>
                  <a:pt x="0" y="141"/>
                  <a:pt x="9" y="257"/>
                </a:cubicBezTo>
                <a:cubicBezTo>
                  <a:pt x="27" y="354"/>
                  <a:pt x="125" y="434"/>
                  <a:pt x="248" y="434"/>
                </a:cubicBezTo>
                <a:close/>
                <a:moveTo>
                  <a:pt x="399" y="319"/>
                </a:moveTo>
                <a:lnTo>
                  <a:pt x="399" y="319"/>
                </a:lnTo>
                <a:cubicBezTo>
                  <a:pt x="354" y="319"/>
                  <a:pt x="354" y="319"/>
                  <a:pt x="354" y="319"/>
                </a:cubicBezTo>
                <a:cubicBezTo>
                  <a:pt x="354" y="203"/>
                  <a:pt x="354" y="203"/>
                  <a:pt x="354" y="203"/>
                </a:cubicBezTo>
                <a:cubicBezTo>
                  <a:pt x="354" y="194"/>
                  <a:pt x="354" y="185"/>
                  <a:pt x="354" y="185"/>
                </a:cubicBezTo>
                <a:lnTo>
                  <a:pt x="346" y="177"/>
                </a:lnTo>
                <a:cubicBezTo>
                  <a:pt x="346" y="177"/>
                  <a:pt x="346" y="168"/>
                  <a:pt x="337" y="168"/>
                </a:cubicBezTo>
                <a:lnTo>
                  <a:pt x="328" y="168"/>
                </a:lnTo>
                <a:cubicBezTo>
                  <a:pt x="310" y="168"/>
                  <a:pt x="301" y="168"/>
                  <a:pt x="293" y="177"/>
                </a:cubicBezTo>
                <a:cubicBezTo>
                  <a:pt x="284" y="185"/>
                  <a:pt x="284" y="194"/>
                  <a:pt x="284" y="203"/>
                </a:cubicBezTo>
                <a:cubicBezTo>
                  <a:pt x="284" y="319"/>
                  <a:pt x="284" y="319"/>
                  <a:pt x="284" y="319"/>
                </a:cubicBezTo>
                <a:cubicBezTo>
                  <a:pt x="240" y="319"/>
                  <a:pt x="240" y="319"/>
                  <a:pt x="240" y="319"/>
                </a:cubicBezTo>
                <a:cubicBezTo>
                  <a:pt x="240" y="203"/>
                  <a:pt x="240" y="203"/>
                  <a:pt x="240" y="203"/>
                </a:cubicBezTo>
                <a:cubicBezTo>
                  <a:pt x="240" y="194"/>
                  <a:pt x="240" y="185"/>
                  <a:pt x="240" y="185"/>
                </a:cubicBezTo>
                <a:cubicBezTo>
                  <a:pt x="231" y="185"/>
                  <a:pt x="231" y="177"/>
                  <a:pt x="231" y="177"/>
                </a:cubicBezTo>
                <a:cubicBezTo>
                  <a:pt x="231" y="177"/>
                  <a:pt x="231" y="168"/>
                  <a:pt x="222" y="168"/>
                </a:cubicBezTo>
                <a:lnTo>
                  <a:pt x="213" y="168"/>
                </a:lnTo>
                <a:cubicBezTo>
                  <a:pt x="204" y="168"/>
                  <a:pt x="195" y="168"/>
                  <a:pt x="186" y="168"/>
                </a:cubicBezTo>
                <a:cubicBezTo>
                  <a:pt x="186" y="177"/>
                  <a:pt x="178" y="177"/>
                  <a:pt x="178" y="185"/>
                </a:cubicBezTo>
                <a:cubicBezTo>
                  <a:pt x="169" y="185"/>
                  <a:pt x="169" y="194"/>
                  <a:pt x="169" y="194"/>
                </a:cubicBezTo>
                <a:cubicBezTo>
                  <a:pt x="169" y="203"/>
                  <a:pt x="169" y="203"/>
                  <a:pt x="169" y="203"/>
                </a:cubicBezTo>
                <a:cubicBezTo>
                  <a:pt x="169" y="319"/>
                  <a:pt x="169" y="319"/>
                  <a:pt x="169" y="319"/>
                </a:cubicBezTo>
                <a:cubicBezTo>
                  <a:pt x="125" y="319"/>
                  <a:pt x="125" y="319"/>
                  <a:pt x="125" y="319"/>
                </a:cubicBezTo>
                <a:cubicBezTo>
                  <a:pt x="125" y="132"/>
                  <a:pt x="125" y="132"/>
                  <a:pt x="125" y="132"/>
                </a:cubicBezTo>
                <a:cubicBezTo>
                  <a:pt x="169" y="132"/>
                  <a:pt x="169" y="132"/>
                  <a:pt x="169" y="132"/>
                </a:cubicBezTo>
                <a:cubicBezTo>
                  <a:pt x="169" y="150"/>
                  <a:pt x="169" y="150"/>
                  <a:pt x="169" y="150"/>
                </a:cubicBezTo>
                <a:cubicBezTo>
                  <a:pt x="178" y="132"/>
                  <a:pt x="195" y="124"/>
                  <a:pt x="222" y="124"/>
                </a:cubicBezTo>
                <a:cubicBezTo>
                  <a:pt x="231" y="124"/>
                  <a:pt x="240" y="132"/>
                  <a:pt x="257" y="132"/>
                </a:cubicBezTo>
                <a:cubicBezTo>
                  <a:pt x="257" y="141"/>
                  <a:pt x="266" y="141"/>
                  <a:pt x="275" y="150"/>
                </a:cubicBezTo>
                <a:cubicBezTo>
                  <a:pt x="275" y="141"/>
                  <a:pt x="284" y="141"/>
                  <a:pt x="293" y="132"/>
                </a:cubicBezTo>
                <a:cubicBezTo>
                  <a:pt x="301" y="132"/>
                  <a:pt x="319" y="124"/>
                  <a:pt x="328" y="124"/>
                </a:cubicBezTo>
                <a:cubicBezTo>
                  <a:pt x="337" y="124"/>
                  <a:pt x="346" y="132"/>
                  <a:pt x="354" y="132"/>
                </a:cubicBezTo>
                <a:cubicBezTo>
                  <a:pt x="363" y="132"/>
                  <a:pt x="372" y="132"/>
                  <a:pt x="381" y="141"/>
                </a:cubicBezTo>
                <a:cubicBezTo>
                  <a:pt x="381" y="141"/>
                  <a:pt x="390" y="150"/>
                  <a:pt x="390" y="159"/>
                </a:cubicBezTo>
                <a:cubicBezTo>
                  <a:pt x="399" y="168"/>
                  <a:pt x="399" y="177"/>
                  <a:pt x="399" y="185"/>
                </a:cubicBezTo>
                <a:lnTo>
                  <a:pt x="399" y="319"/>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84" name="Freeform 63"/>
          <p:cNvSpPr>
            <a:spLocks noChangeArrowheads="1"/>
          </p:cNvSpPr>
          <p:nvPr/>
        </p:nvSpPr>
        <p:spPr bwMode="auto">
          <a:xfrm>
            <a:off x="5683143" y="7137870"/>
            <a:ext cx="501384" cy="510911"/>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85" name="Freeform 64"/>
          <p:cNvSpPr>
            <a:spLocks noChangeArrowheads="1"/>
          </p:cNvSpPr>
          <p:nvPr/>
        </p:nvSpPr>
        <p:spPr bwMode="auto">
          <a:xfrm>
            <a:off x="11068551" y="7147398"/>
            <a:ext cx="501384" cy="491856"/>
          </a:xfrm>
          <a:custGeom>
            <a:avLst/>
            <a:gdLst>
              <a:gd name="T0" fmla="*/ 124 w 461"/>
              <a:gd name="T1" fmla="*/ 27 h 453"/>
              <a:gd name="T2" fmla="*/ 124 w 461"/>
              <a:gd name="T3" fmla="*/ 27 h 453"/>
              <a:gd name="T4" fmla="*/ 0 w 461"/>
              <a:gd name="T5" fmla="*/ 222 h 453"/>
              <a:gd name="T6" fmla="*/ 9 w 461"/>
              <a:gd name="T7" fmla="*/ 275 h 453"/>
              <a:gd name="T8" fmla="*/ 204 w 461"/>
              <a:gd name="T9" fmla="*/ 98 h 453"/>
              <a:gd name="T10" fmla="*/ 124 w 461"/>
              <a:gd name="T11" fmla="*/ 27 h 453"/>
              <a:gd name="T12" fmla="*/ 328 w 461"/>
              <a:gd name="T13" fmla="*/ 18 h 453"/>
              <a:gd name="T14" fmla="*/ 328 w 461"/>
              <a:gd name="T15" fmla="*/ 18 h 453"/>
              <a:gd name="T16" fmla="*/ 231 w 461"/>
              <a:gd name="T17" fmla="*/ 0 h 453"/>
              <a:gd name="T18" fmla="*/ 160 w 461"/>
              <a:gd name="T19" fmla="*/ 9 h 453"/>
              <a:gd name="T20" fmla="*/ 328 w 461"/>
              <a:gd name="T21" fmla="*/ 159 h 453"/>
              <a:gd name="T22" fmla="*/ 328 w 461"/>
              <a:gd name="T23" fmla="*/ 18 h 453"/>
              <a:gd name="T24" fmla="*/ 363 w 461"/>
              <a:gd name="T25" fmla="*/ 36 h 453"/>
              <a:gd name="T26" fmla="*/ 363 w 461"/>
              <a:gd name="T27" fmla="*/ 36 h 453"/>
              <a:gd name="T28" fmla="*/ 363 w 461"/>
              <a:gd name="T29" fmla="*/ 302 h 453"/>
              <a:gd name="T30" fmla="*/ 443 w 461"/>
              <a:gd name="T31" fmla="*/ 302 h 453"/>
              <a:gd name="T32" fmla="*/ 460 w 461"/>
              <a:gd name="T33" fmla="*/ 222 h 453"/>
              <a:gd name="T34" fmla="*/ 363 w 461"/>
              <a:gd name="T35" fmla="*/ 36 h 453"/>
              <a:gd name="T36" fmla="*/ 18 w 461"/>
              <a:gd name="T37" fmla="*/ 310 h 453"/>
              <a:gd name="T38" fmla="*/ 18 w 461"/>
              <a:gd name="T39" fmla="*/ 310 h 453"/>
              <a:gd name="T40" fmla="*/ 106 w 461"/>
              <a:gd name="T41" fmla="*/ 417 h 453"/>
              <a:gd name="T42" fmla="*/ 106 w 461"/>
              <a:gd name="T43" fmla="*/ 231 h 453"/>
              <a:gd name="T44" fmla="*/ 53 w 461"/>
              <a:gd name="T45" fmla="*/ 284 h 453"/>
              <a:gd name="T46" fmla="*/ 18 w 461"/>
              <a:gd name="T47" fmla="*/ 310 h 453"/>
              <a:gd name="T48" fmla="*/ 133 w 461"/>
              <a:gd name="T49" fmla="*/ 434 h 453"/>
              <a:gd name="T50" fmla="*/ 133 w 461"/>
              <a:gd name="T51" fmla="*/ 434 h 453"/>
              <a:gd name="T52" fmla="*/ 213 w 461"/>
              <a:gd name="T53" fmla="*/ 452 h 453"/>
              <a:gd name="T54" fmla="*/ 248 w 461"/>
              <a:gd name="T55" fmla="*/ 452 h 453"/>
              <a:gd name="T56" fmla="*/ 434 w 461"/>
              <a:gd name="T57" fmla="*/ 337 h 453"/>
              <a:gd name="T58" fmla="*/ 133 w 461"/>
              <a:gd name="T59" fmla="*/ 337 h 453"/>
              <a:gd name="T60" fmla="*/ 133 w 461"/>
              <a:gd name="T61" fmla="*/ 43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1" h="453">
                <a:moveTo>
                  <a:pt x="124" y="27"/>
                </a:moveTo>
                <a:lnTo>
                  <a:pt x="124" y="27"/>
                </a:lnTo>
                <a:cubicBezTo>
                  <a:pt x="53" y="62"/>
                  <a:pt x="0" y="142"/>
                  <a:pt x="0" y="222"/>
                </a:cubicBezTo>
                <a:cubicBezTo>
                  <a:pt x="0" y="240"/>
                  <a:pt x="0" y="257"/>
                  <a:pt x="9" y="275"/>
                </a:cubicBezTo>
                <a:cubicBezTo>
                  <a:pt x="204" y="98"/>
                  <a:pt x="204" y="98"/>
                  <a:pt x="204" y="98"/>
                </a:cubicBezTo>
                <a:cubicBezTo>
                  <a:pt x="186" y="71"/>
                  <a:pt x="124" y="27"/>
                  <a:pt x="124" y="27"/>
                </a:cubicBezTo>
                <a:close/>
                <a:moveTo>
                  <a:pt x="328" y="18"/>
                </a:moveTo>
                <a:lnTo>
                  <a:pt x="328" y="18"/>
                </a:lnTo>
                <a:cubicBezTo>
                  <a:pt x="293" y="0"/>
                  <a:pt x="266" y="0"/>
                  <a:pt x="231" y="0"/>
                </a:cubicBezTo>
                <a:cubicBezTo>
                  <a:pt x="204" y="0"/>
                  <a:pt x="186" y="0"/>
                  <a:pt x="160" y="9"/>
                </a:cubicBezTo>
                <a:cubicBezTo>
                  <a:pt x="328" y="159"/>
                  <a:pt x="328" y="159"/>
                  <a:pt x="328" y="159"/>
                </a:cubicBezTo>
                <a:lnTo>
                  <a:pt x="328" y="18"/>
                </a:lnTo>
                <a:close/>
                <a:moveTo>
                  <a:pt x="363" y="36"/>
                </a:moveTo>
                <a:lnTo>
                  <a:pt x="363" y="36"/>
                </a:lnTo>
                <a:cubicBezTo>
                  <a:pt x="363" y="302"/>
                  <a:pt x="363" y="302"/>
                  <a:pt x="363" y="302"/>
                </a:cubicBezTo>
                <a:cubicBezTo>
                  <a:pt x="443" y="302"/>
                  <a:pt x="443" y="302"/>
                  <a:pt x="443" y="302"/>
                </a:cubicBezTo>
                <a:cubicBezTo>
                  <a:pt x="452" y="275"/>
                  <a:pt x="460" y="248"/>
                  <a:pt x="460" y="222"/>
                </a:cubicBezTo>
                <a:cubicBezTo>
                  <a:pt x="460" y="151"/>
                  <a:pt x="416" y="80"/>
                  <a:pt x="363" y="36"/>
                </a:cubicBezTo>
                <a:close/>
                <a:moveTo>
                  <a:pt x="18" y="310"/>
                </a:moveTo>
                <a:lnTo>
                  <a:pt x="18" y="310"/>
                </a:lnTo>
                <a:cubicBezTo>
                  <a:pt x="35" y="355"/>
                  <a:pt x="62" y="390"/>
                  <a:pt x="106" y="417"/>
                </a:cubicBezTo>
                <a:cubicBezTo>
                  <a:pt x="106" y="231"/>
                  <a:pt x="106" y="231"/>
                  <a:pt x="106" y="231"/>
                </a:cubicBezTo>
                <a:cubicBezTo>
                  <a:pt x="53" y="284"/>
                  <a:pt x="53" y="284"/>
                  <a:pt x="53" y="284"/>
                </a:cubicBezTo>
                <a:cubicBezTo>
                  <a:pt x="35" y="293"/>
                  <a:pt x="18" y="310"/>
                  <a:pt x="18" y="310"/>
                </a:cubicBezTo>
                <a:close/>
                <a:moveTo>
                  <a:pt x="133" y="434"/>
                </a:moveTo>
                <a:lnTo>
                  <a:pt x="133" y="434"/>
                </a:lnTo>
                <a:cubicBezTo>
                  <a:pt x="160" y="443"/>
                  <a:pt x="186" y="452"/>
                  <a:pt x="213" y="452"/>
                </a:cubicBezTo>
                <a:cubicBezTo>
                  <a:pt x="248" y="452"/>
                  <a:pt x="248" y="452"/>
                  <a:pt x="248" y="452"/>
                </a:cubicBezTo>
                <a:cubicBezTo>
                  <a:pt x="328" y="443"/>
                  <a:pt x="390" y="399"/>
                  <a:pt x="434" y="337"/>
                </a:cubicBezTo>
                <a:cubicBezTo>
                  <a:pt x="133" y="337"/>
                  <a:pt x="133" y="337"/>
                  <a:pt x="133" y="337"/>
                </a:cubicBezTo>
                <a:lnTo>
                  <a:pt x="133" y="434"/>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86" name="Freeform 65"/>
          <p:cNvSpPr>
            <a:spLocks noChangeArrowheads="1"/>
          </p:cNvSpPr>
          <p:nvPr/>
        </p:nvSpPr>
        <p:spPr bwMode="auto">
          <a:xfrm>
            <a:off x="9972891" y="6166068"/>
            <a:ext cx="539494" cy="301306"/>
          </a:xfrm>
          <a:custGeom>
            <a:avLst/>
            <a:gdLst>
              <a:gd name="T0" fmla="*/ 195 w 497"/>
              <a:gd name="T1" fmla="*/ 205 h 276"/>
              <a:gd name="T2" fmla="*/ 195 w 497"/>
              <a:gd name="T3" fmla="*/ 205 h 276"/>
              <a:gd name="T4" fmla="*/ 133 w 497"/>
              <a:gd name="T5" fmla="*/ 230 h 276"/>
              <a:gd name="T6" fmla="*/ 53 w 497"/>
              <a:gd name="T7" fmla="*/ 142 h 276"/>
              <a:gd name="T8" fmla="*/ 133 w 497"/>
              <a:gd name="T9" fmla="*/ 45 h 276"/>
              <a:gd name="T10" fmla="*/ 212 w 497"/>
              <a:gd name="T11" fmla="*/ 115 h 276"/>
              <a:gd name="T12" fmla="*/ 230 w 497"/>
              <a:gd name="T13" fmla="*/ 177 h 276"/>
              <a:gd name="T14" fmla="*/ 381 w 497"/>
              <a:gd name="T15" fmla="*/ 275 h 276"/>
              <a:gd name="T16" fmla="*/ 496 w 497"/>
              <a:gd name="T17" fmla="*/ 195 h 276"/>
              <a:gd name="T18" fmla="*/ 425 w 497"/>
              <a:gd name="T19" fmla="*/ 115 h 276"/>
              <a:gd name="T20" fmla="*/ 381 w 497"/>
              <a:gd name="T21" fmla="*/ 107 h 276"/>
              <a:gd name="T22" fmla="*/ 354 w 497"/>
              <a:gd name="T23" fmla="*/ 71 h 276"/>
              <a:gd name="T24" fmla="*/ 390 w 497"/>
              <a:gd name="T25" fmla="*/ 45 h 276"/>
              <a:gd name="T26" fmla="*/ 434 w 497"/>
              <a:gd name="T27" fmla="*/ 80 h 276"/>
              <a:gd name="T28" fmla="*/ 496 w 497"/>
              <a:gd name="T29" fmla="*/ 71 h 276"/>
              <a:gd name="T30" fmla="*/ 399 w 497"/>
              <a:gd name="T31" fmla="*/ 0 h 276"/>
              <a:gd name="T32" fmla="*/ 293 w 497"/>
              <a:gd name="T33" fmla="*/ 80 h 276"/>
              <a:gd name="T34" fmla="*/ 363 w 497"/>
              <a:gd name="T35" fmla="*/ 151 h 276"/>
              <a:gd name="T36" fmla="*/ 399 w 497"/>
              <a:gd name="T37" fmla="*/ 160 h 276"/>
              <a:gd name="T38" fmla="*/ 434 w 497"/>
              <a:gd name="T39" fmla="*/ 195 h 276"/>
              <a:gd name="T40" fmla="*/ 381 w 497"/>
              <a:gd name="T41" fmla="*/ 230 h 276"/>
              <a:gd name="T42" fmla="*/ 284 w 497"/>
              <a:gd name="T43" fmla="*/ 160 h 276"/>
              <a:gd name="T44" fmla="*/ 256 w 497"/>
              <a:gd name="T45" fmla="*/ 98 h 276"/>
              <a:gd name="T46" fmla="*/ 133 w 497"/>
              <a:gd name="T47" fmla="*/ 0 h 276"/>
              <a:gd name="T48" fmla="*/ 0 w 497"/>
              <a:gd name="T49" fmla="*/ 142 h 276"/>
              <a:gd name="T50" fmla="*/ 133 w 497"/>
              <a:gd name="T51" fmla="*/ 275 h 276"/>
              <a:gd name="T52" fmla="*/ 212 w 497"/>
              <a:gd name="T53" fmla="*/ 249 h 276"/>
              <a:gd name="T54" fmla="*/ 195 w 497"/>
              <a:gd name="T55" fmla="*/ 20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76">
                <a:moveTo>
                  <a:pt x="195" y="205"/>
                </a:moveTo>
                <a:lnTo>
                  <a:pt x="195" y="205"/>
                </a:lnTo>
                <a:cubicBezTo>
                  <a:pt x="186" y="213"/>
                  <a:pt x="168" y="230"/>
                  <a:pt x="133" y="230"/>
                </a:cubicBezTo>
                <a:cubicBezTo>
                  <a:pt x="89" y="230"/>
                  <a:pt x="53" y="195"/>
                  <a:pt x="53" y="142"/>
                </a:cubicBezTo>
                <a:cubicBezTo>
                  <a:pt x="53" y="71"/>
                  <a:pt x="97" y="45"/>
                  <a:pt x="133" y="45"/>
                </a:cubicBezTo>
                <a:cubicBezTo>
                  <a:pt x="186" y="45"/>
                  <a:pt x="195" y="80"/>
                  <a:pt x="212" y="115"/>
                </a:cubicBezTo>
                <a:cubicBezTo>
                  <a:pt x="230" y="177"/>
                  <a:pt x="230" y="177"/>
                  <a:pt x="230" y="177"/>
                </a:cubicBezTo>
                <a:cubicBezTo>
                  <a:pt x="248" y="230"/>
                  <a:pt x="284" y="275"/>
                  <a:pt x="381" y="275"/>
                </a:cubicBezTo>
                <a:cubicBezTo>
                  <a:pt x="452" y="275"/>
                  <a:pt x="496" y="258"/>
                  <a:pt x="496" y="195"/>
                </a:cubicBezTo>
                <a:cubicBezTo>
                  <a:pt x="496" y="151"/>
                  <a:pt x="469" y="124"/>
                  <a:pt x="425" y="115"/>
                </a:cubicBezTo>
                <a:cubicBezTo>
                  <a:pt x="381" y="107"/>
                  <a:pt x="381" y="107"/>
                  <a:pt x="381" y="107"/>
                </a:cubicBezTo>
                <a:cubicBezTo>
                  <a:pt x="363" y="98"/>
                  <a:pt x="354" y="89"/>
                  <a:pt x="354" y="71"/>
                </a:cubicBezTo>
                <a:cubicBezTo>
                  <a:pt x="354" y="53"/>
                  <a:pt x="363" y="45"/>
                  <a:pt x="390" y="45"/>
                </a:cubicBezTo>
                <a:cubicBezTo>
                  <a:pt x="416" y="45"/>
                  <a:pt x="434" y="53"/>
                  <a:pt x="434" y="80"/>
                </a:cubicBezTo>
                <a:cubicBezTo>
                  <a:pt x="496" y="71"/>
                  <a:pt x="496" y="71"/>
                  <a:pt x="496" y="71"/>
                </a:cubicBezTo>
                <a:cubicBezTo>
                  <a:pt x="487" y="18"/>
                  <a:pt x="452" y="0"/>
                  <a:pt x="399" y="0"/>
                </a:cubicBezTo>
                <a:cubicBezTo>
                  <a:pt x="346" y="0"/>
                  <a:pt x="293" y="18"/>
                  <a:pt x="293" y="80"/>
                </a:cubicBezTo>
                <a:cubicBezTo>
                  <a:pt x="293" y="115"/>
                  <a:pt x="309" y="142"/>
                  <a:pt x="363" y="151"/>
                </a:cubicBezTo>
                <a:cubicBezTo>
                  <a:pt x="399" y="160"/>
                  <a:pt x="399" y="160"/>
                  <a:pt x="399" y="160"/>
                </a:cubicBezTo>
                <a:cubicBezTo>
                  <a:pt x="425" y="169"/>
                  <a:pt x="434" y="186"/>
                  <a:pt x="434" y="195"/>
                </a:cubicBezTo>
                <a:cubicBezTo>
                  <a:pt x="434" y="222"/>
                  <a:pt x="416" y="230"/>
                  <a:pt x="381" y="230"/>
                </a:cubicBezTo>
                <a:cubicBezTo>
                  <a:pt x="319" y="230"/>
                  <a:pt x="293" y="195"/>
                  <a:pt x="284" y="160"/>
                </a:cubicBezTo>
                <a:cubicBezTo>
                  <a:pt x="256" y="98"/>
                  <a:pt x="256" y="98"/>
                  <a:pt x="256" y="98"/>
                </a:cubicBezTo>
                <a:cubicBezTo>
                  <a:pt x="239" y="27"/>
                  <a:pt x="212" y="0"/>
                  <a:pt x="133" y="0"/>
                </a:cubicBezTo>
                <a:cubicBezTo>
                  <a:pt x="62" y="0"/>
                  <a:pt x="0" y="53"/>
                  <a:pt x="0" y="142"/>
                </a:cubicBezTo>
                <a:cubicBezTo>
                  <a:pt x="0" y="230"/>
                  <a:pt x="62" y="275"/>
                  <a:pt x="133" y="275"/>
                </a:cubicBezTo>
                <a:cubicBezTo>
                  <a:pt x="177" y="275"/>
                  <a:pt x="203" y="258"/>
                  <a:pt x="212" y="249"/>
                </a:cubicBezTo>
                <a:lnTo>
                  <a:pt x="195" y="205"/>
                </a:ln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87" name="Freeform 66"/>
          <p:cNvSpPr>
            <a:spLocks noChangeArrowheads="1"/>
          </p:cNvSpPr>
          <p:nvPr/>
        </p:nvSpPr>
        <p:spPr bwMode="auto">
          <a:xfrm>
            <a:off x="11059024" y="6061265"/>
            <a:ext cx="520439" cy="510911"/>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302 w 479"/>
              <a:gd name="T13" fmla="*/ 303 h 471"/>
              <a:gd name="T14" fmla="*/ 302 w 479"/>
              <a:gd name="T15" fmla="*/ 303 h 471"/>
              <a:gd name="T16" fmla="*/ 230 w 479"/>
              <a:gd name="T17" fmla="*/ 258 h 471"/>
              <a:gd name="T18" fmla="*/ 222 w 479"/>
              <a:gd name="T19" fmla="*/ 222 h 471"/>
              <a:gd name="T20" fmla="*/ 186 w 479"/>
              <a:gd name="T21" fmla="*/ 187 h 471"/>
              <a:gd name="T22" fmla="*/ 142 w 479"/>
              <a:gd name="T23" fmla="*/ 240 h 471"/>
              <a:gd name="T24" fmla="*/ 177 w 479"/>
              <a:gd name="T25" fmla="*/ 284 h 471"/>
              <a:gd name="T26" fmla="*/ 213 w 479"/>
              <a:gd name="T27" fmla="*/ 267 h 471"/>
              <a:gd name="T28" fmla="*/ 222 w 479"/>
              <a:gd name="T29" fmla="*/ 293 h 471"/>
              <a:gd name="T30" fmla="*/ 177 w 479"/>
              <a:gd name="T31" fmla="*/ 303 h 471"/>
              <a:gd name="T32" fmla="*/ 115 w 479"/>
              <a:gd name="T33" fmla="*/ 240 h 471"/>
              <a:gd name="T34" fmla="*/ 177 w 479"/>
              <a:gd name="T35" fmla="*/ 160 h 471"/>
              <a:gd name="T36" fmla="*/ 249 w 479"/>
              <a:gd name="T37" fmla="*/ 213 h 471"/>
              <a:gd name="T38" fmla="*/ 257 w 479"/>
              <a:gd name="T39" fmla="*/ 249 h 471"/>
              <a:gd name="T40" fmla="*/ 310 w 479"/>
              <a:gd name="T41" fmla="*/ 284 h 471"/>
              <a:gd name="T42" fmla="*/ 337 w 479"/>
              <a:gd name="T43" fmla="*/ 267 h 471"/>
              <a:gd name="T44" fmla="*/ 319 w 479"/>
              <a:gd name="T45" fmla="*/ 249 h 471"/>
              <a:gd name="T46" fmla="*/ 293 w 479"/>
              <a:gd name="T47" fmla="*/ 240 h 471"/>
              <a:gd name="T48" fmla="*/ 266 w 479"/>
              <a:gd name="T49" fmla="*/ 205 h 471"/>
              <a:gd name="T50" fmla="*/ 319 w 479"/>
              <a:gd name="T51" fmla="*/ 160 h 471"/>
              <a:gd name="T52" fmla="*/ 363 w 479"/>
              <a:gd name="T53" fmla="*/ 205 h 471"/>
              <a:gd name="T54" fmla="*/ 337 w 479"/>
              <a:gd name="T55" fmla="*/ 205 h 471"/>
              <a:gd name="T56" fmla="*/ 310 w 479"/>
              <a:gd name="T57" fmla="*/ 187 h 471"/>
              <a:gd name="T58" fmla="*/ 293 w 479"/>
              <a:gd name="T59" fmla="*/ 205 h 471"/>
              <a:gd name="T60" fmla="*/ 310 w 479"/>
              <a:gd name="T61" fmla="*/ 222 h 471"/>
              <a:gd name="T62" fmla="*/ 328 w 479"/>
              <a:gd name="T63" fmla="*/ 222 h 471"/>
              <a:gd name="T64" fmla="*/ 363 w 479"/>
              <a:gd name="T65" fmla="*/ 267 h 471"/>
              <a:gd name="T66" fmla="*/ 302 w 479"/>
              <a:gd name="T67" fmla="*/ 30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302" y="303"/>
                </a:moveTo>
                <a:lnTo>
                  <a:pt x="302" y="303"/>
                </a:lnTo>
                <a:cubicBezTo>
                  <a:pt x="257" y="303"/>
                  <a:pt x="240" y="284"/>
                  <a:pt x="230" y="258"/>
                </a:cubicBezTo>
                <a:cubicBezTo>
                  <a:pt x="222" y="222"/>
                  <a:pt x="222" y="222"/>
                  <a:pt x="222" y="222"/>
                </a:cubicBezTo>
                <a:cubicBezTo>
                  <a:pt x="213" y="205"/>
                  <a:pt x="204" y="187"/>
                  <a:pt x="186" y="187"/>
                </a:cubicBezTo>
                <a:cubicBezTo>
                  <a:pt x="169" y="187"/>
                  <a:pt x="142" y="205"/>
                  <a:pt x="142" y="240"/>
                </a:cubicBezTo>
                <a:cubicBezTo>
                  <a:pt x="142" y="267"/>
                  <a:pt x="159" y="284"/>
                  <a:pt x="177" y="284"/>
                </a:cubicBezTo>
                <a:cubicBezTo>
                  <a:pt x="195" y="284"/>
                  <a:pt x="204" y="275"/>
                  <a:pt x="213" y="267"/>
                </a:cubicBezTo>
                <a:cubicBezTo>
                  <a:pt x="222" y="293"/>
                  <a:pt x="222" y="293"/>
                  <a:pt x="222" y="293"/>
                </a:cubicBezTo>
                <a:cubicBezTo>
                  <a:pt x="213" y="293"/>
                  <a:pt x="204" y="303"/>
                  <a:pt x="177" y="303"/>
                </a:cubicBezTo>
                <a:cubicBezTo>
                  <a:pt x="151" y="303"/>
                  <a:pt x="115" y="284"/>
                  <a:pt x="115" y="240"/>
                </a:cubicBezTo>
                <a:cubicBezTo>
                  <a:pt x="115" y="196"/>
                  <a:pt x="151" y="160"/>
                  <a:pt x="177" y="160"/>
                </a:cubicBezTo>
                <a:cubicBezTo>
                  <a:pt x="222" y="160"/>
                  <a:pt x="230" y="178"/>
                  <a:pt x="249" y="213"/>
                </a:cubicBezTo>
                <a:cubicBezTo>
                  <a:pt x="257" y="249"/>
                  <a:pt x="257" y="249"/>
                  <a:pt x="257" y="249"/>
                </a:cubicBezTo>
                <a:cubicBezTo>
                  <a:pt x="266" y="267"/>
                  <a:pt x="275" y="284"/>
                  <a:pt x="310" y="284"/>
                </a:cubicBezTo>
                <a:cubicBezTo>
                  <a:pt x="328" y="284"/>
                  <a:pt x="337" y="275"/>
                  <a:pt x="337" y="267"/>
                </a:cubicBezTo>
                <a:cubicBezTo>
                  <a:pt x="337" y="258"/>
                  <a:pt x="328" y="249"/>
                  <a:pt x="319" y="249"/>
                </a:cubicBezTo>
                <a:cubicBezTo>
                  <a:pt x="293" y="240"/>
                  <a:pt x="293" y="240"/>
                  <a:pt x="293" y="240"/>
                </a:cubicBezTo>
                <a:cubicBezTo>
                  <a:pt x="275" y="240"/>
                  <a:pt x="266" y="222"/>
                  <a:pt x="266" y="205"/>
                </a:cubicBezTo>
                <a:cubicBezTo>
                  <a:pt x="266" y="178"/>
                  <a:pt x="293" y="160"/>
                  <a:pt x="319" y="160"/>
                </a:cubicBezTo>
                <a:cubicBezTo>
                  <a:pt x="346" y="160"/>
                  <a:pt x="363" y="178"/>
                  <a:pt x="363" y="205"/>
                </a:cubicBezTo>
                <a:cubicBezTo>
                  <a:pt x="337" y="205"/>
                  <a:pt x="337" y="205"/>
                  <a:pt x="337" y="205"/>
                </a:cubicBezTo>
                <a:cubicBezTo>
                  <a:pt x="337" y="196"/>
                  <a:pt x="328" y="187"/>
                  <a:pt x="310" y="187"/>
                </a:cubicBezTo>
                <a:cubicBezTo>
                  <a:pt x="302" y="187"/>
                  <a:pt x="293" y="196"/>
                  <a:pt x="293" y="205"/>
                </a:cubicBezTo>
                <a:cubicBezTo>
                  <a:pt x="293" y="213"/>
                  <a:pt x="293" y="213"/>
                  <a:pt x="310" y="222"/>
                </a:cubicBezTo>
                <a:cubicBezTo>
                  <a:pt x="328" y="222"/>
                  <a:pt x="328" y="222"/>
                  <a:pt x="328" y="222"/>
                </a:cubicBezTo>
                <a:cubicBezTo>
                  <a:pt x="355" y="231"/>
                  <a:pt x="363" y="240"/>
                  <a:pt x="363" y="267"/>
                </a:cubicBezTo>
                <a:cubicBezTo>
                  <a:pt x="363" y="293"/>
                  <a:pt x="337" y="303"/>
                  <a:pt x="302" y="303"/>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88" name="Freeform 67"/>
          <p:cNvSpPr>
            <a:spLocks noChangeArrowheads="1"/>
          </p:cNvSpPr>
          <p:nvPr/>
        </p:nvSpPr>
        <p:spPr bwMode="auto">
          <a:xfrm>
            <a:off x="7817298" y="6108903"/>
            <a:ext cx="539494" cy="415636"/>
          </a:xfrm>
          <a:custGeom>
            <a:avLst/>
            <a:gdLst>
              <a:gd name="T0" fmla="*/ 275 w 497"/>
              <a:gd name="T1" fmla="*/ 142 h 382"/>
              <a:gd name="T2" fmla="*/ 275 w 497"/>
              <a:gd name="T3" fmla="*/ 142 h 382"/>
              <a:gd name="T4" fmla="*/ 310 w 497"/>
              <a:gd name="T5" fmla="*/ 160 h 382"/>
              <a:gd name="T6" fmla="*/ 354 w 497"/>
              <a:gd name="T7" fmla="*/ 142 h 382"/>
              <a:gd name="T8" fmla="*/ 354 w 497"/>
              <a:gd name="T9" fmla="*/ 115 h 382"/>
              <a:gd name="T10" fmla="*/ 248 w 497"/>
              <a:gd name="T11" fmla="*/ 0 h 382"/>
              <a:gd name="T12" fmla="*/ 132 w 497"/>
              <a:gd name="T13" fmla="*/ 115 h 382"/>
              <a:gd name="T14" fmla="*/ 132 w 497"/>
              <a:gd name="T15" fmla="*/ 266 h 382"/>
              <a:gd name="T16" fmla="*/ 107 w 497"/>
              <a:gd name="T17" fmla="*/ 293 h 382"/>
              <a:gd name="T18" fmla="*/ 88 w 497"/>
              <a:gd name="T19" fmla="*/ 266 h 382"/>
              <a:gd name="T20" fmla="*/ 88 w 497"/>
              <a:gd name="T21" fmla="*/ 204 h 382"/>
              <a:gd name="T22" fmla="*/ 0 w 497"/>
              <a:gd name="T23" fmla="*/ 204 h 382"/>
              <a:gd name="T24" fmla="*/ 0 w 497"/>
              <a:gd name="T25" fmla="*/ 266 h 382"/>
              <a:gd name="T26" fmla="*/ 107 w 497"/>
              <a:gd name="T27" fmla="*/ 381 h 382"/>
              <a:gd name="T28" fmla="*/ 222 w 497"/>
              <a:gd name="T29" fmla="*/ 266 h 382"/>
              <a:gd name="T30" fmla="*/ 222 w 497"/>
              <a:gd name="T31" fmla="*/ 115 h 382"/>
              <a:gd name="T32" fmla="*/ 248 w 497"/>
              <a:gd name="T33" fmla="*/ 89 h 382"/>
              <a:gd name="T34" fmla="*/ 275 w 497"/>
              <a:gd name="T35" fmla="*/ 115 h 382"/>
              <a:gd name="T36" fmla="*/ 275 w 497"/>
              <a:gd name="T37" fmla="*/ 142 h 382"/>
              <a:gd name="T38" fmla="*/ 407 w 497"/>
              <a:gd name="T39" fmla="*/ 204 h 382"/>
              <a:gd name="T40" fmla="*/ 407 w 497"/>
              <a:gd name="T41" fmla="*/ 204 h 382"/>
              <a:gd name="T42" fmla="*/ 407 w 497"/>
              <a:gd name="T43" fmla="*/ 266 h 382"/>
              <a:gd name="T44" fmla="*/ 381 w 497"/>
              <a:gd name="T45" fmla="*/ 293 h 382"/>
              <a:gd name="T46" fmla="*/ 354 w 497"/>
              <a:gd name="T47" fmla="*/ 266 h 382"/>
              <a:gd name="T48" fmla="*/ 354 w 497"/>
              <a:gd name="T49" fmla="*/ 204 h 382"/>
              <a:gd name="T50" fmla="*/ 310 w 497"/>
              <a:gd name="T51" fmla="*/ 222 h 382"/>
              <a:gd name="T52" fmla="*/ 275 w 497"/>
              <a:gd name="T53" fmla="*/ 204 h 382"/>
              <a:gd name="T54" fmla="*/ 275 w 497"/>
              <a:gd name="T55" fmla="*/ 266 h 382"/>
              <a:gd name="T56" fmla="*/ 381 w 497"/>
              <a:gd name="T57" fmla="*/ 381 h 382"/>
              <a:gd name="T58" fmla="*/ 496 w 497"/>
              <a:gd name="T59" fmla="*/ 266 h 382"/>
              <a:gd name="T60" fmla="*/ 496 w 497"/>
              <a:gd name="T61" fmla="*/ 204 h 382"/>
              <a:gd name="T62" fmla="*/ 407 w 497"/>
              <a:gd name="T63" fmla="*/ 20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7" h="382">
                <a:moveTo>
                  <a:pt x="275" y="142"/>
                </a:moveTo>
                <a:lnTo>
                  <a:pt x="275" y="142"/>
                </a:lnTo>
                <a:cubicBezTo>
                  <a:pt x="310" y="160"/>
                  <a:pt x="310" y="160"/>
                  <a:pt x="310" y="160"/>
                </a:cubicBezTo>
                <a:cubicBezTo>
                  <a:pt x="354" y="142"/>
                  <a:pt x="354" y="142"/>
                  <a:pt x="354" y="142"/>
                </a:cubicBezTo>
                <a:cubicBezTo>
                  <a:pt x="354" y="115"/>
                  <a:pt x="354" y="115"/>
                  <a:pt x="354" y="115"/>
                </a:cubicBezTo>
                <a:cubicBezTo>
                  <a:pt x="354" y="53"/>
                  <a:pt x="310" y="0"/>
                  <a:pt x="248" y="0"/>
                </a:cubicBezTo>
                <a:cubicBezTo>
                  <a:pt x="186" y="0"/>
                  <a:pt x="132" y="53"/>
                  <a:pt x="132" y="115"/>
                </a:cubicBezTo>
                <a:cubicBezTo>
                  <a:pt x="132" y="266"/>
                  <a:pt x="132" y="266"/>
                  <a:pt x="132" y="266"/>
                </a:cubicBezTo>
                <a:cubicBezTo>
                  <a:pt x="132" y="283"/>
                  <a:pt x="124" y="293"/>
                  <a:pt x="107" y="293"/>
                </a:cubicBezTo>
                <a:cubicBezTo>
                  <a:pt x="97" y="293"/>
                  <a:pt x="88" y="283"/>
                  <a:pt x="88" y="266"/>
                </a:cubicBezTo>
                <a:cubicBezTo>
                  <a:pt x="88" y="204"/>
                  <a:pt x="88" y="204"/>
                  <a:pt x="88" y="204"/>
                </a:cubicBezTo>
                <a:cubicBezTo>
                  <a:pt x="0" y="204"/>
                  <a:pt x="0" y="204"/>
                  <a:pt x="0" y="204"/>
                </a:cubicBezTo>
                <a:cubicBezTo>
                  <a:pt x="0" y="266"/>
                  <a:pt x="0" y="266"/>
                  <a:pt x="0" y="266"/>
                </a:cubicBezTo>
                <a:cubicBezTo>
                  <a:pt x="0" y="328"/>
                  <a:pt x="53" y="381"/>
                  <a:pt x="107" y="381"/>
                </a:cubicBezTo>
                <a:cubicBezTo>
                  <a:pt x="169" y="381"/>
                  <a:pt x="222" y="328"/>
                  <a:pt x="222" y="266"/>
                </a:cubicBezTo>
                <a:cubicBezTo>
                  <a:pt x="222" y="115"/>
                  <a:pt x="222" y="115"/>
                  <a:pt x="222" y="115"/>
                </a:cubicBezTo>
                <a:cubicBezTo>
                  <a:pt x="222" y="98"/>
                  <a:pt x="230" y="89"/>
                  <a:pt x="248" y="89"/>
                </a:cubicBezTo>
                <a:cubicBezTo>
                  <a:pt x="266" y="89"/>
                  <a:pt x="275" y="98"/>
                  <a:pt x="275" y="115"/>
                </a:cubicBezTo>
                <a:lnTo>
                  <a:pt x="275" y="142"/>
                </a:lnTo>
                <a:close/>
                <a:moveTo>
                  <a:pt x="407" y="204"/>
                </a:moveTo>
                <a:lnTo>
                  <a:pt x="407" y="204"/>
                </a:lnTo>
                <a:cubicBezTo>
                  <a:pt x="407" y="266"/>
                  <a:pt x="407" y="266"/>
                  <a:pt x="407" y="266"/>
                </a:cubicBezTo>
                <a:cubicBezTo>
                  <a:pt x="407" y="283"/>
                  <a:pt x="399" y="293"/>
                  <a:pt x="381" y="293"/>
                </a:cubicBezTo>
                <a:cubicBezTo>
                  <a:pt x="372" y="293"/>
                  <a:pt x="354" y="283"/>
                  <a:pt x="354" y="266"/>
                </a:cubicBezTo>
                <a:cubicBezTo>
                  <a:pt x="354" y="204"/>
                  <a:pt x="354" y="204"/>
                  <a:pt x="354" y="204"/>
                </a:cubicBezTo>
                <a:cubicBezTo>
                  <a:pt x="310" y="222"/>
                  <a:pt x="310" y="222"/>
                  <a:pt x="310" y="222"/>
                </a:cubicBezTo>
                <a:cubicBezTo>
                  <a:pt x="275" y="204"/>
                  <a:pt x="275" y="204"/>
                  <a:pt x="275" y="204"/>
                </a:cubicBezTo>
                <a:cubicBezTo>
                  <a:pt x="275" y="266"/>
                  <a:pt x="275" y="266"/>
                  <a:pt x="275" y="266"/>
                </a:cubicBezTo>
                <a:cubicBezTo>
                  <a:pt x="275" y="328"/>
                  <a:pt x="328" y="381"/>
                  <a:pt x="381" y="381"/>
                </a:cubicBezTo>
                <a:cubicBezTo>
                  <a:pt x="443" y="381"/>
                  <a:pt x="496" y="328"/>
                  <a:pt x="496" y="266"/>
                </a:cubicBezTo>
                <a:cubicBezTo>
                  <a:pt x="496" y="204"/>
                  <a:pt x="496" y="204"/>
                  <a:pt x="496" y="204"/>
                </a:cubicBezTo>
                <a:lnTo>
                  <a:pt x="407" y="204"/>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89" name="Freeform 68"/>
          <p:cNvSpPr>
            <a:spLocks noChangeArrowheads="1"/>
          </p:cNvSpPr>
          <p:nvPr/>
        </p:nvSpPr>
        <p:spPr bwMode="auto">
          <a:xfrm>
            <a:off x="5683143" y="6070793"/>
            <a:ext cx="501384" cy="491856"/>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90" name="Freeform 69"/>
          <p:cNvSpPr>
            <a:spLocks noChangeArrowheads="1"/>
          </p:cNvSpPr>
          <p:nvPr/>
        </p:nvSpPr>
        <p:spPr bwMode="auto">
          <a:xfrm>
            <a:off x="14274549" y="7214090"/>
            <a:ext cx="558549" cy="367999"/>
          </a:xfrm>
          <a:custGeom>
            <a:avLst/>
            <a:gdLst>
              <a:gd name="T0" fmla="*/ 203 w 514"/>
              <a:gd name="T1" fmla="*/ 142 h 338"/>
              <a:gd name="T2" fmla="*/ 203 w 514"/>
              <a:gd name="T3" fmla="*/ 142 h 338"/>
              <a:gd name="T4" fmla="*/ 247 w 514"/>
              <a:gd name="T5" fmla="*/ 89 h 338"/>
              <a:gd name="T6" fmla="*/ 159 w 514"/>
              <a:gd name="T7" fmla="*/ 0 h 338"/>
              <a:gd name="T8" fmla="*/ 0 w 514"/>
              <a:gd name="T9" fmla="*/ 0 h 338"/>
              <a:gd name="T10" fmla="*/ 0 w 514"/>
              <a:gd name="T11" fmla="*/ 319 h 338"/>
              <a:gd name="T12" fmla="*/ 159 w 514"/>
              <a:gd name="T13" fmla="*/ 319 h 338"/>
              <a:gd name="T14" fmla="*/ 256 w 514"/>
              <a:gd name="T15" fmla="*/ 222 h 338"/>
              <a:gd name="T16" fmla="*/ 203 w 514"/>
              <a:gd name="T17" fmla="*/ 142 h 338"/>
              <a:gd name="T18" fmla="*/ 71 w 514"/>
              <a:gd name="T19" fmla="*/ 53 h 338"/>
              <a:gd name="T20" fmla="*/ 71 w 514"/>
              <a:gd name="T21" fmla="*/ 53 h 338"/>
              <a:gd name="T22" fmla="*/ 159 w 514"/>
              <a:gd name="T23" fmla="*/ 53 h 338"/>
              <a:gd name="T24" fmla="*/ 186 w 514"/>
              <a:gd name="T25" fmla="*/ 89 h 338"/>
              <a:gd name="T26" fmla="*/ 150 w 514"/>
              <a:gd name="T27" fmla="*/ 125 h 338"/>
              <a:gd name="T28" fmla="*/ 71 w 514"/>
              <a:gd name="T29" fmla="*/ 125 h 338"/>
              <a:gd name="T30" fmla="*/ 71 w 514"/>
              <a:gd name="T31" fmla="*/ 53 h 338"/>
              <a:gd name="T32" fmla="*/ 159 w 514"/>
              <a:gd name="T33" fmla="*/ 266 h 338"/>
              <a:gd name="T34" fmla="*/ 159 w 514"/>
              <a:gd name="T35" fmla="*/ 266 h 338"/>
              <a:gd name="T36" fmla="*/ 71 w 514"/>
              <a:gd name="T37" fmla="*/ 266 h 338"/>
              <a:gd name="T38" fmla="*/ 71 w 514"/>
              <a:gd name="T39" fmla="*/ 178 h 338"/>
              <a:gd name="T40" fmla="*/ 159 w 514"/>
              <a:gd name="T41" fmla="*/ 178 h 338"/>
              <a:gd name="T42" fmla="*/ 194 w 514"/>
              <a:gd name="T43" fmla="*/ 222 h 338"/>
              <a:gd name="T44" fmla="*/ 159 w 514"/>
              <a:gd name="T45" fmla="*/ 266 h 338"/>
              <a:gd name="T46" fmla="*/ 390 w 514"/>
              <a:gd name="T47" fmla="*/ 80 h 338"/>
              <a:gd name="T48" fmla="*/ 390 w 514"/>
              <a:gd name="T49" fmla="*/ 80 h 338"/>
              <a:gd name="T50" fmla="*/ 265 w 514"/>
              <a:gd name="T51" fmla="*/ 204 h 338"/>
              <a:gd name="T52" fmla="*/ 390 w 514"/>
              <a:gd name="T53" fmla="*/ 328 h 338"/>
              <a:gd name="T54" fmla="*/ 496 w 514"/>
              <a:gd name="T55" fmla="*/ 240 h 338"/>
              <a:gd name="T56" fmla="*/ 443 w 514"/>
              <a:gd name="T57" fmla="*/ 240 h 338"/>
              <a:gd name="T58" fmla="*/ 390 w 514"/>
              <a:gd name="T59" fmla="*/ 275 h 338"/>
              <a:gd name="T60" fmla="*/ 337 w 514"/>
              <a:gd name="T61" fmla="*/ 222 h 338"/>
              <a:gd name="T62" fmla="*/ 496 w 514"/>
              <a:gd name="T63" fmla="*/ 222 h 338"/>
              <a:gd name="T64" fmla="*/ 390 w 514"/>
              <a:gd name="T65" fmla="*/ 80 h 338"/>
              <a:gd name="T66" fmla="*/ 434 w 514"/>
              <a:gd name="T67" fmla="*/ 178 h 338"/>
              <a:gd name="T68" fmla="*/ 434 w 514"/>
              <a:gd name="T69" fmla="*/ 178 h 338"/>
              <a:gd name="T70" fmla="*/ 337 w 514"/>
              <a:gd name="T71" fmla="*/ 178 h 338"/>
              <a:gd name="T72" fmla="*/ 390 w 514"/>
              <a:gd name="T73" fmla="*/ 125 h 338"/>
              <a:gd name="T74" fmla="*/ 434 w 514"/>
              <a:gd name="T75" fmla="*/ 178 h 338"/>
              <a:gd name="T76" fmla="*/ 452 w 514"/>
              <a:gd name="T77" fmla="*/ 18 h 338"/>
              <a:gd name="T78" fmla="*/ 452 w 514"/>
              <a:gd name="T79" fmla="*/ 18 h 338"/>
              <a:gd name="T80" fmla="*/ 319 w 514"/>
              <a:gd name="T81" fmla="*/ 18 h 338"/>
              <a:gd name="T82" fmla="*/ 319 w 514"/>
              <a:gd name="T83" fmla="*/ 62 h 338"/>
              <a:gd name="T84" fmla="*/ 452 w 514"/>
              <a:gd name="T85" fmla="*/ 62 h 338"/>
              <a:gd name="T86" fmla="*/ 452 w 514"/>
              <a:gd name="T87" fmla="*/ 1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4" h="338">
                <a:moveTo>
                  <a:pt x="203" y="142"/>
                </a:moveTo>
                <a:lnTo>
                  <a:pt x="203" y="142"/>
                </a:lnTo>
                <a:cubicBezTo>
                  <a:pt x="203" y="142"/>
                  <a:pt x="247" y="142"/>
                  <a:pt x="247" y="89"/>
                </a:cubicBezTo>
                <a:cubicBezTo>
                  <a:pt x="247" y="27"/>
                  <a:pt x="212" y="0"/>
                  <a:pt x="159" y="0"/>
                </a:cubicBezTo>
                <a:cubicBezTo>
                  <a:pt x="0" y="0"/>
                  <a:pt x="0" y="0"/>
                  <a:pt x="0" y="0"/>
                </a:cubicBezTo>
                <a:cubicBezTo>
                  <a:pt x="0" y="319"/>
                  <a:pt x="0" y="319"/>
                  <a:pt x="0" y="319"/>
                </a:cubicBezTo>
                <a:cubicBezTo>
                  <a:pt x="159" y="319"/>
                  <a:pt x="159" y="319"/>
                  <a:pt x="159" y="319"/>
                </a:cubicBezTo>
                <a:cubicBezTo>
                  <a:pt x="159" y="319"/>
                  <a:pt x="256" y="328"/>
                  <a:pt x="256" y="222"/>
                </a:cubicBezTo>
                <a:cubicBezTo>
                  <a:pt x="256" y="222"/>
                  <a:pt x="265" y="142"/>
                  <a:pt x="203" y="142"/>
                </a:cubicBezTo>
                <a:close/>
                <a:moveTo>
                  <a:pt x="71" y="53"/>
                </a:moveTo>
                <a:lnTo>
                  <a:pt x="71" y="53"/>
                </a:lnTo>
                <a:cubicBezTo>
                  <a:pt x="159" y="53"/>
                  <a:pt x="159" y="53"/>
                  <a:pt x="159" y="53"/>
                </a:cubicBezTo>
                <a:cubicBezTo>
                  <a:pt x="159" y="53"/>
                  <a:pt x="186" y="53"/>
                  <a:pt x="186" y="89"/>
                </a:cubicBezTo>
                <a:cubicBezTo>
                  <a:pt x="186" y="125"/>
                  <a:pt x="168" y="125"/>
                  <a:pt x="150" y="125"/>
                </a:cubicBezTo>
                <a:cubicBezTo>
                  <a:pt x="71" y="125"/>
                  <a:pt x="71" y="125"/>
                  <a:pt x="71" y="125"/>
                </a:cubicBezTo>
                <a:lnTo>
                  <a:pt x="71" y="53"/>
                </a:lnTo>
                <a:close/>
                <a:moveTo>
                  <a:pt x="159" y="266"/>
                </a:moveTo>
                <a:lnTo>
                  <a:pt x="159" y="266"/>
                </a:lnTo>
                <a:cubicBezTo>
                  <a:pt x="71" y="266"/>
                  <a:pt x="71" y="266"/>
                  <a:pt x="71" y="266"/>
                </a:cubicBezTo>
                <a:cubicBezTo>
                  <a:pt x="71" y="178"/>
                  <a:pt x="71" y="178"/>
                  <a:pt x="71" y="178"/>
                </a:cubicBezTo>
                <a:cubicBezTo>
                  <a:pt x="159" y="178"/>
                  <a:pt x="159" y="178"/>
                  <a:pt x="159" y="178"/>
                </a:cubicBezTo>
                <a:cubicBezTo>
                  <a:pt x="159" y="178"/>
                  <a:pt x="194" y="178"/>
                  <a:pt x="194" y="222"/>
                </a:cubicBezTo>
                <a:cubicBezTo>
                  <a:pt x="194" y="257"/>
                  <a:pt x="168" y="266"/>
                  <a:pt x="159" y="266"/>
                </a:cubicBezTo>
                <a:close/>
                <a:moveTo>
                  <a:pt x="390" y="80"/>
                </a:moveTo>
                <a:lnTo>
                  <a:pt x="390" y="80"/>
                </a:lnTo>
                <a:cubicBezTo>
                  <a:pt x="265" y="80"/>
                  <a:pt x="265" y="204"/>
                  <a:pt x="265" y="204"/>
                </a:cubicBezTo>
                <a:cubicBezTo>
                  <a:pt x="265" y="204"/>
                  <a:pt x="265" y="328"/>
                  <a:pt x="390" y="328"/>
                </a:cubicBezTo>
                <a:cubicBezTo>
                  <a:pt x="390" y="328"/>
                  <a:pt x="496" y="337"/>
                  <a:pt x="496" y="240"/>
                </a:cubicBezTo>
                <a:cubicBezTo>
                  <a:pt x="443" y="240"/>
                  <a:pt x="443" y="240"/>
                  <a:pt x="443" y="240"/>
                </a:cubicBezTo>
                <a:cubicBezTo>
                  <a:pt x="443" y="240"/>
                  <a:pt x="443" y="275"/>
                  <a:pt x="390" y="275"/>
                </a:cubicBezTo>
                <a:cubicBezTo>
                  <a:pt x="390" y="275"/>
                  <a:pt x="337" y="284"/>
                  <a:pt x="337" y="222"/>
                </a:cubicBezTo>
                <a:cubicBezTo>
                  <a:pt x="496" y="222"/>
                  <a:pt x="496" y="222"/>
                  <a:pt x="496" y="222"/>
                </a:cubicBezTo>
                <a:cubicBezTo>
                  <a:pt x="496" y="222"/>
                  <a:pt x="513" y="80"/>
                  <a:pt x="390" y="80"/>
                </a:cubicBezTo>
                <a:close/>
                <a:moveTo>
                  <a:pt x="434" y="178"/>
                </a:moveTo>
                <a:lnTo>
                  <a:pt x="434" y="178"/>
                </a:lnTo>
                <a:cubicBezTo>
                  <a:pt x="337" y="178"/>
                  <a:pt x="337" y="178"/>
                  <a:pt x="337" y="178"/>
                </a:cubicBezTo>
                <a:cubicBezTo>
                  <a:pt x="337" y="178"/>
                  <a:pt x="345" y="125"/>
                  <a:pt x="390" y="125"/>
                </a:cubicBezTo>
                <a:cubicBezTo>
                  <a:pt x="434" y="125"/>
                  <a:pt x="434" y="178"/>
                  <a:pt x="434" y="178"/>
                </a:cubicBezTo>
                <a:close/>
                <a:moveTo>
                  <a:pt x="452" y="18"/>
                </a:moveTo>
                <a:lnTo>
                  <a:pt x="452" y="18"/>
                </a:lnTo>
                <a:cubicBezTo>
                  <a:pt x="319" y="18"/>
                  <a:pt x="319" y="18"/>
                  <a:pt x="319" y="18"/>
                </a:cubicBezTo>
                <a:cubicBezTo>
                  <a:pt x="319" y="62"/>
                  <a:pt x="319" y="62"/>
                  <a:pt x="319" y="62"/>
                </a:cubicBezTo>
                <a:cubicBezTo>
                  <a:pt x="452" y="62"/>
                  <a:pt x="452" y="62"/>
                  <a:pt x="452" y="62"/>
                </a:cubicBezTo>
                <a:lnTo>
                  <a:pt x="452" y="18"/>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91" name="Freeform 70"/>
          <p:cNvSpPr>
            <a:spLocks noChangeArrowheads="1"/>
          </p:cNvSpPr>
          <p:nvPr/>
        </p:nvSpPr>
        <p:spPr bwMode="auto">
          <a:xfrm>
            <a:off x="1476760" y="6070793"/>
            <a:ext cx="304879" cy="491856"/>
          </a:xfrm>
          <a:custGeom>
            <a:avLst/>
            <a:gdLst>
              <a:gd name="T0" fmla="*/ 283 w 284"/>
              <a:gd name="T1" fmla="*/ 426 h 454"/>
              <a:gd name="T2" fmla="*/ 283 w 284"/>
              <a:gd name="T3" fmla="*/ 426 h 454"/>
              <a:gd name="T4" fmla="*/ 230 w 284"/>
              <a:gd name="T5" fmla="*/ 453 h 454"/>
              <a:gd name="T6" fmla="*/ 177 w 284"/>
              <a:gd name="T7" fmla="*/ 453 h 454"/>
              <a:gd name="T8" fmla="*/ 124 w 284"/>
              <a:gd name="T9" fmla="*/ 444 h 454"/>
              <a:gd name="T10" fmla="*/ 80 w 284"/>
              <a:gd name="T11" fmla="*/ 426 h 454"/>
              <a:gd name="T12" fmla="*/ 61 w 284"/>
              <a:gd name="T13" fmla="*/ 391 h 454"/>
              <a:gd name="T14" fmla="*/ 53 w 284"/>
              <a:gd name="T15" fmla="*/ 347 h 454"/>
              <a:gd name="T16" fmla="*/ 53 w 284"/>
              <a:gd name="T17" fmla="*/ 187 h 454"/>
              <a:gd name="T18" fmla="*/ 0 w 284"/>
              <a:gd name="T19" fmla="*/ 187 h 454"/>
              <a:gd name="T20" fmla="*/ 0 w 284"/>
              <a:gd name="T21" fmla="*/ 116 h 454"/>
              <a:gd name="T22" fmla="*/ 44 w 284"/>
              <a:gd name="T23" fmla="*/ 98 h 454"/>
              <a:gd name="T24" fmla="*/ 80 w 284"/>
              <a:gd name="T25" fmla="*/ 54 h 454"/>
              <a:gd name="T26" fmla="*/ 97 w 284"/>
              <a:gd name="T27" fmla="*/ 0 h 454"/>
              <a:gd name="T28" fmla="*/ 160 w 284"/>
              <a:gd name="T29" fmla="*/ 0 h 454"/>
              <a:gd name="T30" fmla="*/ 160 w 284"/>
              <a:gd name="T31" fmla="*/ 116 h 454"/>
              <a:gd name="T32" fmla="*/ 266 w 284"/>
              <a:gd name="T33" fmla="*/ 116 h 454"/>
              <a:gd name="T34" fmla="*/ 266 w 284"/>
              <a:gd name="T35" fmla="*/ 187 h 454"/>
              <a:gd name="T36" fmla="*/ 160 w 284"/>
              <a:gd name="T37" fmla="*/ 187 h 454"/>
              <a:gd name="T38" fmla="*/ 160 w 284"/>
              <a:gd name="T39" fmla="*/ 302 h 454"/>
              <a:gd name="T40" fmla="*/ 160 w 284"/>
              <a:gd name="T41" fmla="*/ 355 h 454"/>
              <a:gd name="T42" fmla="*/ 177 w 284"/>
              <a:gd name="T43" fmla="*/ 373 h 454"/>
              <a:gd name="T44" fmla="*/ 213 w 284"/>
              <a:gd name="T45" fmla="*/ 382 h 454"/>
              <a:gd name="T46" fmla="*/ 283 w 284"/>
              <a:gd name="T47" fmla="*/ 355 h 454"/>
              <a:gd name="T48" fmla="*/ 283 w 284"/>
              <a:gd name="T49" fmla="*/ 42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454">
                <a:moveTo>
                  <a:pt x="283" y="426"/>
                </a:moveTo>
                <a:lnTo>
                  <a:pt x="283" y="426"/>
                </a:lnTo>
                <a:cubicBezTo>
                  <a:pt x="257" y="435"/>
                  <a:pt x="239" y="444"/>
                  <a:pt x="230" y="453"/>
                </a:cubicBezTo>
                <a:cubicBezTo>
                  <a:pt x="213" y="453"/>
                  <a:pt x="195" y="453"/>
                  <a:pt x="177" y="453"/>
                </a:cubicBezTo>
                <a:cubicBezTo>
                  <a:pt x="160" y="453"/>
                  <a:pt x="142" y="453"/>
                  <a:pt x="124" y="444"/>
                </a:cubicBezTo>
                <a:cubicBezTo>
                  <a:pt x="106" y="444"/>
                  <a:pt x="88" y="435"/>
                  <a:pt x="80" y="426"/>
                </a:cubicBezTo>
                <a:cubicBezTo>
                  <a:pt x="71" y="417"/>
                  <a:pt x="61" y="400"/>
                  <a:pt x="61" y="391"/>
                </a:cubicBezTo>
                <a:cubicBezTo>
                  <a:pt x="53" y="382"/>
                  <a:pt x="53" y="364"/>
                  <a:pt x="53" y="347"/>
                </a:cubicBezTo>
                <a:cubicBezTo>
                  <a:pt x="53" y="187"/>
                  <a:pt x="53" y="187"/>
                  <a:pt x="53" y="187"/>
                </a:cubicBezTo>
                <a:cubicBezTo>
                  <a:pt x="0" y="187"/>
                  <a:pt x="0" y="187"/>
                  <a:pt x="0" y="187"/>
                </a:cubicBezTo>
                <a:cubicBezTo>
                  <a:pt x="0" y="116"/>
                  <a:pt x="0" y="116"/>
                  <a:pt x="0" y="116"/>
                </a:cubicBezTo>
                <a:cubicBezTo>
                  <a:pt x="17" y="116"/>
                  <a:pt x="35" y="107"/>
                  <a:pt x="44" y="98"/>
                </a:cubicBezTo>
                <a:cubicBezTo>
                  <a:pt x="61" y="81"/>
                  <a:pt x="71" y="72"/>
                  <a:pt x="80" y="54"/>
                </a:cubicBezTo>
                <a:cubicBezTo>
                  <a:pt x="88" y="36"/>
                  <a:pt x="88" y="19"/>
                  <a:pt x="97" y="0"/>
                </a:cubicBezTo>
                <a:cubicBezTo>
                  <a:pt x="160" y="0"/>
                  <a:pt x="160" y="0"/>
                  <a:pt x="160" y="0"/>
                </a:cubicBezTo>
                <a:cubicBezTo>
                  <a:pt x="160" y="116"/>
                  <a:pt x="160" y="116"/>
                  <a:pt x="160" y="116"/>
                </a:cubicBezTo>
                <a:cubicBezTo>
                  <a:pt x="266" y="116"/>
                  <a:pt x="266" y="116"/>
                  <a:pt x="266" y="116"/>
                </a:cubicBezTo>
                <a:cubicBezTo>
                  <a:pt x="266" y="187"/>
                  <a:pt x="266" y="187"/>
                  <a:pt x="266" y="187"/>
                </a:cubicBezTo>
                <a:cubicBezTo>
                  <a:pt x="160" y="187"/>
                  <a:pt x="160" y="187"/>
                  <a:pt x="160" y="187"/>
                </a:cubicBezTo>
                <a:cubicBezTo>
                  <a:pt x="160" y="302"/>
                  <a:pt x="160" y="302"/>
                  <a:pt x="160" y="302"/>
                </a:cubicBezTo>
                <a:cubicBezTo>
                  <a:pt x="160" y="329"/>
                  <a:pt x="160" y="347"/>
                  <a:pt x="160" y="355"/>
                </a:cubicBezTo>
                <a:cubicBezTo>
                  <a:pt x="168" y="364"/>
                  <a:pt x="168" y="364"/>
                  <a:pt x="177" y="373"/>
                </a:cubicBezTo>
                <a:cubicBezTo>
                  <a:pt x="186" y="373"/>
                  <a:pt x="195" y="382"/>
                  <a:pt x="213" y="382"/>
                </a:cubicBezTo>
                <a:cubicBezTo>
                  <a:pt x="230" y="382"/>
                  <a:pt x="257" y="373"/>
                  <a:pt x="283" y="355"/>
                </a:cubicBezTo>
                <a:lnTo>
                  <a:pt x="283" y="426"/>
                </a:ln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92" name="Freeform 71"/>
          <p:cNvSpPr>
            <a:spLocks noChangeArrowheads="1"/>
          </p:cNvSpPr>
          <p:nvPr/>
        </p:nvSpPr>
        <p:spPr bwMode="auto">
          <a:xfrm>
            <a:off x="2447372" y="6061265"/>
            <a:ext cx="521630" cy="510911"/>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01 w 480"/>
              <a:gd name="T13" fmla="*/ 338 h 471"/>
              <a:gd name="T14" fmla="*/ 301 w 480"/>
              <a:gd name="T15" fmla="*/ 338 h 471"/>
              <a:gd name="T16" fmla="*/ 274 w 480"/>
              <a:gd name="T17" fmla="*/ 347 h 471"/>
              <a:gd name="T18" fmla="*/ 248 w 480"/>
              <a:gd name="T19" fmla="*/ 347 h 471"/>
              <a:gd name="T20" fmla="*/ 221 w 480"/>
              <a:gd name="T21" fmla="*/ 347 h 471"/>
              <a:gd name="T22" fmla="*/ 204 w 480"/>
              <a:gd name="T23" fmla="*/ 338 h 471"/>
              <a:gd name="T24" fmla="*/ 186 w 480"/>
              <a:gd name="T25" fmla="*/ 320 h 471"/>
              <a:gd name="T26" fmla="*/ 186 w 480"/>
              <a:gd name="T27" fmla="*/ 293 h 471"/>
              <a:gd name="T28" fmla="*/ 186 w 480"/>
              <a:gd name="T29" fmla="*/ 213 h 471"/>
              <a:gd name="T30" fmla="*/ 159 w 480"/>
              <a:gd name="T31" fmla="*/ 213 h 471"/>
              <a:gd name="T32" fmla="*/ 159 w 480"/>
              <a:gd name="T33" fmla="*/ 178 h 471"/>
              <a:gd name="T34" fmla="*/ 186 w 480"/>
              <a:gd name="T35" fmla="*/ 169 h 471"/>
              <a:gd name="T36" fmla="*/ 204 w 480"/>
              <a:gd name="T37" fmla="*/ 151 h 471"/>
              <a:gd name="T38" fmla="*/ 213 w 480"/>
              <a:gd name="T39" fmla="*/ 116 h 471"/>
              <a:gd name="T40" fmla="*/ 239 w 480"/>
              <a:gd name="T41" fmla="*/ 116 h 471"/>
              <a:gd name="T42" fmla="*/ 239 w 480"/>
              <a:gd name="T43" fmla="*/ 178 h 471"/>
              <a:gd name="T44" fmla="*/ 292 w 480"/>
              <a:gd name="T45" fmla="*/ 178 h 471"/>
              <a:gd name="T46" fmla="*/ 292 w 480"/>
              <a:gd name="T47" fmla="*/ 213 h 471"/>
              <a:gd name="T48" fmla="*/ 239 w 480"/>
              <a:gd name="T49" fmla="*/ 213 h 471"/>
              <a:gd name="T50" fmla="*/ 239 w 480"/>
              <a:gd name="T51" fmla="*/ 275 h 471"/>
              <a:gd name="T52" fmla="*/ 239 w 480"/>
              <a:gd name="T53" fmla="*/ 303 h 471"/>
              <a:gd name="T54" fmla="*/ 248 w 480"/>
              <a:gd name="T55" fmla="*/ 311 h 471"/>
              <a:gd name="T56" fmla="*/ 266 w 480"/>
              <a:gd name="T57" fmla="*/ 311 h 471"/>
              <a:gd name="T58" fmla="*/ 301 w 480"/>
              <a:gd name="T59" fmla="*/ 303 h 471"/>
              <a:gd name="T60" fmla="*/ 301 w 480"/>
              <a:gd name="T61"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01" y="338"/>
                </a:moveTo>
                <a:lnTo>
                  <a:pt x="301" y="338"/>
                </a:lnTo>
                <a:cubicBezTo>
                  <a:pt x="292" y="347"/>
                  <a:pt x="283" y="347"/>
                  <a:pt x="274" y="347"/>
                </a:cubicBezTo>
                <a:cubicBezTo>
                  <a:pt x="266" y="347"/>
                  <a:pt x="257" y="347"/>
                  <a:pt x="248" y="347"/>
                </a:cubicBezTo>
                <a:cubicBezTo>
                  <a:pt x="239" y="347"/>
                  <a:pt x="230" y="347"/>
                  <a:pt x="221" y="347"/>
                </a:cubicBezTo>
                <a:cubicBezTo>
                  <a:pt x="213" y="347"/>
                  <a:pt x="204" y="338"/>
                  <a:pt x="204" y="338"/>
                </a:cubicBezTo>
                <a:cubicBezTo>
                  <a:pt x="195" y="328"/>
                  <a:pt x="195" y="328"/>
                  <a:pt x="186" y="320"/>
                </a:cubicBezTo>
                <a:cubicBezTo>
                  <a:pt x="186" y="311"/>
                  <a:pt x="186" y="303"/>
                  <a:pt x="186" y="293"/>
                </a:cubicBezTo>
                <a:cubicBezTo>
                  <a:pt x="186" y="213"/>
                  <a:pt x="186" y="213"/>
                  <a:pt x="186" y="213"/>
                </a:cubicBezTo>
                <a:cubicBezTo>
                  <a:pt x="159" y="213"/>
                  <a:pt x="159" y="213"/>
                  <a:pt x="159" y="213"/>
                </a:cubicBezTo>
                <a:cubicBezTo>
                  <a:pt x="159" y="178"/>
                  <a:pt x="159" y="178"/>
                  <a:pt x="159" y="178"/>
                </a:cubicBezTo>
                <a:cubicBezTo>
                  <a:pt x="168" y="178"/>
                  <a:pt x="177" y="178"/>
                  <a:pt x="186" y="169"/>
                </a:cubicBezTo>
                <a:cubicBezTo>
                  <a:pt x="195" y="160"/>
                  <a:pt x="195" y="160"/>
                  <a:pt x="204" y="151"/>
                </a:cubicBezTo>
                <a:cubicBezTo>
                  <a:pt x="204" y="143"/>
                  <a:pt x="204" y="134"/>
                  <a:pt x="213" y="116"/>
                </a:cubicBezTo>
                <a:cubicBezTo>
                  <a:pt x="239" y="116"/>
                  <a:pt x="239" y="116"/>
                  <a:pt x="239" y="116"/>
                </a:cubicBezTo>
                <a:cubicBezTo>
                  <a:pt x="239" y="178"/>
                  <a:pt x="239" y="178"/>
                  <a:pt x="239" y="178"/>
                </a:cubicBezTo>
                <a:cubicBezTo>
                  <a:pt x="292" y="178"/>
                  <a:pt x="292" y="178"/>
                  <a:pt x="292" y="178"/>
                </a:cubicBezTo>
                <a:cubicBezTo>
                  <a:pt x="292" y="213"/>
                  <a:pt x="292" y="213"/>
                  <a:pt x="292" y="213"/>
                </a:cubicBezTo>
                <a:cubicBezTo>
                  <a:pt x="239" y="213"/>
                  <a:pt x="239" y="213"/>
                  <a:pt x="239" y="213"/>
                </a:cubicBezTo>
                <a:cubicBezTo>
                  <a:pt x="239" y="275"/>
                  <a:pt x="239" y="275"/>
                  <a:pt x="239" y="275"/>
                </a:cubicBezTo>
                <a:cubicBezTo>
                  <a:pt x="239" y="284"/>
                  <a:pt x="239" y="293"/>
                  <a:pt x="239" y="303"/>
                </a:cubicBezTo>
                <a:cubicBezTo>
                  <a:pt x="248" y="303"/>
                  <a:pt x="248" y="303"/>
                  <a:pt x="248" y="311"/>
                </a:cubicBezTo>
                <a:cubicBezTo>
                  <a:pt x="257" y="311"/>
                  <a:pt x="266" y="311"/>
                  <a:pt x="266" y="311"/>
                </a:cubicBezTo>
                <a:cubicBezTo>
                  <a:pt x="283" y="311"/>
                  <a:pt x="292" y="311"/>
                  <a:pt x="301" y="303"/>
                </a:cubicBezTo>
                <a:lnTo>
                  <a:pt x="301" y="338"/>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93" name="Freeform 72"/>
          <p:cNvSpPr>
            <a:spLocks noChangeArrowheads="1"/>
          </p:cNvSpPr>
          <p:nvPr/>
        </p:nvSpPr>
        <p:spPr bwMode="auto">
          <a:xfrm>
            <a:off x="1381485" y="5034679"/>
            <a:ext cx="501384" cy="413254"/>
          </a:xfrm>
          <a:custGeom>
            <a:avLst/>
            <a:gdLst>
              <a:gd name="T0" fmla="*/ 310 w 462"/>
              <a:gd name="T1" fmla="*/ 222 h 383"/>
              <a:gd name="T2" fmla="*/ 310 w 462"/>
              <a:gd name="T3" fmla="*/ 222 h 383"/>
              <a:gd name="T4" fmla="*/ 275 w 462"/>
              <a:gd name="T5" fmla="*/ 266 h 383"/>
              <a:gd name="T6" fmla="*/ 310 w 462"/>
              <a:gd name="T7" fmla="*/ 310 h 383"/>
              <a:gd name="T8" fmla="*/ 337 w 462"/>
              <a:gd name="T9" fmla="*/ 266 h 383"/>
              <a:gd name="T10" fmla="*/ 310 w 462"/>
              <a:gd name="T11" fmla="*/ 222 h 383"/>
              <a:gd name="T12" fmla="*/ 416 w 462"/>
              <a:gd name="T13" fmla="*/ 107 h 383"/>
              <a:gd name="T14" fmla="*/ 416 w 462"/>
              <a:gd name="T15" fmla="*/ 107 h 383"/>
              <a:gd name="T16" fmla="*/ 408 w 462"/>
              <a:gd name="T17" fmla="*/ 0 h 383"/>
              <a:gd name="T18" fmla="*/ 293 w 462"/>
              <a:gd name="T19" fmla="*/ 45 h 383"/>
              <a:gd name="T20" fmla="*/ 231 w 462"/>
              <a:gd name="T21" fmla="*/ 45 h 383"/>
              <a:gd name="T22" fmla="*/ 169 w 462"/>
              <a:gd name="T23" fmla="*/ 45 h 383"/>
              <a:gd name="T24" fmla="*/ 53 w 462"/>
              <a:gd name="T25" fmla="*/ 0 h 383"/>
              <a:gd name="T26" fmla="*/ 36 w 462"/>
              <a:gd name="T27" fmla="*/ 107 h 383"/>
              <a:gd name="T28" fmla="*/ 0 w 462"/>
              <a:gd name="T29" fmla="*/ 204 h 383"/>
              <a:gd name="T30" fmla="*/ 186 w 462"/>
              <a:gd name="T31" fmla="*/ 382 h 383"/>
              <a:gd name="T32" fmla="*/ 231 w 462"/>
              <a:gd name="T33" fmla="*/ 382 h 383"/>
              <a:gd name="T34" fmla="*/ 275 w 462"/>
              <a:gd name="T35" fmla="*/ 382 h 383"/>
              <a:gd name="T36" fmla="*/ 461 w 462"/>
              <a:gd name="T37" fmla="*/ 204 h 383"/>
              <a:gd name="T38" fmla="*/ 416 w 462"/>
              <a:gd name="T39" fmla="*/ 107 h 383"/>
              <a:gd name="T40" fmla="*/ 231 w 462"/>
              <a:gd name="T41" fmla="*/ 364 h 383"/>
              <a:gd name="T42" fmla="*/ 231 w 462"/>
              <a:gd name="T43" fmla="*/ 364 h 383"/>
              <a:gd name="T44" fmla="*/ 231 w 462"/>
              <a:gd name="T45" fmla="*/ 364 h 383"/>
              <a:gd name="T46" fmla="*/ 62 w 462"/>
              <a:gd name="T47" fmla="*/ 257 h 383"/>
              <a:gd name="T48" fmla="*/ 89 w 462"/>
              <a:gd name="T49" fmla="*/ 204 h 383"/>
              <a:gd name="T50" fmla="*/ 231 w 462"/>
              <a:gd name="T51" fmla="*/ 187 h 383"/>
              <a:gd name="T52" fmla="*/ 231 w 462"/>
              <a:gd name="T53" fmla="*/ 187 h 383"/>
              <a:gd name="T54" fmla="*/ 231 w 462"/>
              <a:gd name="T55" fmla="*/ 187 h 383"/>
              <a:gd name="T56" fmla="*/ 372 w 462"/>
              <a:gd name="T57" fmla="*/ 204 h 383"/>
              <a:gd name="T58" fmla="*/ 399 w 462"/>
              <a:gd name="T59" fmla="*/ 257 h 383"/>
              <a:gd name="T60" fmla="*/ 231 w 462"/>
              <a:gd name="T61" fmla="*/ 364 h 383"/>
              <a:gd name="T62" fmla="*/ 150 w 462"/>
              <a:gd name="T63" fmla="*/ 222 h 383"/>
              <a:gd name="T64" fmla="*/ 150 w 462"/>
              <a:gd name="T65" fmla="*/ 222 h 383"/>
              <a:gd name="T66" fmla="*/ 115 w 462"/>
              <a:gd name="T67" fmla="*/ 266 h 383"/>
              <a:gd name="T68" fmla="*/ 150 w 462"/>
              <a:gd name="T69" fmla="*/ 310 h 383"/>
              <a:gd name="T70" fmla="*/ 186 w 462"/>
              <a:gd name="T71" fmla="*/ 266 h 383"/>
              <a:gd name="T72" fmla="*/ 150 w 462"/>
              <a:gd name="T73" fmla="*/ 22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383">
                <a:moveTo>
                  <a:pt x="310" y="222"/>
                </a:moveTo>
                <a:lnTo>
                  <a:pt x="310" y="222"/>
                </a:lnTo>
                <a:cubicBezTo>
                  <a:pt x="293" y="222"/>
                  <a:pt x="275" y="240"/>
                  <a:pt x="275" y="266"/>
                </a:cubicBezTo>
                <a:cubicBezTo>
                  <a:pt x="275" y="294"/>
                  <a:pt x="293" y="310"/>
                  <a:pt x="310" y="310"/>
                </a:cubicBezTo>
                <a:cubicBezTo>
                  <a:pt x="328" y="310"/>
                  <a:pt x="337" y="294"/>
                  <a:pt x="337" y="266"/>
                </a:cubicBezTo>
                <a:cubicBezTo>
                  <a:pt x="337" y="240"/>
                  <a:pt x="328" y="222"/>
                  <a:pt x="310" y="222"/>
                </a:cubicBezTo>
                <a:close/>
                <a:moveTo>
                  <a:pt x="416" y="107"/>
                </a:moveTo>
                <a:lnTo>
                  <a:pt x="416" y="107"/>
                </a:lnTo>
                <a:cubicBezTo>
                  <a:pt x="425" y="98"/>
                  <a:pt x="425" y="45"/>
                  <a:pt x="408" y="0"/>
                </a:cubicBezTo>
                <a:cubicBezTo>
                  <a:pt x="408" y="0"/>
                  <a:pt x="363" y="0"/>
                  <a:pt x="293" y="45"/>
                </a:cubicBezTo>
                <a:cubicBezTo>
                  <a:pt x="275" y="45"/>
                  <a:pt x="257" y="45"/>
                  <a:pt x="231" y="45"/>
                </a:cubicBezTo>
                <a:cubicBezTo>
                  <a:pt x="204" y="45"/>
                  <a:pt x="177" y="45"/>
                  <a:pt x="169" y="45"/>
                </a:cubicBezTo>
                <a:cubicBezTo>
                  <a:pt x="97" y="0"/>
                  <a:pt x="53" y="0"/>
                  <a:pt x="53" y="0"/>
                </a:cubicBezTo>
                <a:cubicBezTo>
                  <a:pt x="36" y="45"/>
                  <a:pt x="36" y="98"/>
                  <a:pt x="36" y="107"/>
                </a:cubicBezTo>
                <a:cubicBezTo>
                  <a:pt x="18" y="134"/>
                  <a:pt x="0" y="160"/>
                  <a:pt x="0" y="204"/>
                </a:cubicBezTo>
                <a:cubicBezTo>
                  <a:pt x="0" y="382"/>
                  <a:pt x="150" y="382"/>
                  <a:pt x="186" y="382"/>
                </a:cubicBezTo>
                <a:cubicBezTo>
                  <a:pt x="195" y="382"/>
                  <a:pt x="213" y="382"/>
                  <a:pt x="231" y="382"/>
                </a:cubicBezTo>
                <a:cubicBezTo>
                  <a:pt x="249" y="382"/>
                  <a:pt x="266" y="382"/>
                  <a:pt x="275" y="382"/>
                </a:cubicBezTo>
                <a:cubicBezTo>
                  <a:pt x="310" y="382"/>
                  <a:pt x="461" y="382"/>
                  <a:pt x="461" y="204"/>
                </a:cubicBezTo>
                <a:cubicBezTo>
                  <a:pt x="461" y="160"/>
                  <a:pt x="443" y="134"/>
                  <a:pt x="416" y="107"/>
                </a:cubicBezTo>
                <a:close/>
                <a:moveTo>
                  <a:pt x="231" y="364"/>
                </a:moveTo>
                <a:lnTo>
                  <a:pt x="231" y="364"/>
                </a:lnTo>
                <a:lnTo>
                  <a:pt x="231" y="364"/>
                </a:lnTo>
                <a:cubicBezTo>
                  <a:pt x="133" y="364"/>
                  <a:pt x="62" y="355"/>
                  <a:pt x="62" y="257"/>
                </a:cubicBezTo>
                <a:cubicBezTo>
                  <a:pt x="62" y="240"/>
                  <a:pt x="71" y="213"/>
                  <a:pt x="89" y="204"/>
                </a:cubicBezTo>
                <a:cubicBezTo>
                  <a:pt x="115" y="169"/>
                  <a:pt x="169" y="187"/>
                  <a:pt x="231" y="187"/>
                </a:cubicBezTo>
                <a:lnTo>
                  <a:pt x="231" y="187"/>
                </a:lnTo>
                <a:lnTo>
                  <a:pt x="231" y="187"/>
                </a:lnTo>
                <a:cubicBezTo>
                  <a:pt x="293" y="187"/>
                  <a:pt x="337" y="169"/>
                  <a:pt x="372" y="204"/>
                </a:cubicBezTo>
                <a:cubicBezTo>
                  <a:pt x="390" y="213"/>
                  <a:pt x="399" y="240"/>
                  <a:pt x="399" y="257"/>
                </a:cubicBezTo>
                <a:cubicBezTo>
                  <a:pt x="399" y="355"/>
                  <a:pt x="328" y="364"/>
                  <a:pt x="231" y="364"/>
                </a:cubicBezTo>
                <a:close/>
                <a:moveTo>
                  <a:pt x="150" y="222"/>
                </a:moveTo>
                <a:lnTo>
                  <a:pt x="150" y="222"/>
                </a:lnTo>
                <a:cubicBezTo>
                  <a:pt x="133" y="222"/>
                  <a:pt x="115" y="240"/>
                  <a:pt x="115" y="266"/>
                </a:cubicBezTo>
                <a:cubicBezTo>
                  <a:pt x="115" y="294"/>
                  <a:pt x="133" y="310"/>
                  <a:pt x="150" y="310"/>
                </a:cubicBezTo>
                <a:cubicBezTo>
                  <a:pt x="169" y="310"/>
                  <a:pt x="186" y="294"/>
                  <a:pt x="186" y="266"/>
                </a:cubicBezTo>
                <a:cubicBezTo>
                  <a:pt x="186" y="240"/>
                  <a:pt x="169" y="222"/>
                  <a:pt x="150" y="222"/>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94" name="Freeform 73"/>
          <p:cNvSpPr>
            <a:spLocks noChangeArrowheads="1"/>
          </p:cNvSpPr>
          <p:nvPr/>
        </p:nvSpPr>
        <p:spPr bwMode="auto">
          <a:xfrm>
            <a:off x="2447372" y="4984659"/>
            <a:ext cx="521630" cy="514484"/>
          </a:xfrm>
          <a:custGeom>
            <a:avLst/>
            <a:gdLst>
              <a:gd name="T0" fmla="*/ 239 w 480"/>
              <a:gd name="T1" fmla="*/ 231 h 471"/>
              <a:gd name="T2" fmla="*/ 239 w 480"/>
              <a:gd name="T3" fmla="*/ 231 h 471"/>
              <a:gd name="T4" fmla="*/ 239 w 480"/>
              <a:gd name="T5" fmla="*/ 231 h 471"/>
              <a:gd name="T6" fmla="*/ 239 w 480"/>
              <a:gd name="T7" fmla="*/ 231 h 471"/>
              <a:gd name="T8" fmla="*/ 168 w 480"/>
              <a:gd name="T9" fmla="*/ 240 h 471"/>
              <a:gd name="T10" fmla="*/ 151 w 480"/>
              <a:gd name="T11" fmla="*/ 266 h 471"/>
              <a:gd name="T12" fmla="*/ 239 w 480"/>
              <a:gd name="T13" fmla="*/ 319 h 471"/>
              <a:gd name="T14" fmla="*/ 239 w 480"/>
              <a:gd name="T15" fmla="*/ 319 h 471"/>
              <a:gd name="T16" fmla="*/ 319 w 480"/>
              <a:gd name="T17" fmla="*/ 266 h 471"/>
              <a:gd name="T18" fmla="*/ 310 w 480"/>
              <a:gd name="T19" fmla="*/ 240 h 471"/>
              <a:gd name="T20" fmla="*/ 239 w 480"/>
              <a:gd name="T21" fmla="*/ 231 h 471"/>
              <a:gd name="T22" fmla="*/ 195 w 480"/>
              <a:gd name="T23" fmla="*/ 293 h 471"/>
              <a:gd name="T24" fmla="*/ 195 w 480"/>
              <a:gd name="T25" fmla="*/ 293 h 471"/>
              <a:gd name="T26" fmla="*/ 186 w 480"/>
              <a:gd name="T27" fmla="*/ 275 h 471"/>
              <a:gd name="T28" fmla="*/ 195 w 480"/>
              <a:gd name="T29" fmla="*/ 248 h 471"/>
              <a:gd name="T30" fmla="*/ 213 w 480"/>
              <a:gd name="T31" fmla="*/ 275 h 471"/>
              <a:gd name="T32" fmla="*/ 195 w 480"/>
              <a:gd name="T33" fmla="*/ 293 h 471"/>
              <a:gd name="T34" fmla="*/ 274 w 480"/>
              <a:gd name="T35" fmla="*/ 293 h 471"/>
              <a:gd name="T36" fmla="*/ 274 w 480"/>
              <a:gd name="T37" fmla="*/ 293 h 471"/>
              <a:gd name="T38" fmla="*/ 266 w 480"/>
              <a:gd name="T39" fmla="*/ 275 h 471"/>
              <a:gd name="T40" fmla="*/ 274 w 480"/>
              <a:gd name="T41" fmla="*/ 248 h 471"/>
              <a:gd name="T42" fmla="*/ 292 w 480"/>
              <a:gd name="T43" fmla="*/ 275 h 471"/>
              <a:gd name="T44" fmla="*/ 274 w 480"/>
              <a:gd name="T45" fmla="*/ 293 h 471"/>
              <a:gd name="T46" fmla="*/ 239 w 480"/>
              <a:gd name="T47" fmla="*/ 0 h 471"/>
              <a:gd name="T48" fmla="*/ 239 w 480"/>
              <a:gd name="T49" fmla="*/ 0 h 471"/>
              <a:gd name="T50" fmla="*/ 0 w 480"/>
              <a:gd name="T51" fmla="*/ 231 h 471"/>
              <a:gd name="T52" fmla="*/ 239 w 480"/>
              <a:gd name="T53" fmla="*/ 470 h 471"/>
              <a:gd name="T54" fmla="*/ 479 w 480"/>
              <a:gd name="T55" fmla="*/ 231 h 471"/>
              <a:gd name="T56" fmla="*/ 239 w 480"/>
              <a:gd name="T57" fmla="*/ 0 h 471"/>
              <a:gd name="T58" fmla="*/ 257 w 480"/>
              <a:gd name="T59" fmla="*/ 328 h 471"/>
              <a:gd name="T60" fmla="*/ 257 w 480"/>
              <a:gd name="T61" fmla="*/ 328 h 471"/>
              <a:gd name="T62" fmla="*/ 239 w 480"/>
              <a:gd name="T63" fmla="*/ 328 h 471"/>
              <a:gd name="T64" fmla="*/ 213 w 480"/>
              <a:gd name="T65" fmla="*/ 328 h 471"/>
              <a:gd name="T66" fmla="*/ 123 w 480"/>
              <a:gd name="T67" fmla="*/ 240 h 471"/>
              <a:gd name="T68" fmla="*/ 142 w 480"/>
              <a:gd name="T69" fmla="*/ 195 h 471"/>
              <a:gd name="T70" fmla="*/ 151 w 480"/>
              <a:gd name="T71" fmla="*/ 134 h 471"/>
              <a:gd name="T72" fmla="*/ 204 w 480"/>
              <a:gd name="T73" fmla="*/ 160 h 471"/>
              <a:gd name="T74" fmla="*/ 239 w 480"/>
              <a:gd name="T75" fmla="*/ 160 h 471"/>
              <a:gd name="T76" fmla="*/ 266 w 480"/>
              <a:gd name="T77" fmla="*/ 160 h 471"/>
              <a:gd name="T78" fmla="*/ 327 w 480"/>
              <a:gd name="T79" fmla="*/ 134 h 471"/>
              <a:gd name="T80" fmla="*/ 336 w 480"/>
              <a:gd name="T81" fmla="*/ 195 h 471"/>
              <a:gd name="T82" fmla="*/ 354 w 480"/>
              <a:gd name="T83" fmla="*/ 240 h 471"/>
              <a:gd name="T84" fmla="*/ 257 w 480"/>
              <a:gd name="T85" fmla="*/ 32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0" h="471">
                <a:moveTo>
                  <a:pt x="239" y="231"/>
                </a:moveTo>
                <a:lnTo>
                  <a:pt x="239" y="231"/>
                </a:lnTo>
                <a:lnTo>
                  <a:pt x="239" y="231"/>
                </a:lnTo>
                <a:lnTo>
                  <a:pt x="239" y="231"/>
                </a:lnTo>
                <a:cubicBezTo>
                  <a:pt x="213" y="231"/>
                  <a:pt x="186" y="222"/>
                  <a:pt x="168" y="240"/>
                </a:cubicBezTo>
                <a:cubicBezTo>
                  <a:pt x="159" y="248"/>
                  <a:pt x="151" y="257"/>
                  <a:pt x="151" y="266"/>
                </a:cubicBezTo>
                <a:cubicBezTo>
                  <a:pt x="151" y="319"/>
                  <a:pt x="195" y="319"/>
                  <a:pt x="239" y="319"/>
                </a:cubicBezTo>
                <a:lnTo>
                  <a:pt x="239" y="319"/>
                </a:lnTo>
                <a:cubicBezTo>
                  <a:pt x="283" y="319"/>
                  <a:pt x="319" y="319"/>
                  <a:pt x="319" y="266"/>
                </a:cubicBezTo>
                <a:cubicBezTo>
                  <a:pt x="319" y="257"/>
                  <a:pt x="319" y="248"/>
                  <a:pt x="310" y="240"/>
                </a:cubicBezTo>
                <a:cubicBezTo>
                  <a:pt x="292" y="222"/>
                  <a:pt x="266" y="231"/>
                  <a:pt x="239" y="231"/>
                </a:cubicBezTo>
                <a:close/>
                <a:moveTo>
                  <a:pt x="195" y="293"/>
                </a:moveTo>
                <a:lnTo>
                  <a:pt x="195" y="293"/>
                </a:lnTo>
                <a:cubicBezTo>
                  <a:pt x="186" y="293"/>
                  <a:pt x="186" y="284"/>
                  <a:pt x="186" y="275"/>
                </a:cubicBezTo>
                <a:cubicBezTo>
                  <a:pt x="186" y="257"/>
                  <a:pt x="186" y="248"/>
                  <a:pt x="195" y="248"/>
                </a:cubicBezTo>
                <a:cubicBezTo>
                  <a:pt x="204" y="248"/>
                  <a:pt x="213" y="257"/>
                  <a:pt x="213" y="275"/>
                </a:cubicBezTo>
                <a:cubicBezTo>
                  <a:pt x="213" y="284"/>
                  <a:pt x="204" y="293"/>
                  <a:pt x="195" y="293"/>
                </a:cubicBezTo>
                <a:close/>
                <a:moveTo>
                  <a:pt x="274" y="293"/>
                </a:moveTo>
                <a:lnTo>
                  <a:pt x="274" y="293"/>
                </a:lnTo>
                <a:cubicBezTo>
                  <a:pt x="266" y="293"/>
                  <a:pt x="266" y="284"/>
                  <a:pt x="266" y="275"/>
                </a:cubicBezTo>
                <a:cubicBezTo>
                  <a:pt x="266" y="257"/>
                  <a:pt x="266" y="248"/>
                  <a:pt x="274" y="248"/>
                </a:cubicBezTo>
                <a:cubicBezTo>
                  <a:pt x="283" y="248"/>
                  <a:pt x="292" y="257"/>
                  <a:pt x="292" y="275"/>
                </a:cubicBezTo>
                <a:cubicBezTo>
                  <a:pt x="292" y="284"/>
                  <a:pt x="283" y="293"/>
                  <a:pt x="274" y="293"/>
                </a:cubicBezTo>
                <a:close/>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257" y="328"/>
                </a:moveTo>
                <a:lnTo>
                  <a:pt x="257" y="328"/>
                </a:lnTo>
                <a:cubicBezTo>
                  <a:pt x="257" y="328"/>
                  <a:pt x="248" y="328"/>
                  <a:pt x="239" y="328"/>
                </a:cubicBezTo>
                <a:cubicBezTo>
                  <a:pt x="230" y="328"/>
                  <a:pt x="221" y="328"/>
                  <a:pt x="213" y="328"/>
                </a:cubicBezTo>
                <a:cubicBezTo>
                  <a:pt x="195" y="328"/>
                  <a:pt x="123" y="328"/>
                  <a:pt x="123" y="240"/>
                </a:cubicBezTo>
                <a:cubicBezTo>
                  <a:pt x="123" y="222"/>
                  <a:pt x="133" y="204"/>
                  <a:pt x="142" y="195"/>
                </a:cubicBezTo>
                <a:cubicBezTo>
                  <a:pt x="142" y="187"/>
                  <a:pt x="142" y="160"/>
                  <a:pt x="151" y="134"/>
                </a:cubicBezTo>
                <a:cubicBezTo>
                  <a:pt x="151" y="134"/>
                  <a:pt x="168" y="142"/>
                  <a:pt x="204" y="160"/>
                </a:cubicBezTo>
                <a:cubicBezTo>
                  <a:pt x="213" y="160"/>
                  <a:pt x="230" y="160"/>
                  <a:pt x="239" y="160"/>
                </a:cubicBezTo>
                <a:cubicBezTo>
                  <a:pt x="248" y="160"/>
                  <a:pt x="266" y="160"/>
                  <a:pt x="266" y="160"/>
                </a:cubicBezTo>
                <a:cubicBezTo>
                  <a:pt x="301" y="142"/>
                  <a:pt x="327" y="134"/>
                  <a:pt x="327" y="134"/>
                </a:cubicBezTo>
                <a:cubicBezTo>
                  <a:pt x="336" y="160"/>
                  <a:pt x="336" y="187"/>
                  <a:pt x="336" y="195"/>
                </a:cubicBezTo>
                <a:cubicBezTo>
                  <a:pt x="345" y="204"/>
                  <a:pt x="354" y="222"/>
                  <a:pt x="354" y="240"/>
                </a:cubicBezTo>
                <a:cubicBezTo>
                  <a:pt x="354" y="328"/>
                  <a:pt x="274" y="328"/>
                  <a:pt x="257" y="328"/>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95" name="Freeform 74"/>
          <p:cNvSpPr>
            <a:spLocks noChangeArrowheads="1"/>
          </p:cNvSpPr>
          <p:nvPr/>
        </p:nvSpPr>
        <p:spPr bwMode="auto">
          <a:xfrm>
            <a:off x="13226526" y="5003714"/>
            <a:ext cx="483520" cy="476374"/>
          </a:xfrm>
          <a:custGeom>
            <a:avLst/>
            <a:gdLst>
              <a:gd name="T0" fmla="*/ 27 w 445"/>
              <a:gd name="T1" fmla="*/ 107 h 436"/>
              <a:gd name="T2" fmla="*/ 27 w 445"/>
              <a:gd name="T3" fmla="*/ 107 h 436"/>
              <a:gd name="T4" fmla="*/ 62 w 445"/>
              <a:gd name="T5" fmla="*/ 186 h 436"/>
              <a:gd name="T6" fmla="*/ 116 w 445"/>
              <a:gd name="T7" fmla="*/ 204 h 436"/>
              <a:gd name="T8" fmla="*/ 125 w 445"/>
              <a:gd name="T9" fmla="*/ 204 h 436"/>
              <a:gd name="T10" fmla="*/ 134 w 445"/>
              <a:gd name="T11" fmla="*/ 248 h 436"/>
              <a:gd name="T12" fmla="*/ 134 w 445"/>
              <a:gd name="T13" fmla="*/ 248 h 436"/>
              <a:gd name="T14" fmla="*/ 0 w 445"/>
              <a:gd name="T15" fmla="*/ 345 h 436"/>
              <a:gd name="T16" fmla="*/ 116 w 445"/>
              <a:gd name="T17" fmla="*/ 435 h 436"/>
              <a:gd name="T18" fmla="*/ 116 w 445"/>
              <a:gd name="T19" fmla="*/ 435 h 436"/>
              <a:gd name="T20" fmla="*/ 125 w 445"/>
              <a:gd name="T21" fmla="*/ 435 h 436"/>
              <a:gd name="T22" fmla="*/ 196 w 445"/>
              <a:gd name="T23" fmla="*/ 417 h 436"/>
              <a:gd name="T24" fmla="*/ 249 w 445"/>
              <a:gd name="T25" fmla="*/ 320 h 436"/>
              <a:gd name="T26" fmla="*/ 205 w 445"/>
              <a:gd name="T27" fmla="*/ 230 h 436"/>
              <a:gd name="T28" fmla="*/ 178 w 445"/>
              <a:gd name="T29" fmla="*/ 204 h 436"/>
              <a:gd name="T30" fmla="*/ 196 w 445"/>
              <a:gd name="T31" fmla="*/ 177 h 436"/>
              <a:gd name="T32" fmla="*/ 231 w 445"/>
              <a:gd name="T33" fmla="*/ 98 h 436"/>
              <a:gd name="T34" fmla="*/ 196 w 445"/>
              <a:gd name="T35" fmla="*/ 18 h 436"/>
              <a:gd name="T36" fmla="*/ 213 w 445"/>
              <a:gd name="T37" fmla="*/ 18 h 436"/>
              <a:gd name="T38" fmla="*/ 249 w 445"/>
              <a:gd name="T39" fmla="*/ 0 h 436"/>
              <a:gd name="T40" fmla="*/ 249 w 445"/>
              <a:gd name="T41" fmla="*/ 0 h 436"/>
              <a:gd name="T42" fmla="*/ 143 w 445"/>
              <a:gd name="T43" fmla="*/ 0 h 436"/>
              <a:gd name="T44" fmla="*/ 27 w 445"/>
              <a:gd name="T45" fmla="*/ 107 h 436"/>
              <a:gd name="T46" fmla="*/ 205 w 445"/>
              <a:gd name="T47" fmla="*/ 328 h 436"/>
              <a:gd name="T48" fmla="*/ 205 w 445"/>
              <a:gd name="T49" fmla="*/ 328 h 436"/>
              <a:gd name="T50" fmla="*/ 134 w 445"/>
              <a:gd name="T51" fmla="*/ 390 h 436"/>
              <a:gd name="T52" fmla="*/ 54 w 445"/>
              <a:gd name="T53" fmla="*/ 345 h 436"/>
              <a:gd name="T54" fmla="*/ 71 w 445"/>
              <a:gd name="T55" fmla="*/ 292 h 436"/>
              <a:gd name="T56" fmla="*/ 125 w 445"/>
              <a:gd name="T57" fmla="*/ 275 h 436"/>
              <a:gd name="T58" fmla="*/ 134 w 445"/>
              <a:gd name="T59" fmla="*/ 275 h 436"/>
              <a:gd name="T60" fmla="*/ 205 w 445"/>
              <a:gd name="T61" fmla="*/ 328 h 436"/>
              <a:gd name="T62" fmla="*/ 178 w 445"/>
              <a:gd name="T63" fmla="*/ 80 h 436"/>
              <a:gd name="T64" fmla="*/ 178 w 445"/>
              <a:gd name="T65" fmla="*/ 80 h 436"/>
              <a:gd name="T66" fmla="*/ 143 w 445"/>
              <a:gd name="T67" fmla="*/ 169 h 436"/>
              <a:gd name="T68" fmla="*/ 134 w 445"/>
              <a:gd name="T69" fmla="*/ 169 h 436"/>
              <a:gd name="T70" fmla="*/ 81 w 445"/>
              <a:gd name="T71" fmla="*/ 116 h 436"/>
              <a:gd name="T72" fmla="*/ 81 w 445"/>
              <a:gd name="T73" fmla="*/ 62 h 436"/>
              <a:gd name="T74" fmla="*/ 107 w 445"/>
              <a:gd name="T75" fmla="*/ 26 h 436"/>
              <a:gd name="T76" fmla="*/ 116 w 445"/>
              <a:gd name="T77" fmla="*/ 26 h 436"/>
              <a:gd name="T78" fmla="*/ 178 w 445"/>
              <a:gd name="T79" fmla="*/ 80 h 436"/>
              <a:gd name="T80" fmla="*/ 373 w 445"/>
              <a:gd name="T81" fmla="*/ 169 h 436"/>
              <a:gd name="T82" fmla="*/ 373 w 445"/>
              <a:gd name="T83" fmla="*/ 169 h 436"/>
              <a:gd name="T84" fmla="*/ 373 w 445"/>
              <a:gd name="T85" fmla="*/ 98 h 436"/>
              <a:gd name="T86" fmla="*/ 319 w 445"/>
              <a:gd name="T87" fmla="*/ 98 h 436"/>
              <a:gd name="T88" fmla="*/ 319 w 445"/>
              <a:gd name="T89" fmla="*/ 169 h 436"/>
              <a:gd name="T90" fmla="*/ 249 w 445"/>
              <a:gd name="T91" fmla="*/ 169 h 436"/>
              <a:gd name="T92" fmla="*/ 249 w 445"/>
              <a:gd name="T93" fmla="*/ 213 h 436"/>
              <a:gd name="T94" fmla="*/ 319 w 445"/>
              <a:gd name="T95" fmla="*/ 213 h 436"/>
              <a:gd name="T96" fmla="*/ 319 w 445"/>
              <a:gd name="T97" fmla="*/ 292 h 436"/>
              <a:gd name="T98" fmla="*/ 373 w 445"/>
              <a:gd name="T99" fmla="*/ 292 h 436"/>
              <a:gd name="T100" fmla="*/ 373 w 445"/>
              <a:gd name="T101" fmla="*/ 213 h 436"/>
              <a:gd name="T102" fmla="*/ 444 w 445"/>
              <a:gd name="T103" fmla="*/ 213 h 436"/>
              <a:gd name="T104" fmla="*/ 444 w 445"/>
              <a:gd name="T105" fmla="*/ 169 h 436"/>
              <a:gd name="T106" fmla="*/ 373 w 445"/>
              <a:gd name="T107" fmla="*/ 16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lnTo>
                  <a:pt x="134" y="248"/>
                </a:lnTo>
                <a:cubicBezTo>
                  <a:pt x="107" y="248"/>
                  <a:pt x="0" y="257"/>
                  <a:pt x="0" y="345"/>
                </a:cubicBezTo>
                <a:cubicBezTo>
                  <a:pt x="0" y="435"/>
                  <a:pt x="98" y="435"/>
                  <a:pt x="116" y="435"/>
                </a:cubicBezTo>
                <a:lnTo>
                  <a:pt x="116" y="435"/>
                </a:ln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lnTo>
                  <a:pt x="249" y="0"/>
                </a:ln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96" name="Freeform 75"/>
          <p:cNvSpPr>
            <a:spLocks noChangeArrowheads="1"/>
          </p:cNvSpPr>
          <p:nvPr/>
        </p:nvSpPr>
        <p:spPr bwMode="auto">
          <a:xfrm>
            <a:off x="10106276" y="4994187"/>
            <a:ext cx="266769" cy="495429"/>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97" name="Freeform 76"/>
          <p:cNvSpPr>
            <a:spLocks noChangeArrowheads="1"/>
          </p:cNvSpPr>
          <p:nvPr/>
        </p:nvSpPr>
        <p:spPr bwMode="auto">
          <a:xfrm>
            <a:off x="8899859" y="6061265"/>
            <a:ext cx="524011" cy="510911"/>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239 w 480"/>
              <a:gd name="T13" fmla="*/ 178 h 471"/>
              <a:gd name="T14" fmla="*/ 239 w 480"/>
              <a:gd name="T15" fmla="*/ 178 h 471"/>
              <a:gd name="T16" fmla="*/ 231 w 480"/>
              <a:gd name="T17" fmla="*/ 196 h 471"/>
              <a:gd name="T18" fmla="*/ 231 w 480"/>
              <a:gd name="T19" fmla="*/ 275 h 471"/>
              <a:gd name="T20" fmla="*/ 169 w 480"/>
              <a:gd name="T21" fmla="*/ 328 h 471"/>
              <a:gd name="T22" fmla="*/ 116 w 480"/>
              <a:gd name="T23" fmla="*/ 275 h 471"/>
              <a:gd name="T24" fmla="*/ 116 w 480"/>
              <a:gd name="T25" fmla="*/ 240 h 471"/>
              <a:gd name="T26" fmla="*/ 160 w 480"/>
              <a:gd name="T27" fmla="*/ 240 h 471"/>
              <a:gd name="T28" fmla="*/ 160 w 480"/>
              <a:gd name="T29" fmla="*/ 275 h 471"/>
              <a:gd name="T30" fmla="*/ 169 w 480"/>
              <a:gd name="T31" fmla="*/ 284 h 471"/>
              <a:gd name="T32" fmla="*/ 186 w 480"/>
              <a:gd name="T33" fmla="*/ 275 h 471"/>
              <a:gd name="T34" fmla="*/ 186 w 480"/>
              <a:gd name="T35" fmla="*/ 196 h 471"/>
              <a:gd name="T36" fmla="*/ 239 w 480"/>
              <a:gd name="T37" fmla="*/ 134 h 471"/>
              <a:gd name="T38" fmla="*/ 292 w 480"/>
              <a:gd name="T39" fmla="*/ 196 h 471"/>
              <a:gd name="T40" fmla="*/ 292 w 480"/>
              <a:gd name="T41" fmla="*/ 205 h 471"/>
              <a:gd name="T42" fmla="*/ 266 w 480"/>
              <a:gd name="T43" fmla="*/ 213 h 471"/>
              <a:gd name="T44" fmla="*/ 257 w 480"/>
              <a:gd name="T45" fmla="*/ 205 h 471"/>
              <a:gd name="T46" fmla="*/ 257 w 480"/>
              <a:gd name="T47" fmla="*/ 196 h 471"/>
              <a:gd name="T48" fmla="*/ 239 w 480"/>
              <a:gd name="T49" fmla="*/ 178 h 471"/>
              <a:gd name="T50" fmla="*/ 364 w 480"/>
              <a:gd name="T51" fmla="*/ 275 h 471"/>
              <a:gd name="T52" fmla="*/ 364 w 480"/>
              <a:gd name="T53" fmla="*/ 275 h 471"/>
              <a:gd name="T54" fmla="*/ 311 w 480"/>
              <a:gd name="T55" fmla="*/ 328 h 471"/>
              <a:gd name="T56" fmla="*/ 257 w 480"/>
              <a:gd name="T57" fmla="*/ 275 h 471"/>
              <a:gd name="T58" fmla="*/ 257 w 480"/>
              <a:gd name="T59" fmla="*/ 240 h 471"/>
              <a:gd name="T60" fmla="*/ 266 w 480"/>
              <a:gd name="T61" fmla="*/ 249 h 471"/>
              <a:gd name="T62" fmla="*/ 292 w 480"/>
              <a:gd name="T63" fmla="*/ 240 h 471"/>
              <a:gd name="T64" fmla="*/ 292 w 480"/>
              <a:gd name="T65" fmla="*/ 275 h 471"/>
              <a:gd name="T66" fmla="*/ 311 w 480"/>
              <a:gd name="T67" fmla="*/ 284 h 471"/>
              <a:gd name="T68" fmla="*/ 319 w 480"/>
              <a:gd name="T69" fmla="*/ 275 h 471"/>
              <a:gd name="T70" fmla="*/ 319 w 480"/>
              <a:gd name="T71" fmla="*/ 240 h 471"/>
              <a:gd name="T72" fmla="*/ 364 w 480"/>
              <a:gd name="T73" fmla="*/ 240 h 471"/>
              <a:gd name="T74" fmla="*/ 364 w 480"/>
              <a:gd name="T75" fmla="*/ 27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178"/>
                </a:moveTo>
                <a:lnTo>
                  <a:pt x="239" y="178"/>
                </a:lnTo>
                <a:cubicBezTo>
                  <a:pt x="231" y="178"/>
                  <a:pt x="231" y="187"/>
                  <a:pt x="231" y="196"/>
                </a:cubicBezTo>
                <a:cubicBezTo>
                  <a:pt x="231" y="275"/>
                  <a:pt x="231" y="275"/>
                  <a:pt x="231" y="275"/>
                </a:cubicBezTo>
                <a:cubicBezTo>
                  <a:pt x="231" y="303"/>
                  <a:pt x="204" y="328"/>
                  <a:pt x="169" y="328"/>
                </a:cubicBezTo>
                <a:cubicBezTo>
                  <a:pt x="142" y="328"/>
                  <a:pt x="116" y="303"/>
                  <a:pt x="116" y="275"/>
                </a:cubicBezTo>
                <a:cubicBezTo>
                  <a:pt x="116" y="240"/>
                  <a:pt x="116" y="240"/>
                  <a:pt x="116" y="240"/>
                </a:cubicBezTo>
                <a:cubicBezTo>
                  <a:pt x="160" y="240"/>
                  <a:pt x="160" y="240"/>
                  <a:pt x="160" y="240"/>
                </a:cubicBezTo>
                <a:cubicBezTo>
                  <a:pt x="160" y="275"/>
                  <a:pt x="160" y="275"/>
                  <a:pt x="160" y="275"/>
                </a:cubicBezTo>
                <a:cubicBezTo>
                  <a:pt x="160" y="275"/>
                  <a:pt x="160" y="284"/>
                  <a:pt x="169" y="284"/>
                </a:cubicBezTo>
                <a:cubicBezTo>
                  <a:pt x="178" y="284"/>
                  <a:pt x="186" y="275"/>
                  <a:pt x="186" y="275"/>
                </a:cubicBezTo>
                <a:cubicBezTo>
                  <a:pt x="186" y="196"/>
                  <a:pt x="186" y="196"/>
                  <a:pt x="186" y="196"/>
                </a:cubicBezTo>
                <a:cubicBezTo>
                  <a:pt x="186" y="160"/>
                  <a:pt x="213" y="134"/>
                  <a:pt x="239" y="134"/>
                </a:cubicBezTo>
                <a:cubicBezTo>
                  <a:pt x="275" y="134"/>
                  <a:pt x="292" y="160"/>
                  <a:pt x="292" y="196"/>
                </a:cubicBezTo>
                <a:cubicBezTo>
                  <a:pt x="292" y="205"/>
                  <a:pt x="292" y="205"/>
                  <a:pt x="292" y="205"/>
                </a:cubicBezTo>
                <a:cubicBezTo>
                  <a:pt x="266" y="213"/>
                  <a:pt x="266" y="213"/>
                  <a:pt x="266" y="213"/>
                </a:cubicBezTo>
                <a:cubicBezTo>
                  <a:pt x="257" y="205"/>
                  <a:pt x="257" y="205"/>
                  <a:pt x="257" y="205"/>
                </a:cubicBezTo>
                <a:cubicBezTo>
                  <a:pt x="257" y="196"/>
                  <a:pt x="257" y="196"/>
                  <a:pt x="257" y="196"/>
                </a:cubicBezTo>
                <a:cubicBezTo>
                  <a:pt x="257" y="187"/>
                  <a:pt x="248" y="178"/>
                  <a:pt x="239" y="178"/>
                </a:cubicBezTo>
                <a:close/>
                <a:moveTo>
                  <a:pt x="364" y="275"/>
                </a:moveTo>
                <a:lnTo>
                  <a:pt x="364" y="275"/>
                </a:lnTo>
                <a:cubicBezTo>
                  <a:pt x="364" y="303"/>
                  <a:pt x="337" y="328"/>
                  <a:pt x="311" y="328"/>
                </a:cubicBezTo>
                <a:cubicBezTo>
                  <a:pt x="275" y="328"/>
                  <a:pt x="257" y="303"/>
                  <a:pt x="257" y="275"/>
                </a:cubicBezTo>
                <a:cubicBezTo>
                  <a:pt x="257" y="240"/>
                  <a:pt x="257" y="240"/>
                  <a:pt x="257" y="240"/>
                </a:cubicBezTo>
                <a:cubicBezTo>
                  <a:pt x="266" y="249"/>
                  <a:pt x="266" y="249"/>
                  <a:pt x="266" y="249"/>
                </a:cubicBezTo>
                <a:cubicBezTo>
                  <a:pt x="292" y="240"/>
                  <a:pt x="292" y="240"/>
                  <a:pt x="292" y="240"/>
                </a:cubicBezTo>
                <a:cubicBezTo>
                  <a:pt x="292" y="275"/>
                  <a:pt x="292" y="275"/>
                  <a:pt x="292" y="275"/>
                </a:cubicBezTo>
                <a:cubicBezTo>
                  <a:pt x="292" y="275"/>
                  <a:pt x="301" y="284"/>
                  <a:pt x="311" y="284"/>
                </a:cubicBezTo>
                <a:cubicBezTo>
                  <a:pt x="319" y="284"/>
                  <a:pt x="319" y="275"/>
                  <a:pt x="319" y="275"/>
                </a:cubicBezTo>
                <a:cubicBezTo>
                  <a:pt x="319" y="240"/>
                  <a:pt x="319" y="240"/>
                  <a:pt x="319" y="240"/>
                </a:cubicBezTo>
                <a:cubicBezTo>
                  <a:pt x="364" y="240"/>
                  <a:pt x="364" y="240"/>
                  <a:pt x="364" y="240"/>
                </a:cubicBezTo>
                <a:lnTo>
                  <a:pt x="364" y="275"/>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98" name="Freeform 77"/>
          <p:cNvSpPr>
            <a:spLocks noChangeArrowheads="1"/>
          </p:cNvSpPr>
          <p:nvPr/>
        </p:nvSpPr>
        <p:spPr bwMode="auto">
          <a:xfrm>
            <a:off x="6750220" y="6061265"/>
            <a:ext cx="520439" cy="510911"/>
          </a:xfrm>
          <a:custGeom>
            <a:avLst/>
            <a:gdLst>
              <a:gd name="T0" fmla="*/ 249 w 480"/>
              <a:gd name="T1" fmla="*/ 231 h 471"/>
              <a:gd name="T2" fmla="*/ 249 w 480"/>
              <a:gd name="T3" fmla="*/ 231 h 471"/>
              <a:gd name="T4" fmla="*/ 249 w 480"/>
              <a:gd name="T5" fmla="*/ 231 h 471"/>
              <a:gd name="T6" fmla="*/ 240 w 480"/>
              <a:gd name="T7" fmla="*/ 222 h 471"/>
              <a:gd name="T8" fmla="*/ 142 w 480"/>
              <a:gd name="T9" fmla="*/ 231 h 471"/>
              <a:gd name="T10" fmla="*/ 142 w 480"/>
              <a:gd name="T11" fmla="*/ 231 h 471"/>
              <a:gd name="T12" fmla="*/ 169 w 480"/>
              <a:gd name="T13" fmla="*/ 303 h 471"/>
              <a:gd name="T14" fmla="*/ 249 w 480"/>
              <a:gd name="T15" fmla="*/ 231 h 471"/>
              <a:gd name="T16" fmla="*/ 302 w 480"/>
              <a:gd name="T17" fmla="*/ 160 h 471"/>
              <a:gd name="T18" fmla="*/ 302 w 480"/>
              <a:gd name="T19" fmla="*/ 160 h 471"/>
              <a:gd name="T20" fmla="*/ 240 w 480"/>
              <a:gd name="T21" fmla="*/ 134 h 471"/>
              <a:gd name="T22" fmla="*/ 222 w 480"/>
              <a:gd name="T23" fmla="*/ 143 h 471"/>
              <a:gd name="T24" fmla="*/ 258 w 480"/>
              <a:gd name="T25" fmla="*/ 196 h 471"/>
              <a:gd name="T26" fmla="*/ 302 w 480"/>
              <a:gd name="T27" fmla="*/ 160 h 471"/>
              <a:gd name="T28" fmla="*/ 178 w 480"/>
              <a:gd name="T29" fmla="*/ 311 h 471"/>
              <a:gd name="T30" fmla="*/ 178 w 480"/>
              <a:gd name="T31" fmla="*/ 311 h 471"/>
              <a:gd name="T32" fmla="*/ 240 w 480"/>
              <a:gd name="T33" fmla="*/ 328 h 471"/>
              <a:gd name="T34" fmla="*/ 275 w 480"/>
              <a:gd name="T35" fmla="*/ 328 h 471"/>
              <a:gd name="T36" fmla="*/ 258 w 480"/>
              <a:gd name="T37" fmla="*/ 249 h 471"/>
              <a:gd name="T38" fmla="*/ 178 w 480"/>
              <a:gd name="T39" fmla="*/ 311 h 471"/>
              <a:gd name="T40" fmla="*/ 231 w 480"/>
              <a:gd name="T41" fmla="*/ 205 h 471"/>
              <a:gd name="T42" fmla="*/ 231 w 480"/>
              <a:gd name="T43" fmla="*/ 205 h 471"/>
              <a:gd name="T44" fmla="*/ 195 w 480"/>
              <a:gd name="T45" fmla="*/ 151 h 471"/>
              <a:gd name="T46" fmla="*/ 142 w 480"/>
              <a:gd name="T47" fmla="*/ 213 h 471"/>
              <a:gd name="T48" fmla="*/ 142 w 480"/>
              <a:gd name="T49" fmla="*/ 213 h 471"/>
              <a:gd name="T50" fmla="*/ 231 w 480"/>
              <a:gd name="T51" fmla="*/ 205 h 471"/>
              <a:gd name="T52" fmla="*/ 275 w 480"/>
              <a:gd name="T53" fmla="*/ 249 h 471"/>
              <a:gd name="T54" fmla="*/ 275 w 480"/>
              <a:gd name="T55" fmla="*/ 249 h 471"/>
              <a:gd name="T56" fmla="*/ 293 w 480"/>
              <a:gd name="T57" fmla="*/ 311 h 471"/>
              <a:gd name="T58" fmla="*/ 337 w 480"/>
              <a:gd name="T59" fmla="*/ 249 h 471"/>
              <a:gd name="T60" fmla="*/ 293 w 480"/>
              <a:gd name="T61" fmla="*/ 249 h 471"/>
              <a:gd name="T62" fmla="*/ 275 w 480"/>
              <a:gd name="T63" fmla="*/ 249 h 471"/>
              <a:gd name="T64" fmla="*/ 240 w 480"/>
              <a:gd name="T65" fmla="*/ 0 h 471"/>
              <a:gd name="T66" fmla="*/ 240 w 480"/>
              <a:gd name="T67" fmla="*/ 0 h 471"/>
              <a:gd name="T68" fmla="*/ 0 w 480"/>
              <a:gd name="T69" fmla="*/ 231 h 471"/>
              <a:gd name="T70" fmla="*/ 240 w 480"/>
              <a:gd name="T71" fmla="*/ 470 h 471"/>
              <a:gd name="T72" fmla="*/ 479 w 480"/>
              <a:gd name="T73" fmla="*/ 231 h 471"/>
              <a:gd name="T74" fmla="*/ 240 w 480"/>
              <a:gd name="T75" fmla="*/ 0 h 471"/>
              <a:gd name="T76" fmla="*/ 240 w 480"/>
              <a:gd name="T77" fmla="*/ 356 h 471"/>
              <a:gd name="T78" fmla="*/ 240 w 480"/>
              <a:gd name="T79" fmla="*/ 356 h 471"/>
              <a:gd name="T80" fmla="*/ 124 w 480"/>
              <a:gd name="T81" fmla="*/ 231 h 471"/>
              <a:gd name="T82" fmla="*/ 240 w 480"/>
              <a:gd name="T83" fmla="*/ 116 h 471"/>
              <a:gd name="T84" fmla="*/ 355 w 480"/>
              <a:gd name="T85" fmla="*/ 231 h 471"/>
              <a:gd name="T86" fmla="*/ 240 w 480"/>
              <a:gd name="T87" fmla="*/ 356 h 471"/>
              <a:gd name="T88" fmla="*/ 266 w 480"/>
              <a:gd name="T89" fmla="*/ 213 h 471"/>
              <a:gd name="T90" fmla="*/ 266 w 480"/>
              <a:gd name="T91" fmla="*/ 213 h 471"/>
              <a:gd name="T92" fmla="*/ 266 w 480"/>
              <a:gd name="T93" fmla="*/ 222 h 471"/>
              <a:gd name="T94" fmla="*/ 266 w 480"/>
              <a:gd name="T95" fmla="*/ 231 h 471"/>
              <a:gd name="T96" fmla="*/ 293 w 480"/>
              <a:gd name="T97" fmla="*/ 231 h 471"/>
              <a:gd name="T98" fmla="*/ 337 w 480"/>
              <a:gd name="T99" fmla="*/ 231 h 471"/>
              <a:gd name="T100" fmla="*/ 319 w 480"/>
              <a:gd name="T101" fmla="*/ 178 h 471"/>
              <a:gd name="T102" fmla="*/ 266 w 480"/>
              <a:gd name="T103" fmla="*/ 2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0" h="471">
                <a:moveTo>
                  <a:pt x="249" y="231"/>
                </a:moveTo>
                <a:lnTo>
                  <a:pt x="249" y="231"/>
                </a:lnTo>
                <a:lnTo>
                  <a:pt x="249" y="231"/>
                </a:lnTo>
                <a:lnTo>
                  <a:pt x="240" y="222"/>
                </a:lnTo>
                <a:cubicBezTo>
                  <a:pt x="195" y="231"/>
                  <a:pt x="151" y="231"/>
                  <a:pt x="142" y="231"/>
                </a:cubicBezTo>
                <a:lnTo>
                  <a:pt x="142" y="231"/>
                </a:ln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lnTo>
                  <a:pt x="142" y="213"/>
                </a:ln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199" name="Freeform 78"/>
          <p:cNvSpPr>
            <a:spLocks noChangeArrowheads="1"/>
          </p:cNvSpPr>
          <p:nvPr/>
        </p:nvSpPr>
        <p:spPr bwMode="auto">
          <a:xfrm>
            <a:off x="14284076" y="4984659"/>
            <a:ext cx="520439" cy="514484"/>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00" name="Freeform 79"/>
          <p:cNvSpPr>
            <a:spLocks noChangeArrowheads="1"/>
          </p:cNvSpPr>
          <p:nvPr/>
        </p:nvSpPr>
        <p:spPr bwMode="auto">
          <a:xfrm>
            <a:off x="11059024" y="4984659"/>
            <a:ext cx="520439" cy="514484"/>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01" name="Freeform 80"/>
          <p:cNvSpPr>
            <a:spLocks noChangeArrowheads="1"/>
          </p:cNvSpPr>
          <p:nvPr/>
        </p:nvSpPr>
        <p:spPr bwMode="auto">
          <a:xfrm>
            <a:off x="14303131" y="6080320"/>
            <a:ext cx="482329" cy="472801"/>
          </a:xfrm>
          <a:custGeom>
            <a:avLst/>
            <a:gdLst>
              <a:gd name="T0" fmla="*/ 221 w 444"/>
              <a:gd name="T1" fmla="*/ 0 h 435"/>
              <a:gd name="T2" fmla="*/ 221 w 444"/>
              <a:gd name="T3" fmla="*/ 0 h 435"/>
              <a:gd name="T4" fmla="*/ 0 w 444"/>
              <a:gd name="T5" fmla="*/ 212 h 435"/>
              <a:gd name="T6" fmla="*/ 62 w 444"/>
              <a:gd name="T7" fmla="*/ 363 h 435"/>
              <a:gd name="T8" fmla="*/ 195 w 444"/>
              <a:gd name="T9" fmla="*/ 309 h 435"/>
              <a:gd name="T10" fmla="*/ 346 w 444"/>
              <a:gd name="T11" fmla="*/ 398 h 435"/>
              <a:gd name="T12" fmla="*/ 443 w 444"/>
              <a:gd name="T13" fmla="*/ 212 h 435"/>
              <a:gd name="T14" fmla="*/ 221 w 444"/>
              <a:gd name="T15" fmla="*/ 0 h 435"/>
              <a:gd name="T16" fmla="*/ 328 w 444"/>
              <a:gd name="T17" fmla="*/ 292 h 435"/>
              <a:gd name="T18" fmla="*/ 328 w 444"/>
              <a:gd name="T19" fmla="*/ 292 h 435"/>
              <a:gd name="T20" fmla="*/ 311 w 444"/>
              <a:gd name="T21" fmla="*/ 301 h 435"/>
              <a:gd name="T22" fmla="*/ 124 w 444"/>
              <a:gd name="T23" fmla="*/ 274 h 435"/>
              <a:gd name="T24" fmla="*/ 107 w 444"/>
              <a:gd name="T25" fmla="*/ 265 h 435"/>
              <a:gd name="T26" fmla="*/ 115 w 444"/>
              <a:gd name="T27" fmla="*/ 248 h 435"/>
              <a:gd name="T28" fmla="*/ 328 w 444"/>
              <a:gd name="T29" fmla="*/ 274 h 435"/>
              <a:gd name="T30" fmla="*/ 328 w 444"/>
              <a:gd name="T31" fmla="*/ 292 h 435"/>
              <a:gd name="T32" fmla="*/ 355 w 444"/>
              <a:gd name="T33" fmla="*/ 230 h 435"/>
              <a:gd name="T34" fmla="*/ 355 w 444"/>
              <a:gd name="T35" fmla="*/ 230 h 435"/>
              <a:gd name="T36" fmla="*/ 337 w 444"/>
              <a:gd name="T37" fmla="*/ 239 h 435"/>
              <a:gd name="T38" fmla="*/ 115 w 444"/>
              <a:gd name="T39" fmla="*/ 212 h 435"/>
              <a:gd name="T40" fmla="*/ 98 w 444"/>
              <a:gd name="T41" fmla="*/ 203 h 435"/>
              <a:gd name="T42" fmla="*/ 107 w 444"/>
              <a:gd name="T43" fmla="*/ 177 h 435"/>
              <a:gd name="T44" fmla="*/ 346 w 444"/>
              <a:gd name="T45" fmla="*/ 212 h 435"/>
              <a:gd name="T46" fmla="*/ 355 w 444"/>
              <a:gd name="T47" fmla="*/ 230 h 435"/>
              <a:gd name="T48" fmla="*/ 355 w 444"/>
              <a:gd name="T49" fmla="*/ 168 h 435"/>
              <a:gd name="T50" fmla="*/ 355 w 444"/>
              <a:gd name="T51" fmla="*/ 168 h 435"/>
              <a:gd name="T52" fmla="*/ 107 w 444"/>
              <a:gd name="T53" fmla="*/ 141 h 435"/>
              <a:gd name="T54" fmla="*/ 80 w 444"/>
              <a:gd name="T55" fmla="*/ 132 h 435"/>
              <a:gd name="T56" fmla="*/ 98 w 444"/>
              <a:gd name="T57" fmla="*/ 106 h 435"/>
              <a:gd name="T58" fmla="*/ 381 w 444"/>
              <a:gd name="T59" fmla="*/ 132 h 435"/>
              <a:gd name="T60" fmla="*/ 381 w 444"/>
              <a:gd name="T61" fmla="*/ 159 h 435"/>
              <a:gd name="T62" fmla="*/ 355 w 444"/>
              <a:gd name="T63" fmla="*/ 168 h 435"/>
              <a:gd name="T64" fmla="*/ 195 w 444"/>
              <a:gd name="T65" fmla="*/ 372 h 435"/>
              <a:gd name="T66" fmla="*/ 195 w 444"/>
              <a:gd name="T67" fmla="*/ 372 h 435"/>
              <a:gd name="T68" fmla="*/ 115 w 444"/>
              <a:gd name="T69" fmla="*/ 407 h 435"/>
              <a:gd name="T70" fmla="*/ 221 w 444"/>
              <a:gd name="T71" fmla="*/ 434 h 435"/>
              <a:gd name="T72" fmla="*/ 274 w 444"/>
              <a:gd name="T73" fmla="*/ 425 h 435"/>
              <a:gd name="T74" fmla="*/ 195 w 444"/>
              <a:gd name="T75" fmla="*/ 37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4" h="435">
                <a:moveTo>
                  <a:pt x="221" y="0"/>
                </a:moveTo>
                <a:lnTo>
                  <a:pt x="221" y="0"/>
                </a:lnTo>
                <a:cubicBezTo>
                  <a:pt x="98" y="0"/>
                  <a:pt x="0" y="97"/>
                  <a:pt x="0" y="212"/>
                </a:cubicBezTo>
                <a:cubicBezTo>
                  <a:pt x="0" y="274"/>
                  <a:pt x="27" y="319"/>
                  <a:pt x="62" y="363"/>
                </a:cubicBezTo>
                <a:cubicBezTo>
                  <a:pt x="89" y="328"/>
                  <a:pt x="142" y="309"/>
                  <a:pt x="195" y="309"/>
                </a:cubicBezTo>
                <a:cubicBezTo>
                  <a:pt x="258" y="309"/>
                  <a:pt x="319" y="345"/>
                  <a:pt x="346" y="398"/>
                </a:cubicBezTo>
                <a:cubicBezTo>
                  <a:pt x="408" y="354"/>
                  <a:pt x="443" y="292"/>
                  <a:pt x="443" y="212"/>
                </a:cubicBezTo>
                <a:cubicBezTo>
                  <a:pt x="443" y="97"/>
                  <a:pt x="346" y="0"/>
                  <a:pt x="221" y="0"/>
                </a:cubicBezTo>
                <a:close/>
                <a:moveTo>
                  <a:pt x="328" y="292"/>
                </a:moveTo>
                <a:lnTo>
                  <a:pt x="328" y="292"/>
                </a:lnTo>
                <a:cubicBezTo>
                  <a:pt x="328" y="301"/>
                  <a:pt x="319" y="301"/>
                  <a:pt x="311" y="301"/>
                </a:cubicBezTo>
                <a:cubicBezTo>
                  <a:pt x="258" y="265"/>
                  <a:pt x="195" y="256"/>
                  <a:pt x="124" y="274"/>
                </a:cubicBezTo>
                <a:cubicBezTo>
                  <a:pt x="115" y="284"/>
                  <a:pt x="107" y="274"/>
                  <a:pt x="107" y="265"/>
                </a:cubicBezTo>
                <a:cubicBezTo>
                  <a:pt x="107" y="256"/>
                  <a:pt x="107" y="256"/>
                  <a:pt x="115" y="248"/>
                </a:cubicBezTo>
                <a:cubicBezTo>
                  <a:pt x="195" y="230"/>
                  <a:pt x="266" y="239"/>
                  <a:pt x="328" y="274"/>
                </a:cubicBezTo>
                <a:cubicBezTo>
                  <a:pt x="328" y="284"/>
                  <a:pt x="337" y="284"/>
                  <a:pt x="328" y="292"/>
                </a:cubicBezTo>
                <a:close/>
                <a:moveTo>
                  <a:pt x="355" y="230"/>
                </a:moveTo>
                <a:lnTo>
                  <a:pt x="355" y="230"/>
                </a:lnTo>
                <a:cubicBezTo>
                  <a:pt x="355" y="239"/>
                  <a:pt x="337" y="239"/>
                  <a:pt x="337" y="239"/>
                </a:cubicBezTo>
                <a:cubicBezTo>
                  <a:pt x="274" y="203"/>
                  <a:pt x="186" y="194"/>
                  <a:pt x="115" y="212"/>
                </a:cubicBezTo>
                <a:cubicBezTo>
                  <a:pt x="107" y="212"/>
                  <a:pt x="98" y="212"/>
                  <a:pt x="98" y="203"/>
                </a:cubicBezTo>
                <a:cubicBezTo>
                  <a:pt x="98" y="194"/>
                  <a:pt x="98" y="186"/>
                  <a:pt x="107" y="177"/>
                </a:cubicBezTo>
                <a:cubicBezTo>
                  <a:pt x="186" y="159"/>
                  <a:pt x="283" y="168"/>
                  <a:pt x="346" y="212"/>
                </a:cubicBezTo>
                <a:cubicBezTo>
                  <a:pt x="355" y="212"/>
                  <a:pt x="364" y="221"/>
                  <a:pt x="355" y="230"/>
                </a:cubicBezTo>
                <a:close/>
                <a:moveTo>
                  <a:pt x="355" y="168"/>
                </a:moveTo>
                <a:lnTo>
                  <a:pt x="355" y="168"/>
                </a:lnTo>
                <a:cubicBezTo>
                  <a:pt x="293" y="124"/>
                  <a:pt x="177" y="124"/>
                  <a:pt x="107" y="141"/>
                </a:cubicBezTo>
                <a:cubicBezTo>
                  <a:pt x="98" y="150"/>
                  <a:pt x="89" y="141"/>
                  <a:pt x="80" y="132"/>
                </a:cubicBezTo>
                <a:cubicBezTo>
                  <a:pt x="80" y="115"/>
                  <a:pt x="89" y="106"/>
                  <a:pt x="98" y="106"/>
                </a:cubicBezTo>
                <a:cubicBezTo>
                  <a:pt x="168" y="79"/>
                  <a:pt x="302" y="88"/>
                  <a:pt x="381" y="132"/>
                </a:cubicBezTo>
                <a:cubicBezTo>
                  <a:pt x="390" y="141"/>
                  <a:pt x="390" y="150"/>
                  <a:pt x="381" y="159"/>
                </a:cubicBezTo>
                <a:cubicBezTo>
                  <a:pt x="381" y="168"/>
                  <a:pt x="364" y="177"/>
                  <a:pt x="355" y="168"/>
                </a:cubicBezTo>
                <a:close/>
                <a:moveTo>
                  <a:pt x="195" y="372"/>
                </a:moveTo>
                <a:lnTo>
                  <a:pt x="195" y="372"/>
                </a:lnTo>
                <a:cubicBezTo>
                  <a:pt x="160" y="372"/>
                  <a:pt x="133" y="381"/>
                  <a:pt x="115" y="407"/>
                </a:cubicBezTo>
                <a:cubicBezTo>
                  <a:pt x="151" y="425"/>
                  <a:pt x="186" y="434"/>
                  <a:pt x="221" y="434"/>
                </a:cubicBezTo>
                <a:cubicBezTo>
                  <a:pt x="239" y="434"/>
                  <a:pt x="258" y="434"/>
                  <a:pt x="274" y="425"/>
                </a:cubicBezTo>
                <a:cubicBezTo>
                  <a:pt x="258" y="390"/>
                  <a:pt x="230" y="372"/>
                  <a:pt x="195" y="372"/>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02" name="Freeform 81"/>
          <p:cNvSpPr>
            <a:spLocks noChangeArrowheads="1"/>
          </p:cNvSpPr>
          <p:nvPr/>
        </p:nvSpPr>
        <p:spPr bwMode="auto">
          <a:xfrm>
            <a:off x="15360681" y="6061265"/>
            <a:ext cx="520439" cy="510911"/>
          </a:xfrm>
          <a:custGeom>
            <a:avLst/>
            <a:gdLst>
              <a:gd name="T0" fmla="*/ 239 w 479"/>
              <a:gd name="T1" fmla="*/ 0 h 471"/>
              <a:gd name="T2" fmla="*/ 239 w 479"/>
              <a:gd name="T3" fmla="*/ 0 h 471"/>
              <a:gd name="T4" fmla="*/ 0 w 479"/>
              <a:gd name="T5" fmla="*/ 231 h 471"/>
              <a:gd name="T6" fmla="*/ 62 w 479"/>
              <a:gd name="T7" fmla="*/ 391 h 471"/>
              <a:gd name="T8" fmla="*/ 204 w 479"/>
              <a:gd name="T9" fmla="*/ 338 h 471"/>
              <a:gd name="T10" fmla="*/ 372 w 479"/>
              <a:gd name="T11" fmla="*/ 435 h 471"/>
              <a:gd name="T12" fmla="*/ 478 w 479"/>
              <a:gd name="T13" fmla="*/ 231 h 471"/>
              <a:gd name="T14" fmla="*/ 239 w 479"/>
              <a:gd name="T15" fmla="*/ 0 h 471"/>
              <a:gd name="T16" fmla="*/ 354 w 479"/>
              <a:gd name="T17" fmla="*/ 320 h 471"/>
              <a:gd name="T18" fmla="*/ 354 w 479"/>
              <a:gd name="T19" fmla="*/ 320 h 471"/>
              <a:gd name="T20" fmla="*/ 337 w 479"/>
              <a:gd name="T21" fmla="*/ 328 h 471"/>
              <a:gd name="T22" fmla="*/ 133 w 479"/>
              <a:gd name="T23" fmla="*/ 303 h 471"/>
              <a:gd name="T24" fmla="*/ 115 w 479"/>
              <a:gd name="T25" fmla="*/ 293 h 471"/>
              <a:gd name="T26" fmla="*/ 124 w 479"/>
              <a:gd name="T27" fmla="*/ 275 h 471"/>
              <a:gd name="T28" fmla="*/ 354 w 479"/>
              <a:gd name="T29" fmla="*/ 303 h 471"/>
              <a:gd name="T30" fmla="*/ 354 w 479"/>
              <a:gd name="T31" fmla="*/ 320 h 471"/>
              <a:gd name="T32" fmla="*/ 381 w 479"/>
              <a:gd name="T33" fmla="*/ 249 h 471"/>
              <a:gd name="T34" fmla="*/ 381 w 479"/>
              <a:gd name="T35" fmla="*/ 249 h 471"/>
              <a:gd name="T36" fmla="*/ 363 w 479"/>
              <a:gd name="T37" fmla="*/ 258 h 471"/>
              <a:gd name="T38" fmla="*/ 124 w 479"/>
              <a:gd name="T39" fmla="*/ 231 h 471"/>
              <a:gd name="T40" fmla="*/ 106 w 479"/>
              <a:gd name="T41" fmla="*/ 222 h 471"/>
              <a:gd name="T42" fmla="*/ 115 w 479"/>
              <a:gd name="T43" fmla="*/ 196 h 471"/>
              <a:gd name="T44" fmla="*/ 381 w 479"/>
              <a:gd name="T45" fmla="*/ 231 h 471"/>
              <a:gd name="T46" fmla="*/ 381 w 479"/>
              <a:gd name="T47" fmla="*/ 249 h 471"/>
              <a:gd name="T48" fmla="*/ 390 w 479"/>
              <a:gd name="T49" fmla="*/ 178 h 471"/>
              <a:gd name="T50" fmla="*/ 390 w 479"/>
              <a:gd name="T51" fmla="*/ 178 h 471"/>
              <a:gd name="T52" fmla="*/ 115 w 479"/>
              <a:gd name="T53" fmla="*/ 151 h 471"/>
              <a:gd name="T54" fmla="*/ 88 w 479"/>
              <a:gd name="T55" fmla="*/ 143 h 471"/>
              <a:gd name="T56" fmla="*/ 106 w 479"/>
              <a:gd name="T57" fmla="*/ 116 h 471"/>
              <a:gd name="T58" fmla="*/ 407 w 479"/>
              <a:gd name="T59" fmla="*/ 143 h 471"/>
              <a:gd name="T60" fmla="*/ 416 w 479"/>
              <a:gd name="T61" fmla="*/ 178 h 471"/>
              <a:gd name="T62" fmla="*/ 390 w 479"/>
              <a:gd name="T63" fmla="*/ 178 h 471"/>
              <a:gd name="T64" fmla="*/ 204 w 479"/>
              <a:gd name="T65" fmla="*/ 409 h 471"/>
              <a:gd name="T66" fmla="*/ 204 w 479"/>
              <a:gd name="T67" fmla="*/ 409 h 471"/>
              <a:gd name="T68" fmla="*/ 124 w 479"/>
              <a:gd name="T69" fmla="*/ 444 h 471"/>
              <a:gd name="T70" fmla="*/ 239 w 479"/>
              <a:gd name="T71" fmla="*/ 470 h 471"/>
              <a:gd name="T72" fmla="*/ 301 w 479"/>
              <a:gd name="T73" fmla="*/ 462 h 471"/>
              <a:gd name="T74" fmla="*/ 204 w 479"/>
              <a:gd name="T75" fmla="*/ 40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39" y="0"/>
                </a:moveTo>
                <a:lnTo>
                  <a:pt x="239" y="0"/>
                </a:lnTo>
                <a:cubicBezTo>
                  <a:pt x="106" y="0"/>
                  <a:pt x="0" y="107"/>
                  <a:pt x="0" y="231"/>
                </a:cubicBezTo>
                <a:cubicBezTo>
                  <a:pt x="0" y="293"/>
                  <a:pt x="27" y="347"/>
                  <a:pt x="62" y="391"/>
                </a:cubicBezTo>
                <a:cubicBezTo>
                  <a:pt x="97" y="356"/>
                  <a:pt x="150" y="338"/>
                  <a:pt x="204" y="338"/>
                </a:cubicBezTo>
                <a:cubicBezTo>
                  <a:pt x="284" y="338"/>
                  <a:pt x="346" y="373"/>
                  <a:pt x="372" y="435"/>
                </a:cubicBezTo>
                <a:cubicBezTo>
                  <a:pt x="434" y="391"/>
                  <a:pt x="478" y="320"/>
                  <a:pt x="478" y="231"/>
                </a:cubicBezTo>
                <a:cubicBezTo>
                  <a:pt x="478" y="107"/>
                  <a:pt x="372" y="0"/>
                  <a:pt x="239" y="0"/>
                </a:cubicBezTo>
                <a:close/>
                <a:moveTo>
                  <a:pt x="354" y="320"/>
                </a:moveTo>
                <a:lnTo>
                  <a:pt x="354" y="320"/>
                </a:lnTo>
                <a:cubicBezTo>
                  <a:pt x="354" y="328"/>
                  <a:pt x="346" y="328"/>
                  <a:pt x="337" y="328"/>
                </a:cubicBezTo>
                <a:cubicBezTo>
                  <a:pt x="284" y="293"/>
                  <a:pt x="212" y="284"/>
                  <a:pt x="133" y="303"/>
                </a:cubicBezTo>
                <a:cubicBezTo>
                  <a:pt x="124" y="303"/>
                  <a:pt x="115" y="303"/>
                  <a:pt x="115" y="293"/>
                </a:cubicBezTo>
                <a:cubicBezTo>
                  <a:pt x="115" y="284"/>
                  <a:pt x="115" y="275"/>
                  <a:pt x="124" y="275"/>
                </a:cubicBezTo>
                <a:cubicBezTo>
                  <a:pt x="212" y="249"/>
                  <a:pt x="293" y="258"/>
                  <a:pt x="354" y="303"/>
                </a:cubicBezTo>
                <a:cubicBezTo>
                  <a:pt x="354" y="303"/>
                  <a:pt x="363" y="311"/>
                  <a:pt x="354" y="320"/>
                </a:cubicBezTo>
                <a:close/>
                <a:moveTo>
                  <a:pt x="381" y="249"/>
                </a:moveTo>
                <a:lnTo>
                  <a:pt x="381" y="249"/>
                </a:lnTo>
                <a:cubicBezTo>
                  <a:pt x="381" y="258"/>
                  <a:pt x="372" y="267"/>
                  <a:pt x="363" y="258"/>
                </a:cubicBezTo>
                <a:cubicBezTo>
                  <a:pt x="301" y="222"/>
                  <a:pt x="204" y="205"/>
                  <a:pt x="124" y="231"/>
                </a:cubicBezTo>
                <a:cubicBezTo>
                  <a:pt x="115" y="231"/>
                  <a:pt x="106" y="231"/>
                  <a:pt x="106" y="222"/>
                </a:cubicBezTo>
                <a:cubicBezTo>
                  <a:pt x="97" y="205"/>
                  <a:pt x="106" y="196"/>
                  <a:pt x="115" y="196"/>
                </a:cubicBezTo>
                <a:cubicBezTo>
                  <a:pt x="204" y="169"/>
                  <a:pt x="310" y="187"/>
                  <a:pt x="381" y="231"/>
                </a:cubicBezTo>
                <a:cubicBezTo>
                  <a:pt x="390" y="231"/>
                  <a:pt x="390" y="240"/>
                  <a:pt x="381" y="249"/>
                </a:cubicBezTo>
                <a:close/>
                <a:moveTo>
                  <a:pt x="390" y="178"/>
                </a:moveTo>
                <a:lnTo>
                  <a:pt x="390" y="178"/>
                </a:lnTo>
                <a:cubicBezTo>
                  <a:pt x="310" y="134"/>
                  <a:pt x="186" y="134"/>
                  <a:pt x="115" y="151"/>
                </a:cubicBezTo>
                <a:cubicBezTo>
                  <a:pt x="106" y="160"/>
                  <a:pt x="88" y="151"/>
                  <a:pt x="88" y="143"/>
                </a:cubicBezTo>
                <a:cubicBezTo>
                  <a:pt x="80" y="125"/>
                  <a:pt x="88" y="116"/>
                  <a:pt x="106" y="116"/>
                </a:cubicBezTo>
                <a:cubicBezTo>
                  <a:pt x="186" y="90"/>
                  <a:pt x="319" y="90"/>
                  <a:pt x="407" y="143"/>
                </a:cubicBezTo>
                <a:cubicBezTo>
                  <a:pt x="416" y="151"/>
                  <a:pt x="425" y="160"/>
                  <a:pt x="416" y="178"/>
                </a:cubicBezTo>
                <a:cubicBezTo>
                  <a:pt x="407" y="187"/>
                  <a:pt x="399" y="187"/>
                  <a:pt x="390" y="178"/>
                </a:cubicBezTo>
                <a:close/>
                <a:moveTo>
                  <a:pt x="204" y="409"/>
                </a:moveTo>
                <a:lnTo>
                  <a:pt x="204" y="409"/>
                </a:lnTo>
                <a:cubicBezTo>
                  <a:pt x="177" y="409"/>
                  <a:pt x="141" y="417"/>
                  <a:pt x="124" y="444"/>
                </a:cubicBezTo>
                <a:cubicBezTo>
                  <a:pt x="159" y="462"/>
                  <a:pt x="194" y="470"/>
                  <a:pt x="239" y="470"/>
                </a:cubicBezTo>
                <a:cubicBezTo>
                  <a:pt x="257" y="470"/>
                  <a:pt x="284" y="470"/>
                  <a:pt x="301" y="462"/>
                </a:cubicBezTo>
                <a:cubicBezTo>
                  <a:pt x="284" y="426"/>
                  <a:pt x="248" y="409"/>
                  <a:pt x="204" y="409"/>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03" name="Freeform 82"/>
          <p:cNvSpPr>
            <a:spLocks noChangeArrowheads="1"/>
          </p:cNvSpPr>
          <p:nvPr/>
        </p:nvSpPr>
        <p:spPr bwMode="auto">
          <a:xfrm>
            <a:off x="10011001" y="7156925"/>
            <a:ext cx="463274" cy="472801"/>
          </a:xfrm>
          <a:custGeom>
            <a:avLst/>
            <a:gdLst>
              <a:gd name="T0" fmla="*/ 380 w 426"/>
              <a:gd name="T1" fmla="*/ 89 h 435"/>
              <a:gd name="T2" fmla="*/ 380 w 426"/>
              <a:gd name="T3" fmla="*/ 89 h 435"/>
              <a:gd name="T4" fmla="*/ 389 w 426"/>
              <a:gd name="T5" fmla="*/ 133 h 435"/>
              <a:gd name="T6" fmla="*/ 336 w 426"/>
              <a:gd name="T7" fmla="*/ 239 h 435"/>
              <a:gd name="T8" fmla="*/ 185 w 426"/>
              <a:gd name="T9" fmla="*/ 284 h 435"/>
              <a:gd name="T10" fmla="*/ 167 w 426"/>
              <a:gd name="T11" fmla="*/ 284 h 435"/>
              <a:gd name="T12" fmla="*/ 141 w 426"/>
              <a:gd name="T13" fmla="*/ 301 h 435"/>
              <a:gd name="T14" fmla="*/ 123 w 426"/>
              <a:gd name="T15" fmla="*/ 381 h 435"/>
              <a:gd name="T16" fmla="*/ 106 w 426"/>
              <a:gd name="T17" fmla="*/ 399 h 435"/>
              <a:gd name="T18" fmla="*/ 70 w 426"/>
              <a:gd name="T19" fmla="*/ 399 h 435"/>
              <a:gd name="T20" fmla="*/ 61 w 426"/>
              <a:gd name="T21" fmla="*/ 408 h 435"/>
              <a:gd name="T22" fmla="*/ 79 w 426"/>
              <a:gd name="T23" fmla="*/ 434 h 435"/>
              <a:gd name="T24" fmla="*/ 132 w 426"/>
              <a:gd name="T25" fmla="*/ 434 h 435"/>
              <a:gd name="T26" fmla="*/ 159 w 426"/>
              <a:gd name="T27" fmla="*/ 408 h 435"/>
              <a:gd name="T28" fmla="*/ 176 w 426"/>
              <a:gd name="T29" fmla="*/ 328 h 435"/>
              <a:gd name="T30" fmla="*/ 203 w 426"/>
              <a:gd name="T31" fmla="*/ 310 h 435"/>
              <a:gd name="T32" fmla="*/ 220 w 426"/>
              <a:gd name="T33" fmla="*/ 310 h 435"/>
              <a:gd name="T34" fmla="*/ 372 w 426"/>
              <a:gd name="T35" fmla="*/ 275 h 435"/>
              <a:gd name="T36" fmla="*/ 425 w 426"/>
              <a:gd name="T37" fmla="*/ 168 h 435"/>
              <a:gd name="T38" fmla="*/ 416 w 426"/>
              <a:gd name="T39" fmla="*/ 124 h 435"/>
              <a:gd name="T40" fmla="*/ 389 w 426"/>
              <a:gd name="T41" fmla="*/ 89 h 435"/>
              <a:gd name="T42" fmla="*/ 380 w 426"/>
              <a:gd name="T43" fmla="*/ 89 h 435"/>
              <a:gd name="T44" fmla="*/ 97 w 426"/>
              <a:gd name="T45" fmla="*/ 346 h 435"/>
              <a:gd name="T46" fmla="*/ 97 w 426"/>
              <a:gd name="T47" fmla="*/ 346 h 435"/>
              <a:gd name="T48" fmla="*/ 114 w 426"/>
              <a:gd name="T49" fmla="*/ 266 h 435"/>
              <a:gd name="T50" fmla="*/ 141 w 426"/>
              <a:gd name="T51" fmla="*/ 248 h 435"/>
              <a:gd name="T52" fmla="*/ 150 w 426"/>
              <a:gd name="T53" fmla="*/ 248 h 435"/>
              <a:gd name="T54" fmla="*/ 301 w 426"/>
              <a:gd name="T55" fmla="*/ 203 h 435"/>
              <a:gd name="T56" fmla="*/ 363 w 426"/>
              <a:gd name="T57" fmla="*/ 106 h 435"/>
              <a:gd name="T58" fmla="*/ 345 w 426"/>
              <a:gd name="T59" fmla="*/ 53 h 435"/>
              <a:gd name="T60" fmla="*/ 318 w 426"/>
              <a:gd name="T61" fmla="*/ 27 h 435"/>
              <a:gd name="T62" fmla="*/ 273 w 426"/>
              <a:gd name="T63" fmla="*/ 9 h 435"/>
              <a:gd name="T64" fmla="*/ 212 w 426"/>
              <a:gd name="T65" fmla="*/ 0 h 435"/>
              <a:gd name="T66" fmla="*/ 97 w 426"/>
              <a:gd name="T67" fmla="*/ 0 h 435"/>
              <a:gd name="T68" fmla="*/ 70 w 426"/>
              <a:gd name="T69" fmla="*/ 27 h 435"/>
              <a:gd name="T70" fmla="*/ 0 w 426"/>
              <a:gd name="T71" fmla="*/ 346 h 435"/>
              <a:gd name="T72" fmla="*/ 17 w 426"/>
              <a:gd name="T73" fmla="*/ 363 h 435"/>
              <a:gd name="T74" fmla="*/ 70 w 426"/>
              <a:gd name="T75" fmla="*/ 363 h 435"/>
              <a:gd name="T76" fmla="*/ 97 w 426"/>
              <a:gd name="T77" fmla="*/ 346 h 435"/>
              <a:gd name="T78" fmla="*/ 141 w 426"/>
              <a:gd name="T79" fmla="*/ 159 h 435"/>
              <a:gd name="T80" fmla="*/ 141 w 426"/>
              <a:gd name="T81" fmla="*/ 159 h 435"/>
              <a:gd name="T82" fmla="*/ 150 w 426"/>
              <a:gd name="T83" fmla="*/ 89 h 435"/>
              <a:gd name="T84" fmla="*/ 176 w 426"/>
              <a:gd name="T85" fmla="*/ 71 h 435"/>
              <a:gd name="T86" fmla="*/ 194 w 426"/>
              <a:gd name="T87" fmla="*/ 71 h 435"/>
              <a:gd name="T88" fmla="*/ 238 w 426"/>
              <a:gd name="T89" fmla="*/ 80 h 435"/>
              <a:gd name="T90" fmla="*/ 257 w 426"/>
              <a:gd name="T91" fmla="*/ 115 h 435"/>
              <a:gd name="T92" fmla="*/ 229 w 426"/>
              <a:gd name="T93" fmla="*/ 159 h 435"/>
              <a:gd name="T94" fmla="*/ 167 w 426"/>
              <a:gd name="T95" fmla="*/ 178 h 435"/>
              <a:gd name="T96" fmla="*/ 150 w 426"/>
              <a:gd name="T97" fmla="*/ 178 h 435"/>
              <a:gd name="T98" fmla="*/ 141 w 426"/>
              <a:gd name="T99" fmla="*/ 15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35">
                <a:moveTo>
                  <a:pt x="380" y="89"/>
                </a:moveTo>
                <a:lnTo>
                  <a:pt x="380" y="89"/>
                </a:lnTo>
                <a:cubicBezTo>
                  <a:pt x="389" y="97"/>
                  <a:pt x="389" y="115"/>
                  <a:pt x="389" y="133"/>
                </a:cubicBezTo>
                <a:cubicBezTo>
                  <a:pt x="389" y="178"/>
                  <a:pt x="372" y="213"/>
                  <a:pt x="336" y="239"/>
                </a:cubicBezTo>
                <a:cubicBezTo>
                  <a:pt x="301" y="266"/>
                  <a:pt x="248" y="284"/>
                  <a:pt x="185" y="284"/>
                </a:cubicBezTo>
                <a:cubicBezTo>
                  <a:pt x="167" y="284"/>
                  <a:pt x="167" y="284"/>
                  <a:pt x="167" y="284"/>
                </a:cubicBezTo>
                <a:cubicBezTo>
                  <a:pt x="159" y="284"/>
                  <a:pt x="150" y="293"/>
                  <a:pt x="141" y="301"/>
                </a:cubicBezTo>
                <a:cubicBezTo>
                  <a:pt x="123" y="381"/>
                  <a:pt x="123" y="381"/>
                  <a:pt x="123" y="381"/>
                </a:cubicBezTo>
                <a:cubicBezTo>
                  <a:pt x="123" y="390"/>
                  <a:pt x="114" y="399"/>
                  <a:pt x="106" y="399"/>
                </a:cubicBezTo>
                <a:cubicBezTo>
                  <a:pt x="70" y="399"/>
                  <a:pt x="70" y="399"/>
                  <a:pt x="70" y="399"/>
                </a:cubicBezTo>
                <a:cubicBezTo>
                  <a:pt x="61" y="408"/>
                  <a:pt x="61" y="408"/>
                  <a:pt x="61" y="408"/>
                </a:cubicBezTo>
                <a:cubicBezTo>
                  <a:pt x="61" y="416"/>
                  <a:pt x="70" y="434"/>
                  <a:pt x="79" y="434"/>
                </a:cubicBezTo>
                <a:cubicBezTo>
                  <a:pt x="132" y="434"/>
                  <a:pt x="132" y="434"/>
                  <a:pt x="132" y="434"/>
                </a:cubicBezTo>
                <a:cubicBezTo>
                  <a:pt x="150" y="434"/>
                  <a:pt x="159" y="416"/>
                  <a:pt x="159" y="408"/>
                </a:cubicBezTo>
                <a:cubicBezTo>
                  <a:pt x="176" y="328"/>
                  <a:pt x="176" y="328"/>
                  <a:pt x="176" y="328"/>
                </a:cubicBezTo>
                <a:cubicBezTo>
                  <a:pt x="185" y="319"/>
                  <a:pt x="194" y="310"/>
                  <a:pt x="203" y="310"/>
                </a:cubicBezTo>
                <a:cubicBezTo>
                  <a:pt x="220" y="310"/>
                  <a:pt x="220" y="310"/>
                  <a:pt x="220" y="310"/>
                </a:cubicBezTo>
                <a:cubicBezTo>
                  <a:pt x="283" y="310"/>
                  <a:pt x="336" y="301"/>
                  <a:pt x="372" y="275"/>
                </a:cubicBezTo>
                <a:cubicBezTo>
                  <a:pt x="407" y="248"/>
                  <a:pt x="425" y="213"/>
                  <a:pt x="425" y="168"/>
                </a:cubicBezTo>
                <a:cubicBezTo>
                  <a:pt x="425" y="150"/>
                  <a:pt x="425" y="133"/>
                  <a:pt x="416" y="124"/>
                </a:cubicBezTo>
                <a:cubicBezTo>
                  <a:pt x="407" y="106"/>
                  <a:pt x="398" y="97"/>
                  <a:pt x="389" y="89"/>
                </a:cubicBezTo>
                <a:cubicBezTo>
                  <a:pt x="380" y="89"/>
                  <a:pt x="380" y="89"/>
                  <a:pt x="380" y="89"/>
                </a:cubicBezTo>
                <a:close/>
                <a:moveTo>
                  <a:pt x="97" y="346"/>
                </a:moveTo>
                <a:lnTo>
                  <a:pt x="97" y="346"/>
                </a:lnTo>
                <a:cubicBezTo>
                  <a:pt x="114" y="266"/>
                  <a:pt x="114" y="266"/>
                  <a:pt x="114" y="266"/>
                </a:cubicBezTo>
                <a:cubicBezTo>
                  <a:pt x="114" y="257"/>
                  <a:pt x="123" y="248"/>
                  <a:pt x="141" y="248"/>
                </a:cubicBezTo>
                <a:cubicBezTo>
                  <a:pt x="150" y="248"/>
                  <a:pt x="150" y="248"/>
                  <a:pt x="150" y="248"/>
                </a:cubicBezTo>
                <a:cubicBezTo>
                  <a:pt x="220" y="248"/>
                  <a:pt x="265" y="231"/>
                  <a:pt x="301" y="203"/>
                </a:cubicBezTo>
                <a:cubicBezTo>
                  <a:pt x="345" y="178"/>
                  <a:pt x="363" y="142"/>
                  <a:pt x="363" y="106"/>
                </a:cubicBezTo>
                <a:cubicBezTo>
                  <a:pt x="363" y="80"/>
                  <a:pt x="354" y="71"/>
                  <a:pt x="345" y="53"/>
                </a:cubicBezTo>
                <a:cubicBezTo>
                  <a:pt x="345" y="44"/>
                  <a:pt x="336" y="36"/>
                  <a:pt x="318" y="27"/>
                </a:cubicBezTo>
                <a:cubicBezTo>
                  <a:pt x="310" y="18"/>
                  <a:pt x="292" y="9"/>
                  <a:pt x="273" y="9"/>
                </a:cubicBezTo>
                <a:cubicBezTo>
                  <a:pt x="257" y="9"/>
                  <a:pt x="238" y="0"/>
                  <a:pt x="212" y="0"/>
                </a:cubicBezTo>
                <a:cubicBezTo>
                  <a:pt x="97" y="0"/>
                  <a:pt x="97" y="0"/>
                  <a:pt x="97" y="0"/>
                </a:cubicBezTo>
                <a:cubicBezTo>
                  <a:pt x="88" y="0"/>
                  <a:pt x="79" y="9"/>
                  <a:pt x="70" y="27"/>
                </a:cubicBezTo>
                <a:cubicBezTo>
                  <a:pt x="0" y="346"/>
                  <a:pt x="0" y="346"/>
                  <a:pt x="0" y="346"/>
                </a:cubicBezTo>
                <a:cubicBezTo>
                  <a:pt x="0" y="354"/>
                  <a:pt x="0" y="363"/>
                  <a:pt x="17" y="363"/>
                </a:cubicBezTo>
                <a:cubicBezTo>
                  <a:pt x="70" y="363"/>
                  <a:pt x="70" y="363"/>
                  <a:pt x="70" y="363"/>
                </a:cubicBezTo>
                <a:cubicBezTo>
                  <a:pt x="79" y="363"/>
                  <a:pt x="88" y="354"/>
                  <a:pt x="97" y="346"/>
                </a:cubicBezTo>
                <a:close/>
                <a:moveTo>
                  <a:pt x="141" y="159"/>
                </a:moveTo>
                <a:lnTo>
                  <a:pt x="141" y="159"/>
                </a:lnTo>
                <a:cubicBezTo>
                  <a:pt x="150" y="89"/>
                  <a:pt x="150" y="89"/>
                  <a:pt x="150" y="89"/>
                </a:cubicBezTo>
                <a:cubicBezTo>
                  <a:pt x="159" y="80"/>
                  <a:pt x="167" y="71"/>
                  <a:pt x="176" y="71"/>
                </a:cubicBezTo>
                <a:cubicBezTo>
                  <a:pt x="194" y="71"/>
                  <a:pt x="194" y="71"/>
                  <a:pt x="194" y="71"/>
                </a:cubicBezTo>
                <a:cubicBezTo>
                  <a:pt x="220" y="71"/>
                  <a:pt x="229" y="71"/>
                  <a:pt x="238" y="80"/>
                </a:cubicBezTo>
                <a:cubicBezTo>
                  <a:pt x="257" y="89"/>
                  <a:pt x="257" y="97"/>
                  <a:pt x="257" y="115"/>
                </a:cubicBezTo>
                <a:cubicBezTo>
                  <a:pt x="257" y="133"/>
                  <a:pt x="248" y="150"/>
                  <a:pt x="229" y="159"/>
                </a:cubicBezTo>
                <a:cubicBezTo>
                  <a:pt x="220" y="168"/>
                  <a:pt x="194" y="178"/>
                  <a:pt x="167" y="178"/>
                </a:cubicBezTo>
                <a:cubicBezTo>
                  <a:pt x="150" y="178"/>
                  <a:pt x="150" y="178"/>
                  <a:pt x="150" y="178"/>
                </a:cubicBezTo>
                <a:cubicBezTo>
                  <a:pt x="141" y="178"/>
                  <a:pt x="132" y="168"/>
                  <a:pt x="141" y="159"/>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04" name="Freeform 83"/>
          <p:cNvSpPr>
            <a:spLocks noChangeArrowheads="1"/>
          </p:cNvSpPr>
          <p:nvPr/>
        </p:nvSpPr>
        <p:spPr bwMode="auto">
          <a:xfrm>
            <a:off x="12122530" y="7271255"/>
            <a:ext cx="539493" cy="244141"/>
          </a:xfrm>
          <a:custGeom>
            <a:avLst/>
            <a:gdLst>
              <a:gd name="T0" fmla="*/ 17 w 497"/>
              <a:gd name="T1" fmla="*/ 195 h 223"/>
              <a:gd name="T2" fmla="*/ 17 w 497"/>
              <a:gd name="T3" fmla="*/ 195 h 223"/>
              <a:gd name="T4" fmla="*/ 26 w 497"/>
              <a:gd name="T5" fmla="*/ 160 h 223"/>
              <a:gd name="T6" fmla="*/ 17 w 497"/>
              <a:gd name="T7" fmla="*/ 125 h 223"/>
              <a:gd name="T8" fmla="*/ 9 w 497"/>
              <a:gd name="T9" fmla="*/ 125 h 223"/>
              <a:gd name="T10" fmla="*/ 9 w 497"/>
              <a:gd name="T11" fmla="*/ 125 h 223"/>
              <a:gd name="T12" fmla="*/ 0 w 497"/>
              <a:gd name="T13" fmla="*/ 160 h 223"/>
              <a:gd name="T14" fmla="*/ 9 w 497"/>
              <a:gd name="T15" fmla="*/ 195 h 223"/>
              <a:gd name="T16" fmla="*/ 9 w 497"/>
              <a:gd name="T17" fmla="*/ 195 h 223"/>
              <a:gd name="T18" fmla="*/ 17 w 497"/>
              <a:gd name="T19" fmla="*/ 195 h 223"/>
              <a:gd name="T20" fmla="*/ 70 w 497"/>
              <a:gd name="T21" fmla="*/ 213 h 223"/>
              <a:gd name="T22" fmla="*/ 70 w 497"/>
              <a:gd name="T23" fmla="*/ 213 h 223"/>
              <a:gd name="T24" fmla="*/ 70 w 497"/>
              <a:gd name="T25" fmla="*/ 160 h 223"/>
              <a:gd name="T26" fmla="*/ 70 w 497"/>
              <a:gd name="T27" fmla="*/ 80 h 223"/>
              <a:gd name="T28" fmla="*/ 62 w 497"/>
              <a:gd name="T29" fmla="*/ 72 h 223"/>
              <a:gd name="T30" fmla="*/ 53 w 497"/>
              <a:gd name="T31" fmla="*/ 80 h 223"/>
              <a:gd name="T32" fmla="*/ 53 w 497"/>
              <a:gd name="T33" fmla="*/ 160 h 223"/>
              <a:gd name="T34" fmla="*/ 53 w 497"/>
              <a:gd name="T35" fmla="*/ 213 h 223"/>
              <a:gd name="T36" fmla="*/ 62 w 497"/>
              <a:gd name="T37" fmla="*/ 222 h 223"/>
              <a:gd name="T38" fmla="*/ 70 w 497"/>
              <a:gd name="T39" fmla="*/ 213 h 223"/>
              <a:gd name="T40" fmla="*/ 115 w 497"/>
              <a:gd name="T41" fmla="*/ 213 h 223"/>
              <a:gd name="T42" fmla="*/ 115 w 497"/>
              <a:gd name="T43" fmla="*/ 213 h 223"/>
              <a:gd name="T44" fmla="*/ 123 w 497"/>
              <a:gd name="T45" fmla="*/ 160 h 223"/>
              <a:gd name="T46" fmla="*/ 115 w 497"/>
              <a:gd name="T47" fmla="*/ 53 h 223"/>
              <a:gd name="T48" fmla="*/ 115 w 497"/>
              <a:gd name="T49" fmla="*/ 44 h 223"/>
              <a:gd name="T50" fmla="*/ 107 w 497"/>
              <a:gd name="T51" fmla="*/ 53 h 223"/>
              <a:gd name="T52" fmla="*/ 97 w 497"/>
              <a:gd name="T53" fmla="*/ 160 h 223"/>
              <a:gd name="T54" fmla="*/ 107 w 497"/>
              <a:gd name="T55" fmla="*/ 213 h 223"/>
              <a:gd name="T56" fmla="*/ 115 w 497"/>
              <a:gd name="T57" fmla="*/ 222 h 223"/>
              <a:gd name="T58" fmla="*/ 115 w 497"/>
              <a:gd name="T59" fmla="*/ 213 h 223"/>
              <a:gd name="T60" fmla="*/ 168 w 497"/>
              <a:gd name="T61" fmla="*/ 213 h 223"/>
              <a:gd name="T62" fmla="*/ 168 w 497"/>
              <a:gd name="T63" fmla="*/ 213 h 223"/>
              <a:gd name="T64" fmla="*/ 177 w 497"/>
              <a:gd name="T65" fmla="*/ 160 h 223"/>
              <a:gd name="T66" fmla="*/ 168 w 497"/>
              <a:gd name="T67" fmla="*/ 53 h 223"/>
              <a:gd name="T68" fmla="*/ 160 w 497"/>
              <a:gd name="T69" fmla="*/ 44 h 223"/>
              <a:gd name="T70" fmla="*/ 151 w 497"/>
              <a:gd name="T71" fmla="*/ 53 h 223"/>
              <a:gd name="T72" fmla="*/ 151 w 497"/>
              <a:gd name="T73" fmla="*/ 160 h 223"/>
              <a:gd name="T74" fmla="*/ 151 w 497"/>
              <a:gd name="T75" fmla="*/ 213 h 223"/>
              <a:gd name="T76" fmla="*/ 160 w 497"/>
              <a:gd name="T77" fmla="*/ 222 h 223"/>
              <a:gd name="T78" fmla="*/ 168 w 497"/>
              <a:gd name="T79" fmla="*/ 213 h 223"/>
              <a:gd name="T80" fmla="*/ 221 w 497"/>
              <a:gd name="T81" fmla="*/ 213 h 223"/>
              <a:gd name="T82" fmla="*/ 221 w 497"/>
              <a:gd name="T83" fmla="*/ 213 h 223"/>
              <a:gd name="T84" fmla="*/ 221 w 497"/>
              <a:gd name="T85" fmla="*/ 160 h 223"/>
              <a:gd name="T86" fmla="*/ 221 w 497"/>
              <a:gd name="T87" fmla="*/ 36 h 223"/>
              <a:gd name="T88" fmla="*/ 213 w 497"/>
              <a:gd name="T89" fmla="*/ 27 h 223"/>
              <a:gd name="T90" fmla="*/ 204 w 497"/>
              <a:gd name="T91" fmla="*/ 36 h 223"/>
              <a:gd name="T92" fmla="*/ 195 w 497"/>
              <a:gd name="T93" fmla="*/ 160 h 223"/>
              <a:gd name="T94" fmla="*/ 204 w 497"/>
              <a:gd name="T95" fmla="*/ 213 h 223"/>
              <a:gd name="T96" fmla="*/ 213 w 497"/>
              <a:gd name="T97" fmla="*/ 222 h 223"/>
              <a:gd name="T98" fmla="*/ 221 w 497"/>
              <a:gd name="T99" fmla="*/ 213 h 223"/>
              <a:gd name="T100" fmla="*/ 257 w 497"/>
              <a:gd name="T101" fmla="*/ 222 h 223"/>
              <a:gd name="T102" fmla="*/ 257 w 497"/>
              <a:gd name="T103" fmla="*/ 222 h 223"/>
              <a:gd name="T104" fmla="*/ 434 w 497"/>
              <a:gd name="T105" fmla="*/ 222 h 223"/>
              <a:gd name="T106" fmla="*/ 496 w 497"/>
              <a:gd name="T107" fmla="*/ 160 h 223"/>
              <a:gd name="T108" fmla="*/ 434 w 497"/>
              <a:gd name="T109" fmla="*/ 97 h 223"/>
              <a:gd name="T110" fmla="*/ 407 w 497"/>
              <a:gd name="T111" fmla="*/ 97 h 223"/>
              <a:gd name="T112" fmla="*/ 292 w 497"/>
              <a:gd name="T113" fmla="*/ 0 h 223"/>
              <a:gd name="T114" fmla="*/ 257 w 497"/>
              <a:gd name="T115" fmla="*/ 9 h 223"/>
              <a:gd name="T116" fmla="*/ 248 w 497"/>
              <a:gd name="T117" fmla="*/ 18 h 223"/>
              <a:gd name="T118" fmla="*/ 248 w 497"/>
              <a:gd name="T119" fmla="*/ 213 h 223"/>
              <a:gd name="T120" fmla="*/ 257 w 497"/>
              <a:gd name="T121"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223">
                <a:moveTo>
                  <a:pt x="17" y="195"/>
                </a:moveTo>
                <a:lnTo>
                  <a:pt x="17" y="195"/>
                </a:lnTo>
                <a:cubicBezTo>
                  <a:pt x="26" y="160"/>
                  <a:pt x="26" y="160"/>
                  <a:pt x="26" y="160"/>
                </a:cubicBezTo>
                <a:cubicBezTo>
                  <a:pt x="17" y="125"/>
                  <a:pt x="17" y="125"/>
                  <a:pt x="17" y="125"/>
                </a:cubicBezTo>
                <a:cubicBezTo>
                  <a:pt x="17" y="125"/>
                  <a:pt x="17" y="125"/>
                  <a:pt x="9" y="125"/>
                </a:cubicBezTo>
                <a:lnTo>
                  <a:pt x="9" y="125"/>
                </a:lnTo>
                <a:cubicBezTo>
                  <a:pt x="0" y="160"/>
                  <a:pt x="0" y="160"/>
                  <a:pt x="0" y="160"/>
                </a:cubicBezTo>
                <a:cubicBezTo>
                  <a:pt x="9" y="195"/>
                  <a:pt x="9" y="195"/>
                  <a:pt x="9" y="195"/>
                </a:cubicBezTo>
                <a:lnTo>
                  <a:pt x="9" y="195"/>
                </a:lnTo>
                <a:cubicBezTo>
                  <a:pt x="17" y="195"/>
                  <a:pt x="17" y="195"/>
                  <a:pt x="17" y="195"/>
                </a:cubicBezTo>
                <a:close/>
                <a:moveTo>
                  <a:pt x="70" y="213"/>
                </a:moveTo>
                <a:lnTo>
                  <a:pt x="70" y="213"/>
                </a:lnTo>
                <a:cubicBezTo>
                  <a:pt x="70" y="160"/>
                  <a:pt x="70" y="160"/>
                  <a:pt x="70" y="160"/>
                </a:cubicBezTo>
                <a:cubicBezTo>
                  <a:pt x="70" y="80"/>
                  <a:pt x="70" y="80"/>
                  <a:pt x="70" y="80"/>
                </a:cubicBezTo>
                <a:lnTo>
                  <a:pt x="62" y="72"/>
                </a:lnTo>
                <a:lnTo>
                  <a:pt x="53" y="80"/>
                </a:lnTo>
                <a:cubicBezTo>
                  <a:pt x="53" y="160"/>
                  <a:pt x="53" y="160"/>
                  <a:pt x="53" y="160"/>
                </a:cubicBezTo>
                <a:cubicBezTo>
                  <a:pt x="53" y="213"/>
                  <a:pt x="53" y="213"/>
                  <a:pt x="53" y="213"/>
                </a:cubicBezTo>
                <a:cubicBezTo>
                  <a:pt x="53" y="222"/>
                  <a:pt x="62" y="222"/>
                  <a:pt x="62" y="222"/>
                </a:cubicBezTo>
                <a:cubicBezTo>
                  <a:pt x="62" y="222"/>
                  <a:pt x="70" y="222"/>
                  <a:pt x="70" y="213"/>
                </a:cubicBezTo>
                <a:close/>
                <a:moveTo>
                  <a:pt x="115" y="213"/>
                </a:moveTo>
                <a:lnTo>
                  <a:pt x="115" y="213"/>
                </a:lnTo>
                <a:cubicBezTo>
                  <a:pt x="123" y="160"/>
                  <a:pt x="123" y="160"/>
                  <a:pt x="123" y="160"/>
                </a:cubicBezTo>
                <a:cubicBezTo>
                  <a:pt x="115" y="53"/>
                  <a:pt x="115" y="53"/>
                  <a:pt x="115" y="53"/>
                </a:cubicBezTo>
                <a:cubicBezTo>
                  <a:pt x="115" y="44"/>
                  <a:pt x="115" y="44"/>
                  <a:pt x="115" y="44"/>
                </a:cubicBezTo>
                <a:cubicBezTo>
                  <a:pt x="107" y="44"/>
                  <a:pt x="107" y="44"/>
                  <a:pt x="107" y="53"/>
                </a:cubicBezTo>
                <a:cubicBezTo>
                  <a:pt x="97" y="160"/>
                  <a:pt x="97" y="160"/>
                  <a:pt x="97" y="160"/>
                </a:cubicBezTo>
                <a:cubicBezTo>
                  <a:pt x="107" y="213"/>
                  <a:pt x="107" y="213"/>
                  <a:pt x="107" y="213"/>
                </a:cubicBezTo>
                <a:cubicBezTo>
                  <a:pt x="107" y="213"/>
                  <a:pt x="107" y="222"/>
                  <a:pt x="115" y="222"/>
                </a:cubicBezTo>
                <a:lnTo>
                  <a:pt x="115" y="213"/>
                </a:lnTo>
                <a:close/>
                <a:moveTo>
                  <a:pt x="168" y="213"/>
                </a:moveTo>
                <a:lnTo>
                  <a:pt x="168" y="213"/>
                </a:lnTo>
                <a:cubicBezTo>
                  <a:pt x="177" y="160"/>
                  <a:pt x="177" y="160"/>
                  <a:pt x="177" y="160"/>
                </a:cubicBezTo>
                <a:cubicBezTo>
                  <a:pt x="168" y="53"/>
                  <a:pt x="168" y="53"/>
                  <a:pt x="168" y="53"/>
                </a:cubicBezTo>
                <a:cubicBezTo>
                  <a:pt x="168" y="44"/>
                  <a:pt x="168" y="44"/>
                  <a:pt x="160" y="44"/>
                </a:cubicBezTo>
                <a:cubicBezTo>
                  <a:pt x="160" y="44"/>
                  <a:pt x="151" y="44"/>
                  <a:pt x="151" y="53"/>
                </a:cubicBezTo>
                <a:cubicBezTo>
                  <a:pt x="151" y="160"/>
                  <a:pt x="151" y="160"/>
                  <a:pt x="151" y="160"/>
                </a:cubicBezTo>
                <a:cubicBezTo>
                  <a:pt x="151" y="213"/>
                  <a:pt x="151" y="213"/>
                  <a:pt x="151" y="213"/>
                </a:cubicBezTo>
                <a:lnTo>
                  <a:pt x="160" y="222"/>
                </a:lnTo>
                <a:cubicBezTo>
                  <a:pt x="168" y="222"/>
                  <a:pt x="168" y="213"/>
                  <a:pt x="168" y="213"/>
                </a:cubicBezTo>
                <a:close/>
                <a:moveTo>
                  <a:pt x="221" y="213"/>
                </a:moveTo>
                <a:lnTo>
                  <a:pt x="221" y="213"/>
                </a:lnTo>
                <a:cubicBezTo>
                  <a:pt x="221" y="160"/>
                  <a:pt x="221" y="160"/>
                  <a:pt x="221" y="160"/>
                </a:cubicBezTo>
                <a:cubicBezTo>
                  <a:pt x="221" y="36"/>
                  <a:pt x="221" y="36"/>
                  <a:pt x="221" y="36"/>
                </a:cubicBezTo>
                <a:cubicBezTo>
                  <a:pt x="221" y="27"/>
                  <a:pt x="213" y="27"/>
                  <a:pt x="213" y="27"/>
                </a:cubicBezTo>
                <a:cubicBezTo>
                  <a:pt x="204" y="27"/>
                  <a:pt x="204" y="27"/>
                  <a:pt x="204" y="36"/>
                </a:cubicBezTo>
                <a:cubicBezTo>
                  <a:pt x="195" y="160"/>
                  <a:pt x="195" y="160"/>
                  <a:pt x="195" y="160"/>
                </a:cubicBezTo>
                <a:lnTo>
                  <a:pt x="204" y="213"/>
                </a:lnTo>
                <a:cubicBezTo>
                  <a:pt x="204" y="213"/>
                  <a:pt x="204" y="222"/>
                  <a:pt x="213" y="222"/>
                </a:cubicBezTo>
                <a:lnTo>
                  <a:pt x="221" y="213"/>
                </a:lnTo>
                <a:close/>
                <a:moveTo>
                  <a:pt x="257" y="222"/>
                </a:moveTo>
                <a:lnTo>
                  <a:pt x="257" y="222"/>
                </a:lnTo>
                <a:lnTo>
                  <a:pt x="434" y="222"/>
                </a:lnTo>
                <a:cubicBezTo>
                  <a:pt x="470" y="222"/>
                  <a:pt x="496" y="195"/>
                  <a:pt x="496" y="160"/>
                </a:cubicBezTo>
                <a:cubicBezTo>
                  <a:pt x="496" y="125"/>
                  <a:pt x="470" y="97"/>
                  <a:pt x="434" y="97"/>
                </a:cubicBezTo>
                <a:cubicBezTo>
                  <a:pt x="425" y="97"/>
                  <a:pt x="416" y="97"/>
                  <a:pt x="407" y="97"/>
                </a:cubicBezTo>
                <a:cubicBezTo>
                  <a:pt x="398" y="44"/>
                  <a:pt x="354" y="0"/>
                  <a:pt x="292" y="0"/>
                </a:cubicBezTo>
                <a:cubicBezTo>
                  <a:pt x="283" y="0"/>
                  <a:pt x="266" y="0"/>
                  <a:pt x="257" y="9"/>
                </a:cubicBezTo>
                <a:cubicBezTo>
                  <a:pt x="248" y="9"/>
                  <a:pt x="248" y="9"/>
                  <a:pt x="248" y="18"/>
                </a:cubicBezTo>
                <a:cubicBezTo>
                  <a:pt x="248" y="213"/>
                  <a:pt x="248" y="213"/>
                  <a:pt x="248" y="213"/>
                </a:cubicBezTo>
                <a:cubicBezTo>
                  <a:pt x="248" y="213"/>
                  <a:pt x="248" y="222"/>
                  <a:pt x="257" y="222"/>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05" name="Freeform 84"/>
          <p:cNvSpPr>
            <a:spLocks noChangeArrowheads="1"/>
          </p:cNvSpPr>
          <p:nvPr/>
        </p:nvSpPr>
        <p:spPr bwMode="auto">
          <a:xfrm>
            <a:off x="16437287" y="7137870"/>
            <a:ext cx="520439" cy="510911"/>
          </a:xfrm>
          <a:custGeom>
            <a:avLst/>
            <a:gdLst>
              <a:gd name="T0" fmla="*/ 266 w 479"/>
              <a:gd name="T1" fmla="*/ 257 h 471"/>
              <a:gd name="T2" fmla="*/ 266 w 479"/>
              <a:gd name="T3" fmla="*/ 257 h 471"/>
              <a:gd name="T4" fmla="*/ 240 w 479"/>
              <a:gd name="T5" fmla="*/ 257 h 471"/>
              <a:gd name="T6" fmla="*/ 213 w 479"/>
              <a:gd name="T7" fmla="*/ 257 h 471"/>
              <a:gd name="T8" fmla="*/ 213 w 479"/>
              <a:gd name="T9" fmla="*/ 311 h 471"/>
              <a:gd name="T10" fmla="*/ 240 w 479"/>
              <a:gd name="T11" fmla="*/ 311 h 471"/>
              <a:gd name="T12" fmla="*/ 266 w 479"/>
              <a:gd name="T13" fmla="*/ 311 h 471"/>
              <a:gd name="T14" fmla="*/ 275 w 479"/>
              <a:gd name="T15" fmla="*/ 284 h 471"/>
              <a:gd name="T16" fmla="*/ 266 w 479"/>
              <a:gd name="T17" fmla="*/ 257 h 471"/>
              <a:gd name="T18" fmla="*/ 257 w 479"/>
              <a:gd name="T19" fmla="*/ 213 h 471"/>
              <a:gd name="T20" fmla="*/ 257 w 479"/>
              <a:gd name="T21" fmla="*/ 213 h 471"/>
              <a:gd name="T22" fmla="*/ 266 w 479"/>
              <a:gd name="T23" fmla="*/ 186 h 471"/>
              <a:gd name="T24" fmla="*/ 257 w 479"/>
              <a:gd name="T25" fmla="*/ 168 h 471"/>
              <a:gd name="T26" fmla="*/ 222 w 479"/>
              <a:gd name="T27" fmla="*/ 160 h 471"/>
              <a:gd name="T28" fmla="*/ 213 w 479"/>
              <a:gd name="T29" fmla="*/ 160 h 471"/>
              <a:gd name="T30" fmla="*/ 213 w 479"/>
              <a:gd name="T31" fmla="*/ 213 h 471"/>
              <a:gd name="T32" fmla="*/ 231 w 479"/>
              <a:gd name="T33" fmla="*/ 213 h 471"/>
              <a:gd name="T34" fmla="*/ 257 w 479"/>
              <a:gd name="T35" fmla="*/ 213 h 471"/>
              <a:gd name="T36" fmla="*/ 390 w 479"/>
              <a:gd name="T37" fmla="*/ 0 h 471"/>
              <a:gd name="T38" fmla="*/ 390 w 479"/>
              <a:gd name="T39" fmla="*/ 0 h 471"/>
              <a:gd name="T40" fmla="*/ 89 w 479"/>
              <a:gd name="T41" fmla="*/ 0 h 471"/>
              <a:gd name="T42" fmla="*/ 0 w 479"/>
              <a:gd name="T43" fmla="*/ 80 h 471"/>
              <a:gd name="T44" fmla="*/ 0 w 479"/>
              <a:gd name="T45" fmla="*/ 390 h 471"/>
              <a:gd name="T46" fmla="*/ 89 w 479"/>
              <a:gd name="T47" fmla="*/ 470 h 471"/>
              <a:gd name="T48" fmla="*/ 390 w 479"/>
              <a:gd name="T49" fmla="*/ 470 h 471"/>
              <a:gd name="T50" fmla="*/ 478 w 479"/>
              <a:gd name="T51" fmla="*/ 390 h 471"/>
              <a:gd name="T52" fmla="*/ 478 w 479"/>
              <a:gd name="T53" fmla="*/ 80 h 471"/>
              <a:gd name="T54" fmla="*/ 390 w 479"/>
              <a:gd name="T55" fmla="*/ 0 h 471"/>
              <a:gd name="T56" fmla="*/ 249 w 479"/>
              <a:gd name="T57" fmla="*/ 355 h 471"/>
              <a:gd name="T58" fmla="*/ 249 w 479"/>
              <a:gd name="T59" fmla="*/ 355 h 471"/>
              <a:gd name="T60" fmla="*/ 159 w 479"/>
              <a:gd name="T61" fmla="*/ 355 h 471"/>
              <a:gd name="T62" fmla="*/ 159 w 479"/>
              <a:gd name="T63" fmla="*/ 124 h 471"/>
              <a:gd name="T64" fmla="*/ 266 w 479"/>
              <a:gd name="T65" fmla="*/ 124 h 471"/>
              <a:gd name="T66" fmla="*/ 319 w 479"/>
              <a:gd name="T67" fmla="*/ 177 h 471"/>
              <a:gd name="T68" fmla="*/ 284 w 479"/>
              <a:gd name="T69" fmla="*/ 221 h 471"/>
              <a:gd name="T70" fmla="*/ 284 w 479"/>
              <a:gd name="T71" fmla="*/ 231 h 471"/>
              <a:gd name="T72" fmla="*/ 337 w 479"/>
              <a:gd name="T73" fmla="*/ 284 h 471"/>
              <a:gd name="T74" fmla="*/ 249 w 479"/>
              <a:gd name="T75"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66" y="257"/>
                </a:moveTo>
                <a:lnTo>
                  <a:pt x="266" y="257"/>
                </a:lnTo>
                <a:cubicBezTo>
                  <a:pt x="257" y="257"/>
                  <a:pt x="249" y="257"/>
                  <a:pt x="240" y="257"/>
                </a:cubicBezTo>
                <a:cubicBezTo>
                  <a:pt x="213" y="257"/>
                  <a:pt x="213" y="257"/>
                  <a:pt x="213" y="257"/>
                </a:cubicBezTo>
                <a:cubicBezTo>
                  <a:pt x="213" y="311"/>
                  <a:pt x="213" y="311"/>
                  <a:pt x="213" y="311"/>
                </a:cubicBezTo>
                <a:cubicBezTo>
                  <a:pt x="240" y="311"/>
                  <a:pt x="240" y="311"/>
                  <a:pt x="240" y="311"/>
                </a:cubicBezTo>
                <a:cubicBezTo>
                  <a:pt x="249" y="311"/>
                  <a:pt x="257" y="311"/>
                  <a:pt x="266" y="311"/>
                </a:cubicBezTo>
                <a:cubicBezTo>
                  <a:pt x="275" y="302"/>
                  <a:pt x="275" y="293"/>
                  <a:pt x="275" y="284"/>
                </a:cubicBezTo>
                <a:cubicBezTo>
                  <a:pt x="275" y="275"/>
                  <a:pt x="275" y="266"/>
                  <a:pt x="266" y="257"/>
                </a:cubicBezTo>
                <a:close/>
                <a:moveTo>
                  <a:pt x="257" y="213"/>
                </a:moveTo>
                <a:lnTo>
                  <a:pt x="257" y="213"/>
                </a:lnTo>
                <a:cubicBezTo>
                  <a:pt x="257" y="204"/>
                  <a:pt x="266" y="196"/>
                  <a:pt x="266" y="186"/>
                </a:cubicBezTo>
                <a:cubicBezTo>
                  <a:pt x="266" y="177"/>
                  <a:pt x="257" y="168"/>
                  <a:pt x="257" y="168"/>
                </a:cubicBezTo>
                <a:cubicBezTo>
                  <a:pt x="249" y="160"/>
                  <a:pt x="231" y="160"/>
                  <a:pt x="222" y="160"/>
                </a:cubicBezTo>
                <a:cubicBezTo>
                  <a:pt x="213" y="160"/>
                  <a:pt x="213" y="160"/>
                  <a:pt x="213" y="160"/>
                </a:cubicBezTo>
                <a:cubicBezTo>
                  <a:pt x="213" y="213"/>
                  <a:pt x="213" y="213"/>
                  <a:pt x="213" y="213"/>
                </a:cubicBezTo>
                <a:cubicBezTo>
                  <a:pt x="231" y="213"/>
                  <a:pt x="231" y="213"/>
                  <a:pt x="231" y="213"/>
                </a:cubicBezTo>
                <a:cubicBezTo>
                  <a:pt x="240" y="213"/>
                  <a:pt x="249" y="213"/>
                  <a:pt x="257" y="213"/>
                </a:cubicBezTo>
                <a:close/>
                <a:moveTo>
                  <a:pt x="390" y="0"/>
                </a:moveTo>
                <a:lnTo>
                  <a:pt x="390" y="0"/>
                </a:lnTo>
                <a:cubicBezTo>
                  <a:pt x="89" y="0"/>
                  <a:pt x="89" y="0"/>
                  <a:pt x="89" y="0"/>
                </a:cubicBezTo>
                <a:cubicBezTo>
                  <a:pt x="36" y="0"/>
                  <a:pt x="0" y="36"/>
                  <a:pt x="0" y="80"/>
                </a:cubicBezTo>
                <a:cubicBezTo>
                  <a:pt x="0" y="390"/>
                  <a:pt x="0" y="390"/>
                  <a:pt x="0" y="390"/>
                </a:cubicBezTo>
                <a:cubicBezTo>
                  <a:pt x="0" y="434"/>
                  <a:pt x="36" y="470"/>
                  <a:pt x="89" y="470"/>
                </a:cubicBezTo>
                <a:cubicBezTo>
                  <a:pt x="390" y="470"/>
                  <a:pt x="390" y="470"/>
                  <a:pt x="390" y="470"/>
                </a:cubicBezTo>
                <a:cubicBezTo>
                  <a:pt x="443" y="470"/>
                  <a:pt x="478" y="434"/>
                  <a:pt x="478" y="390"/>
                </a:cubicBezTo>
                <a:cubicBezTo>
                  <a:pt x="478" y="80"/>
                  <a:pt x="478" y="80"/>
                  <a:pt x="478" y="80"/>
                </a:cubicBezTo>
                <a:cubicBezTo>
                  <a:pt x="478" y="36"/>
                  <a:pt x="443" y="0"/>
                  <a:pt x="390" y="0"/>
                </a:cubicBezTo>
                <a:close/>
                <a:moveTo>
                  <a:pt x="249" y="355"/>
                </a:moveTo>
                <a:lnTo>
                  <a:pt x="249" y="355"/>
                </a:lnTo>
                <a:cubicBezTo>
                  <a:pt x="159" y="355"/>
                  <a:pt x="159" y="355"/>
                  <a:pt x="159" y="355"/>
                </a:cubicBezTo>
                <a:cubicBezTo>
                  <a:pt x="159" y="124"/>
                  <a:pt x="159" y="124"/>
                  <a:pt x="159" y="124"/>
                </a:cubicBezTo>
                <a:cubicBezTo>
                  <a:pt x="266" y="124"/>
                  <a:pt x="266" y="124"/>
                  <a:pt x="266" y="124"/>
                </a:cubicBezTo>
                <a:cubicBezTo>
                  <a:pt x="293" y="124"/>
                  <a:pt x="319" y="142"/>
                  <a:pt x="319" y="177"/>
                </a:cubicBezTo>
                <a:cubicBezTo>
                  <a:pt x="319" y="204"/>
                  <a:pt x="310" y="221"/>
                  <a:pt x="284" y="221"/>
                </a:cubicBezTo>
                <a:cubicBezTo>
                  <a:pt x="284" y="231"/>
                  <a:pt x="284" y="231"/>
                  <a:pt x="284" y="231"/>
                </a:cubicBezTo>
                <a:cubicBezTo>
                  <a:pt x="319" y="231"/>
                  <a:pt x="337" y="249"/>
                  <a:pt x="337" y="284"/>
                </a:cubicBezTo>
                <a:cubicBezTo>
                  <a:pt x="337" y="319"/>
                  <a:pt x="310" y="355"/>
                  <a:pt x="249" y="355"/>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06" name="Freeform 85"/>
          <p:cNvSpPr>
            <a:spLocks noChangeArrowheads="1"/>
          </p:cNvSpPr>
          <p:nvPr/>
        </p:nvSpPr>
        <p:spPr bwMode="auto">
          <a:xfrm>
            <a:off x="7836353" y="5034678"/>
            <a:ext cx="501384" cy="403727"/>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07" name="Freeform 86"/>
          <p:cNvSpPr>
            <a:spLocks noChangeArrowheads="1"/>
          </p:cNvSpPr>
          <p:nvPr/>
        </p:nvSpPr>
        <p:spPr bwMode="auto">
          <a:xfrm>
            <a:off x="8899859" y="4984659"/>
            <a:ext cx="524011" cy="514484"/>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08" name="Freeform 87"/>
          <p:cNvSpPr>
            <a:spLocks noChangeArrowheads="1"/>
          </p:cNvSpPr>
          <p:nvPr/>
        </p:nvSpPr>
        <p:spPr bwMode="auto">
          <a:xfrm>
            <a:off x="1400540" y="7156925"/>
            <a:ext cx="463274" cy="472801"/>
          </a:xfrm>
          <a:custGeom>
            <a:avLst/>
            <a:gdLst>
              <a:gd name="T0" fmla="*/ 345 w 426"/>
              <a:gd name="T1" fmla="*/ 213 h 435"/>
              <a:gd name="T2" fmla="*/ 345 w 426"/>
              <a:gd name="T3" fmla="*/ 213 h 435"/>
              <a:gd name="T4" fmla="*/ 213 w 426"/>
              <a:gd name="T5" fmla="*/ 346 h 435"/>
              <a:gd name="T6" fmla="*/ 79 w 426"/>
              <a:gd name="T7" fmla="*/ 213 h 435"/>
              <a:gd name="T8" fmla="*/ 88 w 426"/>
              <a:gd name="T9" fmla="*/ 195 h 435"/>
              <a:gd name="T10" fmla="*/ 0 w 426"/>
              <a:gd name="T11" fmla="*/ 195 h 435"/>
              <a:gd name="T12" fmla="*/ 0 w 426"/>
              <a:gd name="T13" fmla="*/ 363 h 435"/>
              <a:gd name="T14" fmla="*/ 62 w 426"/>
              <a:gd name="T15" fmla="*/ 434 h 435"/>
              <a:gd name="T16" fmla="*/ 363 w 426"/>
              <a:gd name="T17" fmla="*/ 434 h 435"/>
              <a:gd name="T18" fmla="*/ 425 w 426"/>
              <a:gd name="T19" fmla="*/ 363 h 435"/>
              <a:gd name="T20" fmla="*/ 425 w 426"/>
              <a:gd name="T21" fmla="*/ 195 h 435"/>
              <a:gd name="T22" fmla="*/ 337 w 426"/>
              <a:gd name="T23" fmla="*/ 195 h 435"/>
              <a:gd name="T24" fmla="*/ 345 w 426"/>
              <a:gd name="T25" fmla="*/ 213 h 435"/>
              <a:gd name="T26" fmla="*/ 363 w 426"/>
              <a:gd name="T27" fmla="*/ 0 h 435"/>
              <a:gd name="T28" fmla="*/ 363 w 426"/>
              <a:gd name="T29" fmla="*/ 0 h 435"/>
              <a:gd name="T30" fmla="*/ 62 w 426"/>
              <a:gd name="T31" fmla="*/ 0 h 435"/>
              <a:gd name="T32" fmla="*/ 0 w 426"/>
              <a:gd name="T33" fmla="*/ 71 h 435"/>
              <a:gd name="T34" fmla="*/ 0 w 426"/>
              <a:gd name="T35" fmla="*/ 142 h 435"/>
              <a:gd name="T36" fmla="*/ 106 w 426"/>
              <a:gd name="T37" fmla="*/ 142 h 435"/>
              <a:gd name="T38" fmla="*/ 213 w 426"/>
              <a:gd name="T39" fmla="*/ 89 h 435"/>
              <a:gd name="T40" fmla="*/ 319 w 426"/>
              <a:gd name="T41" fmla="*/ 142 h 435"/>
              <a:gd name="T42" fmla="*/ 425 w 426"/>
              <a:gd name="T43" fmla="*/ 142 h 435"/>
              <a:gd name="T44" fmla="*/ 425 w 426"/>
              <a:gd name="T45" fmla="*/ 71 h 435"/>
              <a:gd name="T46" fmla="*/ 363 w 426"/>
              <a:gd name="T47" fmla="*/ 0 h 435"/>
              <a:gd name="T48" fmla="*/ 390 w 426"/>
              <a:gd name="T49" fmla="*/ 89 h 435"/>
              <a:gd name="T50" fmla="*/ 390 w 426"/>
              <a:gd name="T51" fmla="*/ 89 h 435"/>
              <a:gd name="T52" fmla="*/ 381 w 426"/>
              <a:gd name="T53" fmla="*/ 97 h 435"/>
              <a:gd name="T54" fmla="*/ 345 w 426"/>
              <a:gd name="T55" fmla="*/ 97 h 435"/>
              <a:gd name="T56" fmla="*/ 328 w 426"/>
              <a:gd name="T57" fmla="*/ 89 h 435"/>
              <a:gd name="T58" fmla="*/ 328 w 426"/>
              <a:gd name="T59" fmla="*/ 53 h 435"/>
              <a:gd name="T60" fmla="*/ 345 w 426"/>
              <a:gd name="T61" fmla="*/ 36 h 435"/>
              <a:gd name="T62" fmla="*/ 381 w 426"/>
              <a:gd name="T63" fmla="*/ 36 h 435"/>
              <a:gd name="T64" fmla="*/ 390 w 426"/>
              <a:gd name="T65" fmla="*/ 53 h 435"/>
              <a:gd name="T66" fmla="*/ 390 w 426"/>
              <a:gd name="T67" fmla="*/ 89 h 435"/>
              <a:gd name="T68" fmla="*/ 292 w 426"/>
              <a:gd name="T69" fmla="*/ 213 h 435"/>
              <a:gd name="T70" fmla="*/ 292 w 426"/>
              <a:gd name="T71" fmla="*/ 213 h 435"/>
              <a:gd name="T72" fmla="*/ 213 w 426"/>
              <a:gd name="T73" fmla="*/ 133 h 435"/>
              <a:gd name="T74" fmla="*/ 132 w 426"/>
              <a:gd name="T75" fmla="*/ 213 h 435"/>
              <a:gd name="T76" fmla="*/ 213 w 426"/>
              <a:gd name="T77" fmla="*/ 293 h 435"/>
              <a:gd name="T78" fmla="*/ 292 w 426"/>
              <a:gd name="T79"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435">
                <a:moveTo>
                  <a:pt x="345" y="213"/>
                </a:moveTo>
                <a:lnTo>
                  <a:pt x="345" y="213"/>
                </a:lnTo>
                <a:cubicBezTo>
                  <a:pt x="345" y="284"/>
                  <a:pt x="284" y="346"/>
                  <a:pt x="213" y="346"/>
                </a:cubicBezTo>
                <a:cubicBezTo>
                  <a:pt x="142" y="346"/>
                  <a:pt x="79" y="284"/>
                  <a:pt x="79" y="213"/>
                </a:cubicBezTo>
                <a:cubicBezTo>
                  <a:pt x="79" y="203"/>
                  <a:pt x="88" y="203"/>
                  <a:pt x="88" y="195"/>
                </a:cubicBezTo>
                <a:cubicBezTo>
                  <a:pt x="0" y="195"/>
                  <a:pt x="0" y="195"/>
                  <a:pt x="0" y="195"/>
                </a:cubicBezTo>
                <a:cubicBezTo>
                  <a:pt x="0" y="363"/>
                  <a:pt x="0" y="363"/>
                  <a:pt x="0" y="363"/>
                </a:cubicBezTo>
                <a:cubicBezTo>
                  <a:pt x="0" y="399"/>
                  <a:pt x="26" y="434"/>
                  <a:pt x="62" y="434"/>
                </a:cubicBezTo>
                <a:cubicBezTo>
                  <a:pt x="363" y="434"/>
                  <a:pt x="363" y="434"/>
                  <a:pt x="363" y="434"/>
                </a:cubicBezTo>
                <a:cubicBezTo>
                  <a:pt x="398" y="434"/>
                  <a:pt x="425" y="399"/>
                  <a:pt x="425" y="363"/>
                </a:cubicBezTo>
                <a:cubicBezTo>
                  <a:pt x="425" y="195"/>
                  <a:pt x="425" y="195"/>
                  <a:pt x="425" y="195"/>
                </a:cubicBezTo>
                <a:cubicBezTo>
                  <a:pt x="337" y="195"/>
                  <a:pt x="337" y="195"/>
                  <a:pt x="337" y="195"/>
                </a:cubicBezTo>
                <a:cubicBezTo>
                  <a:pt x="337" y="203"/>
                  <a:pt x="345" y="203"/>
                  <a:pt x="345" y="213"/>
                </a:cubicBezTo>
                <a:close/>
                <a:moveTo>
                  <a:pt x="363" y="0"/>
                </a:moveTo>
                <a:lnTo>
                  <a:pt x="363" y="0"/>
                </a:lnTo>
                <a:cubicBezTo>
                  <a:pt x="62" y="0"/>
                  <a:pt x="62" y="0"/>
                  <a:pt x="62" y="0"/>
                </a:cubicBezTo>
                <a:cubicBezTo>
                  <a:pt x="26" y="0"/>
                  <a:pt x="0" y="36"/>
                  <a:pt x="0" y="71"/>
                </a:cubicBezTo>
                <a:cubicBezTo>
                  <a:pt x="0" y="142"/>
                  <a:pt x="0" y="142"/>
                  <a:pt x="0" y="142"/>
                </a:cubicBezTo>
                <a:cubicBezTo>
                  <a:pt x="106" y="142"/>
                  <a:pt x="106" y="142"/>
                  <a:pt x="106" y="142"/>
                </a:cubicBezTo>
                <a:cubicBezTo>
                  <a:pt x="132" y="106"/>
                  <a:pt x="168" y="89"/>
                  <a:pt x="213" y="89"/>
                </a:cubicBezTo>
                <a:cubicBezTo>
                  <a:pt x="257" y="89"/>
                  <a:pt x="292" y="106"/>
                  <a:pt x="319" y="142"/>
                </a:cubicBezTo>
                <a:cubicBezTo>
                  <a:pt x="425" y="142"/>
                  <a:pt x="425" y="142"/>
                  <a:pt x="425" y="142"/>
                </a:cubicBezTo>
                <a:cubicBezTo>
                  <a:pt x="425" y="71"/>
                  <a:pt x="425" y="71"/>
                  <a:pt x="425" y="71"/>
                </a:cubicBezTo>
                <a:cubicBezTo>
                  <a:pt x="425" y="36"/>
                  <a:pt x="398" y="0"/>
                  <a:pt x="363" y="0"/>
                </a:cubicBezTo>
                <a:close/>
                <a:moveTo>
                  <a:pt x="390" y="89"/>
                </a:moveTo>
                <a:lnTo>
                  <a:pt x="390" y="89"/>
                </a:lnTo>
                <a:cubicBezTo>
                  <a:pt x="390" y="89"/>
                  <a:pt x="390" y="97"/>
                  <a:pt x="381" y="97"/>
                </a:cubicBezTo>
                <a:cubicBezTo>
                  <a:pt x="345" y="97"/>
                  <a:pt x="345" y="97"/>
                  <a:pt x="345" y="97"/>
                </a:cubicBezTo>
                <a:cubicBezTo>
                  <a:pt x="337" y="97"/>
                  <a:pt x="328" y="89"/>
                  <a:pt x="328" y="89"/>
                </a:cubicBezTo>
                <a:cubicBezTo>
                  <a:pt x="328" y="53"/>
                  <a:pt x="328" y="53"/>
                  <a:pt x="328" y="53"/>
                </a:cubicBezTo>
                <a:cubicBezTo>
                  <a:pt x="328" y="44"/>
                  <a:pt x="337" y="36"/>
                  <a:pt x="345" y="36"/>
                </a:cubicBezTo>
                <a:cubicBezTo>
                  <a:pt x="381" y="36"/>
                  <a:pt x="381" y="36"/>
                  <a:pt x="381" y="36"/>
                </a:cubicBezTo>
                <a:cubicBezTo>
                  <a:pt x="390" y="36"/>
                  <a:pt x="390" y="44"/>
                  <a:pt x="390" y="53"/>
                </a:cubicBezTo>
                <a:lnTo>
                  <a:pt x="390" y="89"/>
                </a:lnTo>
                <a:close/>
                <a:moveTo>
                  <a:pt x="292" y="213"/>
                </a:moveTo>
                <a:lnTo>
                  <a:pt x="292" y="213"/>
                </a:lnTo>
                <a:cubicBezTo>
                  <a:pt x="292" y="168"/>
                  <a:pt x="257" y="133"/>
                  <a:pt x="213" y="133"/>
                </a:cubicBezTo>
                <a:cubicBezTo>
                  <a:pt x="168" y="133"/>
                  <a:pt x="132" y="168"/>
                  <a:pt x="132" y="213"/>
                </a:cubicBezTo>
                <a:cubicBezTo>
                  <a:pt x="132" y="257"/>
                  <a:pt x="168" y="293"/>
                  <a:pt x="213" y="293"/>
                </a:cubicBezTo>
                <a:cubicBezTo>
                  <a:pt x="257" y="293"/>
                  <a:pt x="292" y="257"/>
                  <a:pt x="292" y="213"/>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09" name="Freeform 106"/>
          <p:cNvSpPr>
            <a:spLocks noChangeArrowheads="1"/>
          </p:cNvSpPr>
          <p:nvPr/>
        </p:nvSpPr>
        <p:spPr bwMode="auto">
          <a:xfrm>
            <a:off x="12160640" y="5013242"/>
            <a:ext cx="463273" cy="466847"/>
          </a:xfrm>
          <a:custGeom>
            <a:avLst/>
            <a:gdLst>
              <a:gd name="T0" fmla="*/ 372 w 426"/>
              <a:gd name="T1" fmla="*/ 0 h 427"/>
              <a:gd name="T2" fmla="*/ 372 w 426"/>
              <a:gd name="T3" fmla="*/ 0 h 427"/>
              <a:gd name="T4" fmla="*/ 53 w 426"/>
              <a:gd name="T5" fmla="*/ 0 h 427"/>
              <a:gd name="T6" fmla="*/ 0 w 426"/>
              <a:gd name="T7" fmla="*/ 53 h 427"/>
              <a:gd name="T8" fmla="*/ 0 w 426"/>
              <a:gd name="T9" fmla="*/ 372 h 427"/>
              <a:gd name="T10" fmla="*/ 53 w 426"/>
              <a:gd name="T11" fmla="*/ 426 h 427"/>
              <a:gd name="T12" fmla="*/ 213 w 426"/>
              <a:gd name="T13" fmla="*/ 426 h 427"/>
              <a:gd name="T14" fmla="*/ 213 w 426"/>
              <a:gd name="T15" fmla="*/ 274 h 427"/>
              <a:gd name="T16" fmla="*/ 160 w 426"/>
              <a:gd name="T17" fmla="*/ 274 h 427"/>
              <a:gd name="T18" fmla="*/ 160 w 426"/>
              <a:gd name="T19" fmla="*/ 204 h 427"/>
              <a:gd name="T20" fmla="*/ 213 w 426"/>
              <a:gd name="T21" fmla="*/ 204 h 427"/>
              <a:gd name="T22" fmla="*/ 213 w 426"/>
              <a:gd name="T23" fmla="*/ 168 h 427"/>
              <a:gd name="T24" fmla="*/ 301 w 426"/>
              <a:gd name="T25" fmla="*/ 80 h 427"/>
              <a:gd name="T26" fmla="*/ 346 w 426"/>
              <a:gd name="T27" fmla="*/ 80 h 427"/>
              <a:gd name="T28" fmla="*/ 346 w 426"/>
              <a:gd name="T29" fmla="*/ 160 h 427"/>
              <a:gd name="T30" fmla="*/ 310 w 426"/>
              <a:gd name="T31" fmla="*/ 160 h 427"/>
              <a:gd name="T32" fmla="*/ 292 w 426"/>
              <a:gd name="T33" fmla="*/ 168 h 427"/>
              <a:gd name="T34" fmla="*/ 292 w 426"/>
              <a:gd name="T35" fmla="*/ 204 h 427"/>
              <a:gd name="T36" fmla="*/ 346 w 426"/>
              <a:gd name="T37" fmla="*/ 204 h 427"/>
              <a:gd name="T38" fmla="*/ 346 w 426"/>
              <a:gd name="T39" fmla="*/ 274 h 427"/>
              <a:gd name="T40" fmla="*/ 292 w 426"/>
              <a:gd name="T41" fmla="*/ 274 h 427"/>
              <a:gd name="T42" fmla="*/ 292 w 426"/>
              <a:gd name="T43" fmla="*/ 426 h 427"/>
              <a:gd name="T44" fmla="*/ 372 w 426"/>
              <a:gd name="T45" fmla="*/ 426 h 427"/>
              <a:gd name="T46" fmla="*/ 425 w 426"/>
              <a:gd name="T47" fmla="*/ 372 h 427"/>
              <a:gd name="T48" fmla="*/ 425 w 426"/>
              <a:gd name="T49" fmla="*/ 53 h 427"/>
              <a:gd name="T50" fmla="*/ 372 w 426"/>
              <a:gd name="T51"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6" h="427">
                <a:moveTo>
                  <a:pt x="372" y="0"/>
                </a:moveTo>
                <a:lnTo>
                  <a:pt x="372" y="0"/>
                </a:lnTo>
                <a:cubicBezTo>
                  <a:pt x="53" y="0"/>
                  <a:pt x="53" y="0"/>
                  <a:pt x="53" y="0"/>
                </a:cubicBezTo>
                <a:cubicBezTo>
                  <a:pt x="27" y="0"/>
                  <a:pt x="0" y="27"/>
                  <a:pt x="0" y="53"/>
                </a:cubicBezTo>
                <a:cubicBezTo>
                  <a:pt x="0" y="372"/>
                  <a:pt x="0" y="372"/>
                  <a:pt x="0" y="372"/>
                </a:cubicBezTo>
                <a:cubicBezTo>
                  <a:pt x="0" y="399"/>
                  <a:pt x="27" y="426"/>
                  <a:pt x="53" y="426"/>
                </a:cubicBezTo>
                <a:cubicBezTo>
                  <a:pt x="213" y="426"/>
                  <a:pt x="213" y="426"/>
                  <a:pt x="213" y="426"/>
                </a:cubicBezTo>
                <a:cubicBezTo>
                  <a:pt x="213" y="274"/>
                  <a:pt x="213" y="274"/>
                  <a:pt x="213" y="274"/>
                </a:cubicBezTo>
                <a:cubicBezTo>
                  <a:pt x="160" y="274"/>
                  <a:pt x="160" y="274"/>
                  <a:pt x="160" y="274"/>
                </a:cubicBezTo>
                <a:cubicBezTo>
                  <a:pt x="160" y="204"/>
                  <a:pt x="160" y="204"/>
                  <a:pt x="160" y="204"/>
                </a:cubicBezTo>
                <a:cubicBezTo>
                  <a:pt x="213" y="204"/>
                  <a:pt x="213" y="204"/>
                  <a:pt x="213" y="204"/>
                </a:cubicBezTo>
                <a:cubicBezTo>
                  <a:pt x="213" y="168"/>
                  <a:pt x="213" y="168"/>
                  <a:pt x="213" y="168"/>
                </a:cubicBezTo>
                <a:cubicBezTo>
                  <a:pt x="213" y="124"/>
                  <a:pt x="257" y="80"/>
                  <a:pt x="301" y="80"/>
                </a:cubicBezTo>
                <a:cubicBezTo>
                  <a:pt x="346" y="80"/>
                  <a:pt x="346" y="80"/>
                  <a:pt x="346" y="80"/>
                </a:cubicBezTo>
                <a:cubicBezTo>
                  <a:pt x="346" y="160"/>
                  <a:pt x="346" y="160"/>
                  <a:pt x="346" y="160"/>
                </a:cubicBezTo>
                <a:cubicBezTo>
                  <a:pt x="310" y="160"/>
                  <a:pt x="310" y="160"/>
                  <a:pt x="310" y="160"/>
                </a:cubicBezTo>
                <a:cubicBezTo>
                  <a:pt x="292" y="160"/>
                  <a:pt x="292" y="160"/>
                  <a:pt x="292" y="168"/>
                </a:cubicBezTo>
                <a:cubicBezTo>
                  <a:pt x="292" y="204"/>
                  <a:pt x="292" y="204"/>
                  <a:pt x="292" y="204"/>
                </a:cubicBezTo>
                <a:cubicBezTo>
                  <a:pt x="346" y="204"/>
                  <a:pt x="346" y="204"/>
                  <a:pt x="346" y="204"/>
                </a:cubicBezTo>
                <a:cubicBezTo>
                  <a:pt x="346" y="274"/>
                  <a:pt x="346" y="274"/>
                  <a:pt x="346" y="274"/>
                </a:cubicBezTo>
                <a:cubicBezTo>
                  <a:pt x="292" y="274"/>
                  <a:pt x="292" y="274"/>
                  <a:pt x="292" y="274"/>
                </a:cubicBezTo>
                <a:cubicBezTo>
                  <a:pt x="292" y="426"/>
                  <a:pt x="292" y="426"/>
                  <a:pt x="292" y="426"/>
                </a:cubicBezTo>
                <a:cubicBezTo>
                  <a:pt x="372" y="426"/>
                  <a:pt x="372" y="426"/>
                  <a:pt x="372" y="426"/>
                </a:cubicBezTo>
                <a:cubicBezTo>
                  <a:pt x="399" y="426"/>
                  <a:pt x="425" y="399"/>
                  <a:pt x="425" y="372"/>
                </a:cubicBezTo>
                <a:cubicBezTo>
                  <a:pt x="425" y="53"/>
                  <a:pt x="425" y="53"/>
                  <a:pt x="425" y="53"/>
                </a:cubicBezTo>
                <a:cubicBezTo>
                  <a:pt x="425" y="27"/>
                  <a:pt x="399" y="0"/>
                  <a:pt x="372" y="0"/>
                </a:cubicBez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10" name="Freeform 119"/>
          <p:cNvSpPr>
            <a:spLocks noChangeArrowheads="1"/>
          </p:cNvSpPr>
          <p:nvPr/>
        </p:nvSpPr>
        <p:spPr bwMode="auto">
          <a:xfrm>
            <a:off x="6750220" y="7137870"/>
            <a:ext cx="520439" cy="510911"/>
          </a:xfrm>
          <a:custGeom>
            <a:avLst/>
            <a:gdLst>
              <a:gd name="T0" fmla="*/ 293 w 480"/>
              <a:gd name="T1" fmla="*/ 231 h 471"/>
              <a:gd name="T2" fmla="*/ 249 w 480"/>
              <a:gd name="T3" fmla="*/ 213 h 471"/>
              <a:gd name="T4" fmla="*/ 222 w 480"/>
              <a:gd name="T5" fmla="*/ 204 h 471"/>
              <a:gd name="T6" fmla="*/ 213 w 480"/>
              <a:gd name="T7" fmla="*/ 196 h 471"/>
              <a:gd name="T8" fmla="*/ 240 w 480"/>
              <a:gd name="T9" fmla="*/ 177 h 471"/>
              <a:gd name="T10" fmla="*/ 266 w 480"/>
              <a:gd name="T11" fmla="*/ 196 h 471"/>
              <a:gd name="T12" fmla="*/ 284 w 480"/>
              <a:gd name="T13" fmla="*/ 204 h 471"/>
              <a:gd name="T14" fmla="*/ 302 w 480"/>
              <a:gd name="T15" fmla="*/ 186 h 471"/>
              <a:gd name="T16" fmla="*/ 293 w 480"/>
              <a:gd name="T17" fmla="*/ 160 h 471"/>
              <a:gd name="T18" fmla="*/ 240 w 480"/>
              <a:gd name="T19" fmla="*/ 151 h 471"/>
              <a:gd name="T20" fmla="*/ 178 w 480"/>
              <a:gd name="T21" fmla="*/ 168 h 471"/>
              <a:gd name="T22" fmla="*/ 178 w 480"/>
              <a:gd name="T23" fmla="*/ 221 h 471"/>
              <a:gd name="T24" fmla="*/ 231 w 480"/>
              <a:gd name="T25" fmla="*/ 249 h 471"/>
              <a:gd name="T26" fmla="*/ 266 w 480"/>
              <a:gd name="T27" fmla="*/ 257 h 471"/>
              <a:gd name="T28" fmla="*/ 266 w 480"/>
              <a:gd name="T29" fmla="*/ 284 h 471"/>
              <a:gd name="T30" fmla="*/ 222 w 480"/>
              <a:gd name="T31" fmla="*/ 293 h 471"/>
              <a:gd name="T32" fmla="*/ 205 w 480"/>
              <a:gd name="T33" fmla="*/ 266 h 471"/>
              <a:gd name="T34" fmla="*/ 187 w 480"/>
              <a:gd name="T35" fmla="*/ 257 h 471"/>
              <a:gd name="T36" fmla="*/ 169 w 480"/>
              <a:gd name="T37" fmla="*/ 275 h 471"/>
              <a:gd name="T38" fmla="*/ 195 w 480"/>
              <a:gd name="T39" fmla="*/ 311 h 471"/>
              <a:gd name="T40" fmla="*/ 275 w 480"/>
              <a:gd name="T41" fmla="*/ 319 h 471"/>
              <a:gd name="T42" fmla="*/ 311 w 480"/>
              <a:gd name="T43" fmla="*/ 266 h 471"/>
              <a:gd name="T44" fmla="*/ 293 w 480"/>
              <a:gd name="T45" fmla="*/ 231 h 471"/>
              <a:gd name="T46" fmla="*/ 240 w 480"/>
              <a:gd name="T47" fmla="*/ 0 h 471"/>
              <a:gd name="T48" fmla="*/ 240 w 480"/>
              <a:gd name="T49" fmla="*/ 470 h 471"/>
              <a:gd name="T50" fmla="*/ 240 w 480"/>
              <a:gd name="T51" fmla="*/ 0 h 471"/>
              <a:gd name="T52" fmla="*/ 293 w 480"/>
              <a:gd name="T53" fmla="*/ 364 h 471"/>
              <a:gd name="T54" fmla="*/ 240 w 480"/>
              <a:gd name="T55" fmla="*/ 364 h 471"/>
              <a:gd name="T56" fmla="*/ 124 w 480"/>
              <a:gd name="T57" fmla="*/ 213 h 471"/>
              <a:gd name="T58" fmla="*/ 187 w 480"/>
              <a:gd name="T59" fmla="*/ 98 h 471"/>
              <a:gd name="T60" fmla="*/ 240 w 480"/>
              <a:gd name="T61" fmla="*/ 107 h 471"/>
              <a:gd name="T62" fmla="*/ 364 w 480"/>
              <a:gd name="T63" fmla="*/ 266 h 471"/>
              <a:gd name="T64" fmla="*/ 293 w 480"/>
              <a:gd name="T65" fmla="*/ 36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93" y="231"/>
                </a:moveTo>
                <a:lnTo>
                  <a:pt x="293" y="231"/>
                </a:lnTo>
                <a:cubicBezTo>
                  <a:pt x="284" y="231"/>
                  <a:pt x="284" y="221"/>
                  <a:pt x="275" y="221"/>
                </a:cubicBezTo>
                <a:cubicBezTo>
                  <a:pt x="266" y="221"/>
                  <a:pt x="258" y="213"/>
                  <a:pt x="249" y="213"/>
                </a:cubicBezTo>
                <a:cubicBezTo>
                  <a:pt x="240" y="213"/>
                  <a:pt x="231" y="213"/>
                  <a:pt x="231" y="213"/>
                </a:cubicBezTo>
                <a:cubicBezTo>
                  <a:pt x="222" y="204"/>
                  <a:pt x="222" y="204"/>
                  <a:pt x="222" y="204"/>
                </a:cubicBezTo>
                <a:cubicBezTo>
                  <a:pt x="213" y="204"/>
                  <a:pt x="213" y="204"/>
                  <a:pt x="213" y="204"/>
                </a:cubicBezTo>
                <a:cubicBezTo>
                  <a:pt x="213" y="196"/>
                  <a:pt x="213" y="196"/>
                  <a:pt x="213" y="196"/>
                </a:cubicBezTo>
                <a:cubicBezTo>
                  <a:pt x="213" y="186"/>
                  <a:pt x="213" y="186"/>
                  <a:pt x="213" y="177"/>
                </a:cubicBezTo>
                <a:cubicBezTo>
                  <a:pt x="222" y="177"/>
                  <a:pt x="231" y="177"/>
                  <a:pt x="240" y="177"/>
                </a:cubicBezTo>
                <a:cubicBezTo>
                  <a:pt x="249" y="177"/>
                  <a:pt x="258" y="177"/>
                  <a:pt x="258" y="177"/>
                </a:cubicBezTo>
                <a:cubicBezTo>
                  <a:pt x="266" y="186"/>
                  <a:pt x="266" y="186"/>
                  <a:pt x="266" y="196"/>
                </a:cubicBezTo>
                <a:cubicBezTo>
                  <a:pt x="275" y="196"/>
                  <a:pt x="275" y="204"/>
                  <a:pt x="275" y="204"/>
                </a:cubicBezTo>
                <a:lnTo>
                  <a:pt x="284" y="204"/>
                </a:lnTo>
                <a:cubicBezTo>
                  <a:pt x="293" y="204"/>
                  <a:pt x="293" y="204"/>
                  <a:pt x="302" y="204"/>
                </a:cubicBezTo>
                <a:cubicBezTo>
                  <a:pt x="302" y="196"/>
                  <a:pt x="302" y="196"/>
                  <a:pt x="302" y="186"/>
                </a:cubicBezTo>
                <a:lnTo>
                  <a:pt x="302" y="177"/>
                </a:lnTo>
                <a:cubicBezTo>
                  <a:pt x="302" y="168"/>
                  <a:pt x="293" y="168"/>
                  <a:pt x="293" y="160"/>
                </a:cubicBezTo>
                <a:cubicBezTo>
                  <a:pt x="284" y="160"/>
                  <a:pt x="275" y="151"/>
                  <a:pt x="266" y="151"/>
                </a:cubicBezTo>
                <a:cubicBezTo>
                  <a:pt x="258" y="151"/>
                  <a:pt x="249" y="151"/>
                  <a:pt x="240" y="151"/>
                </a:cubicBezTo>
                <a:cubicBezTo>
                  <a:pt x="222" y="151"/>
                  <a:pt x="213" y="151"/>
                  <a:pt x="205" y="151"/>
                </a:cubicBezTo>
                <a:cubicBezTo>
                  <a:pt x="195" y="160"/>
                  <a:pt x="187" y="160"/>
                  <a:pt x="178" y="168"/>
                </a:cubicBezTo>
                <a:cubicBezTo>
                  <a:pt x="178" y="177"/>
                  <a:pt x="169" y="186"/>
                  <a:pt x="169" y="196"/>
                </a:cubicBezTo>
                <a:cubicBezTo>
                  <a:pt x="169" y="204"/>
                  <a:pt x="178" y="213"/>
                  <a:pt x="178" y="221"/>
                </a:cubicBezTo>
                <a:cubicBezTo>
                  <a:pt x="187" y="231"/>
                  <a:pt x="195" y="231"/>
                  <a:pt x="205" y="240"/>
                </a:cubicBezTo>
                <a:cubicBezTo>
                  <a:pt x="213" y="240"/>
                  <a:pt x="222" y="240"/>
                  <a:pt x="231" y="249"/>
                </a:cubicBezTo>
                <a:cubicBezTo>
                  <a:pt x="240" y="249"/>
                  <a:pt x="249" y="249"/>
                  <a:pt x="258" y="249"/>
                </a:cubicBezTo>
                <a:cubicBezTo>
                  <a:pt x="258" y="257"/>
                  <a:pt x="266" y="257"/>
                  <a:pt x="266" y="257"/>
                </a:cubicBezTo>
                <a:cubicBezTo>
                  <a:pt x="275" y="266"/>
                  <a:pt x="275" y="266"/>
                  <a:pt x="275" y="275"/>
                </a:cubicBezTo>
                <a:lnTo>
                  <a:pt x="266" y="284"/>
                </a:lnTo>
                <a:cubicBezTo>
                  <a:pt x="258" y="293"/>
                  <a:pt x="249" y="293"/>
                  <a:pt x="240" y="293"/>
                </a:cubicBezTo>
                <a:cubicBezTo>
                  <a:pt x="231" y="293"/>
                  <a:pt x="222" y="293"/>
                  <a:pt x="222" y="293"/>
                </a:cubicBezTo>
                <a:cubicBezTo>
                  <a:pt x="213" y="284"/>
                  <a:pt x="213" y="284"/>
                  <a:pt x="213" y="284"/>
                </a:cubicBezTo>
                <a:cubicBezTo>
                  <a:pt x="213" y="275"/>
                  <a:pt x="205" y="275"/>
                  <a:pt x="205" y="266"/>
                </a:cubicBezTo>
                <a:cubicBezTo>
                  <a:pt x="205" y="266"/>
                  <a:pt x="205" y="257"/>
                  <a:pt x="195" y="257"/>
                </a:cubicBezTo>
                <a:lnTo>
                  <a:pt x="187" y="257"/>
                </a:lnTo>
                <a:cubicBezTo>
                  <a:pt x="178" y="257"/>
                  <a:pt x="178" y="257"/>
                  <a:pt x="178" y="257"/>
                </a:cubicBezTo>
                <a:cubicBezTo>
                  <a:pt x="169" y="266"/>
                  <a:pt x="169" y="266"/>
                  <a:pt x="169" y="275"/>
                </a:cubicBezTo>
                <a:cubicBezTo>
                  <a:pt x="169" y="275"/>
                  <a:pt x="169" y="284"/>
                  <a:pt x="178" y="293"/>
                </a:cubicBezTo>
                <a:cubicBezTo>
                  <a:pt x="178" y="302"/>
                  <a:pt x="187" y="311"/>
                  <a:pt x="195" y="311"/>
                </a:cubicBezTo>
                <a:cubicBezTo>
                  <a:pt x="205" y="319"/>
                  <a:pt x="222" y="319"/>
                  <a:pt x="240" y="319"/>
                </a:cubicBezTo>
                <a:cubicBezTo>
                  <a:pt x="258" y="319"/>
                  <a:pt x="266" y="319"/>
                  <a:pt x="275" y="319"/>
                </a:cubicBezTo>
                <a:cubicBezTo>
                  <a:pt x="293" y="311"/>
                  <a:pt x="302" y="302"/>
                  <a:pt x="302" y="293"/>
                </a:cubicBezTo>
                <a:cubicBezTo>
                  <a:pt x="311" y="284"/>
                  <a:pt x="311" y="275"/>
                  <a:pt x="311" y="266"/>
                </a:cubicBezTo>
                <a:cubicBezTo>
                  <a:pt x="311" y="257"/>
                  <a:pt x="311" y="249"/>
                  <a:pt x="311" y="249"/>
                </a:cubicBezTo>
                <a:cubicBezTo>
                  <a:pt x="302" y="240"/>
                  <a:pt x="302" y="231"/>
                  <a:pt x="293" y="231"/>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93" y="364"/>
                </a:moveTo>
                <a:lnTo>
                  <a:pt x="293" y="364"/>
                </a:lnTo>
                <a:cubicBezTo>
                  <a:pt x="284" y="364"/>
                  <a:pt x="275" y="364"/>
                  <a:pt x="266" y="364"/>
                </a:cubicBezTo>
                <a:cubicBezTo>
                  <a:pt x="258" y="364"/>
                  <a:pt x="249" y="364"/>
                  <a:pt x="240" y="364"/>
                </a:cubicBezTo>
                <a:cubicBezTo>
                  <a:pt x="178" y="364"/>
                  <a:pt x="115" y="302"/>
                  <a:pt x="115" y="240"/>
                </a:cubicBezTo>
                <a:cubicBezTo>
                  <a:pt x="115" y="231"/>
                  <a:pt x="115" y="221"/>
                  <a:pt x="124" y="213"/>
                </a:cubicBezTo>
                <a:cubicBezTo>
                  <a:pt x="115" y="204"/>
                  <a:pt x="115" y="186"/>
                  <a:pt x="115" y="177"/>
                </a:cubicBezTo>
                <a:cubicBezTo>
                  <a:pt x="115" y="133"/>
                  <a:pt x="142" y="98"/>
                  <a:pt x="187" y="98"/>
                </a:cubicBezTo>
                <a:cubicBezTo>
                  <a:pt x="195" y="98"/>
                  <a:pt x="213" y="107"/>
                  <a:pt x="222" y="115"/>
                </a:cubicBezTo>
                <a:cubicBezTo>
                  <a:pt x="231" y="107"/>
                  <a:pt x="231" y="107"/>
                  <a:pt x="240" y="107"/>
                </a:cubicBezTo>
                <a:cubicBezTo>
                  <a:pt x="311" y="107"/>
                  <a:pt x="364" y="168"/>
                  <a:pt x="364" y="240"/>
                </a:cubicBezTo>
                <a:cubicBezTo>
                  <a:pt x="364" y="249"/>
                  <a:pt x="364" y="257"/>
                  <a:pt x="364" y="266"/>
                </a:cubicBezTo>
                <a:cubicBezTo>
                  <a:pt x="364" y="275"/>
                  <a:pt x="364" y="284"/>
                  <a:pt x="364" y="293"/>
                </a:cubicBezTo>
                <a:cubicBezTo>
                  <a:pt x="364" y="337"/>
                  <a:pt x="337" y="364"/>
                  <a:pt x="293" y="364"/>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11" name="Freeform 120"/>
          <p:cNvSpPr>
            <a:spLocks noChangeArrowheads="1"/>
          </p:cNvSpPr>
          <p:nvPr/>
        </p:nvSpPr>
        <p:spPr bwMode="auto">
          <a:xfrm>
            <a:off x="8896285" y="7156925"/>
            <a:ext cx="539494" cy="472801"/>
          </a:xfrm>
          <a:custGeom>
            <a:avLst/>
            <a:gdLst>
              <a:gd name="T0" fmla="*/ 363 w 497"/>
              <a:gd name="T1" fmla="*/ 222 h 435"/>
              <a:gd name="T2" fmla="*/ 363 w 497"/>
              <a:gd name="T3" fmla="*/ 222 h 435"/>
              <a:gd name="T4" fmla="*/ 354 w 497"/>
              <a:gd name="T5" fmla="*/ 203 h 435"/>
              <a:gd name="T6" fmla="*/ 354 w 497"/>
              <a:gd name="T7" fmla="*/ 159 h 435"/>
              <a:gd name="T8" fmla="*/ 247 w 497"/>
              <a:gd name="T9" fmla="*/ 159 h 435"/>
              <a:gd name="T10" fmla="*/ 239 w 497"/>
              <a:gd name="T11" fmla="*/ 150 h 435"/>
              <a:gd name="T12" fmla="*/ 230 w 497"/>
              <a:gd name="T13" fmla="*/ 89 h 435"/>
              <a:gd name="T14" fmla="*/ 71 w 497"/>
              <a:gd name="T15" fmla="*/ 159 h 435"/>
              <a:gd name="T16" fmla="*/ 0 w 497"/>
              <a:gd name="T17" fmla="*/ 293 h 435"/>
              <a:gd name="T18" fmla="*/ 203 w 497"/>
              <a:gd name="T19" fmla="*/ 434 h 435"/>
              <a:gd name="T20" fmla="*/ 425 w 497"/>
              <a:gd name="T21" fmla="*/ 284 h 435"/>
              <a:gd name="T22" fmla="*/ 363 w 497"/>
              <a:gd name="T23" fmla="*/ 222 h 435"/>
              <a:gd name="T24" fmla="*/ 203 w 497"/>
              <a:gd name="T25" fmla="*/ 390 h 435"/>
              <a:gd name="T26" fmla="*/ 203 w 497"/>
              <a:gd name="T27" fmla="*/ 390 h 435"/>
              <a:gd name="T28" fmla="*/ 53 w 497"/>
              <a:gd name="T29" fmla="*/ 310 h 435"/>
              <a:gd name="T30" fmla="*/ 186 w 497"/>
              <a:gd name="T31" fmla="*/ 203 h 435"/>
              <a:gd name="T32" fmla="*/ 336 w 497"/>
              <a:gd name="T33" fmla="*/ 284 h 435"/>
              <a:gd name="T34" fmla="*/ 203 w 497"/>
              <a:gd name="T35" fmla="*/ 390 h 435"/>
              <a:gd name="T36" fmla="*/ 496 w 497"/>
              <a:gd name="T37" fmla="*/ 150 h 435"/>
              <a:gd name="T38" fmla="*/ 496 w 497"/>
              <a:gd name="T39" fmla="*/ 150 h 435"/>
              <a:gd name="T40" fmla="*/ 345 w 497"/>
              <a:gd name="T41" fmla="*/ 0 h 435"/>
              <a:gd name="T42" fmla="*/ 327 w 497"/>
              <a:gd name="T43" fmla="*/ 18 h 435"/>
              <a:gd name="T44" fmla="*/ 345 w 497"/>
              <a:gd name="T45" fmla="*/ 36 h 435"/>
              <a:gd name="T46" fmla="*/ 460 w 497"/>
              <a:gd name="T47" fmla="*/ 150 h 435"/>
              <a:gd name="T48" fmla="*/ 478 w 497"/>
              <a:gd name="T49" fmla="*/ 168 h 435"/>
              <a:gd name="T50" fmla="*/ 496 w 497"/>
              <a:gd name="T51" fmla="*/ 150 h 435"/>
              <a:gd name="T52" fmla="*/ 425 w 497"/>
              <a:gd name="T53" fmla="*/ 150 h 435"/>
              <a:gd name="T54" fmla="*/ 425 w 497"/>
              <a:gd name="T55" fmla="*/ 150 h 435"/>
              <a:gd name="T56" fmla="*/ 345 w 497"/>
              <a:gd name="T57" fmla="*/ 71 h 435"/>
              <a:gd name="T58" fmla="*/ 327 w 497"/>
              <a:gd name="T59" fmla="*/ 89 h 435"/>
              <a:gd name="T60" fmla="*/ 345 w 497"/>
              <a:gd name="T61" fmla="*/ 106 h 435"/>
              <a:gd name="T62" fmla="*/ 390 w 497"/>
              <a:gd name="T63" fmla="*/ 159 h 435"/>
              <a:gd name="T64" fmla="*/ 416 w 497"/>
              <a:gd name="T65" fmla="*/ 168 h 435"/>
              <a:gd name="T66" fmla="*/ 425 w 497"/>
              <a:gd name="T67" fmla="*/ 150 h 435"/>
              <a:gd name="T68" fmla="*/ 159 w 497"/>
              <a:gd name="T69" fmla="*/ 257 h 435"/>
              <a:gd name="T70" fmla="*/ 159 w 497"/>
              <a:gd name="T71" fmla="*/ 257 h 435"/>
              <a:gd name="T72" fmla="*/ 115 w 497"/>
              <a:gd name="T73" fmla="*/ 310 h 435"/>
              <a:gd name="T74" fmla="*/ 186 w 497"/>
              <a:gd name="T75" fmla="*/ 354 h 435"/>
              <a:gd name="T76" fmla="*/ 230 w 497"/>
              <a:gd name="T77" fmla="*/ 293 h 435"/>
              <a:gd name="T78" fmla="*/ 159 w 497"/>
              <a:gd name="T79" fmla="*/ 25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35">
                <a:moveTo>
                  <a:pt x="363" y="222"/>
                </a:moveTo>
                <a:lnTo>
                  <a:pt x="363" y="222"/>
                </a:lnTo>
                <a:cubicBezTo>
                  <a:pt x="354" y="213"/>
                  <a:pt x="354" y="213"/>
                  <a:pt x="354" y="203"/>
                </a:cubicBezTo>
                <a:cubicBezTo>
                  <a:pt x="363" y="186"/>
                  <a:pt x="363" y="168"/>
                  <a:pt x="354" y="159"/>
                </a:cubicBezTo>
                <a:cubicBezTo>
                  <a:pt x="336" y="133"/>
                  <a:pt x="300" y="133"/>
                  <a:pt x="247" y="159"/>
                </a:cubicBezTo>
                <a:cubicBezTo>
                  <a:pt x="247" y="159"/>
                  <a:pt x="230" y="159"/>
                  <a:pt x="239" y="150"/>
                </a:cubicBezTo>
                <a:cubicBezTo>
                  <a:pt x="247" y="124"/>
                  <a:pt x="239" y="106"/>
                  <a:pt x="230" y="89"/>
                </a:cubicBezTo>
                <a:cubicBezTo>
                  <a:pt x="203" y="62"/>
                  <a:pt x="132" y="97"/>
                  <a:pt x="71" y="159"/>
                </a:cubicBezTo>
                <a:cubicBezTo>
                  <a:pt x="26" y="203"/>
                  <a:pt x="0" y="248"/>
                  <a:pt x="0" y="293"/>
                </a:cubicBezTo>
                <a:cubicBezTo>
                  <a:pt x="0" y="372"/>
                  <a:pt x="106" y="434"/>
                  <a:pt x="203" y="434"/>
                </a:cubicBezTo>
                <a:cubicBezTo>
                  <a:pt x="336" y="434"/>
                  <a:pt x="425" y="346"/>
                  <a:pt x="425" y="284"/>
                </a:cubicBezTo>
                <a:cubicBezTo>
                  <a:pt x="425" y="248"/>
                  <a:pt x="390" y="231"/>
                  <a:pt x="363" y="222"/>
                </a:cubicBezTo>
                <a:close/>
                <a:moveTo>
                  <a:pt x="203" y="390"/>
                </a:moveTo>
                <a:lnTo>
                  <a:pt x="203" y="390"/>
                </a:lnTo>
                <a:cubicBezTo>
                  <a:pt x="124" y="399"/>
                  <a:pt x="53" y="363"/>
                  <a:pt x="53" y="310"/>
                </a:cubicBezTo>
                <a:cubicBezTo>
                  <a:pt x="44" y="257"/>
                  <a:pt x="106" y="213"/>
                  <a:pt x="186" y="203"/>
                </a:cubicBezTo>
                <a:cubicBezTo>
                  <a:pt x="265" y="195"/>
                  <a:pt x="336" y="231"/>
                  <a:pt x="336" y="284"/>
                </a:cubicBezTo>
                <a:cubicBezTo>
                  <a:pt x="345" y="337"/>
                  <a:pt x="283" y="381"/>
                  <a:pt x="203" y="390"/>
                </a:cubicBezTo>
                <a:close/>
                <a:moveTo>
                  <a:pt x="496" y="150"/>
                </a:moveTo>
                <a:lnTo>
                  <a:pt x="496" y="150"/>
                </a:lnTo>
                <a:cubicBezTo>
                  <a:pt x="496" y="71"/>
                  <a:pt x="425" y="0"/>
                  <a:pt x="345" y="0"/>
                </a:cubicBezTo>
                <a:cubicBezTo>
                  <a:pt x="336" y="0"/>
                  <a:pt x="327" y="9"/>
                  <a:pt x="327" y="18"/>
                </a:cubicBezTo>
                <a:cubicBezTo>
                  <a:pt x="327" y="27"/>
                  <a:pt x="336" y="36"/>
                  <a:pt x="345" y="36"/>
                </a:cubicBezTo>
                <a:cubicBezTo>
                  <a:pt x="407" y="36"/>
                  <a:pt x="460" y="89"/>
                  <a:pt x="460" y="150"/>
                </a:cubicBezTo>
                <a:cubicBezTo>
                  <a:pt x="460" y="159"/>
                  <a:pt x="469" y="168"/>
                  <a:pt x="478" y="168"/>
                </a:cubicBezTo>
                <a:cubicBezTo>
                  <a:pt x="487" y="168"/>
                  <a:pt x="496" y="159"/>
                  <a:pt x="496" y="150"/>
                </a:cubicBezTo>
                <a:close/>
                <a:moveTo>
                  <a:pt x="425" y="150"/>
                </a:moveTo>
                <a:lnTo>
                  <a:pt x="425" y="150"/>
                </a:lnTo>
                <a:cubicBezTo>
                  <a:pt x="416" y="106"/>
                  <a:pt x="390" y="80"/>
                  <a:pt x="345" y="71"/>
                </a:cubicBezTo>
                <a:cubicBezTo>
                  <a:pt x="336" y="71"/>
                  <a:pt x="327" y="80"/>
                  <a:pt x="327" y="89"/>
                </a:cubicBezTo>
                <a:cubicBezTo>
                  <a:pt x="327" y="97"/>
                  <a:pt x="327" y="106"/>
                  <a:pt x="345" y="106"/>
                </a:cubicBezTo>
                <a:cubicBezTo>
                  <a:pt x="363" y="115"/>
                  <a:pt x="390" y="133"/>
                  <a:pt x="390" y="159"/>
                </a:cubicBezTo>
                <a:cubicBezTo>
                  <a:pt x="390" y="168"/>
                  <a:pt x="398" y="168"/>
                  <a:pt x="416" y="168"/>
                </a:cubicBezTo>
                <a:cubicBezTo>
                  <a:pt x="425" y="168"/>
                  <a:pt x="425" y="159"/>
                  <a:pt x="425" y="150"/>
                </a:cubicBezTo>
                <a:close/>
                <a:moveTo>
                  <a:pt x="159" y="257"/>
                </a:moveTo>
                <a:lnTo>
                  <a:pt x="159" y="257"/>
                </a:lnTo>
                <a:cubicBezTo>
                  <a:pt x="132" y="257"/>
                  <a:pt x="106" y="284"/>
                  <a:pt x="115" y="310"/>
                </a:cubicBezTo>
                <a:cubicBezTo>
                  <a:pt x="124" y="337"/>
                  <a:pt x="150" y="354"/>
                  <a:pt x="186" y="354"/>
                </a:cubicBezTo>
                <a:cubicBezTo>
                  <a:pt x="212" y="346"/>
                  <a:pt x="239" y="319"/>
                  <a:pt x="230" y="293"/>
                </a:cubicBezTo>
                <a:cubicBezTo>
                  <a:pt x="221" y="266"/>
                  <a:pt x="194" y="248"/>
                  <a:pt x="159" y="257"/>
                </a:cubicBezTo>
                <a:close/>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12" name="Freeform 121"/>
          <p:cNvSpPr>
            <a:spLocks noChangeArrowheads="1"/>
          </p:cNvSpPr>
          <p:nvPr/>
        </p:nvSpPr>
        <p:spPr bwMode="auto">
          <a:xfrm>
            <a:off x="1371957" y="8283550"/>
            <a:ext cx="358472" cy="454937"/>
          </a:xfrm>
          <a:custGeom>
            <a:avLst/>
            <a:gdLst>
              <a:gd name="T0" fmla="*/ 213 w 329"/>
              <a:gd name="T1" fmla="*/ 213 h 418"/>
              <a:gd name="T2" fmla="*/ 213 w 329"/>
              <a:gd name="T3" fmla="*/ 213 h 418"/>
              <a:gd name="T4" fmla="*/ 98 w 329"/>
              <a:gd name="T5" fmla="*/ 88 h 418"/>
              <a:gd name="T6" fmla="*/ 124 w 329"/>
              <a:gd name="T7" fmla="*/ 0 h 418"/>
              <a:gd name="T8" fmla="*/ 36 w 329"/>
              <a:gd name="T9" fmla="*/ 26 h 418"/>
              <a:gd name="T10" fmla="*/ 9 w 329"/>
              <a:gd name="T11" fmla="*/ 61 h 418"/>
              <a:gd name="T12" fmla="*/ 80 w 329"/>
              <a:gd name="T13" fmla="*/ 389 h 418"/>
              <a:gd name="T14" fmla="*/ 124 w 329"/>
              <a:gd name="T15" fmla="*/ 407 h 418"/>
              <a:gd name="T16" fmla="*/ 169 w 329"/>
              <a:gd name="T17" fmla="*/ 398 h 418"/>
              <a:gd name="T18" fmla="*/ 98 w 329"/>
              <a:gd name="T19" fmla="*/ 372 h 418"/>
              <a:gd name="T20" fmla="*/ 133 w 329"/>
              <a:gd name="T21" fmla="*/ 292 h 418"/>
              <a:gd name="T22" fmla="*/ 240 w 329"/>
              <a:gd name="T23" fmla="*/ 327 h 418"/>
              <a:gd name="T24" fmla="*/ 213 w 329"/>
              <a:gd name="T25" fmla="*/ 21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9" h="418">
                <a:moveTo>
                  <a:pt x="213" y="213"/>
                </a:moveTo>
                <a:lnTo>
                  <a:pt x="213" y="213"/>
                </a:lnTo>
                <a:cubicBezTo>
                  <a:pt x="151" y="186"/>
                  <a:pt x="98" y="151"/>
                  <a:pt x="98" y="88"/>
                </a:cubicBezTo>
                <a:cubicBezTo>
                  <a:pt x="98" y="61"/>
                  <a:pt x="98" y="26"/>
                  <a:pt x="124" y="0"/>
                </a:cubicBezTo>
                <a:cubicBezTo>
                  <a:pt x="36" y="26"/>
                  <a:pt x="36" y="26"/>
                  <a:pt x="36" y="26"/>
                </a:cubicBezTo>
                <a:cubicBezTo>
                  <a:pt x="18" y="26"/>
                  <a:pt x="0" y="44"/>
                  <a:pt x="9" y="61"/>
                </a:cubicBezTo>
                <a:cubicBezTo>
                  <a:pt x="80" y="389"/>
                  <a:pt x="80" y="389"/>
                  <a:pt x="80" y="389"/>
                </a:cubicBezTo>
                <a:cubicBezTo>
                  <a:pt x="89" y="407"/>
                  <a:pt x="106" y="417"/>
                  <a:pt x="124" y="407"/>
                </a:cubicBezTo>
                <a:cubicBezTo>
                  <a:pt x="169" y="398"/>
                  <a:pt x="169" y="398"/>
                  <a:pt x="169" y="398"/>
                </a:cubicBezTo>
                <a:cubicBezTo>
                  <a:pt x="151" y="398"/>
                  <a:pt x="124" y="389"/>
                  <a:pt x="98" y="372"/>
                </a:cubicBezTo>
                <a:cubicBezTo>
                  <a:pt x="133" y="292"/>
                  <a:pt x="133" y="292"/>
                  <a:pt x="133" y="292"/>
                </a:cubicBezTo>
                <a:cubicBezTo>
                  <a:pt x="133" y="292"/>
                  <a:pt x="178" y="327"/>
                  <a:pt x="240" y="327"/>
                </a:cubicBezTo>
                <a:cubicBezTo>
                  <a:pt x="302" y="327"/>
                  <a:pt x="328" y="257"/>
                  <a:pt x="213" y="213"/>
                </a:cubicBez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
        <p:nvSpPr>
          <p:cNvPr id="213" name="Freeform 122"/>
          <p:cNvSpPr>
            <a:spLocks noChangeArrowheads="1"/>
          </p:cNvSpPr>
          <p:nvPr/>
        </p:nvSpPr>
        <p:spPr bwMode="auto">
          <a:xfrm>
            <a:off x="1543452" y="8226385"/>
            <a:ext cx="348944" cy="445410"/>
          </a:xfrm>
          <a:custGeom>
            <a:avLst/>
            <a:gdLst>
              <a:gd name="T0" fmla="*/ 311 w 320"/>
              <a:gd name="T1" fmla="*/ 345 h 408"/>
              <a:gd name="T2" fmla="*/ 311 w 320"/>
              <a:gd name="T3" fmla="*/ 345 h 408"/>
              <a:gd name="T4" fmla="*/ 240 w 320"/>
              <a:gd name="T5" fmla="*/ 26 h 408"/>
              <a:gd name="T6" fmla="*/ 196 w 320"/>
              <a:gd name="T7" fmla="*/ 0 h 408"/>
              <a:gd name="T8" fmla="*/ 125 w 320"/>
              <a:gd name="T9" fmla="*/ 17 h 408"/>
              <a:gd name="T10" fmla="*/ 213 w 320"/>
              <a:gd name="T11" fmla="*/ 44 h 408"/>
              <a:gd name="T12" fmla="*/ 187 w 320"/>
              <a:gd name="T13" fmla="*/ 123 h 408"/>
              <a:gd name="T14" fmla="*/ 99 w 320"/>
              <a:gd name="T15" fmla="*/ 97 h 408"/>
              <a:gd name="T16" fmla="*/ 125 w 320"/>
              <a:gd name="T17" fmla="*/ 195 h 408"/>
              <a:gd name="T18" fmla="*/ 240 w 320"/>
              <a:gd name="T19" fmla="*/ 336 h 408"/>
              <a:gd name="T20" fmla="*/ 222 w 320"/>
              <a:gd name="T21" fmla="*/ 407 h 408"/>
              <a:gd name="T22" fmla="*/ 284 w 320"/>
              <a:gd name="T23" fmla="*/ 389 h 408"/>
              <a:gd name="T24" fmla="*/ 311 w 320"/>
              <a:gd name="T25" fmla="*/ 34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0" h="408">
                <a:moveTo>
                  <a:pt x="311" y="345"/>
                </a:moveTo>
                <a:lnTo>
                  <a:pt x="311" y="345"/>
                </a:lnTo>
                <a:cubicBezTo>
                  <a:pt x="240" y="26"/>
                  <a:pt x="240" y="26"/>
                  <a:pt x="240" y="26"/>
                </a:cubicBezTo>
                <a:cubicBezTo>
                  <a:pt x="231" y="8"/>
                  <a:pt x="213" y="0"/>
                  <a:pt x="196" y="0"/>
                </a:cubicBezTo>
                <a:cubicBezTo>
                  <a:pt x="125" y="17"/>
                  <a:pt x="125" y="17"/>
                  <a:pt x="125" y="17"/>
                </a:cubicBezTo>
                <a:cubicBezTo>
                  <a:pt x="143" y="17"/>
                  <a:pt x="178" y="26"/>
                  <a:pt x="213" y="44"/>
                </a:cubicBezTo>
                <a:cubicBezTo>
                  <a:pt x="187" y="123"/>
                  <a:pt x="187" y="123"/>
                  <a:pt x="187" y="123"/>
                </a:cubicBezTo>
                <a:cubicBezTo>
                  <a:pt x="187" y="123"/>
                  <a:pt x="160" y="97"/>
                  <a:pt x="99" y="97"/>
                </a:cubicBezTo>
                <a:cubicBezTo>
                  <a:pt x="36" y="88"/>
                  <a:pt x="0" y="159"/>
                  <a:pt x="125" y="195"/>
                </a:cubicBezTo>
                <a:cubicBezTo>
                  <a:pt x="213" y="230"/>
                  <a:pt x="240" y="283"/>
                  <a:pt x="240" y="336"/>
                </a:cubicBezTo>
                <a:cubicBezTo>
                  <a:pt x="240" y="363"/>
                  <a:pt x="231" y="389"/>
                  <a:pt x="222" y="407"/>
                </a:cubicBezTo>
                <a:cubicBezTo>
                  <a:pt x="284" y="389"/>
                  <a:pt x="284" y="389"/>
                  <a:pt x="284" y="389"/>
                </a:cubicBezTo>
                <a:cubicBezTo>
                  <a:pt x="302" y="380"/>
                  <a:pt x="319" y="363"/>
                  <a:pt x="311" y="345"/>
                </a:cubicBezTo>
              </a:path>
            </a:pathLst>
          </a:custGeom>
          <a:solidFill>
            <a:schemeClr val="tx2"/>
          </a:solidFill>
          <a:ln>
            <a:noFill/>
          </a:ln>
          <a:effectLst/>
          <a:extLst/>
        </p:spPr>
        <p:txBody>
          <a:bodyPr wrap="none" lIns="68586" tIns="34293" rIns="68586" bIns="34293" anchor="ctr"/>
          <a:lstStyle/>
          <a:p>
            <a:pPr defTabSz="914484">
              <a:defRPr/>
            </a:pPr>
            <a:endParaRPr lang="en-US" sz="2701" dirty="0">
              <a:latin typeface="Source Sans Pro Light" charset="0"/>
            </a:endParaRPr>
          </a:p>
        </p:txBody>
      </p:sp>
    </p:spTree>
    <p:extLst>
      <p:ext uri="{BB962C8B-B14F-4D97-AF65-F5344CB8AC3E}">
        <p14:creationId xmlns:p14="http://schemas.microsoft.com/office/powerpoint/2010/main" val="333686911"/>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9144000" y="4644179"/>
            <a:ext cx="9144000" cy="4258783"/>
          </a:xfrm>
          <a:prstGeom prst="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25" name="Title 13"/>
          <p:cNvSpPr txBox="1">
            <a:spLocks/>
          </p:cNvSpPr>
          <p:nvPr/>
        </p:nvSpPr>
        <p:spPr>
          <a:xfrm>
            <a:off x="10191024" y="5313378"/>
            <a:ext cx="6324617" cy="2987309"/>
          </a:xfrm>
          <a:prstGeom prst="rect">
            <a:avLst/>
          </a:prstGeom>
        </p:spPr>
        <p:txBody>
          <a:bodyPr vert="horz" lIns="137168" tIns="68584" rIns="137168" bIns="68584" rtlCol="0" anchor="ctr">
            <a:noAutofit/>
          </a:bodyPr>
          <a:lstStyle>
            <a:lvl1pPr algn="l" defTabSz="1828434" rtl="0" eaLnBrk="1" latinLnBrk="0" hangingPunct="1">
              <a:lnSpc>
                <a:spcPct val="90000"/>
              </a:lnSpc>
              <a:spcBef>
                <a:spcPct val="0"/>
              </a:spcBef>
              <a:buNone/>
              <a:defRPr lang="en-US" sz="6000" kern="1200">
                <a:solidFill>
                  <a:schemeClr val="tx1"/>
                </a:solidFill>
                <a:latin typeface="Lato" panose="020F0502020204030203" pitchFamily="34" charset="0"/>
                <a:ea typeface="+mj-ea"/>
                <a:cs typeface="+mj-cs"/>
              </a:defRPr>
            </a:lvl1pPr>
          </a:lstStyle>
          <a:p>
            <a:pPr algn="r"/>
            <a:r>
              <a:rPr lang="en-US" sz="3601" i="1" dirty="0">
                <a:solidFill>
                  <a:schemeClr val="bg1"/>
                </a:solidFill>
                <a:latin typeface="Lato Light" charset="0"/>
                <a:ea typeface="Lato Light" charset="0"/>
                <a:cs typeface="Lato Light" charset="0"/>
              </a:rPr>
              <a:t>Beware of little expenses. A small leak will sink a great ship</a:t>
            </a:r>
          </a:p>
          <a:p>
            <a:pPr algn="r"/>
            <a:r>
              <a:rPr lang="en-US" sz="3601" i="1" dirty="0">
                <a:latin typeface="Lato Light" charset="0"/>
                <a:ea typeface="Lato Light" charset="0"/>
                <a:cs typeface="Lato Light" charset="0"/>
              </a:rPr>
              <a:t/>
            </a:r>
            <a:br>
              <a:rPr lang="en-US" sz="3601" i="1" dirty="0">
                <a:latin typeface="Lato Light" charset="0"/>
                <a:ea typeface="Lato Light" charset="0"/>
                <a:cs typeface="Lato Light" charset="0"/>
              </a:rPr>
            </a:br>
            <a:r>
              <a:rPr lang="en-US" sz="3001" i="1" dirty="0">
                <a:solidFill>
                  <a:schemeClr val="bg1"/>
                </a:solidFill>
                <a:latin typeface="Lato Light"/>
                <a:cs typeface="Lato Light"/>
              </a:rPr>
              <a:t>– Benjamin Franklin</a:t>
            </a:r>
          </a:p>
        </p:txBody>
      </p:sp>
      <p:sp>
        <p:nvSpPr>
          <p:cNvPr id="26" name="Freeform 71"/>
          <p:cNvSpPr>
            <a:spLocks noChangeArrowheads="1"/>
          </p:cNvSpPr>
          <p:nvPr/>
        </p:nvSpPr>
        <p:spPr bwMode="auto">
          <a:xfrm>
            <a:off x="16465449" y="8126010"/>
            <a:ext cx="682677" cy="506939"/>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lgn="r"/>
            <a:endParaRPr lang="en-US" sz="2701" dirty="0"/>
          </a:p>
        </p:txBody>
      </p:sp>
      <p:sp>
        <p:nvSpPr>
          <p:cNvPr id="27" name="Freeform 71"/>
          <p:cNvSpPr>
            <a:spLocks noChangeArrowheads="1"/>
          </p:cNvSpPr>
          <p:nvPr/>
        </p:nvSpPr>
        <p:spPr bwMode="auto">
          <a:xfrm rot="11131217">
            <a:off x="10493186" y="4880446"/>
            <a:ext cx="682677" cy="506939"/>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bg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lgn="r"/>
            <a:endParaRPr lang="en-US" sz="2701" dirty="0"/>
          </a:p>
        </p:txBody>
      </p:sp>
      <p:sp>
        <p:nvSpPr>
          <p:cNvPr id="28" name="Rectangle 27"/>
          <p:cNvSpPr>
            <a:spLocks/>
          </p:cNvSpPr>
          <p:nvPr/>
        </p:nvSpPr>
        <p:spPr bwMode="auto">
          <a:xfrm>
            <a:off x="7303300" y="2098153"/>
            <a:ext cx="3725379" cy="738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4801" b="1" spc="225" dirty="0">
                <a:solidFill>
                  <a:schemeClr val="tx2"/>
                </a:solidFill>
                <a:latin typeface="Lato Black" charset="0"/>
                <a:ea typeface="Lato Black" charset="0"/>
                <a:cs typeface="Lato Black" charset="0"/>
                <a:sym typeface="Bebas Neue" charset="0"/>
              </a:rPr>
              <a:t>Our Mission</a:t>
            </a:r>
          </a:p>
        </p:txBody>
      </p:sp>
      <p:grpSp>
        <p:nvGrpSpPr>
          <p:cNvPr id="29" name="Group 28"/>
          <p:cNvGrpSpPr/>
          <p:nvPr/>
        </p:nvGrpSpPr>
        <p:grpSpPr>
          <a:xfrm>
            <a:off x="8650228" y="3051653"/>
            <a:ext cx="1021006" cy="167312"/>
            <a:chOff x="11262732" y="1672683"/>
            <a:chExt cx="1360987" cy="223024"/>
          </a:xfrm>
        </p:grpSpPr>
        <p:sp>
          <p:nvSpPr>
            <p:cNvPr id="30" name="Oval 2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1" name="Oval 30"/>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sp>
          <p:nvSpPr>
            <p:cNvPr id="33" name="Oval 3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1"/>
            </a:p>
          </p:txBody>
        </p:sp>
      </p:grpSp>
      <p:sp>
        <p:nvSpPr>
          <p:cNvPr id="34" name="TextBox 33"/>
          <p:cNvSpPr txBox="1"/>
          <p:nvPr/>
        </p:nvSpPr>
        <p:spPr>
          <a:xfrm>
            <a:off x="1414565" y="9678475"/>
            <a:ext cx="15502846" cy="1154162"/>
          </a:xfrm>
          <a:prstGeom prst="rect">
            <a:avLst/>
          </a:prstGeom>
          <a:noFill/>
        </p:spPr>
        <p:txBody>
          <a:bodyPr wrap="square" lIns="0" tIns="0" rIns="0" bIns="0" rtlCol="0">
            <a:spAutoFit/>
          </a:bodyPr>
          <a:lstStyle/>
          <a:p>
            <a:pPr algn="just">
              <a:lnSpc>
                <a:spcPts val="3031"/>
              </a:lnSpc>
            </a:pPr>
            <a:r>
              <a:rPr lang="en-US" sz="18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a:t>
            </a:r>
          </a:p>
        </p:txBody>
      </p:sp>
      <p:sp>
        <p:nvSpPr>
          <p:cNvPr id="6" name="Picture Placeholder 5"/>
          <p:cNvSpPr>
            <a:spLocks noGrp="1"/>
          </p:cNvSpPr>
          <p:nvPr>
            <p:ph type="pic" sz="quarter" idx="10"/>
          </p:nvPr>
        </p:nvSpPr>
        <p:spPr/>
      </p:sp>
    </p:spTree>
    <p:extLst>
      <p:ext uri="{BB962C8B-B14F-4D97-AF65-F5344CB8AC3E}">
        <p14:creationId xmlns:p14="http://schemas.microsoft.com/office/powerpoint/2010/main" val="144239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Investor Pro Light">
      <a:dk1>
        <a:srgbClr val="999999"/>
      </a:dk1>
      <a:lt1>
        <a:srgbClr val="FFFFFF"/>
      </a:lt1>
      <a:dk2>
        <a:srgbClr val="494949"/>
      </a:dk2>
      <a:lt2>
        <a:srgbClr val="FFFFFF"/>
      </a:lt2>
      <a:accent1>
        <a:srgbClr val="00B9D9"/>
      </a:accent1>
      <a:accent2>
        <a:srgbClr val="00B9D9"/>
      </a:accent2>
      <a:accent3>
        <a:srgbClr val="00B9D9"/>
      </a:accent3>
      <a:accent4>
        <a:srgbClr val="00B9D9"/>
      </a:accent4>
      <a:accent5>
        <a:srgbClr val="00B9D9"/>
      </a:accent5>
      <a:accent6>
        <a:srgbClr val="00B9D9"/>
      </a:accent6>
      <a:hlink>
        <a:srgbClr val="F33B48"/>
      </a:hlink>
      <a:folHlink>
        <a:srgbClr val="FFC00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30798</TotalTime>
  <Words>4364</Words>
  <Application>Microsoft Macintosh PowerPoint</Application>
  <PresentationFormat>Custom</PresentationFormat>
  <Paragraphs>657</Paragraphs>
  <Slides>86</Slides>
  <Notes>13</Notes>
  <HiddenSlides>0</HiddenSlides>
  <MMClips>0</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86</vt:i4>
      </vt:variant>
    </vt:vector>
  </HeadingPairs>
  <TitlesOfParts>
    <vt:vector size="107" baseType="lpstr">
      <vt:lpstr>Bebas Neue</vt:lpstr>
      <vt:lpstr>Calibri</vt:lpstr>
      <vt:lpstr>Calibri Light</vt:lpstr>
      <vt:lpstr>Gill Sans</vt:lpstr>
      <vt:lpstr>Helvetica</vt:lpstr>
      <vt:lpstr>Helvetica Neue</vt:lpstr>
      <vt:lpstr>Helvetica Neue Light</vt:lpstr>
      <vt:lpstr>Karla</vt:lpstr>
      <vt:lpstr>Lato</vt:lpstr>
      <vt:lpstr>Lato Black</vt:lpstr>
      <vt:lpstr>Lato Heavy</vt:lpstr>
      <vt:lpstr>Lato Light</vt:lpstr>
      <vt:lpstr>Lato Regular</vt:lpstr>
      <vt:lpstr>ＭＳ Ｐゴシック</vt:lpstr>
      <vt:lpstr>SimSun</vt:lpstr>
      <vt:lpstr>Source Sans Pro</vt:lpstr>
      <vt:lpstr>Source Sans Pro Bold</vt:lpstr>
      <vt:lpstr>Source Sans Pro Light</vt:lpstr>
      <vt:lpstr>Source Sans Pro Regular</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Presentations</dc:title>
  <dc:subject/>
  <dc:creator>Rocketo Graphics</dc:creator>
  <cp:keywords/>
  <dc:description/>
  <cp:lastModifiedBy>Microsoft Office User</cp:lastModifiedBy>
  <cp:revision>6323</cp:revision>
  <dcterms:created xsi:type="dcterms:W3CDTF">2014-11-12T21:47:38Z</dcterms:created>
  <dcterms:modified xsi:type="dcterms:W3CDTF">2016-06-06T23:40:54Z</dcterms:modified>
  <cp:category/>
</cp:coreProperties>
</file>